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</p:sldMasterIdLst>
  <p:notesMasterIdLst>
    <p:notesMasterId r:id="rId18"/>
  </p:notesMasterIdLst>
  <p:sldIdLst>
    <p:sldId id="350" r:id="rId2"/>
    <p:sldId id="392" r:id="rId3"/>
    <p:sldId id="352" r:id="rId4"/>
    <p:sldId id="388" r:id="rId5"/>
    <p:sldId id="375" r:id="rId6"/>
    <p:sldId id="378" r:id="rId7"/>
    <p:sldId id="389" r:id="rId8"/>
    <p:sldId id="382" r:id="rId9"/>
    <p:sldId id="390" r:id="rId10"/>
    <p:sldId id="391" r:id="rId11"/>
    <p:sldId id="383" r:id="rId12"/>
    <p:sldId id="384" r:id="rId13"/>
    <p:sldId id="386" r:id="rId14"/>
    <p:sldId id="374" r:id="rId15"/>
    <p:sldId id="370" r:id="rId16"/>
    <p:sldId id="371" r:id="rId17"/>
  </p:sldIdLst>
  <p:sldSz cx="17995900" cy="10801350"/>
  <p:notesSz cx="9866313" cy="67357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3935"/>
    <a:srgbClr val="FF6161"/>
    <a:srgbClr val="1F295C"/>
    <a:srgbClr val="002060"/>
    <a:srgbClr val="FF99CC"/>
    <a:srgbClr val="80C783"/>
    <a:srgbClr val="E6E6E6"/>
    <a:srgbClr val="FF8B8B"/>
    <a:srgbClr val="2CC8A1"/>
    <a:srgbClr val="81FF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>
      <p:cViewPr>
        <p:scale>
          <a:sx n="49" d="100"/>
          <a:sy n="49" d="100"/>
        </p:scale>
        <p:origin x="-438" y="-42"/>
      </p:cViewPr>
      <p:guideLst>
        <p:guide orient="horz" pos="2298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xmlns="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05.01.2025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xmlns="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xmlns="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35719266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0" name="Google Shape;550;g8a63c4df4f_0_2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51" name="Google Shape;551;g8a63c4df4f_0_246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Google Shape;423;g8a1b6e5601_0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4" name="Google Shape;424;g8a1b6e5601_0_80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5" name="Google Shape;1135;g96889ec63a_0_1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36" name="Google Shape;1136;g96889ec63a_0_143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Google Shape;423;g8a1b6e5601_0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4" name="Google Shape;424;g8a1b6e5601_0_80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g8a1b6e5601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9" name="Google Shape;249;g8a1b6e5601_0_43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6" name="Google Shape;1486;g8ea1cd333a_0_3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28925" y="504825"/>
            <a:ext cx="4208463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87" name="Google Shape;1487;g8ea1cd333a_0_330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Google Shape;423;g8a1b6e5601_0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4" name="Google Shape;424;g8a1b6e5601_0_80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g91acde2999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8" name="Google Shape;288;g91acde2999_0_0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</p:sldLayoutIdLs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6.xml.rels><?xml version="1.0" encoding="UTF-8" standalone="yes"?>
<Relationships xmlns="http://schemas.openxmlformats.org/package/2006/relationships"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7.xml.rels><?xml version="1.0" encoding="UTF-8" standalone="yes"?>
<Relationships xmlns="http://schemas.openxmlformats.org/package/2006/relationships"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9.xml.rels><?xml version="1.0" encoding="UTF-8" standalone="yes"?>
<Relationships xmlns="http://schemas.openxmlformats.org/package/2006/relationships"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0.xml.rels><?xml version="1.0" encoding="UTF-8" standalone="yes"?>
<Relationships xmlns="http://schemas.openxmlformats.org/package/2006/relationships"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pSp>
        <p:nvGrpSpPr>
          <p:cNvPr id="71" name="Google Shape;689;p25"/>
          <p:cNvGrpSpPr/>
          <p:nvPr/>
        </p:nvGrpSpPr>
        <p:grpSpPr>
          <a:xfrm>
            <a:off x="539750" y="2958272"/>
            <a:ext cx="6227137" cy="6172200"/>
            <a:chOff x="2175475" y="1545200"/>
            <a:chExt cx="3267475" cy="2832800"/>
          </a:xfrm>
        </p:grpSpPr>
        <p:sp>
          <p:nvSpPr>
            <p:cNvPr id="72" name="Google Shape;690;p25"/>
            <p:cNvSpPr/>
            <p:nvPr/>
          </p:nvSpPr>
          <p:spPr>
            <a:xfrm>
              <a:off x="3241925" y="2465175"/>
              <a:ext cx="1130600" cy="978600"/>
            </a:xfrm>
            <a:custGeom>
              <a:avLst/>
              <a:gdLst/>
              <a:ahLst/>
              <a:cxnLst/>
              <a:rect l="l" t="t" r="r" b="b"/>
              <a:pathLst>
                <a:path w="45224" h="39144" extrusionOk="0">
                  <a:moveTo>
                    <a:pt x="33918" y="1"/>
                  </a:moveTo>
                  <a:lnTo>
                    <a:pt x="11306" y="1"/>
                  </a:lnTo>
                  <a:lnTo>
                    <a:pt x="0" y="19572"/>
                  </a:lnTo>
                  <a:lnTo>
                    <a:pt x="11306" y="39143"/>
                  </a:lnTo>
                  <a:lnTo>
                    <a:pt x="33918" y="39143"/>
                  </a:lnTo>
                  <a:lnTo>
                    <a:pt x="45224" y="19572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" name="Google Shape;691;p25"/>
            <p:cNvSpPr/>
            <p:nvPr/>
          </p:nvSpPr>
          <p:spPr>
            <a:xfrm>
              <a:off x="3348024" y="2557825"/>
              <a:ext cx="1091001" cy="794100"/>
            </a:xfrm>
            <a:custGeom>
              <a:avLst/>
              <a:gdLst/>
              <a:ahLst/>
              <a:cxnLst/>
              <a:rect l="l" t="t" r="r" b="b"/>
              <a:pathLst>
                <a:path w="36737" h="31796" extrusionOk="0">
                  <a:moveTo>
                    <a:pt x="27552" y="0"/>
                  </a:moveTo>
                  <a:lnTo>
                    <a:pt x="9184" y="0"/>
                  </a:lnTo>
                  <a:lnTo>
                    <a:pt x="0" y="15898"/>
                  </a:lnTo>
                  <a:lnTo>
                    <a:pt x="9184" y="31796"/>
                  </a:lnTo>
                  <a:lnTo>
                    <a:pt x="27552" y="31796"/>
                  </a:lnTo>
                  <a:lnTo>
                    <a:pt x="36736" y="1589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" name="Google Shape;692;p25"/>
            <p:cNvSpPr/>
            <p:nvPr/>
          </p:nvSpPr>
          <p:spPr>
            <a:xfrm>
              <a:off x="4729575" y="2645700"/>
              <a:ext cx="713375" cy="618350"/>
            </a:xfrm>
            <a:custGeom>
              <a:avLst/>
              <a:gdLst/>
              <a:ahLst/>
              <a:cxnLst/>
              <a:rect l="l" t="t" r="r" b="b"/>
              <a:pathLst>
                <a:path w="28535" h="24734" extrusionOk="0">
                  <a:moveTo>
                    <a:pt x="21409" y="0"/>
                  </a:moveTo>
                  <a:lnTo>
                    <a:pt x="7126" y="0"/>
                  </a:lnTo>
                  <a:lnTo>
                    <a:pt x="1" y="12351"/>
                  </a:lnTo>
                  <a:lnTo>
                    <a:pt x="7126" y="24733"/>
                  </a:lnTo>
                  <a:lnTo>
                    <a:pt x="21409" y="24733"/>
                  </a:lnTo>
                  <a:lnTo>
                    <a:pt x="28534" y="12351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" name="Google Shape;693;p25"/>
            <p:cNvSpPr/>
            <p:nvPr/>
          </p:nvSpPr>
          <p:spPr>
            <a:xfrm>
              <a:off x="4825375" y="2728825"/>
              <a:ext cx="521775" cy="452100"/>
            </a:xfrm>
            <a:custGeom>
              <a:avLst/>
              <a:gdLst/>
              <a:ahLst/>
              <a:cxnLst/>
              <a:rect l="l" t="t" r="r" b="b"/>
              <a:pathLst>
                <a:path w="20871" h="18084" extrusionOk="0">
                  <a:moveTo>
                    <a:pt x="15645" y="0"/>
                  </a:moveTo>
                  <a:lnTo>
                    <a:pt x="5226" y="0"/>
                  </a:lnTo>
                  <a:lnTo>
                    <a:pt x="1" y="9026"/>
                  </a:lnTo>
                  <a:lnTo>
                    <a:pt x="5226" y="18083"/>
                  </a:lnTo>
                  <a:lnTo>
                    <a:pt x="15645" y="18083"/>
                  </a:lnTo>
                  <a:lnTo>
                    <a:pt x="20871" y="9026"/>
                  </a:lnTo>
                  <a:close/>
                </a:path>
              </a:pathLst>
            </a:custGeom>
            <a:ln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" name="Google Shape;694;p25"/>
            <p:cNvSpPr/>
            <p:nvPr/>
          </p:nvSpPr>
          <p:spPr>
            <a:xfrm>
              <a:off x="4086700" y="3759650"/>
              <a:ext cx="714150" cy="618350"/>
            </a:xfrm>
            <a:custGeom>
              <a:avLst/>
              <a:gdLst/>
              <a:ahLst/>
              <a:cxnLst/>
              <a:rect l="l" t="t" r="r" b="b"/>
              <a:pathLst>
                <a:path w="28566" h="24734" extrusionOk="0">
                  <a:moveTo>
                    <a:pt x="21409" y="0"/>
                  </a:moveTo>
                  <a:lnTo>
                    <a:pt x="7126" y="0"/>
                  </a:lnTo>
                  <a:lnTo>
                    <a:pt x="0" y="12383"/>
                  </a:lnTo>
                  <a:lnTo>
                    <a:pt x="7126" y="24734"/>
                  </a:lnTo>
                  <a:lnTo>
                    <a:pt x="21409" y="24734"/>
                  </a:lnTo>
                  <a:lnTo>
                    <a:pt x="28566" y="12383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" name="Google Shape;695;p25"/>
            <p:cNvSpPr/>
            <p:nvPr/>
          </p:nvSpPr>
          <p:spPr>
            <a:xfrm>
              <a:off x="4182500" y="3842775"/>
              <a:ext cx="521775" cy="452100"/>
            </a:xfrm>
            <a:custGeom>
              <a:avLst/>
              <a:gdLst/>
              <a:ahLst/>
              <a:cxnLst/>
              <a:rect l="l" t="t" r="r" b="b"/>
              <a:pathLst>
                <a:path w="20871" h="18084" extrusionOk="0">
                  <a:moveTo>
                    <a:pt x="15676" y="0"/>
                  </a:moveTo>
                  <a:lnTo>
                    <a:pt x="5226" y="0"/>
                  </a:lnTo>
                  <a:lnTo>
                    <a:pt x="0" y="9058"/>
                  </a:lnTo>
                  <a:lnTo>
                    <a:pt x="5226" y="18083"/>
                  </a:lnTo>
                  <a:lnTo>
                    <a:pt x="15676" y="18083"/>
                  </a:lnTo>
                  <a:lnTo>
                    <a:pt x="20870" y="9058"/>
                  </a:lnTo>
                  <a:close/>
                </a:path>
              </a:pathLst>
            </a:custGeom>
            <a:solidFill>
              <a:srgbClr val="ED3F5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" name="Google Shape;696;p25"/>
            <p:cNvSpPr/>
            <p:nvPr/>
          </p:nvSpPr>
          <p:spPr>
            <a:xfrm>
              <a:off x="2803300" y="3759650"/>
              <a:ext cx="714175" cy="618350"/>
            </a:xfrm>
            <a:custGeom>
              <a:avLst/>
              <a:gdLst/>
              <a:ahLst/>
              <a:cxnLst/>
              <a:rect l="l" t="t" r="r" b="b"/>
              <a:pathLst>
                <a:path w="28567" h="24734" extrusionOk="0">
                  <a:moveTo>
                    <a:pt x="21441" y="0"/>
                  </a:moveTo>
                  <a:lnTo>
                    <a:pt x="7158" y="0"/>
                  </a:lnTo>
                  <a:lnTo>
                    <a:pt x="1" y="12383"/>
                  </a:lnTo>
                  <a:lnTo>
                    <a:pt x="7158" y="24734"/>
                  </a:lnTo>
                  <a:lnTo>
                    <a:pt x="21441" y="24734"/>
                  </a:lnTo>
                  <a:lnTo>
                    <a:pt x="28566" y="12383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" name="Google Shape;697;p25"/>
            <p:cNvSpPr/>
            <p:nvPr/>
          </p:nvSpPr>
          <p:spPr>
            <a:xfrm>
              <a:off x="2899900" y="3842775"/>
              <a:ext cx="521775" cy="452100"/>
            </a:xfrm>
            <a:custGeom>
              <a:avLst/>
              <a:gdLst/>
              <a:ahLst/>
              <a:cxnLst/>
              <a:rect l="l" t="t" r="r" b="b"/>
              <a:pathLst>
                <a:path w="20871" h="18084" extrusionOk="0">
                  <a:moveTo>
                    <a:pt x="15645" y="0"/>
                  </a:moveTo>
                  <a:lnTo>
                    <a:pt x="5226" y="0"/>
                  </a:lnTo>
                  <a:lnTo>
                    <a:pt x="0" y="9058"/>
                  </a:lnTo>
                  <a:lnTo>
                    <a:pt x="5226" y="18083"/>
                  </a:lnTo>
                  <a:lnTo>
                    <a:pt x="15645" y="18083"/>
                  </a:lnTo>
                  <a:lnTo>
                    <a:pt x="20870" y="9058"/>
                  </a:lnTo>
                  <a:close/>
                </a:path>
              </a:pathLst>
            </a:custGeom>
            <a:solidFill>
              <a:srgbClr val="5BCFC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" name="Google Shape;698;p25"/>
            <p:cNvSpPr/>
            <p:nvPr/>
          </p:nvSpPr>
          <p:spPr>
            <a:xfrm>
              <a:off x="4086700" y="1545200"/>
              <a:ext cx="714150" cy="618350"/>
            </a:xfrm>
            <a:custGeom>
              <a:avLst/>
              <a:gdLst/>
              <a:ahLst/>
              <a:cxnLst/>
              <a:rect l="l" t="t" r="r" b="b"/>
              <a:pathLst>
                <a:path w="28566" h="24734" extrusionOk="0">
                  <a:moveTo>
                    <a:pt x="21409" y="0"/>
                  </a:moveTo>
                  <a:lnTo>
                    <a:pt x="7126" y="0"/>
                  </a:lnTo>
                  <a:lnTo>
                    <a:pt x="0" y="12351"/>
                  </a:lnTo>
                  <a:lnTo>
                    <a:pt x="7126" y="24734"/>
                  </a:lnTo>
                  <a:lnTo>
                    <a:pt x="21409" y="24734"/>
                  </a:lnTo>
                  <a:lnTo>
                    <a:pt x="28566" y="12351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" name="Google Shape;699;p25"/>
            <p:cNvSpPr/>
            <p:nvPr/>
          </p:nvSpPr>
          <p:spPr>
            <a:xfrm>
              <a:off x="4182500" y="1628325"/>
              <a:ext cx="521775" cy="452100"/>
            </a:xfrm>
            <a:custGeom>
              <a:avLst/>
              <a:gdLst/>
              <a:ahLst/>
              <a:cxnLst/>
              <a:rect l="l" t="t" r="r" b="b"/>
              <a:pathLst>
                <a:path w="20871" h="18084" extrusionOk="0">
                  <a:moveTo>
                    <a:pt x="15676" y="1"/>
                  </a:moveTo>
                  <a:lnTo>
                    <a:pt x="5226" y="1"/>
                  </a:lnTo>
                  <a:lnTo>
                    <a:pt x="0" y="9026"/>
                  </a:lnTo>
                  <a:lnTo>
                    <a:pt x="5226" y="18083"/>
                  </a:lnTo>
                  <a:lnTo>
                    <a:pt x="15676" y="18083"/>
                  </a:lnTo>
                  <a:lnTo>
                    <a:pt x="20870" y="9026"/>
                  </a:lnTo>
                  <a:close/>
                </a:path>
              </a:pathLst>
            </a:custGeom>
            <a:solidFill>
              <a:srgbClr val="5BCFC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" name="Google Shape;700;p25"/>
            <p:cNvSpPr/>
            <p:nvPr/>
          </p:nvSpPr>
          <p:spPr>
            <a:xfrm>
              <a:off x="2803300" y="1545200"/>
              <a:ext cx="714175" cy="618350"/>
            </a:xfrm>
            <a:custGeom>
              <a:avLst/>
              <a:gdLst/>
              <a:ahLst/>
              <a:cxnLst/>
              <a:rect l="l" t="t" r="r" b="b"/>
              <a:pathLst>
                <a:path w="28567" h="24734" extrusionOk="0">
                  <a:moveTo>
                    <a:pt x="21441" y="0"/>
                  </a:moveTo>
                  <a:lnTo>
                    <a:pt x="7158" y="0"/>
                  </a:lnTo>
                  <a:lnTo>
                    <a:pt x="1" y="12351"/>
                  </a:lnTo>
                  <a:lnTo>
                    <a:pt x="7158" y="24734"/>
                  </a:lnTo>
                  <a:lnTo>
                    <a:pt x="21441" y="24734"/>
                  </a:lnTo>
                  <a:lnTo>
                    <a:pt x="28566" y="12351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" name="Google Shape;701;p25"/>
            <p:cNvSpPr/>
            <p:nvPr/>
          </p:nvSpPr>
          <p:spPr>
            <a:xfrm>
              <a:off x="2899900" y="1628325"/>
              <a:ext cx="521775" cy="452100"/>
            </a:xfrm>
            <a:custGeom>
              <a:avLst/>
              <a:gdLst/>
              <a:ahLst/>
              <a:cxnLst/>
              <a:rect l="l" t="t" r="r" b="b"/>
              <a:pathLst>
                <a:path w="20871" h="18084" extrusionOk="0">
                  <a:moveTo>
                    <a:pt x="15645" y="1"/>
                  </a:moveTo>
                  <a:lnTo>
                    <a:pt x="5226" y="1"/>
                  </a:lnTo>
                  <a:lnTo>
                    <a:pt x="0" y="9026"/>
                  </a:lnTo>
                  <a:lnTo>
                    <a:pt x="5226" y="18083"/>
                  </a:lnTo>
                  <a:lnTo>
                    <a:pt x="15645" y="18083"/>
                  </a:lnTo>
                  <a:lnTo>
                    <a:pt x="20870" y="9026"/>
                  </a:lnTo>
                  <a:close/>
                </a:path>
              </a:pathLst>
            </a:custGeom>
            <a:solidFill>
              <a:srgbClr val="ED3F5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" name="Google Shape;702;p25"/>
            <p:cNvSpPr/>
            <p:nvPr/>
          </p:nvSpPr>
          <p:spPr>
            <a:xfrm>
              <a:off x="2175475" y="2645700"/>
              <a:ext cx="713375" cy="618350"/>
            </a:xfrm>
            <a:custGeom>
              <a:avLst/>
              <a:gdLst/>
              <a:ahLst/>
              <a:cxnLst/>
              <a:rect l="l" t="t" r="r" b="b"/>
              <a:pathLst>
                <a:path w="28535" h="24734" extrusionOk="0">
                  <a:moveTo>
                    <a:pt x="21409" y="0"/>
                  </a:moveTo>
                  <a:lnTo>
                    <a:pt x="7126" y="0"/>
                  </a:lnTo>
                  <a:lnTo>
                    <a:pt x="0" y="12351"/>
                  </a:lnTo>
                  <a:lnTo>
                    <a:pt x="7126" y="24733"/>
                  </a:lnTo>
                  <a:lnTo>
                    <a:pt x="21409" y="24733"/>
                  </a:lnTo>
                  <a:lnTo>
                    <a:pt x="28534" y="12351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" name="Google Shape;703;p25"/>
            <p:cNvSpPr/>
            <p:nvPr/>
          </p:nvSpPr>
          <p:spPr>
            <a:xfrm>
              <a:off x="2271275" y="2728825"/>
              <a:ext cx="521775" cy="452100"/>
            </a:xfrm>
            <a:custGeom>
              <a:avLst/>
              <a:gdLst/>
              <a:ahLst/>
              <a:cxnLst/>
              <a:rect l="l" t="t" r="r" b="b"/>
              <a:pathLst>
                <a:path w="20871" h="18084" extrusionOk="0">
                  <a:moveTo>
                    <a:pt x="15645" y="0"/>
                  </a:moveTo>
                  <a:lnTo>
                    <a:pt x="5226" y="0"/>
                  </a:lnTo>
                  <a:lnTo>
                    <a:pt x="0" y="9026"/>
                  </a:lnTo>
                  <a:lnTo>
                    <a:pt x="5226" y="18083"/>
                  </a:lnTo>
                  <a:lnTo>
                    <a:pt x="15645" y="18083"/>
                  </a:lnTo>
                  <a:lnTo>
                    <a:pt x="20870" y="9026"/>
                  </a:lnTo>
                  <a:close/>
                </a:path>
              </a:pathLst>
            </a:custGeom>
            <a:solidFill>
              <a:srgbClr val="25255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" name="Google Shape;704;p25"/>
            <p:cNvSpPr/>
            <p:nvPr/>
          </p:nvSpPr>
          <p:spPr>
            <a:xfrm>
              <a:off x="4333725" y="2910125"/>
              <a:ext cx="445750" cy="88700"/>
            </a:xfrm>
            <a:custGeom>
              <a:avLst/>
              <a:gdLst/>
              <a:ahLst/>
              <a:cxnLst/>
              <a:rect l="l" t="t" r="r" b="b"/>
              <a:pathLst>
                <a:path w="17830" h="3548" extrusionOk="0">
                  <a:moveTo>
                    <a:pt x="0" y="0"/>
                  </a:moveTo>
                  <a:lnTo>
                    <a:pt x="17830" y="0"/>
                  </a:lnTo>
                  <a:lnTo>
                    <a:pt x="17830" y="3547"/>
                  </a:lnTo>
                  <a:lnTo>
                    <a:pt x="0" y="3547"/>
                  </a:lnTo>
                  <a:close/>
                </a:path>
              </a:pathLst>
            </a:custGeom>
            <a:ln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" name="Google Shape;705;p25"/>
            <p:cNvSpPr/>
            <p:nvPr/>
          </p:nvSpPr>
          <p:spPr>
            <a:xfrm>
              <a:off x="4025725" y="2100975"/>
              <a:ext cx="300100" cy="431525"/>
            </a:xfrm>
            <a:custGeom>
              <a:avLst/>
              <a:gdLst/>
              <a:ahLst/>
              <a:cxnLst/>
              <a:rect l="l" t="t" r="r" b="b"/>
              <a:pathLst>
                <a:path w="12004" h="17261" extrusionOk="0">
                  <a:moveTo>
                    <a:pt x="1" y="15487"/>
                  </a:moveTo>
                  <a:lnTo>
                    <a:pt x="8932" y="1"/>
                  </a:lnTo>
                  <a:lnTo>
                    <a:pt x="12003" y="1806"/>
                  </a:lnTo>
                  <a:lnTo>
                    <a:pt x="3073" y="17260"/>
                  </a:lnTo>
                  <a:close/>
                </a:path>
              </a:pathLst>
            </a:custGeom>
            <a:ln/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" name="Google Shape;706;p25"/>
            <p:cNvSpPr/>
            <p:nvPr/>
          </p:nvSpPr>
          <p:spPr>
            <a:xfrm>
              <a:off x="3287850" y="3374075"/>
              <a:ext cx="300875" cy="430725"/>
            </a:xfrm>
            <a:custGeom>
              <a:avLst/>
              <a:gdLst/>
              <a:ahLst/>
              <a:cxnLst/>
              <a:rect l="l" t="t" r="r" b="b"/>
              <a:pathLst>
                <a:path w="12035" h="17229" extrusionOk="0">
                  <a:moveTo>
                    <a:pt x="0" y="15455"/>
                  </a:moveTo>
                  <a:lnTo>
                    <a:pt x="8931" y="0"/>
                  </a:lnTo>
                  <a:lnTo>
                    <a:pt x="12035" y="1774"/>
                  </a:lnTo>
                  <a:lnTo>
                    <a:pt x="3104" y="17228"/>
                  </a:lnTo>
                  <a:close/>
                </a:path>
              </a:pathLst>
            </a:custGeom>
            <a:ln/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" name="Google Shape;707;p25"/>
            <p:cNvSpPr/>
            <p:nvPr/>
          </p:nvSpPr>
          <p:spPr>
            <a:xfrm>
              <a:off x="4022575" y="3374075"/>
              <a:ext cx="300075" cy="430725"/>
            </a:xfrm>
            <a:custGeom>
              <a:avLst/>
              <a:gdLst/>
              <a:ahLst/>
              <a:cxnLst/>
              <a:rect l="l" t="t" r="r" b="b"/>
              <a:pathLst>
                <a:path w="12003" h="17229" extrusionOk="0">
                  <a:moveTo>
                    <a:pt x="8931" y="17228"/>
                  </a:moveTo>
                  <a:lnTo>
                    <a:pt x="0" y="1774"/>
                  </a:lnTo>
                  <a:lnTo>
                    <a:pt x="3072" y="0"/>
                  </a:lnTo>
                  <a:lnTo>
                    <a:pt x="12003" y="15455"/>
                  </a:lnTo>
                  <a:close/>
                </a:path>
              </a:pathLst>
            </a:custGeom>
            <a:ln/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" name="Google Shape;708;p25"/>
            <p:cNvSpPr/>
            <p:nvPr/>
          </p:nvSpPr>
          <p:spPr>
            <a:xfrm>
              <a:off x="3284675" y="2100975"/>
              <a:ext cx="300875" cy="431525"/>
            </a:xfrm>
            <a:custGeom>
              <a:avLst/>
              <a:gdLst/>
              <a:ahLst/>
              <a:cxnLst/>
              <a:rect l="l" t="t" r="r" b="b"/>
              <a:pathLst>
                <a:path w="12035" h="17261" extrusionOk="0">
                  <a:moveTo>
                    <a:pt x="8931" y="17260"/>
                  </a:moveTo>
                  <a:lnTo>
                    <a:pt x="1" y="1806"/>
                  </a:lnTo>
                  <a:lnTo>
                    <a:pt x="3104" y="1"/>
                  </a:lnTo>
                  <a:lnTo>
                    <a:pt x="12035" y="15487"/>
                  </a:lnTo>
                  <a:close/>
                </a:path>
              </a:pathLst>
            </a:custGeom>
            <a:ln/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" name="Google Shape;709;p25"/>
            <p:cNvSpPr/>
            <p:nvPr/>
          </p:nvSpPr>
          <p:spPr>
            <a:xfrm>
              <a:off x="2838150" y="2910125"/>
              <a:ext cx="446550" cy="88700"/>
            </a:xfrm>
            <a:custGeom>
              <a:avLst/>
              <a:gdLst/>
              <a:ahLst/>
              <a:cxnLst/>
              <a:rect l="l" t="t" r="r" b="b"/>
              <a:pathLst>
                <a:path w="17862" h="3548" extrusionOk="0">
                  <a:moveTo>
                    <a:pt x="0" y="0"/>
                  </a:moveTo>
                  <a:lnTo>
                    <a:pt x="17862" y="0"/>
                  </a:lnTo>
                  <a:lnTo>
                    <a:pt x="17862" y="3547"/>
                  </a:lnTo>
                  <a:lnTo>
                    <a:pt x="0" y="3547"/>
                  </a:lnTo>
                  <a:close/>
                </a:path>
              </a:pathLst>
            </a:custGeom>
            <a:ln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" name="Google Shape;710;p25"/>
            <p:cNvSpPr/>
            <p:nvPr/>
          </p:nvSpPr>
          <p:spPr>
            <a:xfrm>
              <a:off x="2987775" y="3935400"/>
              <a:ext cx="346025" cy="266850"/>
            </a:xfrm>
            <a:custGeom>
              <a:avLst/>
              <a:gdLst/>
              <a:ahLst/>
              <a:cxnLst/>
              <a:rect l="l" t="t" r="r" b="b"/>
              <a:pathLst>
                <a:path w="13841" h="10674" extrusionOk="0">
                  <a:moveTo>
                    <a:pt x="8235" y="1647"/>
                  </a:moveTo>
                  <a:lnTo>
                    <a:pt x="8235" y="3041"/>
                  </a:lnTo>
                  <a:lnTo>
                    <a:pt x="5828" y="1647"/>
                  </a:lnTo>
                  <a:close/>
                  <a:moveTo>
                    <a:pt x="12523" y="1737"/>
                  </a:moveTo>
                  <a:cubicBezTo>
                    <a:pt x="12753" y="1737"/>
                    <a:pt x="12987" y="1825"/>
                    <a:pt x="13175" y="1996"/>
                  </a:cubicBezTo>
                  <a:cubicBezTo>
                    <a:pt x="13333" y="2154"/>
                    <a:pt x="13428" y="2376"/>
                    <a:pt x="13428" y="2629"/>
                  </a:cubicBezTo>
                  <a:cubicBezTo>
                    <a:pt x="13428" y="2851"/>
                    <a:pt x="13365" y="3041"/>
                    <a:pt x="13207" y="3199"/>
                  </a:cubicBezTo>
                  <a:lnTo>
                    <a:pt x="11972" y="1933"/>
                  </a:lnTo>
                  <a:cubicBezTo>
                    <a:pt x="12132" y="1801"/>
                    <a:pt x="12326" y="1737"/>
                    <a:pt x="12523" y="1737"/>
                  </a:cubicBezTo>
                  <a:close/>
                  <a:moveTo>
                    <a:pt x="11307" y="1996"/>
                  </a:moveTo>
                  <a:cubicBezTo>
                    <a:pt x="11370" y="1996"/>
                    <a:pt x="11465" y="2028"/>
                    <a:pt x="11528" y="2091"/>
                  </a:cubicBezTo>
                  <a:lnTo>
                    <a:pt x="13080" y="3643"/>
                  </a:lnTo>
                  <a:cubicBezTo>
                    <a:pt x="13207" y="3769"/>
                    <a:pt x="13207" y="3959"/>
                    <a:pt x="13080" y="4086"/>
                  </a:cubicBezTo>
                  <a:cubicBezTo>
                    <a:pt x="13017" y="4149"/>
                    <a:pt x="12937" y="4181"/>
                    <a:pt x="12858" y="4181"/>
                  </a:cubicBezTo>
                  <a:cubicBezTo>
                    <a:pt x="12779" y="4181"/>
                    <a:pt x="12700" y="4149"/>
                    <a:pt x="12637" y="4086"/>
                  </a:cubicBezTo>
                  <a:lnTo>
                    <a:pt x="11085" y="2534"/>
                  </a:lnTo>
                  <a:cubicBezTo>
                    <a:pt x="10958" y="2408"/>
                    <a:pt x="10958" y="2186"/>
                    <a:pt x="11085" y="2091"/>
                  </a:cubicBezTo>
                  <a:cubicBezTo>
                    <a:pt x="11148" y="2028"/>
                    <a:pt x="11212" y="1996"/>
                    <a:pt x="11307" y="1996"/>
                  </a:cubicBezTo>
                  <a:close/>
                  <a:moveTo>
                    <a:pt x="10927" y="2946"/>
                  </a:moveTo>
                  <a:lnTo>
                    <a:pt x="11433" y="3453"/>
                  </a:lnTo>
                  <a:lnTo>
                    <a:pt x="10831" y="4023"/>
                  </a:lnTo>
                  <a:cubicBezTo>
                    <a:pt x="10768" y="4118"/>
                    <a:pt x="10768" y="4244"/>
                    <a:pt x="10831" y="4339"/>
                  </a:cubicBezTo>
                  <a:cubicBezTo>
                    <a:pt x="10879" y="4371"/>
                    <a:pt x="10934" y="4387"/>
                    <a:pt x="10986" y="4387"/>
                  </a:cubicBezTo>
                  <a:cubicBezTo>
                    <a:pt x="11037" y="4387"/>
                    <a:pt x="11085" y="4371"/>
                    <a:pt x="11117" y="4339"/>
                  </a:cubicBezTo>
                  <a:lnTo>
                    <a:pt x="11718" y="3738"/>
                  </a:lnTo>
                  <a:lnTo>
                    <a:pt x="12193" y="4213"/>
                  </a:lnTo>
                  <a:lnTo>
                    <a:pt x="9153" y="7285"/>
                  </a:lnTo>
                  <a:cubicBezTo>
                    <a:pt x="9090" y="7158"/>
                    <a:pt x="9058" y="7063"/>
                    <a:pt x="8963" y="6968"/>
                  </a:cubicBezTo>
                  <a:cubicBezTo>
                    <a:pt x="8900" y="6873"/>
                    <a:pt x="8773" y="6841"/>
                    <a:pt x="8646" y="6810"/>
                  </a:cubicBezTo>
                  <a:lnTo>
                    <a:pt x="10451" y="4973"/>
                  </a:lnTo>
                  <a:cubicBezTo>
                    <a:pt x="10546" y="4909"/>
                    <a:pt x="10546" y="4783"/>
                    <a:pt x="10451" y="4688"/>
                  </a:cubicBezTo>
                  <a:cubicBezTo>
                    <a:pt x="10420" y="4656"/>
                    <a:pt x="10372" y="4640"/>
                    <a:pt x="10321" y="4640"/>
                  </a:cubicBezTo>
                  <a:cubicBezTo>
                    <a:pt x="10269" y="4640"/>
                    <a:pt x="10214" y="4656"/>
                    <a:pt x="10166" y="4688"/>
                  </a:cubicBezTo>
                  <a:lnTo>
                    <a:pt x="8361" y="6524"/>
                  </a:lnTo>
                  <a:cubicBezTo>
                    <a:pt x="8330" y="6398"/>
                    <a:pt x="8266" y="6271"/>
                    <a:pt x="8203" y="6208"/>
                  </a:cubicBezTo>
                  <a:cubicBezTo>
                    <a:pt x="8108" y="6113"/>
                    <a:pt x="8013" y="6049"/>
                    <a:pt x="7886" y="6018"/>
                  </a:cubicBezTo>
                  <a:lnTo>
                    <a:pt x="10927" y="2946"/>
                  </a:lnTo>
                  <a:close/>
                  <a:moveTo>
                    <a:pt x="5068" y="3231"/>
                  </a:moveTo>
                  <a:cubicBezTo>
                    <a:pt x="5131" y="3231"/>
                    <a:pt x="5226" y="3263"/>
                    <a:pt x="5289" y="3294"/>
                  </a:cubicBezTo>
                  <a:lnTo>
                    <a:pt x="6715" y="4149"/>
                  </a:lnTo>
                  <a:cubicBezTo>
                    <a:pt x="6841" y="4213"/>
                    <a:pt x="6936" y="4339"/>
                    <a:pt x="6936" y="4498"/>
                  </a:cubicBezTo>
                  <a:lnTo>
                    <a:pt x="6936" y="6176"/>
                  </a:lnTo>
                  <a:cubicBezTo>
                    <a:pt x="6936" y="6334"/>
                    <a:pt x="6873" y="6461"/>
                    <a:pt x="6715" y="6524"/>
                  </a:cubicBezTo>
                  <a:lnTo>
                    <a:pt x="5289" y="7380"/>
                  </a:lnTo>
                  <a:cubicBezTo>
                    <a:pt x="5226" y="7411"/>
                    <a:pt x="5147" y="7427"/>
                    <a:pt x="5068" y="7427"/>
                  </a:cubicBezTo>
                  <a:cubicBezTo>
                    <a:pt x="4989" y="7427"/>
                    <a:pt x="4909" y="7411"/>
                    <a:pt x="4846" y="7380"/>
                  </a:cubicBezTo>
                  <a:lnTo>
                    <a:pt x="3421" y="6524"/>
                  </a:lnTo>
                  <a:cubicBezTo>
                    <a:pt x="3294" y="6461"/>
                    <a:pt x="3199" y="6334"/>
                    <a:pt x="3199" y="6176"/>
                  </a:cubicBezTo>
                  <a:lnTo>
                    <a:pt x="3199" y="4498"/>
                  </a:lnTo>
                  <a:cubicBezTo>
                    <a:pt x="3199" y="4339"/>
                    <a:pt x="3294" y="4213"/>
                    <a:pt x="3421" y="4149"/>
                  </a:cubicBezTo>
                  <a:lnTo>
                    <a:pt x="4878" y="3294"/>
                  </a:lnTo>
                  <a:cubicBezTo>
                    <a:pt x="4941" y="3263"/>
                    <a:pt x="5004" y="3231"/>
                    <a:pt x="5068" y="3231"/>
                  </a:cubicBezTo>
                  <a:close/>
                  <a:moveTo>
                    <a:pt x="7538" y="6398"/>
                  </a:moveTo>
                  <a:cubicBezTo>
                    <a:pt x="7728" y="6398"/>
                    <a:pt x="7855" y="6429"/>
                    <a:pt x="7918" y="6493"/>
                  </a:cubicBezTo>
                  <a:cubicBezTo>
                    <a:pt x="7981" y="6556"/>
                    <a:pt x="8013" y="6715"/>
                    <a:pt x="7950" y="6968"/>
                  </a:cubicBezTo>
                  <a:cubicBezTo>
                    <a:pt x="7950" y="6968"/>
                    <a:pt x="7950" y="6968"/>
                    <a:pt x="7950" y="7000"/>
                  </a:cubicBezTo>
                  <a:cubicBezTo>
                    <a:pt x="7950" y="7110"/>
                    <a:pt x="8045" y="7196"/>
                    <a:pt x="8153" y="7196"/>
                  </a:cubicBezTo>
                  <a:cubicBezTo>
                    <a:pt x="8170" y="7196"/>
                    <a:pt x="8186" y="7194"/>
                    <a:pt x="8203" y="7190"/>
                  </a:cubicBezTo>
                  <a:cubicBezTo>
                    <a:pt x="8262" y="7181"/>
                    <a:pt x="8317" y="7177"/>
                    <a:pt x="8368" y="7177"/>
                  </a:cubicBezTo>
                  <a:cubicBezTo>
                    <a:pt x="8505" y="7177"/>
                    <a:pt x="8608" y="7207"/>
                    <a:pt x="8678" y="7253"/>
                  </a:cubicBezTo>
                  <a:cubicBezTo>
                    <a:pt x="8741" y="7316"/>
                    <a:pt x="8773" y="7443"/>
                    <a:pt x="8741" y="7633"/>
                  </a:cubicBezTo>
                  <a:lnTo>
                    <a:pt x="7791" y="7981"/>
                  </a:lnTo>
                  <a:lnTo>
                    <a:pt x="7190" y="7380"/>
                  </a:lnTo>
                  <a:lnTo>
                    <a:pt x="7538" y="6398"/>
                  </a:lnTo>
                  <a:close/>
                  <a:moveTo>
                    <a:pt x="7031" y="7791"/>
                  </a:moveTo>
                  <a:lnTo>
                    <a:pt x="7348" y="8108"/>
                  </a:lnTo>
                  <a:lnTo>
                    <a:pt x="7000" y="8235"/>
                  </a:lnTo>
                  <a:lnTo>
                    <a:pt x="6936" y="8235"/>
                  </a:lnTo>
                  <a:cubicBezTo>
                    <a:pt x="6936" y="8203"/>
                    <a:pt x="6905" y="8171"/>
                    <a:pt x="6905" y="8140"/>
                  </a:cubicBezTo>
                  <a:lnTo>
                    <a:pt x="7031" y="7791"/>
                  </a:lnTo>
                  <a:close/>
                  <a:moveTo>
                    <a:pt x="5068" y="1758"/>
                  </a:moveTo>
                  <a:cubicBezTo>
                    <a:pt x="5147" y="1758"/>
                    <a:pt x="5226" y="1774"/>
                    <a:pt x="5289" y="1806"/>
                  </a:cubicBezTo>
                  <a:lnTo>
                    <a:pt x="8013" y="3389"/>
                  </a:lnTo>
                  <a:cubicBezTo>
                    <a:pt x="8140" y="3453"/>
                    <a:pt x="8235" y="3611"/>
                    <a:pt x="8235" y="3738"/>
                  </a:cubicBezTo>
                  <a:lnTo>
                    <a:pt x="8235" y="5099"/>
                  </a:lnTo>
                  <a:lnTo>
                    <a:pt x="7348" y="5986"/>
                  </a:lnTo>
                  <a:lnTo>
                    <a:pt x="7348" y="4498"/>
                  </a:lnTo>
                  <a:cubicBezTo>
                    <a:pt x="7348" y="4213"/>
                    <a:pt x="7190" y="3928"/>
                    <a:pt x="6936" y="3801"/>
                  </a:cubicBezTo>
                  <a:lnTo>
                    <a:pt x="5479" y="2946"/>
                  </a:lnTo>
                  <a:cubicBezTo>
                    <a:pt x="5353" y="2867"/>
                    <a:pt x="5210" y="2827"/>
                    <a:pt x="5068" y="2827"/>
                  </a:cubicBezTo>
                  <a:cubicBezTo>
                    <a:pt x="4925" y="2827"/>
                    <a:pt x="4783" y="2867"/>
                    <a:pt x="4656" y="2946"/>
                  </a:cubicBezTo>
                  <a:lnTo>
                    <a:pt x="3199" y="3801"/>
                  </a:lnTo>
                  <a:cubicBezTo>
                    <a:pt x="2946" y="3928"/>
                    <a:pt x="2788" y="4213"/>
                    <a:pt x="2788" y="4498"/>
                  </a:cubicBezTo>
                  <a:lnTo>
                    <a:pt x="2788" y="6176"/>
                  </a:lnTo>
                  <a:cubicBezTo>
                    <a:pt x="2788" y="6461"/>
                    <a:pt x="2946" y="6746"/>
                    <a:pt x="3199" y="6873"/>
                  </a:cubicBezTo>
                  <a:lnTo>
                    <a:pt x="4656" y="7728"/>
                  </a:lnTo>
                  <a:cubicBezTo>
                    <a:pt x="4783" y="7791"/>
                    <a:pt x="4909" y="7823"/>
                    <a:pt x="5068" y="7823"/>
                  </a:cubicBezTo>
                  <a:cubicBezTo>
                    <a:pt x="5194" y="7823"/>
                    <a:pt x="5353" y="7791"/>
                    <a:pt x="5479" y="7728"/>
                  </a:cubicBezTo>
                  <a:lnTo>
                    <a:pt x="6922" y="6913"/>
                  </a:lnTo>
                  <a:lnTo>
                    <a:pt x="6922" y="6913"/>
                  </a:lnTo>
                  <a:lnTo>
                    <a:pt x="6525" y="8013"/>
                  </a:lnTo>
                  <a:cubicBezTo>
                    <a:pt x="6525" y="8045"/>
                    <a:pt x="6493" y="8108"/>
                    <a:pt x="6493" y="8171"/>
                  </a:cubicBezTo>
                  <a:lnTo>
                    <a:pt x="5258" y="8868"/>
                  </a:lnTo>
                  <a:cubicBezTo>
                    <a:pt x="5194" y="8915"/>
                    <a:pt x="5123" y="8939"/>
                    <a:pt x="5052" y="8939"/>
                  </a:cubicBezTo>
                  <a:cubicBezTo>
                    <a:pt x="4981" y="8939"/>
                    <a:pt x="4909" y="8915"/>
                    <a:pt x="4846" y="8868"/>
                  </a:cubicBezTo>
                  <a:lnTo>
                    <a:pt x="2123" y="7285"/>
                  </a:lnTo>
                  <a:cubicBezTo>
                    <a:pt x="1996" y="7221"/>
                    <a:pt x="1901" y="7063"/>
                    <a:pt x="1901" y="6936"/>
                  </a:cubicBezTo>
                  <a:lnTo>
                    <a:pt x="1901" y="3738"/>
                  </a:lnTo>
                  <a:cubicBezTo>
                    <a:pt x="1901" y="3611"/>
                    <a:pt x="1964" y="3453"/>
                    <a:pt x="2123" y="3389"/>
                  </a:cubicBezTo>
                  <a:lnTo>
                    <a:pt x="4846" y="1806"/>
                  </a:lnTo>
                  <a:cubicBezTo>
                    <a:pt x="4909" y="1774"/>
                    <a:pt x="4989" y="1758"/>
                    <a:pt x="5068" y="1758"/>
                  </a:cubicBezTo>
                  <a:close/>
                  <a:moveTo>
                    <a:pt x="1901" y="7633"/>
                  </a:moveTo>
                  <a:lnTo>
                    <a:pt x="4308" y="9026"/>
                  </a:lnTo>
                  <a:lnTo>
                    <a:pt x="1901" y="9026"/>
                  </a:lnTo>
                  <a:lnTo>
                    <a:pt x="1901" y="7633"/>
                  </a:lnTo>
                  <a:close/>
                  <a:moveTo>
                    <a:pt x="1711" y="1"/>
                  </a:moveTo>
                  <a:cubicBezTo>
                    <a:pt x="1584" y="1"/>
                    <a:pt x="1489" y="96"/>
                    <a:pt x="1489" y="222"/>
                  </a:cubicBezTo>
                  <a:lnTo>
                    <a:pt x="1489" y="1267"/>
                  </a:lnTo>
                  <a:lnTo>
                    <a:pt x="191" y="1267"/>
                  </a:lnTo>
                  <a:cubicBezTo>
                    <a:pt x="96" y="1267"/>
                    <a:pt x="1" y="1331"/>
                    <a:pt x="1" y="1457"/>
                  </a:cubicBezTo>
                  <a:cubicBezTo>
                    <a:pt x="1" y="1552"/>
                    <a:pt x="96" y="1647"/>
                    <a:pt x="191" y="1647"/>
                  </a:cubicBezTo>
                  <a:lnTo>
                    <a:pt x="1489" y="1647"/>
                  </a:lnTo>
                  <a:lnTo>
                    <a:pt x="1489" y="9026"/>
                  </a:lnTo>
                  <a:lnTo>
                    <a:pt x="191" y="9026"/>
                  </a:lnTo>
                  <a:cubicBezTo>
                    <a:pt x="96" y="9026"/>
                    <a:pt x="1" y="9121"/>
                    <a:pt x="1" y="9248"/>
                  </a:cubicBezTo>
                  <a:cubicBezTo>
                    <a:pt x="1" y="9343"/>
                    <a:pt x="96" y="9438"/>
                    <a:pt x="191" y="9438"/>
                  </a:cubicBezTo>
                  <a:lnTo>
                    <a:pt x="1489" y="9438"/>
                  </a:lnTo>
                  <a:lnTo>
                    <a:pt x="1489" y="10483"/>
                  </a:lnTo>
                  <a:cubicBezTo>
                    <a:pt x="1489" y="10578"/>
                    <a:pt x="1584" y="10673"/>
                    <a:pt x="1711" y="10673"/>
                  </a:cubicBezTo>
                  <a:cubicBezTo>
                    <a:pt x="1806" y="10673"/>
                    <a:pt x="1901" y="10578"/>
                    <a:pt x="1901" y="10483"/>
                  </a:cubicBezTo>
                  <a:lnTo>
                    <a:pt x="1901" y="9438"/>
                  </a:lnTo>
                  <a:lnTo>
                    <a:pt x="6936" y="9438"/>
                  </a:lnTo>
                  <a:cubicBezTo>
                    <a:pt x="7063" y="9438"/>
                    <a:pt x="7126" y="9343"/>
                    <a:pt x="7126" y="9248"/>
                  </a:cubicBezTo>
                  <a:cubicBezTo>
                    <a:pt x="7126" y="9121"/>
                    <a:pt x="7063" y="9026"/>
                    <a:pt x="6936" y="9026"/>
                  </a:cubicBezTo>
                  <a:lnTo>
                    <a:pt x="5828" y="9026"/>
                  </a:lnTo>
                  <a:lnTo>
                    <a:pt x="6683" y="8551"/>
                  </a:lnTo>
                  <a:cubicBezTo>
                    <a:pt x="6778" y="8615"/>
                    <a:pt x="6873" y="8646"/>
                    <a:pt x="7000" y="8646"/>
                  </a:cubicBezTo>
                  <a:cubicBezTo>
                    <a:pt x="7031" y="8646"/>
                    <a:pt x="7095" y="8646"/>
                    <a:pt x="7158" y="8615"/>
                  </a:cubicBezTo>
                  <a:lnTo>
                    <a:pt x="8235" y="8235"/>
                  </a:lnTo>
                  <a:lnTo>
                    <a:pt x="8235" y="9026"/>
                  </a:lnTo>
                  <a:lnTo>
                    <a:pt x="7760" y="9026"/>
                  </a:lnTo>
                  <a:cubicBezTo>
                    <a:pt x="7633" y="9026"/>
                    <a:pt x="7538" y="9121"/>
                    <a:pt x="7538" y="9216"/>
                  </a:cubicBezTo>
                  <a:cubicBezTo>
                    <a:pt x="7538" y="9343"/>
                    <a:pt x="7633" y="9438"/>
                    <a:pt x="7760" y="9438"/>
                  </a:cubicBezTo>
                  <a:lnTo>
                    <a:pt x="8235" y="9438"/>
                  </a:lnTo>
                  <a:lnTo>
                    <a:pt x="8235" y="10483"/>
                  </a:lnTo>
                  <a:cubicBezTo>
                    <a:pt x="8235" y="10578"/>
                    <a:pt x="8330" y="10673"/>
                    <a:pt x="8425" y="10673"/>
                  </a:cubicBezTo>
                  <a:cubicBezTo>
                    <a:pt x="8551" y="10673"/>
                    <a:pt x="8646" y="10578"/>
                    <a:pt x="8646" y="10483"/>
                  </a:cubicBezTo>
                  <a:lnTo>
                    <a:pt x="8646" y="9438"/>
                  </a:lnTo>
                  <a:lnTo>
                    <a:pt x="9945" y="9438"/>
                  </a:lnTo>
                  <a:cubicBezTo>
                    <a:pt x="10040" y="9438"/>
                    <a:pt x="10135" y="9343"/>
                    <a:pt x="10135" y="9216"/>
                  </a:cubicBezTo>
                  <a:cubicBezTo>
                    <a:pt x="10135" y="9121"/>
                    <a:pt x="10040" y="9026"/>
                    <a:pt x="9945" y="9026"/>
                  </a:cubicBezTo>
                  <a:lnTo>
                    <a:pt x="8646" y="9026"/>
                  </a:lnTo>
                  <a:lnTo>
                    <a:pt x="8646" y="8076"/>
                  </a:lnTo>
                  <a:lnTo>
                    <a:pt x="8995" y="7950"/>
                  </a:lnTo>
                  <a:lnTo>
                    <a:pt x="9026" y="7950"/>
                  </a:lnTo>
                  <a:cubicBezTo>
                    <a:pt x="9058" y="7950"/>
                    <a:pt x="9058" y="7950"/>
                    <a:pt x="9058" y="7918"/>
                  </a:cubicBezTo>
                  <a:lnTo>
                    <a:pt x="12510" y="4498"/>
                  </a:lnTo>
                  <a:cubicBezTo>
                    <a:pt x="12605" y="4561"/>
                    <a:pt x="12732" y="4593"/>
                    <a:pt x="12858" y="4593"/>
                  </a:cubicBezTo>
                  <a:cubicBezTo>
                    <a:pt x="13048" y="4593"/>
                    <a:pt x="13238" y="4529"/>
                    <a:pt x="13365" y="4371"/>
                  </a:cubicBezTo>
                  <a:cubicBezTo>
                    <a:pt x="13618" y="4149"/>
                    <a:pt x="13650" y="3769"/>
                    <a:pt x="13492" y="3516"/>
                  </a:cubicBezTo>
                  <a:cubicBezTo>
                    <a:pt x="13713" y="3263"/>
                    <a:pt x="13840" y="2946"/>
                    <a:pt x="13840" y="2629"/>
                  </a:cubicBezTo>
                  <a:cubicBezTo>
                    <a:pt x="13840" y="2281"/>
                    <a:pt x="13713" y="1964"/>
                    <a:pt x="13460" y="1711"/>
                  </a:cubicBezTo>
                  <a:cubicBezTo>
                    <a:pt x="13203" y="1453"/>
                    <a:pt x="12872" y="1327"/>
                    <a:pt x="12542" y="1327"/>
                  </a:cubicBezTo>
                  <a:cubicBezTo>
                    <a:pt x="12222" y="1327"/>
                    <a:pt x="11904" y="1445"/>
                    <a:pt x="11655" y="1679"/>
                  </a:cubicBezTo>
                  <a:cubicBezTo>
                    <a:pt x="11540" y="1615"/>
                    <a:pt x="11415" y="1582"/>
                    <a:pt x="11292" y="1582"/>
                  </a:cubicBezTo>
                  <a:cubicBezTo>
                    <a:pt x="11110" y="1582"/>
                    <a:pt x="10932" y="1655"/>
                    <a:pt x="10800" y="1806"/>
                  </a:cubicBezTo>
                  <a:cubicBezTo>
                    <a:pt x="10546" y="2028"/>
                    <a:pt x="10515" y="2376"/>
                    <a:pt x="10673" y="2661"/>
                  </a:cubicBezTo>
                  <a:lnTo>
                    <a:pt x="8646" y="4688"/>
                  </a:lnTo>
                  <a:lnTo>
                    <a:pt x="8646" y="1647"/>
                  </a:lnTo>
                  <a:lnTo>
                    <a:pt x="9945" y="1647"/>
                  </a:lnTo>
                  <a:cubicBezTo>
                    <a:pt x="10040" y="1647"/>
                    <a:pt x="10135" y="1552"/>
                    <a:pt x="10135" y="1457"/>
                  </a:cubicBezTo>
                  <a:cubicBezTo>
                    <a:pt x="10135" y="1331"/>
                    <a:pt x="10040" y="1267"/>
                    <a:pt x="9945" y="1267"/>
                  </a:cubicBezTo>
                  <a:lnTo>
                    <a:pt x="8646" y="1267"/>
                  </a:lnTo>
                  <a:lnTo>
                    <a:pt x="8646" y="222"/>
                  </a:lnTo>
                  <a:cubicBezTo>
                    <a:pt x="8646" y="96"/>
                    <a:pt x="8551" y="1"/>
                    <a:pt x="8456" y="1"/>
                  </a:cubicBezTo>
                  <a:cubicBezTo>
                    <a:pt x="8330" y="1"/>
                    <a:pt x="8235" y="96"/>
                    <a:pt x="8235" y="222"/>
                  </a:cubicBezTo>
                  <a:lnTo>
                    <a:pt x="8235" y="1267"/>
                  </a:lnTo>
                  <a:lnTo>
                    <a:pt x="3421" y="1267"/>
                  </a:lnTo>
                  <a:cubicBezTo>
                    <a:pt x="3326" y="1267"/>
                    <a:pt x="3231" y="1331"/>
                    <a:pt x="3231" y="1457"/>
                  </a:cubicBezTo>
                  <a:cubicBezTo>
                    <a:pt x="3231" y="1552"/>
                    <a:pt x="3326" y="1647"/>
                    <a:pt x="3421" y="1647"/>
                  </a:cubicBezTo>
                  <a:lnTo>
                    <a:pt x="4308" y="1647"/>
                  </a:lnTo>
                  <a:lnTo>
                    <a:pt x="1901" y="3041"/>
                  </a:lnTo>
                  <a:lnTo>
                    <a:pt x="1901" y="1647"/>
                  </a:lnTo>
                  <a:lnTo>
                    <a:pt x="2629" y="1647"/>
                  </a:lnTo>
                  <a:cubicBezTo>
                    <a:pt x="2724" y="1647"/>
                    <a:pt x="2819" y="1552"/>
                    <a:pt x="2819" y="1457"/>
                  </a:cubicBezTo>
                  <a:cubicBezTo>
                    <a:pt x="2819" y="1331"/>
                    <a:pt x="2724" y="1267"/>
                    <a:pt x="2629" y="1267"/>
                  </a:cubicBezTo>
                  <a:lnTo>
                    <a:pt x="1901" y="1267"/>
                  </a:lnTo>
                  <a:lnTo>
                    <a:pt x="1901" y="222"/>
                  </a:lnTo>
                  <a:cubicBezTo>
                    <a:pt x="1901" y="96"/>
                    <a:pt x="1806" y="1"/>
                    <a:pt x="171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" name="Google Shape;711;p25"/>
            <p:cNvSpPr/>
            <p:nvPr/>
          </p:nvSpPr>
          <p:spPr>
            <a:xfrm>
              <a:off x="5083475" y="3057375"/>
              <a:ext cx="24575" cy="24575"/>
            </a:xfrm>
            <a:custGeom>
              <a:avLst/>
              <a:gdLst/>
              <a:ahLst/>
              <a:cxnLst/>
              <a:rect l="l" t="t" r="r" b="b"/>
              <a:pathLst>
                <a:path w="983" h="983" extrusionOk="0">
                  <a:moveTo>
                    <a:pt x="507" y="349"/>
                  </a:moveTo>
                  <a:cubicBezTo>
                    <a:pt x="571" y="349"/>
                    <a:pt x="634" y="413"/>
                    <a:pt x="634" y="476"/>
                  </a:cubicBezTo>
                  <a:cubicBezTo>
                    <a:pt x="634" y="571"/>
                    <a:pt x="571" y="634"/>
                    <a:pt x="507" y="634"/>
                  </a:cubicBezTo>
                  <a:cubicBezTo>
                    <a:pt x="412" y="634"/>
                    <a:pt x="349" y="571"/>
                    <a:pt x="349" y="476"/>
                  </a:cubicBezTo>
                  <a:cubicBezTo>
                    <a:pt x="349" y="413"/>
                    <a:pt x="412" y="349"/>
                    <a:pt x="507" y="349"/>
                  </a:cubicBezTo>
                  <a:close/>
                  <a:moveTo>
                    <a:pt x="507" y="1"/>
                  </a:moveTo>
                  <a:cubicBezTo>
                    <a:pt x="222" y="1"/>
                    <a:pt x="1" y="223"/>
                    <a:pt x="1" y="476"/>
                  </a:cubicBezTo>
                  <a:cubicBezTo>
                    <a:pt x="1" y="761"/>
                    <a:pt x="222" y="983"/>
                    <a:pt x="507" y="983"/>
                  </a:cubicBezTo>
                  <a:cubicBezTo>
                    <a:pt x="761" y="983"/>
                    <a:pt x="982" y="761"/>
                    <a:pt x="982" y="476"/>
                  </a:cubicBezTo>
                  <a:cubicBezTo>
                    <a:pt x="982" y="223"/>
                    <a:pt x="761" y="1"/>
                    <a:pt x="50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" name="Google Shape;712;p25"/>
            <p:cNvSpPr/>
            <p:nvPr/>
          </p:nvSpPr>
          <p:spPr>
            <a:xfrm>
              <a:off x="5062100" y="2872125"/>
              <a:ext cx="67325" cy="67325"/>
            </a:xfrm>
            <a:custGeom>
              <a:avLst/>
              <a:gdLst/>
              <a:ahLst/>
              <a:cxnLst/>
              <a:rect l="l" t="t" r="r" b="b"/>
              <a:pathLst>
                <a:path w="2693" h="2693" extrusionOk="0">
                  <a:moveTo>
                    <a:pt x="1331" y="380"/>
                  </a:moveTo>
                  <a:cubicBezTo>
                    <a:pt x="1901" y="380"/>
                    <a:pt x="2344" y="824"/>
                    <a:pt x="2344" y="1362"/>
                  </a:cubicBezTo>
                  <a:cubicBezTo>
                    <a:pt x="2344" y="1647"/>
                    <a:pt x="2217" y="1901"/>
                    <a:pt x="2027" y="2091"/>
                  </a:cubicBezTo>
                  <a:cubicBezTo>
                    <a:pt x="1837" y="1901"/>
                    <a:pt x="1616" y="1806"/>
                    <a:pt x="1362" y="1806"/>
                  </a:cubicBezTo>
                  <a:cubicBezTo>
                    <a:pt x="1077" y="1806"/>
                    <a:pt x="856" y="1901"/>
                    <a:pt x="666" y="2091"/>
                  </a:cubicBezTo>
                  <a:cubicBezTo>
                    <a:pt x="476" y="1901"/>
                    <a:pt x="349" y="1647"/>
                    <a:pt x="349" y="1362"/>
                  </a:cubicBezTo>
                  <a:cubicBezTo>
                    <a:pt x="349" y="824"/>
                    <a:pt x="792" y="380"/>
                    <a:pt x="1331" y="380"/>
                  </a:cubicBezTo>
                  <a:close/>
                  <a:moveTo>
                    <a:pt x="1362" y="2154"/>
                  </a:moveTo>
                  <a:cubicBezTo>
                    <a:pt x="1489" y="2154"/>
                    <a:pt x="1616" y="2186"/>
                    <a:pt x="1711" y="2281"/>
                  </a:cubicBezTo>
                  <a:cubicBezTo>
                    <a:pt x="1584" y="2312"/>
                    <a:pt x="1457" y="2344"/>
                    <a:pt x="1362" y="2344"/>
                  </a:cubicBezTo>
                  <a:cubicBezTo>
                    <a:pt x="1236" y="2344"/>
                    <a:pt x="1109" y="2312"/>
                    <a:pt x="1014" y="2281"/>
                  </a:cubicBezTo>
                  <a:lnTo>
                    <a:pt x="982" y="2281"/>
                  </a:lnTo>
                  <a:cubicBezTo>
                    <a:pt x="1077" y="2217"/>
                    <a:pt x="1204" y="2154"/>
                    <a:pt x="1362" y="2154"/>
                  </a:cubicBezTo>
                  <a:close/>
                  <a:moveTo>
                    <a:pt x="1362" y="0"/>
                  </a:moveTo>
                  <a:cubicBezTo>
                    <a:pt x="602" y="0"/>
                    <a:pt x="1" y="602"/>
                    <a:pt x="1" y="1362"/>
                  </a:cubicBezTo>
                  <a:cubicBezTo>
                    <a:pt x="1" y="1837"/>
                    <a:pt x="254" y="2249"/>
                    <a:pt x="602" y="2471"/>
                  </a:cubicBezTo>
                  <a:cubicBezTo>
                    <a:pt x="602" y="2471"/>
                    <a:pt x="602" y="2502"/>
                    <a:pt x="602" y="2502"/>
                  </a:cubicBezTo>
                  <a:cubicBezTo>
                    <a:pt x="824" y="2629"/>
                    <a:pt x="1077" y="2692"/>
                    <a:pt x="1331" y="2692"/>
                  </a:cubicBezTo>
                  <a:cubicBezTo>
                    <a:pt x="1616" y="2692"/>
                    <a:pt x="1932" y="2597"/>
                    <a:pt x="2091" y="2471"/>
                  </a:cubicBezTo>
                  <a:cubicBezTo>
                    <a:pt x="2439" y="2249"/>
                    <a:pt x="2693" y="1837"/>
                    <a:pt x="2693" y="1362"/>
                  </a:cubicBezTo>
                  <a:cubicBezTo>
                    <a:pt x="2693" y="602"/>
                    <a:pt x="2091" y="0"/>
                    <a:pt x="136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" name="Google Shape;713;p25"/>
            <p:cNvSpPr/>
            <p:nvPr/>
          </p:nvSpPr>
          <p:spPr>
            <a:xfrm>
              <a:off x="5081900" y="2887175"/>
              <a:ext cx="27725" cy="27725"/>
            </a:xfrm>
            <a:custGeom>
              <a:avLst/>
              <a:gdLst/>
              <a:ahLst/>
              <a:cxnLst/>
              <a:rect l="l" t="t" r="r" b="b"/>
              <a:pathLst>
                <a:path w="1109" h="1109" extrusionOk="0">
                  <a:moveTo>
                    <a:pt x="570" y="348"/>
                  </a:moveTo>
                  <a:cubicBezTo>
                    <a:pt x="665" y="348"/>
                    <a:pt x="760" y="443"/>
                    <a:pt x="760" y="570"/>
                  </a:cubicBezTo>
                  <a:cubicBezTo>
                    <a:pt x="760" y="665"/>
                    <a:pt x="665" y="760"/>
                    <a:pt x="570" y="760"/>
                  </a:cubicBezTo>
                  <a:cubicBezTo>
                    <a:pt x="444" y="760"/>
                    <a:pt x="349" y="665"/>
                    <a:pt x="349" y="570"/>
                  </a:cubicBezTo>
                  <a:cubicBezTo>
                    <a:pt x="349" y="443"/>
                    <a:pt x="444" y="348"/>
                    <a:pt x="570" y="348"/>
                  </a:cubicBezTo>
                  <a:close/>
                  <a:moveTo>
                    <a:pt x="570" y="0"/>
                  </a:moveTo>
                  <a:cubicBezTo>
                    <a:pt x="254" y="0"/>
                    <a:pt x="0" y="253"/>
                    <a:pt x="0" y="570"/>
                  </a:cubicBezTo>
                  <a:cubicBezTo>
                    <a:pt x="0" y="855"/>
                    <a:pt x="254" y="1108"/>
                    <a:pt x="570" y="1108"/>
                  </a:cubicBezTo>
                  <a:cubicBezTo>
                    <a:pt x="855" y="1108"/>
                    <a:pt x="1109" y="855"/>
                    <a:pt x="1109" y="570"/>
                  </a:cubicBezTo>
                  <a:cubicBezTo>
                    <a:pt x="1109" y="253"/>
                    <a:pt x="855" y="0"/>
                    <a:pt x="57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" name="Google Shape;714;p25"/>
            <p:cNvSpPr/>
            <p:nvPr/>
          </p:nvSpPr>
          <p:spPr>
            <a:xfrm>
              <a:off x="5084275" y="2834125"/>
              <a:ext cx="22975" cy="8725"/>
            </a:xfrm>
            <a:custGeom>
              <a:avLst/>
              <a:gdLst/>
              <a:ahLst/>
              <a:cxnLst/>
              <a:rect l="l" t="t" r="r" b="b"/>
              <a:pathLst>
                <a:path w="919" h="349" extrusionOk="0">
                  <a:moveTo>
                    <a:pt x="159" y="0"/>
                  </a:moveTo>
                  <a:cubicBezTo>
                    <a:pt x="64" y="0"/>
                    <a:pt x="0" y="64"/>
                    <a:pt x="0" y="190"/>
                  </a:cubicBezTo>
                  <a:cubicBezTo>
                    <a:pt x="0" y="285"/>
                    <a:pt x="64" y="349"/>
                    <a:pt x="159" y="349"/>
                  </a:cubicBezTo>
                  <a:lnTo>
                    <a:pt x="760" y="349"/>
                  </a:lnTo>
                  <a:cubicBezTo>
                    <a:pt x="855" y="349"/>
                    <a:pt x="919" y="285"/>
                    <a:pt x="919" y="190"/>
                  </a:cubicBezTo>
                  <a:cubicBezTo>
                    <a:pt x="919" y="64"/>
                    <a:pt x="855" y="0"/>
                    <a:pt x="76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" name="Google Shape;715;p25"/>
            <p:cNvSpPr/>
            <p:nvPr/>
          </p:nvSpPr>
          <p:spPr>
            <a:xfrm>
              <a:off x="5065275" y="2952875"/>
              <a:ext cx="60975" cy="28525"/>
            </a:xfrm>
            <a:custGeom>
              <a:avLst/>
              <a:gdLst/>
              <a:ahLst/>
              <a:cxnLst/>
              <a:rect l="l" t="t" r="r" b="b"/>
              <a:pathLst>
                <a:path w="2439" h="1141" extrusionOk="0">
                  <a:moveTo>
                    <a:pt x="2090" y="349"/>
                  </a:moveTo>
                  <a:lnTo>
                    <a:pt x="2090" y="792"/>
                  </a:lnTo>
                  <a:lnTo>
                    <a:pt x="349" y="792"/>
                  </a:lnTo>
                  <a:lnTo>
                    <a:pt x="349" y="349"/>
                  </a:lnTo>
                  <a:close/>
                  <a:moveTo>
                    <a:pt x="285" y="1"/>
                  </a:moveTo>
                  <a:cubicBezTo>
                    <a:pt x="127" y="1"/>
                    <a:pt x="0" y="127"/>
                    <a:pt x="0" y="286"/>
                  </a:cubicBezTo>
                  <a:lnTo>
                    <a:pt x="0" y="856"/>
                  </a:lnTo>
                  <a:cubicBezTo>
                    <a:pt x="0" y="1014"/>
                    <a:pt x="127" y="1141"/>
                    <a:pt x="285" y="1141"/>
                  </a:cubicBezTo>
                  <a:lnTo>
                    <a:pt x="2154" y="1141"/>
                  </a:lnTo>
                  <a:cubicBezTo>
                    <a:pt x="2312" y="1141"/>
                    <a:pt x="2439" y="1014"/>
                    <a:pt x="2439" y="856"/>
                  </a:cubicBezTo>
                  <a:lnTo>
                    <a:pt x="2439" y="286"/>
                  </a:lnTo>
                  <a:cubicBezTo>
                    <a:pt x="2439" y="127"/>
                    <a:pt x="2312" y="1"/>
                    <a:pt x="215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" name="Google Shape;716;p25"/>
            <p:cNvSpPr/>
            <p:nvPr/>
          </p:nvSpPr>
          <p:spPr>
            <a:xfrm>
              <a:off x="5035175" y="2994050"/>
              <a:ext cx="91075" cy="28525"/>
            </a:xfrm>
            <a:custGeom>
              <a:avLst/>
              <a:gdLst/>
              <a:ahLst/>
              <a:cxnLst/>
              <a:rect l="l" t="t" r="r" b="b"/>
              <a:pathLst>
                <a:path w="3643" h="1141" extrusionOk="0">
                  <a:moveTo>
                    <a:pt x="1489" y="0"/>
                  </a:moveTo>
                  <a:cubicBezTo>
                    <a:pt x="1331" y="0"/>
                    <a:pt x="1204" y="127"/>
                    <a:pt x="1204" y="285"/>
                  </a:cubicBezTo>
                  <a:cubicBezTo>
                    <a:pt x="1204" y="380"/>
                    <a:pt x="1268" y="475"/>
                    <a:pt x="1394" y="475"/>
                  </a:cubicBezTo>
                  <a:cubicBezTo>
                    <a:pt x="1458" y="475"/>
                    <a:pt x="1521" y="412"/>
                    <a:pt x="1553" y="349"/>
                  </a:cubicBezTo>
                  <a:lnTo>
                    <a:pt x="3294" y="349"/>
                  </a:lnTo>
                  <a:lnTo>
                    <a:pt x="3294" y="792"/>
                  </a:lnTo>
                  <a:lnTo>
                    <a:pt x="191" y="792"/>
                  </a:lnTo>
                  <a:cubicBezTo>
                    <a:pt x="96" y="792"/>
                    <a:pt x="1" y="855"/>
                    <a:pt x="1" y="950"/>
                  </a:cubicBezTo>
                  <a:cubicBezTo>
                    <a:pt x="1" y="1077"/>
                    <a:pt x="96" y="1140"/>
                    <a:pt x="191" y="1140"/>
                  </a:cubicBezTo>
                  <a:lnTo>
                    <a:pt x="3358" y="1140"/>
                  </a:lnTo>
                  <a:cubicBezTo>
                    <a:pt x="3516" y="1140"/>
                    <a:pt x="3643" y="1014"/>
                    <a:pt x="3643" y="855"/>
                  </a:cubicBezTo>
                  <a:lnTo>
                    <a:pt x="3643" y="285"/>
                  </a:lnTo>
                  <a:cubicBezTo>
                    <a:pt x="3643" y="127"/>
                    <a:pt x="3516" y="0"/>
                    <a:pt x="335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" name="Google Shape;717;p25"/>
            <p:cNvSpPr/>
            <p:nvPr/>
          </p:nvSpPr>
          <p:spPr>
            <a:xfrm>
              <a:off x="4932250" y="2814325"/>
              <a:ext cx="306425" cy="280300"/>
            </a:xfrm>
            <a:custGeom>
              <a:avLst/>
              <a:gdLst/>
              <a:ahLst/>
              <a:cxnLst/>
              <a:rect l="l" t="t" r="r" b="b"/>
              <a:pathLst>
                <a:path w="12257" h="11212" extrusionOk="0">
                  <a:moveTo>
                    <a:pt x="1166" y="1382"/>
                  </a:moveTo>
                  <a:cubicBezTo>
                    <a:pt x="1212" y="1382"/>
                    <a:pt x="1257" y="1385"/>
                    <a:pt x="1299" y="1394"/>
                  </a:cubicBezTo>
                  <a:cubicBezTo>
                    <a:pt x="1458" y="1457"/>
                    <a:pt x="1584" y="1521"/>
                    <a:pt x="1679" y="1647"/>
                  </a:cubicBezTo>
                  <a:lnTo>
                    <a:pt x="508" y="2312"/>
                  </a:lnTo>
                  <a:cubicBezTo>
                    <a:pt x="444" y="2186"/>
                    <a:pt x="444" y="2027"/>
                    <a:pt x="476" y="1869"/>
                  </a:cubicBezTo>
                  <a:cubicBezTo>
                    <a:pt x="539" y="1711"/>
                    <a:pt x="634" y="1552"/>
                    <a:pt x="793" y="1457"/>
                  </a:cubicBezTo>
                  <a:cubicBezTo>
                    <a:pt x="909" y="1411"/>
                    <a:pt x="1041" y="1382"/>
                    <a:pt x="1166" y="1382"/>
                  </a:cubicBezTo>
                  <a:close/>
                  <a:moveTo>
                    <a:pt x="2186" y="1837"/>
                  </a:moveTo>
                  <a:cubicBezTo>
                    <a:pt x="2249" y="1869"/>
                    <a:pt x="2281" y="1901"/>
                    <a:pt x="2313" y="1964"/>
                  </a:cubicBezTo>
                  <a:cubicBezTo>
                    <a:pt x="2344" y="1996"/>
                    <a:pt x="2344" y="2059"/>
                    <a:pt x="2344" y="2122"/>
                  </a:cubicBezTo>
                  <a:cubicBezTo>
                    <a:pt x="2313" y="2186"/>
                    <a:pt x="2281" y="2217"/>
                    <a:pt x="2249" y="2249"/>
                  </a:cubicBezTo>
                  <a:lnTo>
                    <a:pt x="761" y="3104"/>
                  </a:lnTo>
                  <a:lnTo>
                    <a:pt x="761" y="3136"/>
                  </a:lnTo>
                  <a:cubicBezTo>
                    <a:pt x="729" y="3152"/>
                    <a:pt x="698" y="3160"/>
                    <a:pt x="666" y="3160"/>
                  </a:cubicBezTo>
                  <a:cubicBezTo>
                    <a:pt x="634" y="3160"/>
                    <a:pt x="603" y="3152"/>
                    <a:pt x="571" y="3136"/>
                  </a:cubicBezTo>
                  <a:cubicBezTo>
                    <a:pt x="508" y="3136"/>
                    <a:pt x="476" y="3104"/>
                    <a:pt x="444" y="3041"/>
                  </a:cubicBezTo>
                  <a:cubicBezTo>
                    <a:pt x="413" y="2977"/>
                    <a:pt x="413" y="2914"/>
                    <a:pt x="413" y="2851"/>
                  </a:cubicBezTo>
                  <a:cubicBezTo>
                    <a:pt x="444" y="2819"/>
                    <a:pt x="476" y="2756"/>
                    <a:pt x="508" y="2724"/>
                  </a:cubicBezTo>
                  <a:lnTo>
                    <a:pt x="1996" y="1869"/>
                  </a:lnTo>
                  <a:cubicBezTo>
                    <a:pt x="2059" y="1837"/>
                    <a:pt x="2123" y="1837"/>
                    <a:pt x="2186" y="1837"/>
                  </a:cubicBezTo>
                  <a:close/>
                  <a:moveTo>
                    <a:pt x="2249" y="2661"/>
                  </a:moveTo>
                  <a:lnTo>
                    <a:pt x="3104" y="4118"/>
                  </a:lnTo>
                  <a:lnTo>
                    <a:pt x="3928" y="5543"/>
                  </a:lnTo>
                  <a:cubicBezTo>
                    <a:pt x="3833" y="5543"/>
                    <a:pt x="3738" y="5574"/>
                    <a:pt x="3675" y="5606"/>
                  </a:cubicBezTo>
                  <a:cubicBezTo>
                    <a:pt x="3611" y="5638"/>
                    <a:pt x="3548" y="5701"/>
                    <a:pt x="3485" y="5796"/>
                  </a:cubicBezTo>
                  <a:lnTo>
                    <a:pt x="2503" y="4086"/>
                  </a:lnTo>
                  <a:cubicBezTo>
                    <a:pt x="2480" y="4039"/>
                    <a:pt x="2405" y="4010"/>
                    <a:pt x="2343" y="4010"/>
                  </a:cubicBezTo>
                  <a:cubicBezTo>
                    <a:pt x="2320" y="4010"/>
                    <a:pt x="2298" y="4014"/>
                    <a:pt x="2281" y="4022"/>
                  </a:cubicBezTo>
                  <a:cubicBezTo>
                    <a:pt x="2186" y="4086"/>
                    <a:pt x="2154" y="4181"/>
                    <a:pt x="2186" y="4276"/>
                  </a:cubicBezTo>
                  <a:lnTo>
                    <a:pt x="3168" y="5954"/>
                  </a:lnTo>
                  <a:cubicBezTo>
                    <a:pt x="3073" y="5986"/>
                    <a:pt x="3009" y="5986"/>
                    <a:pt x="2946" y="6049"/>
                  </a:cubicBezTo>
                  <a:cubicBezTo>
                    <a:pt x="2851" y="6081"/>
                    <a:pt x="2788" y="6144"/>
                    <a:pt x="2756" y="6208"/>
                  </a:cubicBezTo>
                  <a:lnTo>
                    <a:pt x="1109" y="3326"/>
                  </a:lnTo>
                  <a:lnTo>
                    <a:pt x="1521" y="3104"/>
                  </a:lnTo>
                  <a:lnTo>
                    <a:pt x="1838" y="3642"/>
                  </a:lnTo>
                  <a:cubicBezTo>
                    <a:pt x="1869" y="3706"/>
                    <a:pt x="1933" y="3737"/>
                    <a:pt x="1996" y="3737"/>
                  </a:cubicBezTo>
                  <a:cubicBezTo>
                    <a:pt x="2028" y="3737"/>
                    <a:pt x="2059" y="3706"/>
                    <a:pt x="2091" y="3706"/>
                  </a:cubicBezTo>
                  <a:cubicBezTo>
                    <a:pt x="2154" y="3642"/>
                    <a:pt x="2186" y="3547"/>
                    <a:pt x="2154" y="3452"/>
                  </a:cubicBezTo>
                  <a:lnTo>
                    <a:pt x="1838" y="2914"/>
                  </a:lnTo>
                  <a:lnTo>
                    <a:pt x="2249" y="2661"/>
                  </a:lnTo>
                  <a:close/>
                  <a:moveTo>
                    <a:pt x="3956" y="5899"/>
                  </a:moveTo>
                  <a:cubicBezTo>
                    <a:pt x="3999" y="5899"/>
                    <a:pt x="4055" y="5907"/>
                    <a:pt x="4118" y="5923"/>
                  </a:cubicBezTo>
                  <a:lnTo>
                    <a:pt x="4181" y="6714"/>
                  </a:lnTo>
                  <a:lnTo>
                    <a:pt x="3643" y="7031"/>
                  </a:lnTo>
                  <a:lnTo>
                    <a:pt x="3358" y="6809"/>
                  </a:lnTo>
                  <a:lnTo>
                    <a:pt x="3009" y="6588"/>
                  </a:lnTo>
                  <a:cubicBezTo>
                    <a:pt x="3009" y="6461"/>
                    <a:pt x="3073" y="6366"/>
                    <a:pt x="3104" y="6334"/>
                  </a:cubicBezTo>
                  <a:cubicBezTo>
                    <a:pt x="3121" y="6326"/>
                    <a:pt x="3143" y="6322"/>
                    <a:pt x="3169" y="6322"/>
                  </a:cubicBezTo>
                  <a:cubicBezTo>
                    <a:pt x="3240" y="6322"/>
                    <a:pt x="3345" y="6351"/>
                    <a:pt x="3485" y="6398"/>
                  </a:cubicBezTo>
                  <a:cubicBezTo>
                    <a:pt x="3505" y="6412"/>
                    <a:pt x="3528" y="6418"/>
                    <a:pt x="3550" y="6418"/>
                  </a:cubicBezTo>
                  <a:cubicBezTo>
                    <a:pt x="3630" y="6418"/>
                    <a:pt x="3713" y="6338"/>
                    <a:pt x="3738" y="6239"/>
                  </a:cubicBezTo>
                  <a:cubicBezTo>
                    <a:pt x="3738" y="6081"/>
                    <a:pt x="3770" y="5954"/>
                    <a:pt x="3865" y="5923"/>
                  </a:cubicBezTo>
                  <a:cubicBezTo>
                    <a:pt x="3880" y="5907"/>
                    <a:pt x="3912" y="5899"/>
                    <a:pt x="3956" y="5899"/>
                  </a:cubicBezTo>
                  <a:close/>
                  <a:moveTo>
                    <a:pt x="4213" y="7094"/>
                  </a:moveTo>
                  <a:lnTo>
                    <a:pt x="4213" y="7348"/>
                  </a:lnTo>
                  <a:cubicBezTo>
                    <a:pt x="4213" y="7379"/>
                    <a:pt x="4213" y="7379"/>
                    <a:pt x="4213" y="7379"/>
                  </a:cubicBezTo>
                  <a:lnTo>
                    <a:pt x="4181" y="7379"/>
                  </a:lnTo>
                  <a:lnTo>
                    <a:pt x="3960" y="7253"/>
                  </a:lnTo>
                  <a:lnTo>
                    <a:pt x="4213" y="7094"/>
                  </a:lnTo>
                  <a:close/>
                  <a:moveTo>
                    <a:pt x="9248" y="349"/>
                  </a:moveTo>
                  <a:cubicBezTo>
                    <a:pt x="9470" y="349"/>
                    <a:pt x="9660" y="539"/>
                    <a:pt x="9660" y="761"/>
                  </a:cubicBezTo>
                  <a:lnTo>
                    <a:pt x="9660" y="3674"/>
                  </a:lnTo>
                  <a:lnTo>
                    <a:pt x="8362" y="3674"/>
                  </a:lnTo>
                  <a:cubicBezTo>
                    <a:pt x="8267" y="3674"/>
                    <a:pt x="8172" y="3769"/>
                    <a:pt x="8172" y="3864"/>
                  </a:cubicBezTo>
                  <a:cubicBezTo>
                    <a:pt x="8172" y="3959"/>
                    <a:pt x="8267" y="4022"/>
                    <a:pt x="8362" y="4022"/>
                  </a:cubicBezTo>
                  <a:lnTo>
                    <a:pt x="9660" y="4022"/>
                  </a:lnTo>
                  <a:lnTo>
                    <a:pt x="9660" y="7569"/>
                  </a:lnTo>
                  <a:lnTo>
                    <a:pt x="8362" y="7569"/>
                  </a:lnTo>
                  <a:cubicBezTo>
                    <a:pt x="8267" y="7569"/>
                    <a:pt x="8172" y="7633"/>
                    <a:pt x="8172" y="7728"/>
                  </a:cubicBezTo>
                  <a:cubicBezTo>
                    <a:pt x="8172" y="7823"/>
                    <a:pt x="8267" y="7918"/>
                    <a:pt x="8362" y="7918"/>
                  </a:cubicBezTo>
                  <a:lnTo>
                    <a:pt x="9660" y="7918"/>
                  </a:lnTo>
                  <a:lnTo>
                    <a:pt x="9660" y="9185"/>
                  </a:lnTo>
                  <a:lnTo>
                    <a:pt x="3421" y="9185"/>
                  </a:lnTo>
                  <a:lnTo>
                    <a:pt x="3421" y="7316"/>
                  </a:lnTo>
                  <a:lnTo>
                    <a:pt x="3960" y="7664"/>
                  </a:lnTo>
                  <a:cubicBezTo>
                    <a:pt x="4023" y="7728"/>
                    <a:pt x="4118" y="7728"/>
                    <a:pt x="4181" y="7728"/>
                  </a:cubicBezTo>
                  <a:cubicBezTo>
                    <a:pt x="4276" y="7728"/>
                    <a:pt x="4340" y="7728"/>
                    <a:pt x="4403" y="7696"/>
                  </a:cubicBezTo>
                  <a:cubicBezTo>
                    <a:pt x="4530" y="7601"/>
                    <a:pt x="4593" y="7474"/>
                    <a:pt x="4593" y="7316"/>
                  </a:cubicBezTo>
                  <a:cubicBezTo>
                    <a:pt x="4466" y="5733"/>
                    <a:pt x="4466" y="5764"/>
                    <a:pt x="4466" y="5733"/>
                  </a:cubicBezTo>
                  <a:cubicBezTo>
                    <a:pt x="4466" y="5733"/>
                    <a:pt x="4435" y="5701"/>
                    <a:pt x="4435" y="5701"/>
                  </a:cubicBezTo>
                  <a:lnTo>
                    <a:pt x="3453" y="3959"/>
                  </a:lnTo>
                  <a:lnTo>
                    <a:pt x="3453" y="761"/>
                  </a:lnTo>
                  <a:cubicBezTo>
                    <a:pt x="3453" y="539"/>
                    <a:pt x="3643" y="349"/>
                    <a:pt x="3865" y="349"/>
                  </a:cubicBezTo>
                  <a:close/>
                  <a:moveTo>
                    <a:pt x="3865" y="1"/>
                  </a:moveTo>
                  <a:cubicBezTo>
                    <a:pt x="3421" y="1"/>
                    <a:pt x="3073" y="349"/>
                    <a:pt x="3073" y="792"/>
                  </a:cubicBezTo>
                  <a:lnTo>
                    <a:pt x="3073" y="3357"/>
                  </a:lnTo>
                  <a:lnTo>
                    <a:pt x="2566" y="2471"/>
                  </a:lnTo>
                  <a:cubicBezTo>
                    <a:pt x="2629" y="2376"/>
                    <a:pt x="2661" y="2312"/>
                    <a:pt x="2693" y="2217"/>
                  </a:cubicBezTo>
                  <a:cubicBezTo>
                    <a:pt x="2724" y="2059"/>
                    <a:pt x="2724" y="1901"/>
                    <a:pt x="2629" y="1774"/>
                  </a:cubicBezTo>
                  <a:cubicBezTo>
                    <a:pt x="2528" y="1571"/>
                    <a:pt x="2346" y="1470"/>
                    <a:pt x="2147" y="1470"/>
                  </a:cubicBezTo>
                  <a:cubicBezTo>
                    <a:pt x="2097" y="1470"/>
                    <a:pt x="2047" y="1476"/>
                    <a:pt x="1996" y="1489"/>
                  </a:cubicBezTo>
                  <a:cubicBezTo>
                    <a:pt x="1869" y="1267"/>
                    <a:pt x="1648" y="1109"/>
                    <a:pt x="1394" y="1046"/>
                  </a:cubicBezTo>
                  <a:cubicBezTo>
                    <a:pt x="1314" y="1026"/>
                    <a:pt x="1231" y="1015"/>
                    <a:pt x="1146" y="1015"/>
                  </a:cubicBezTo>
                  <a:cubicBezTo>
                    <a:pt x="964" y="1015"/>
                    <a:pt x="776" y="1064"/>
                    <a:pt x="603" y="1172"/>
                  </a:cubicBezTo>
                  <a:cubicBezTo>
                    <a:pt x="381" y="1299"/>
                    <a:pt x="223" y="1521"/>
                    <a:pt x="128" y="1774"/>
                  </a:cubicBezTo>
                  <a:cubicBezTo>
                    <a:pt x="64" y="2027"/>
                    <a:pt x="96" y="2281"/>
                    <a:pt x="223" y="2502"/>
                  </a:cubicBezTo>
                  <a:cubicBezTo>
                    <a:pt x="33" y="2692"/>
                    <a:pt x="1" y="2977"/>
                    <a:pt x="128" y="3199"/>
                  </a:cubicBezTo>
                  <a:cubicBezTo>
                    <a:pt x="223" y="3357"/>
                    <a:pt x="349" y="3452"/>
                    <a:pt x="476" y="3484"/>
                  </a:cubicBezTo>
                  <a:cubicBezTo>
                    <a:pt x="539" y="3484"/>
                    <a:pt x="603" y="3516"/>
                    <a:pt x="634" y="3516"/>
                  </a:cubicBezTo>
                  <a:cubicBezTo>
                    <a:pt x="698" y="3516"/>
                    <a:pt x="729" y="3516"/>
                    <a:pt x="761" y="3484"/>
                  </a:cubicBezTo>
                  <a:lnTo>
                    <a:pt x="2661" y="6746"/>
                  </a:lnTo>
                  <a:cubicBezTo>
                    <a:pt x="2693" y="6778"/>
                    <a:pt x="2661" y="6778"/>
                    <a:pt x="3073" y="7063"/>
                  </a:cubicBezTo>
                  <a:lnTo>
                    <a:pt x="3073" y="10420"/>
                  </a:lnTo>
                  <a:cubicBezTo>
                    <a:pt x="3073" y="10863"/>
                    <a:pt x="3421" y="11211"/>
                    <a:pt x="3865" y="11211"/>
                  </a:cubicBezTo>
                  <a:lnTo>
                    <a:pt x="6176" y="11211"/>
                  </a:lnTo>
                  <a:cubicBezTo>
                    <a:pt x="6271" y="11211"/>
                    <a:pt x="6366" y="11148"/>
                    <a:pt x="6366" y="11021"/>
                  </a:cubicBezTo>
                  <a:cubicBezTo>
                    <a:pt x="6366" y="10926"/>
                    <a:pt x="6271" y="10863"/>
                    <a:pt x="6176" y="10863"/>
                  </a:cubicBezTo>
                  <a:lnTo>
                    <a:pt x="3865" y="10863"/>
                  </a:lnTo>
                  <a:cubicBezTo>
                    <a:pt x="3611" y="10863"/>
                    <a:pt x="3421" y="10673"/>
                    <a:pt x="3421" y="10451"/>
                  </a:cubicBezTo>
                  <a:lnTo>
                    <a:pt x="3421" y="9565"/>
                  </a:lnTo>
                  <a:lnTo>
                    <a:pt x="9660" y="9565"/>
                  </a:lnTo>
                  <a:lnTo>
                    <a:pt x="9660" y="10451"/>
                  </a:lnTo>
                  <a:cubicBezTo>
                    <a:pt x="9660" y="10673"/>
                    <a:pt x="9470" y="10863"/>
                    <a:pt x="9217" y="10863"/>
                  </a:cubicBezTo>
                  <a:lnTo>
                    <a:pt x="6905" y="10863"/>
                  </a:lnTo>
                  <a:cubicBezTo>
                    <a:pt x="6810" y="10863"/>
                    <a:pt x="6715" y="10926"/>
                    <a:pt x="6715" y="11021"/>
                  </a:cubicBezTo>
                  <a:cubicBezTo>
                    <a:pt x="6715" y="11148"/>
                    <a:pt x="6810" y="11211"/>
                    <a:pt x="6905" y="11211"/>
                  </a:cubicBezTo>
                  <a:lnTo>
                    <a:pt x="9217" y="11211"/>
                  </a:lnTo>
                  <a:cubicBezTo>
                    <a:pt x="9660" y="11211"/>
                    <a:pt x="10008" y="10863"/>
                    <a:pt x="10008" y="10420"/>
                  </a:cubicBezTo>
                  <a:lnTo>
                    <a:pt x="10008" y="7918"/>
                  </a:lnTo>
                  <a:lnTo>
                    <a:pt x="12098" y="7918"/>
                  </a:lnTo>
                  <a:cubicBezTo>
                    <a:pt x="12194" y="7918"/>
                    <a:pt x="12257" y="7823"/>
                    <a:pt x="12257" y="7728"/>
                  </a:cubicBezTo>
                  <a:cubicBezTo>
                    <a:pt x="12257" y="7633"/>
                    <a:pt x="12194" y="7569"/>
                    <a:pt x="12098" y="7569"/>
                  </a:cubicBezTo>
                  <a:lnTo>
                    <a:pt x="10008" y="7569"/>
                  </a:lnTo>
                  <a:lnTo>
                    <a:pt x="10008" y="4022"/>
                  </a:lnTo>
                  <a:lnTo>
                    <a:pt x="12098" y="4022"/>
                  </a:lnTo>
                  <a:cubicBezTo>
                    <a:pt x="12194" y="4022"/>
                    <a:pt x="12257" y="3959"/>
                    <a:pt x="12257" y="3864"/>
                  </a:cubicBezTo>
                  <a:cubicBezTo>
                    <a:pt x="12257" y="3769"/>
                    <a:pt x="12194" y="3674"/>
                    <a:pt x="12098" y="3674"/>
                  </a:cubicBezTo>
                  <a:lnTo>
                    <a:pt x="10008" y="3674"/>
                  </a:lnTo>
                  <a:lnTo>
                    <a:pt x="10008" y="792"/>
                  </a:lnTo>
                  <a:cubicBezTo>
                    <a:pt x="10008" y="349"/>
                    <a:pt x="9660" y="1"/>
                    <a:pt x="921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" name="Google Shape;718;p25"/>
            <p:cNvSpPr/>
            <p:nvPr/>
          </p:nvSpPr>
          <p:spPr>
            <a:xfrm>
              <a:off x="5200650" y="2891125"/>
              <a:ext cx="38025" cy="8725"/>
            </a:xfrm>
            <a:custGeom>
              <a:avLst/>
              <a:gdLst/>
              <a:ahLst/>
              <a:cxnLst/>
              <a:rect l="l" t="t" r="r" b="b"/>
              <a:pathLst>
                <a:path w="1521" h="349" extrusionOk="0">
                  <a:moveTo>
                    <a:pt x="191" y="0"/>
                  </a:moveTo>
                  <a:cubicBezTo>
                    <a:pt x="96" y="0"/>
                    <a:pt x="1" y="64"/>
                    <a:pt x="1" y="159"/>
                  </a:cubicBezTo>
                  <a:cubicBezTo>
                    <a:pt x="1" y="254"/>
                    <a:pt x="96" y="349"/>
                    <a:pt x="191" y="349"/>
                  </a:cubicBezTo>
                  <a:lnTo>
                    <a:pt x="1362" y="349"/>
                  </a:lnTo>
                  <a:cubicBezTo>
                    <a:pt x="1458" y="349"/>
                    <a:pt x="1521" y="254"/>
                    <a:pt x="1521" y="159"/>
                  </a:cubicBezTo>
                  <a:cubicBezTo>
                    <a:pt x="1521" y="64"/>
                    <a:pt x="1458" y="0"/>
                    <a:pt x="136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" name="Google Shape;719;p25"/>
            <p:cNvSpPr/>
            <p:nvPr/>
          </p:nvSpPr>
          <p:spPr>
            <a:xfrm>
              <a:off x="5200650" y="2875300"/>
              <a:ext cx="38025" cy="8725"/>
            </a:xfrm>
            <a:custGeom>
              <a:avLst/>
              <a:gdLst/>
              <a:ahLst/>
              <a:cxnLst/>
              <a:rect l="l" t="t" r="r" b="b"/>
              <a:pathLst>
                <a:path w="1521" h="349" extrusionOk="0">
                  <a:moveTo>
                    <a:pt x="191" y="0"/>
                  </a:moveTo>
                  <a:cubicBezTo>
                    <a:pt x="96" y="0"/>
                    <a:pt x="1" y="63"/>
                    <a:pt x="1" y="158"/>
                  </a:cubicBezTo>
                  <a:cubicBezTo>
                    <a:pt x="1" y="285"/>
                    <a:pt x="96" y="348"/>
                    <a:pt x="191" y="348"/>
                  </a:cubicBezTo>
                  <a:lnTo>
                    <a:pt x="1362" y="348"/>
                  </a:lnTo>
                  <a:cubicBezTo>
                    <a:pt x="1458" y="348"/>
                    <a:pt x="1521" y="285"/>
                    <a:pt x="1521" y="158"/>
                  </a:cubicBezTo>
                  <a:cubicBezTo>
                    <a:pt x="1521" y="63"/>
                    <a:pt x="1458" y="0"/>
                    <a:pt x="136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" name="Google Shape;720;p25"/>
            <p:cNvSpPr/>
            <p:nvPr/>
          </p:nvSpPr>
          <p:spPr>
            <a:xfrm>
              <a:off x="5200650" y="2987725"/>
              <a:ext cx="38025" cy="8725"/>
            </a:xfrm>
            <a:custGeom>
              <a:avLst/>
              <a:gdLst/>
              <a:ahLst/>
              <a:cxnLst/>
              <a:rect l="l" t="t" r="r" b="b"/>
              <a:pathLst>
                <a:path w="1521" h="349" extrusionOk="0">
                  <a:moveTo>
                    <a:pt x="191" y="0"/>
                  </a:moveTo>
                  <a:cubicBezTo>
                    <a:pt x="96" y="0"/>
                    <a:pt x="1" y="63"/>
                    <a:pt x="1" y="190"/>
                  </a:cubicBezTo>
                  <a:cubicBezTo>
                    <a:pt x="1" y="285"/>
                    <a:pt x="96" y="348"/>
                    <a:pt x="191" y="348"/>
                  </a:cubicBezTo>
                  <a:lnTo>
                    <a:pt x="1362" y="348"/>
                  </a:lnTo>
                  <a:cubicBezTo>
                    <a:pt x="1458" y="348"/>
                    <a:pt x="1521" y="285"/>
                    <a:pt x="1521" y="190"/>
                  </a:cubicBezTo>
                  <a:cubicBezTo>
                    <a:pt x="1521" y="95"/>
                    <a:pt x="1458" y="0"/>
                    <a:pt x="136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" name="Google Shape;721;p25"/>
            <p:cNvSpPr/>
            <p:nvPr/>
          </p:nvSpPr>
          <p:spPr>
            <a:xfrm>
              <a:off x="5200650" y="2971875"/>
              <a:ext cx="38025" cy="9525"/>
            </a:xfrm>
            <a:custGeom>
              <a:avLst/>
              <a:gdLst/>
              <a:ahLst/>
              <a:cxnLst/>
              <a:rect l="l" t="t" r="r" b="b"/>
              <a:pathLst>
                <a:path w="1521" h="381" extrusionOk="0">
                  <a:moveTo>
                    <a:pt x="191" y="1"/>
                  </a:moveTo>
                  <a:cubicBezTo>
                    <a:pt x="96" y="1"/>
                    <a:pt x="1" y="96"/>
                    <a:pt x="1" y="191"/>
                  </a:cubicBezTo>
                  <a:cubicBezTo>
                    <a:pt x="1" y="286"/>
                    <a:pt x="96" y="381"/>
                    <a:pt x="191" y="381"/>
                  </a:cubicBezTo>
                  <a:lnTo>
                    <a:pt x="1362" y="381"/>
                  </a:lnTo>
                  <a:cubicBezTo>
                    <a:pt x="1458" y="381"/>
                    <a:pt x="1521" y="286"/>
                    <a:pt x="1521" y="191"/>
                  </a:cubicBezTo>
                  <a:cubicBezTo>
                    <a:pt x="1521" y="96"/>
                    <a:pt x="1458" y="1"/>
                    <a:pt x="136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" name="Google Shape;722;p25"/>
            <p:cNvSpPr/>
            <p:nvPr/>
          </p:nvSpPr>
          <p:spPr>
            <a:xfrm>
              <a:off x="3025000" y="1755000"/>
              <a:ext cx="270775" cy="253375"/>
            </a:xfrm>
            <a:custGeom>
              <a:avLst/>
              <a:gdLst/>
              <a:ahLst/>
              <a:cxnLst/>
              <a:rect l="l" t="t" r="r" b="b"/>
              <a:pathLst>
                <a:path w="10831" h="10135" extrusionOk="0">
                  <a:moveTo>
                    <a:pt x="6587" y="4783"/>
                  </a:moveTo>
                  <a:lnTo>
                    <a:pt x="6587" y="6081"/>
                  </a:lnTo>
                  <a:cubicBezTo>
                    <a:pt x="6587" y="6239"/>
                    <a:pt x="6461" y="6366"/>
                    <a:pt x="6302" y="6366"/>
                  </a:cubicBezTo>
                  <a:lnTo>
                    <a:pt x="4529" y="6366"/>
                  </a:lnTo>
                  <a:cubicBezTo>
                    <a:pt x="4370" y="6366"/>
                    <a:pt x="4244" y="6239"/>
                    <a:pt x="4244" y="6081"/>
                  </a:cubicBezTo>
                  <a:lnTo>
                    <a:pt x="4244" y="4783"/>
                  </a:lnTo>
                  <a:cubicBezTo>
                    <a:pt x="4592" y="4973"/>
                    <a:pt x="5004" y="5068"/>
                    <a:pt x="5416" y="5068"/>
                  </a:cubicBezTo>
                  <a:cubicBezTo>
                    <a:pt x="5859" y="5068"/>
                    <a:pt x="6239" y="4973"/>
                    <a:pt x="6587" y="4783"/>
                  </a:cubicBezTo>
                  <a:close/>
                  <a:moveTo>
                    <a:pt x="5827" y="6746"/>
                  </a:moveTo>
                  <a:lnTo>
                    <a:pt x="5827" y="6841"/>
                  </a:lnTo>
                  <a:cubicBezTo>
                    <a:pt x="5827" y="7063"/>
                    <a:pt x="5637" y="7221"/>
                    <a:pt x="5416" y="7221"/>
                  </a:cubicBezTo>
                  <a:cubicBezTo>
                    <a:pt x="5194" y="7221"/>
                    <a:pt x="5036" y="7063"/>
                    <a:pt x="5036" y="6841"/>
                  </a:cubicBezTo>
                  <a:lnTo>
                    <a:pt x="5036" y="6746"/>
                  </a:lnTo>
                  <a:close/>
                  <a:moveTo>
                    <a:pt x="8638" y="3831"/>
                  </a:moveTo>
                  <a:cubicBezTo>
                    <a:pt x="8888" y="3831"/>
                    <a:pt x="9125" y="3864"/>
                    <a:pt x="9342" y="3928"/>
                  </a:cubicBezTo>
                  <a:cubicBezTo>
                    <a:pt x="9374" y="3959"/>
                    <a:pt x="9374" y="3959"/>
                    <a:pt x="9374" y="3991"/>
                  </a:cubicBezTo>
                  <a:lnTo>
                    <a:pt x="9374" y="8234"/>
                  </a:lnTo>
                  <a:cubicBezTo>
                    <a:pt x="9374" y="8266"/>
                    <a:pt x="9374" y="8266"/>
                    <a:pt x="9374" y="8266"/>
                  </a:cubicBezTo>
                  <a:cubicBezTo>
                    <a:pt x="9342" y="8298"/>
                    <a:pt x="9342" y="8298"/>
                    <a:pt x="9311" y="8298"/>
                  </a:cubicBezTo>
                  <a:cubicBezTo>
                    <a:pt x="9090" y="8240"/>
                    <a:pt x="8848" y="8211"/>
                    <a:pt x="8596" y="8211"/>
                  </a:cubicBezTo>
                  <a:cubicBezTo>
                    <a:pt x="8160" y="8211"/>
                    <a:pt x="7694" y="8296"/>
                    <a:pt x="7252" y="8456"/>
                  </a:cubicBezTo>
                  <a:cubicBezTo>
                    <a:pt x="6651" y="8678"/>
                    <a:pt x="6081" y="9026"/>
                    <a:pt x="5606" y="9501"/>
                  </a:cubicBezTo>
                  <a:lnTo>
                    <a:pt x="5606" y="8741"/>
                  </a:lnTo>
                  <a:cubicBezTo>
                    <a:pt x="5606" y="8646"/>
                    <a:pt x="5542" y="8551"/>
                    <a:pt x="5416" y="8551"/>
                  </a:cubicBezTo>
                  <a:cubicBezTo>
                    <a:pt x="5321" y="8551"/>
                    <a:pt x="5257" y="8646"/>
                    <a:pt x="5257" y="8741"/>
                  </a:cubicBezTo>
                  <a:lnTo>
                    <a:pt x="5257" y="9501"/>
                  </a:lnTo>
                  <a:cubicBezTo>
                    <a:pt x="4782" y="9026"/>
                    <a:pt x="4212" y="8678"/>
                    <a:pt x="3610" y="8456"/>
                  </a:cubicBezTo>
                  <a:cubicBezTo>
                    <a:pt x="3149" y="8296"/>
                    <a:pt x="2688" y="8211"/>
                    <a:pt x="2251" y="8211"/>
                  </a:cubicBezTo>
                  <a:cubicBezTo>
                    <a:pt x="1998" y="8211"/>
                    <a:pt x="1753" y="8240"/>
                    <a:pt x="1520" y="8298"/>
                  </a:cubicBezTo>
                  <a:cubicBezTo>
                    <a:pt x="1520" y="8298"/>
                    <a:pt x="1489" y="8298"/>
                    <a:pt x="1489" y="8266"/>
                  </a:cubicBezTo>
                  <a:cubicBezTo>
                    <a:pt x="1489" y="8266"/>
                    <a:pt x="1457" y="8266"/>
                    <a:pt x="1457" y="8234"/>
                  </a:cubicBezTo>
                  <a:lnTo>
                    <a:pt x="1457" y="3991"/>
                  </a:lnTo>
                  <a:cubicBezTo>
                    <a:pt x="1457" y="3991"/>
                    <a:pt x="1489" y="3959"/>
                    <a:pt x="1520" y="3928"/>
                  </a:cubicBezTo>
                  <a:cubicBezTo>
                    <a:pt x="1737" y="3864"/>
                    <a:pt x="1975" y="3831"/>
                    <a:pt x="2225" y="3831"/>
                  </a:cubicBezTo>
                  <a:cubicBezTo>
                    <a:pt x="2595" y="3831"/>
                    <a:pt x="2992" y="3903"/>
                    <a:pt x="3389" y="4054"/>
                  </a:cubicBezTo>
                  <a:cubicBezTo>
                    <a:pt x="3547" y="4213"/>
                    <a:pt x="3705" y="4403"/>
                    <a:pt x="3895" y="4529"/>
                  </a:cubicBezTo>
                  <a:lnTo>
                    <a:pt x="3895" y="6081"/>
                  </a:lnTo>
                  <a:cubicBezTo>
                    <a:pt x="3895" y="6429"/>
                    <a:pt x="4180" y="6746"/>
                    <a:pt x="4529" y="6746"/>
                  </a:cubicBezTo>
                  <a:lnTo>
                    <a:pt x="4655" y="6746"/>
                  </a:lnTo>
                  <a:lnTo>
                    <a:pt x="4655" y="6841"/>
                  </a:lnTo>
                  <a:cubicBezTo>
                    <a:pt x="4655" y="7189"/>
                    <a:pt x="4909" y="7474"/>
                    <a:pt x="5257" y="7569"/>
                  </a:cubicBezTo>
                  <a:lnTo>
                    <a:pt x="5257" y="7886"/>
                  </a:lnTo>
                  <a:cubicBezTo>
                    <a:pt x="5257" y="7981"/>
                    <a:pt x="5321" y="8076"/>
                    <a:pt x="5416" y="8076"/>
                  </a:cubicBezTo>
                  <a:cubicBezTo>
                    <a:pt x="5511" y="8076"/>
                    <a:pt x="5606" y="8013"/>
                    <a:pt x="5606" y="7886"/>
                  </a:cubicBezTo>
                  <a:lnTo>
                    <a:pt x="5606" y="7569"/>
                  </a:lnTo>
                  <a:cubicBezTo>
                    <a:pt x="5922" y="7474"/>
                    <a:pt x="6176" y="7189"/>
                    <a:pt x="6176" y="6841"/>
                  </a:cubicBezTo>
                  <a:lnTo>
                    <a:pt x="6176" y="6746"/>
                  </a:lnTo>
                  <a:lnTo>
                    <a:pt x="6334" y="6746"/>
                  </a:lnTo>
                  <a:cubicBezTo>
                    <a:pt x="6682" y="6746"/>
                    <a:pt x="6967" y="6429"/>
                    <a:pt x="6967" y="6081"/>
                  </a:cubicBezTo>
                  <a:lnTo>
                    <a:pt x="6967" y="4529"/>
                  </a:lnTo>
                  <a:cubicBezTo>
                    <a:pt x="7157" y="4403"/>
                    <a:pt x="7316" y="4244"/>
                    <a:pt x="7474" y="4054"/>
                  </a:cubicBezTo>
                  <a:cubicBezTo>
                    <a:pt x="7871" y="3903"/>
                    <a:pt x="8268" y="3831"/>
                    <a:pt x="8638" y="3831"/>
                  </a:cubicBezTo>
                  <a:close/>
                  <a:moveTo>
                    <a:pt x="10293" y="4308"/>
                  </a:moveTo>
                  <a:cubicBezTo>
                    <a:pt x="10388" y="4308"/>
                    <a:pt x="10451" y="4371"/>
                    <a:pt x="10451" y="4498"/>
                  </a:cubicBezTo>
                  <a:lnTo>
                    <a:pt x="10451" y="9596"/>
                  </a:lnTo>
                  <a:cubicBezTo>
                    <a:pt x="10451" y="9691"/>
                    <a:pt x="10388" y="9786"/>
                    <a:pt x="10293" y="9786"/>
                  </a:cubicBezTo>
                  <a:lnTo>
                    <a:pt x="5827" y="9786"/>
                  </a:lnTo>
                  <a:cubicBezTo>
                    <a:pt x="6271" y="9343"/>
                    <a:pt x="6809" y="9026"/>
                    <a:pt x="7379" y="8805"/>
                  </a:cubicBezTo>
                  <a:cubicBezTo>
                    <a:pt x="7795" y="8659"/>
                    <a:pt x="8225" y="8582"/>
                    <a:pt x="8623" y="8582"/>
                  </a:cubicBezTo>
                  <a:cubicBezTo>
                    <a:pt x="8831" y="8582"/>
                    <a:pt x="9031" y="8603"/>
                    <a:pt x="9216" y="8646"/>
                  </a:cubicBezTo>
                  <a:cubicBezTo>
                    <a:pt x="9247" y="8654"/>
                    <a:pt x="9281" y="8658"/>
                    <a:pt x="9315" y="8658"/>
                  </a:cubicBezTo>
                  <a:cubicBezTo>
                    <a:pt x="9418" y="8658"/>
                    <a:pt x="9525" y="8622"/>
                    <a:pt x="9596" y="8551"/>
                  </a:cubicBezTo>
                  <a:cubicBezTo>
                    <a:pt x="9691" y="8488"/>
                    <a:pt x="9754" y="8361"/>
                    <a:pt x="9754" y="8234"/>
                  </a:cubicBezTo>
                  <a:lnTo>
                    <a:pt x="9754" y="4308"/>
                  </a:lnTo>
                  <a:close/>
                  <a:moveTo>
                    <a:pt x="4972" y="1"/>
                  </a:moveTo>
                  <a:cubicBezTo>
                    <a:pt x="3737" y="222"/>
                    <a:pt x="2882" y="1267"/>
                    <a:pt x="2882" y="2502"/>
                  </a:cubicBezTo>
                  <a:cubicBezTo>
                    <a:pt x="2882" y="2882"/>
                    <a:pt x="2945" y="3262"/>
                    <a:pt x="3104" y="3579"/>
                  </a:cubicBezTo>
                  <a:cubicBezTo>
                    <a:pt x="2820" y="3519"/>
                    <a:pt x="2536" y="3488"/>
                    <a:pt x="2261" y="3488"/>
                  </a:cubicBezTo>
                  <a:cubicBezTo>
                    <a:pt x="1955" y="3488"/>
                    <a:pt x="1661" y="3527"/>
                    <a:pt x="1394" y="3611"/>
                  </a:cubicBezTo>
                  <a:cubicBezTo>
                    <a:pt x="1235" y="3642"/>
                    <a:pt x="1109" y="3769"/>
                    <a:pt x="1077" y="3928"/>
                  </a:cubicBezTo>
                  <a:lnTo>
                    <a:pt x="570" y="3928"/>
                  </a:lnTo>
                  <a:cubicBezTo>
                    <a:pt x="253" y="3928"/>
                    <a:pt x="0" y="4181"/>
                    <a:pt x="0" y="4498"/>
                  </a:cubicBezTo>
                  <a:lnTo>
                    <a:pt x="0" y="5099"/>
                  </a:lnTo>
                  <a:cubicBezTo>
                    <a:pt x="0" y="5194"/>
                    <a:pt x="95" y="5289"/>
                    <a:pt x="190" y="5289"/>
                  </a:cubicBezTo>
                  <a:cubicBezTo>
                    <a:pt x="285" y="5289"/>
                    <a:pt x="380" y="5226"/>
                    <a:pt x="380" y="5099"/>
                  </a:cubicBezTo>
                  <a:lnTo>
                    <a:pt x="380" y="4498"/>
                  </a:lnTo>
                  <a:cubicBezTo>
                    <a:pt x="380" y="4371"/>
                    <a:pt x="443" y="4308"/>
                    <a:pt x="570" y="4308"/>
                  </a:cubicBezTo>
                  <a:lnTo>
                    <a:pt x="1077" y="4308"/>
                  </a:lnTo>
                  <a:lnTo>
                    <a:pt x="1077" y="8234"/>
                  </a:lnTo>
                  <a:cubicBezTo>
                    <a:pt x="1077" y="8361"/>
                    <a:pt x="1140" y="8488"/>
                    <a:pt x="1267" y="8551"/>
                  </a:cubicBezTo>
                  <a:cubicBezTo>
                    <a:pt x="1338" y="8622"/>
                    <a:pt x="1427" y="8658"/>
                    <a:pt x="1521" y="8658"/>
                  </a:cubicBezTo>
                  <a:cubicBezTo>
                    <a:pt x="1552" y="8658"/>
                    <a:pt x="1584" y="8654"/>
                    <a:pt x="1615" y="8646"/>
                  </a:cubicBezTo>
                  <a:cubicBezTo>
                    <a:pt x="1816" y="8599"/>
                    <a:pt x="2034" y="8574"/>
                    <a:pt x="2261" y="8574"/>
                  </a:cubicBezTo>
                  <a:cubicBezTo>
                    <a:pt x="2644" y="8574"/>
                    <a:pt x="3054" y="8645"/>
                    <a:pt x="3452" y="8805"/>
                  </a:cubicBezTo>
                  <a:cubicBezTo>
                    <a:pt x="4054" y="8995"/>
                    <a:pt x="4560" y="9343"/>
                    <a:pt x="5004" y="9786"/>
                  </a:cubicBezTo>
                  <a:lnTo>
                    <a:pt x="570" y="9786"/>
                  </a:lnTo>
                  <a:cubicBezTo>
                    <a:pt x="475" y="9786"/>
                    <a:pt x="380" y="9691"/>
                    <a:pt x="380" y="9596"/>
                  </a:cubicBezTo>
                  <a:lnTo>
                    <a:pt x="380" y="5954"/>
                  </a:lnTo>
                  <a:cubicBezTo>
                    <a:pt x="380" y="5859"/>
                    <a:pt x="317" y="5764"/>
                    <a:pt x="190" y="5764"/>
                  </a:cubicBezTo>
                  <a:cubicBezTo>
                    <a:pt x="95" y="5764"/>
                    <a:pt x="32" y="5828"/>
                    <a:pt x="32" y="5954"/>
                  </a:cubicBezTo>
                  <a:lnTo>
                    <a:pt x="32" y="9596"/>
                  </a:lnTo>
                  <a:cubicBezTo>
                    <a:pt x="32" y="9881"/>
                    <a:pt x="253" y="10135"/>
                    <a:pt x="570" y="10135"/>
                  </a:cubicBezTo>
                  <a:lnTo>
                    <a:pt x="10261" y="10135"/>
                  </a:lnTo>
                  <a:cubicBezTo>
                    <a:pt x="10578" y="10135"/>
                    <a:pt x="10799" y="9881"/>
                    <a:pt x="10799" y="9596"/>
                  </a:cubicBezTo>
                  <a:lnTo>
                    <a:pt x="10799" y="4466"/>
                  </a:lnTo>
                  <a:cubicBezTo>
                    <a:pt x="10831" y="4181"/>
                    <a:pt x="10578" y="3959"/>
                    <a:pt x="10293" y="3959"/>
                  </a:cubicBezTo>
                  <a:lnTo>
                    <a:pt x="9754" y="3959"/>
                  </a:lnTo>
                  <a:cubicBezTo>
                    <a:pt x="9723" y="3769"/>
                    <a:pt x="9596" y="3642"/>
                    <a:pt x="9438" y="3611"/>
                  </a:cubicBezTo>
                  <a:cubicBezTo>
                    <a:pt x="9170" y="3527"/>
                    <a:pt x="8876" y="3488"/>
                    <a:pt x="8570" y="3488"/>
                  </a:cubicBezTo>
                  <a:cubicBezTo>
                    <a:pt x="8296" y="3488"/>
                    <a:pt x="8011" y="3519"/>
                    <a:pt x="7727" y="3579"/>
                  </a:cubicBezTo>
                  <a:cubicBezTo>
                    <a:pt x="7886" y="3262"/>
                    <a:pt x="7981" y="2914"/>
                    <a:pt x="7981" y="2502"/>
                  </a:cubicBezTo>
                  <a:cubicBezTo>
                    <a:pt x="7981" y="1932"/>
                    <a:pt x="7759" y="1362"/>
                    <a:pt x="7379" y="887"/>
                  </a:cubicBezTo>
                  <a:cubicBezTo>
                    <a:pt x="7031" y="444"/>
                    <a:pt x="6524" y="127"/>
                    <a:pt x="5954" y="32"/>
                  </a:cubicBezTo>
                  <a:cubicBezTo>
                    <a:pt x="5922" y="32"/>
                    <a:pt x="5891" y="1"/>
                    <a:pt x="5859" y="1"/>
                  </a:cubicBezTo>
                  <a:cubicBezTo>
                    <a:pt x="5764" y="1"/>
                    <a:pt x="5669" y="64"/>
                    <a:pt x="5669" y="159"/>
                  </a:cubicBezTo>
                  <a:cubicBezTo>
                    <a:pt x="5637" y="254"/>
                    <a:pt x="5701" y="349"/>
                    <a:pt x="5796" y="349"/>
                  </a:cubicBezTo>
                  <a:cubicBezTo>
                    <a:pt x="5827" y="381"/>
                    <a:pt x="5859" y="381"/>
                    <a:pt x="5859" y="381"/>
                  </a:cubicBezTo>
                  <a:cubicBezTo>
                    <a:pt x="6872" y="571"/>
                    <a:pt x="7601" y="1489"/>
                    <a:pt x="7601" y="2502"/>
                  </a:cubicBezTo>
                  <a:cubicBezTo>
                    <a:pt x="7601" y="3547"/>
                    <a:pt x="6904" y="4403"/>
                    <a:pt x="5922" y="4624"/>
                  </a:cubicBezTo>
                  <a:lnTo>
                    <a:pt x="5922" y="2756"/>
                  </a:lnTo>
                  <a:cubicBezTo>
                    <a:pt x="5922" y="2597"/>
                    <a:pt x="6081" y="2439"/>
                    <a:pt x="6271" y="2439"/>
                  </a:cubicBezTo>
                  <a:cubicBezTo>
                    <a:pt x="6461" y="2439"/>
                    <a:pt x="6587" y="2597"/>
                    <a:pt x="6587" y="2756"/>
                  </a:cubicBezTo>
                  <a:cubicBezTo>
                    <a:pt x="6587" y="2946"/>
                    <a:pt x="6461" y="3104"/>
                    <a:pt x="6271" y="3104"/>
                  </a:cubicBezTo>
                  <a:cubicBezTo>
                    <a:pt x="6176" y="3104"/>
                    <a:pt x="6081" y="3167"/>
                    <a:pt x="6081" y="3262"/>
                  </a:cubicBezTo>
                  <a:cubicBezTo>
                    <a:pt x="6081" y="3389"/>
                    <a:pt x="6176" y="3452"/>
                    <a:pt x="6271" y="3452"/>
                  </a:cubicBezTo>
                  <a:cubicBezTo>
                    <a:pt x="6651" y="3452"/>
                    <a:pt x="6967" y="3136"/>
                    <a:pt x="6967" y="2756"/>
                  </a:cubicBezTo>
                  <a:cubicBezTo>
                    <a:pt x="6967" y="2376"/>
                    <a:pt x="6651" y="2059"/>
                    <a:pt x="6271" y="2059"/>
                  </a:cubicBezTo>
                  <a:cubicBezTo>
                    <a:pt x="5891" y="2059"/>
                    <a:pt x="5574" y="2376"/>
                    <a:pt x="5574" y="2756"/>
                  </a:cubicBezTo>
                  <a:lnTo>
                    <a:pt x="5574" y="4688"/>
                  </a:lnTo>
                  <a:lnTo>
                    <a:pt x="5257" y="4688"/>
                  </a:lnTo>
                  <a:lnTo>
                    <a:pt x="5257" y="2756"/>
                  </a:lnTo>
                  <a:cubicBezTo>
                    <a:pt x="5257" y="2376"/>
                    <a:pt x="4940" y="2059"/>
                    <a:pt x="4560" y="2059"/>
                  </a:cubicBezTo>
                  <a:cubicBezTo>
                    <a:pt x="4180" y="2059"/>
                    <a:pt x="3864" y="2376"/>
                    <a:pt x="3864" y="2756"/>
                  </a:cubicBezTo>
                  <a:cubicBezTo>
                    <a:pt x="3864" y="3136"/>
                    <a:pt x="4180" y="3452"/>
                    <a:pt x="4560" y="3452"/>
                  </a:cubicBezTo>
                  <a:cubicBezTo>
                    <a:pt x="4655" y="3452"/>
                    <a:pt x="4750" y="3389"/>
                    <a:pt x="4750" y="3262"/>
                  </a:cubicBezTo>
                  <a:cubicBezTo>
                    <a:pt x="4750" y="3167"/>
                    <a:pt x="4687" y="3104"/>
                    <a:pt x="4560" y="3104"/>
                  </a:cubicBezTo>
                  <a:cubicBezTo>
                    <a:pt x="4402" y="3104"/>
                    <a:pt x="4244" y="2946"/>
                    <a:pt x="4244" y="2756"/>
                  </a:cubicBezTo>
                  <a:cubicBezTo>
                    <a:pt x="4244" y="2597"/>
                    <a:pt x="4402" y="2439"/>
                    <a:pt x="4560" y="2439"/>
                  </a:cubicBezTo>
                  <a:cubicBezTo>
                    <a:pt x="4750" y="2439"/>
                    <a:pt x="4909" y="2597"/>
                    <a:pt x="4909" y="2756"/>
                  </a:cubicBezTo>
                  <a:lnTo>
                    <a:pt x="4909" y="4624"/>
                  </a:lnTo>
                  <a:cubicBezTo>
                    <a:pt x="3927" y="4403"/>
                    <a:pt x="3230" y="3547"/>
                    <a:pt x="3230" y="2502"/>
                  </a:cubicBezTo>
                  <a:cubicBezTo>
                    <a:pt x="3230" y="1457"/>
                    <a:pt x="3990" y="539"/>
                    <a:pt x="5036" y="349"/>
                  </a:cubicBezTo>
                  <a:cubicBezTo>
                    <a:pt x="5131" y="349"/>
                    <a:pt x="5194" y="254"/>
                    <a:pt x="5162" y="159"/>
                  </a:cubicBezTo>
                  <a:cubicBezTo>
                    <a:pt x="5162" y="64"/>
                    <a:pt x="5067" y="1"/>
                    <a:pt x="497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" name="Google Shape;723;p25"/>
            <p:cNvSpPr/>
            <p:nvPr/>
          </p:nvSpPr>
          <p:spPr>
            <a:xfrm>
              <a:off x="3092275" y="1726100"/>
              <a:ext cx="30925" cy="29725"/>
            </a:xfrm>
            <a:custGeom>
              <a:avLst/>
              <a:gdLst/>
              <a:ahLst/>
              <a:cxnLst/>
              <a:rect l="l" t="t" r="r" b="b"/>
              <a:pathLst>
                <a:path w="1237" h="1189" extrusionOk="0">
                  <a:moveTo>
                    <a:pt x="211" y="1"/>
                  </a:moveTo>
                  <a:cubicBezTo>
                    <a:pt x="167" y="1"/>
                    <a:pt x="128" y="16"/>
                    <a:pt x="96" y="48"/>
                  </a:cubicBezTo>
                  <a:cubicBezTo>
                    <a:pt x="1" y="112"/>
                    <a:pt x="1" y="238"/>
                    <a:pt x="96" y="302"/>
                  </a:cubicBezTo>
                  <a:lnTo>
                    <a:pt x="919" y="1125"/>
                  </a:lnTo>
                  <a:cubicBezTo>
                    <a:pt x="951" y="1157"/>
                    <a:pt x="983" y="1188"/>
                    <a:pt x="1046" y="1188"/>
                  </a:cubicBezTo>
                  <a:cubicBezTo>
                    <a:pt x="1078" y="1188"/>
                    <a:pt x="1141" y="1157"/>
                    <a:pt x="1173" y="1125"/>
                  </a:cubicBezTo>
                  <a:cubicBezTo>
                    <a:pt x="1236" y="1062"/>
                    <a:pt x="1236" y="935"/>
                    <a:pt x="1173" y="872"/>
                  </a:cubicBezTo>
                  <a:lnTo>
                    <a:pt x="349" y="48"/>
                  </a:lnTo>
                  <a:cubicBezTo>
                    <a:pt x="302" y="16"/>
                    <a:pt x="254" y="1"/>
                    <a:pt x="21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" name="Google Shape;724;p25"/>
            <p:cNvSpPr/>
            <p:nvPr/>
          </p:nvSpPr>
          <p:spPr>
            <a:xfrm>
              <a:off x="3198375" y="1726100"/>
              <a:ext cx="30125" cy="29725"/>
            </a:xfrm>
            <a:custGeom>
              <a:avLst/>
              <a:gdLst/>
              <a:ahLst/>
              <a:cxnLst/>
              <a:rect l="l" t="t" r="r" b="b"/>
              <a:pathLst>
                <a:path w="1205" h="1189" extrusionOk="0">
                  <a:moveTo>
                    <a:pt x="1014" y="1"/>
                  </a:moveTo>
                  <a:cubicBezTo>
                    <a:pt x="967" y="1"/>
                    <a:pt x="919" y="16"/>
                    <a:pt x="887" y="48"/>
                  </a:cubicBezTo>
                  <a:lnTo>
                    <a:pt x="64" y="872"/>
                  </a:lnTo>
                  <a:cubicBezTo>
                    <a:pt x="1" y="935"/>
                    <a:pt x="1" y="1062"/>
                    <a:pt x="64" y="1125"/>
                  </a:cubicBezTo>
                  <a:cubicBezTo>
                    <a:pt x="96" y="1157"/>
                    <a:pt x="127" y="1188"/>
                    <a:pt x="191" y="1188"/>
                  </a:cubicBezTo>
                  <a:cubicBezTo>
                    <a:pt x="222" y="1188"/>
                    <a:pt x="286" y="1157"/>
                    <a:pt x="317" y="1125"/>
                  </a:cubicBezTo>
                  <a:lnTo>
                    <a:pt x="1141" y="302"/>
                  </a:lnTo>
                  <a:cubicBezTo>
                    <a:pt x="1204" y="238"/>
                    <a:pt x="1204" y="112"/>
                    <a:pt x="1141" y="48"/>
                  </a:cubicBezTo>
                  <a:cubicBezTo>
                    <a:pt x="1109" y="16"/>
                    <a:pt x="1062" y="1"/>
                    <a:pt x="101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" name="Google Shape;725;p25"/>
            <p:cNvSpPr/>
            <p:nvPr/>
          </p:nvSpPr>
          <p:spPr>
            <a:xfrm>
              <a:off x="3155625" y="1699575"/>
              <a:ext cx="9525" cy="38825"/>
            </a:xfrm>
            <a:custGeom>
              <a:avLst/>
              <a:gdLst/>
              <a:ahLst/>
              <a:cxnLst/>
              <a:rect l="l" t="t" r="r" b="b"/>
              <a:pathLst>
                <a:path w="381" h="1553" extrusionOk="0">
                  <a:moveTo>
                    <a:pt x="191" y="1"/>
                  </a:moveTo>
                  <a:cubicBezTo>
                    <a:pt x="96" y="1"/>
                    <a:pt x="32" y="96"/>
                    <a:pt x="32" y="191"/>
                  </a:cubicBezTo>
                  <a:lnTo>
                    <a:pt x="32" y="1363"/>
                  </a:lnTo>
                  <a:cubicBezTo>
                    <a:pt x="1" y="1458"/>
                    <a:pt x="96" y="1553"/>
                    <a:pt x="191" y="1553"/>
                  </a:cubicBezTo>
                  <a:cubicBezTo>
                    <a:pt x="286" y="1553"/>
                    <a:pt x="381" y="1458"/>
                    <a:pt x="381" y="1363"/>
                  </a:cubicBezTo>
                  <a:lnTo>
                    <a:pt x="381" y="191"/>
                  </a:lnTo>
                  <a:cubicBezTo>
                    <a:pt x="381" y="96"/>
                    <a:pt x="317" y="1"/>
                    <a:pt x="19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" name="Google Shape;726;p25"/>
            <p:cNvSpPr/>
            <p:nvPr/>
          </p:nvSpPr>
          <p:spPr>
            <a:xfrm>
              <a:off x="3129500" y="1725400"/>
              <a:ext cx="13475" cy="18550"/>
            </a:xfrm>
            <a:custGeom>
              <a:avLst/>
              <a:gdLst/>
              <a:ahLst/>
              <a:cxnLst/>
              <a:rect l="l" t="t" r="r" b="b"/>
              <a:pathLst>
                <a:path w="539" h="742" extrusionOk="0">
                  <a:moveTo>
                    <a:pt x="197" y="1"/>
                  </a:moveTo>
                  <a:cubicBezTo>
                    <a:pt x="175" y="1"/>
                    <a:pt x="151" y="5"/>
                    <a:pt x="127" y="13"/>
                  </a:cubicBezTo>
                  <a:cubicBezTo>
                    <a:pt x="32" y="44"/>
                    <a:pt x="0" y="171"/>
                    <a:pt x="32" y="266"/>
                  </a:cubicBezTo>
                  <a:lnTo>
                    <a:pt x="190" y="615"/>
                  </a:lnTo>
                  <a:cubicBezTo>
                    <a:pt x="190" y="678"/>
                    <a:pt x="285" y="741"/>
                    <a:pt x="349" y="741"/>
                  </a:cubicBezTo>
                  <a:cubicBezTo>
                    <a:pt x="380" y="741"/>
                    <a:pt x="380" y="710"/>
                    <a:pt x="412" y="710"/>
                  </a:cubicBezTo>
                  <a:cubicBezTo>
                    <a:pt x="507" y="678"/>
                    <a:pt x="539" y="583"/>
                    <a:pt x="507" y="488"/>
                  </a:cubicBezTo>
                  <a:lnTo>
                    <a:pt x="349" y="108"/>
                  </a:lnTo>
                  <a:cubicBezTo>
                    <a:pt x="325" y="37"/>
                    <a:pt x="266" y="1"/>
                    <a:pt x="1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" name="Google Shape;727;p25"/>
            <p:cNvSpPr/>
            <p:nvPr/>
          </p:nvSpPr>
          <p:spPr>
            <a:xfrm>
              <a:off x="3177800" y="1725400"/>
              <a:ext cx="14275" cy="17750"/>
            </a:xfrm>
            <a:custGeom>
              <a:avLst/>
              <a:gdLst/>
              <a:ahLst/>
              <a:cxnLst/>
              <a:rect l="l" t="t" r="r" b="b"/>
              <a:pathLst>
                <a:path w="571" h="710" extrusionOk="0">
                  <a:moveTo>
                    <a:pt x="368" y="1"/>
                  </a:moveTo>
                  <a:cubicBezTo>
                    <a:pt x="291" y="1"/>
                    <a:pt x="214" y="37"/>
                    <a:pt x="190" y="108"/>
                  </a:cubicBezTo>
                  <a:lnTo>
                    <a:pt x="32" y="488"/>
                  </a:lnTo>
                  <a:cubicBezTo>
                    <a:pt x="0" y="583"/>
                    <a:pt x="64" y="678"/>
                    <a:pt x="127" y="710"/>
                  </a:cubicBezTo>
                  <a:lnTo>
                    <a:pt x="222" y="710"/>
                  </a:lnTo>
                  <a:cubicBezTo>
                    <a:pt x="285" y="710"/>
                    <a:pt x="349" y="678"/>
                    <a:pt x="380" y="615"/>
                  </a:cubicBezTo>
                  <a:lnTo>
                    <a:pt x="539" y="235"/>
                  </a:lnTo>
                  <a:cubicBezTo>
                    <a:pt x="570" y="171"/>
                    <a:pt x="539" y="44"/>
                    <a:pt x="444" y="13"/>
                  </a:cubicBezTo>
                  <a:cubicBezTo>
                    <a:pt x="420" y="5"/>
                    <a:pt x="394" y="1"/>
                    <a:pt x="3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" name="Google Shape;728;p25"/>
            <p:cNvSpPr/>
            <p:nvPr/>
          </p:nvSpPr>
          <p:spPr>
            <a:xfrm>
              <a:off x="2475525" y="2936050"/>
              <a:ext cx="175000" cy="172825"/>
            </a:xfrm>
            <a:custGeom>
              <a:avLst/>
              <a:gdLst/>
              <a:ahLst/>
              <a:cxnLst/>
              <a:rect l="l" t="t" r="r" b="b"/>
              <a:pathLst>
                <a:path w="7000" h="6913" extrusionOk="0">
                  <a:moveTo>
                    <a:pt x="4593" y="547"/>
                  </a:moveTo>
                  <a:cubicBezTo>
                    <a:pt x="4688" y="547"/>
                    <a:pt x="4751" y="579"/>
                    <a:pt x="4814" y="642"/>
                  </a:cubicBezTo>
                  <a:lnTo>
                    <a:pt x="6303" y="2130"/>
                  </a:lnTo>
                  <a:cubicBezTo>
                    <a:pt x="6366" y="2194"/>
                    <a:pt x="6398" y="2257"/>
                    <a:pt x="6398" y="2352"/>
                  </a:cubicBezTo>
                  <a:cubicBezTo>
                    <a:pt x="6398" y="2447"/>
                    <a:pt x="6366" y="2510"/>
                    <a:pt x="6303" y="2574"/>
                  </a:cubicBezTo>
                  <a:cubicBezTo>
                    <a:pt x="6240" y="2637"/>
                    <a:pt x="6176" y="2669"/>
                    <a:pt x="6081" y="2669"/>
                  </a:cubicBezTo>
                  <a:cubicBezTo>
                    <a:pt x="5986" y="2669"/>
                    <a:pt x="5923" y="2637"/>
                    <a:pt x="5860" y="2574"/>
                  </a:cubicBezTo>
                  <a:lnTo>
                    <a:pt x="4371" y="1085"/>
                  </a:lnTo>
                  <a:cubicBezTo>
                    <a:pt x="4308" y="1022"/>
                    <a:pt x="4276" y="959"/>
                    <a:pt x="4276" y="864"/>
                  </a:cubicBezTo>
                  <a:cubicBezTo>
                    <a:pt x="4276" y="769"/>
                    <a:pt x="4308" y="705"/>
                    <a:pt x="4371" y="642"/>
                  </a:cubicBezTo>
                  <a:cubicBezTo>
                    <a:pt x="4434" y="579"/>
                    <a:pt x="4498" y="547"/>
                    <a:pt x="4593" y="547"/>
                  </a:cubicBezTo>
                  <a:close/>
                  <a:moveTo>
                    <a:pt x="4244" y="1465"/>
                  </a:moveTo>
                  <a:lnTo>
                    <a:pt x="4719" y="1940"/>
                  </a:lnTo>
                  <a:lnTo>
                    <a:pt x="3991" y="2700"/>
                  </a:lnTo>
                  <a:cubicBezTo>
                    <a:pt x="3896" y="2764"/>
                    <a:pt x="3896" y="2890"/>
                    <a:pt x="3991" y="2954"/>
                  </a:cubicBezTo>
                  <a:cubicBezTo>
                    <a:pt x="4023" y="2985"/>
                    <a:pt x="4054" y="2985"/>
                    <a:pt x="4118" y="2985"/>
                  </a:cubicBezTo>
                  <a:cubicBezTo>
                    <a:pt x="4149" y="2985"/>
                    <a:pt x="4213" y="2985"/>
                    <a:pt x="4244" y="2954"/>
                  </a:cubicBezTo>
                  <a:lnTo>
                    <a:pt x="4973" y="2225"/>
                  </a:lnTo>
                  <a:lnTo>
                    <a:pt x="5448" y="2700"/>
                  </a:lnTo>
                  <a:lnTo>
                    <a:pt x="2503" y="5646"/>
                  </a:lnTo>
                  <a:cubicBezTo>
                    <a:pt x="2471" y="5519"/>
                    <a:pt x="2439" y="5392"/>
                    <a:pt x="2344" y="5329"/>
                  </a:cubicBezTo>
                  <a:cubicBezTo>
                    <a:pt x="2281" y="5234"/>
                    <a:pt x="2154" y="5171"/>
                    <a:pt x="2028" y="5171"/>
                  </a:cubicBezTo>
                  <a:lnTo>
                    <a:pt x="3643" y="3524"/>
                  </a:lnTo>
                  <a:cubicBezTo>
                    <a:pt x="3738" y="3460"/>
                    <a:pt x="3738" y="3365"/>
                    <a:pt x="3643" y="3270"/>
                  </a:cubicBezTo>
                  <a:cubicBezTo>
                    <a:pt x="3611" y="3239"/>
                    <a:pt x="3564" y="3223"/>
                    <a:pt x="3516" y="3223"/>
                  </a:cubicBezTo>
                  <a:cubicBezTo>
                    <a:pt x="3469" y="3223"/>
                    <a:pt x="3421" y="3239"/>
                    <a:pt x="3389" y="3270"/>
                  </a:cubicBezTo>
                  <a:lnTo>
                    <a:pt x="1774" y="4917"/>
                  </a:lnTo>
                  <a:cubicBezTo>
                    <a:pt x="1743" y="4759"/>
                    <a:pt x="1679" y="4664"/>
                    <a:pt x="1616" y="4569"/>
                  </a:cubicBezTo>
                  <a:cubicBezTo>
                    <a:pt x="1521" y="4506"/>
                    <a:pt x="1426" y="4442"/>
                    <a:pt x="1299" y="4411"/>
                  </a:cubicBezTo>
                  <a:lnTo>
                    <a:pt x="4244" y="1465"/>
                  </a:lnTo>
                  <a:close/>
                  <a:moveTo>
                    <a:pt x="983" y="4759"/>
                  </a:moveTo>
                  <a:cubicBezTo>
                    <a:pt x="1141" y="4759"/>
                    <a:pt x="1268" y="4759"/>
                    <a:pt x="1363" y="4854"/>
                  </a:cubicBezTo>
                  <a:cubicBezTo>
                    <a:pt x="1489" y="4981"/>
                    <a:pt x="1394" y="5297"/>
                    <a:pt x="1426" y="5392"/>
                  </a:cubicBezTo>
                  <a:cubicBezTo>
                    <a:pt x="1426" y="5470"/>
                    <a:pt x="1490" y="5527"/>
                    <a:pt x="1566" y="5527"/>
                  </a:cubicBezTo>
                  <a:cubicBezTo>
                    <a:pt x="1582" y="5527"/>
                    <a:pt x="1599" y="5525"/>
                    <a:pt x="1616" y="5519"/>
                  </a:cubicBezTo>
                  <a:cubicBezTo>
                    <a:pt x="1674" y="5507"/>
                    <a:pt x="1740" y="5500"/>
                    <a:pt x="1806" y="5500"/>
                  </a:cubicBezTo>
                  <a:cubicBezTo>
                    <a:pt x="1920" y="5500"/>
                    <a:pt x="2031" y="5522"/>
                    <a:pt x="2091" y="5582"/>
                  </a:cubicBezTo>
                  <a:cubicBezTo>
                    <a:pt x="2186" y="5646"/>
                    <a:pt x="2186" y="5804"/>
                    <a:pt x="2154" y="5962"/>
                  </a:cubicBezTo>
                  <a:lnTo>
                    <a:pt x="1204" y="6279"/>
                  </a:lnTo>
                  <a:lnTo>
                    <a:pt x="634" y="5709"/>
                  </a:lnTo>
                  <a:lnTo>
                    <a:pt x="983" y="4759"/>
                  </a:lnTo>
                  <a:close/>
                  <a:moveTo>
                    <a:pt x="507" y="6089"/>
                  </a:moveTo>
                  <a:lnTo>
                    <a:pt x="856" y="6437"/>
                  </a:lnTo>
                  <a:lnTo>
                    <a:pt x="507" y="6532"/>
                  </a:lnTo>
                  <a:cubicBezTo>
                    <a:pt x="486" y="6543"/>
                    <a:pt x="469" y="6546"/>
                    <a:pt x="455" y="6546"/>
                  </a:cubicBezTo>
                  <a:cubicBezTo>
                    <a:pt x="427" y="6546"/>
                    <a:pt x="412" y="6532"/>
                    <a:pt x="412" y="6532"/>
                  </a:cubicBezTo>
                  <a:cubicBezTo>
                    <a:pt x="412" y="6501"/>
                    <a:pt x="381" y="6469"/>
                    <a:pt x="381" y="6437"/>
                  </a:cubicBezTo>
                  <a:lnTo>
                    <a:pt x="507" y="6089"/>
                  </a:lnTo>
                  <a:close/>
                  <a:moveTo>
                    <a:pt x="5403" y="0"/>
                  </a:moveTo>
                  <a:cubicBezTo>
                    <a:pt x="5387" y="0"/>
                    <a:pt x="5370" y="3"/>
                    <a:pt x="5353" y="9"/>
                  </a:cubicBezTo>
                  <a:cubicBezTo>
                    <a:pt x="5195" y="72"/>
                    <a:pt x="5068" y="167"/>
                    <a:pt x="4941" y="262"/>
                  </a:cubicBezTo>
                  <a:cubicBezTo>
                    <a:pt x="4834" y="202"/>
                    <a:pt x="4721" y="174"/>
                    <a:pt x="4610" y="174"/>
                  </a:cubicBezTo>
                  <a:cubicBezTo>
                    <a:pt x="4426" y="174"/>
                    <a:pt x="4244" y="251"/>
                    <a:pt x="4086" y="389"/>
                  </a:cubicBezTo>
                  <a:cubicBezTo>
                    <a:pt x="3864" y="610"/>
                    <a:pt x="3833" y="927"/>
                    <a:pt x="3991" y="1212"/>
                  </a:cubicBezTo>
                  <a:lnTo>
                    <a:pt x="729" y="4474"/>
                  </a:lnTo>
                  <a:lnTo>
                    <a:pt x="698" y="4474"/>
                  </a:lnTo>
                  <a:cubicBezTo>
                    <a:pt x="698" y="4474"/>
                    <a:pt x="698" y="4506"/>
                    <a:pt x="698" y="4506"/>
                  </a:cubicBezTo>
                  <a:cubicBezTo>
                    <a:pt x="698" y="4506"/>
                    <a:pt x="698" y="4537"/>
                    <a:pt x="698" y="4537"/>
                  </a:cubicBezTo>
                  <a:lnTo>
                    <a:pt x="666" y="4537"/>
                  </a:lnTo>
                  <a:lnTo>
                    <a:pt x="666" y="4569"/>
                  </a:lnTo>
                  <a:lnTo>
                    <a:pt x="64" y="6311"/>
                  </a:lnTo>
                  <a:cubicBezTo>
                    <a:pt x="1" y="6501"/>
                    <a:pt x="32" y="6659"/>
                    <a:pt x="159" y="6786"/>
                  </a:cubicBezTo>
                  <a:cubicBezTo>
                    <a:pt x="159" y="6849"/>
                    <a:pt x="254" y="6912"/>
                    <a:pt x="317" y="6912"/>
                  </a:cubicBezTo>
                  <a:lnTo>
                    <a:pt x="4529" y="6912"/>
                  </a:lnTo>
                  <a:cubicBezTo>
                    <a:pt x="4624" y="6912"/>
                    <a:pt x="4688" y="6849"/>
                    <a:pt x="4688" y="6722"/>
                  </a:cubicBezTo>
                  <a:cubicBezTo>
                    <a:pt x="4688" y="6627"/>
                    <a:pt x="4624" y="6564"/>
                    <a:pt x="4529" y="6564"/>
                  </a:cubicBezTo>
                  <a:lnTo>
                    <a:pt x="1553" y="6564"/>
                  </a:lnTo>
                  <a:lnTo>
                    <a:pt x="2376" y="6247"/>
                  </a:lnTo>
                  <a:lnTo>
                    <a:pt x="2408" y="6247"/>
                  </a:lnTo>
                  <a:cubicBezTo>
                    <a:pt x="2439" y="6216"/>
                    <a:pt x="2439" y="6216"/>
                    <a:pt x="2439" y="6216"/>
                  </a:cubicBezTo>
                  <a:lnTo>
                    <a:pt x="5733" y="2922"/>
                  </a:lnTo>
                  <a:cubicBezTo>
                    <a:pt x="5828" y="2985"/>
                    <a:pt x="5955" y="3017"/>
                    <a:pt x="6081" y="3017"/>
                  </a:cubicBezTo>
                  <a:cubicBezTo>
                    <a:pt x="6240" y="3017"/>
                    <a:pt x="6430" y="2954"/>
                    <a:pt x="6556" y="2827"/>
                  </a:cubicBezTo>
                  <a:cubicBezTo>
                    <a:pt x="6778" y="2605"/>
                    <a:pt x="6810" y="2257"/>
                    <a:pt x="6651" y="2004"/>
                  </a:cubicBezTo>
                  <a:cubicBezTo>
                    <a:pt x="6873" y="1782"/>
                    <a:pt x="7000" y="1497"/>
                    <a:pt x="7000" y="1180"/>
                  </a:cubicBezTo>
                  <a:cubicBezTo>
                    <a:pt x="7000" y="832"/>
                    <a:pt x="6873" y="547"/>
                    <a:pt x="6620" y="294"/>
                  </a:cubicBezTo>
                  <a:cubicBezTo>
                    <a:pt x="6556" y="199"/>
                    <a:pt x="6461" y="135"/>
                    <a:pt x="6335" y="72"/>
                  </a:cubicBezTo>
                  <a:cubicBezTo>
                    <a:pt x="6311" y="64"/>
                    <a:pt x="6287" y="60"/>
                    <a:pt x="6264" y="60"/>
                  </a:cubicBezTo>
                  <a:cubicBezTo>
                    <a:pt x="6194" y="60"/>
                    <a:pt x="6129" y="96"/>
                    <a:pt x="6081" y="167"/>
                  </a:cubicBezTo>
                  <a:cubicBezTo>
                    <a:pt x="6050" y="230"/>
                    <a:pt x="6081" y="357"/>
                    <a:pt x="6176" y="389"/>
                  </a:cubicBezTo>
                  <a:cubicBezTo>
                    <a:pt x="6240" y="452"/>
                    <a:pt x="6303" y="484"/>
                    <a:pt x="6366" y="547"/>
                  </a:cubicBezTo>
                  <a:cubicBezTo>
                    <a:pt x="6525" y="705"/>
                    <a:pt x="6620" y="927"/>
                    <a:pt x="6620" y="1149"/>
                  </a:cubicBezTo>
                  <a:cubicBezTo>
                    <a:pt x="6620" y="1370"/>
                    <a:pt x="6556" y="1560"/>
                    <a:pt x="6430" y="1719"/>
                  </a:cubicBezTo>
                  <a:lnTo>
                    <a:pt x="5195" y="515"/>
                  </a:lnTo>
                  <a:cubicBezTo>
                    <a:pt x="5290" y="452"/>
                    <a:pt x="5385" y="389"/>
                    <a:pt x="5480" y="357"/>
                  </a:cubicBezTo>
                  <a:cubicBezTo>
                    <a:pt x="5575" y="325"/>
                    <a:pt x="5638" y="230"/>
                    <a:pt x="5606" y="135"/>
                  </a:cubicBezTo>
                  <a:cubicBezTo>
                    <a:pt x="5554" y="57"/>
                    <a:pt x="5481" y="0"/>
                    <a:pt x="540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" name="Google Shape;729;p25"/>
            <p:cNvSpPr/>
            <p:nvPr/>
          </p:nvSpPr>
          <p:spPr>
            <a:xfrm>
              <a:off x="2405850" y="2900150"/>
              <a:ext cx="68125" cy="130350"/>
            </a:xfrm>
            <a:custGeom>
              <a:avLst/>
              <a:gdLst/>
              <a:ahLst/>
              <a:cxnLst/>
              <a:rect l="l" t="t" r="r" b="b"/>
              <a:pathLst>
                <a:path w="2725" h="5214" extrusionOk="0">
                  <a:moveTo>
                    <a:pt x="1497" y="1"/>
                  </a:moveTo>
                  <a:cubicBezTo>
                    <a:pt x="1464" y="1"/>
                    <a:pt x="1429" y="8"/>
                    <a:pt x="1394" y="19"/>
                  </a:cubicBezTo>
                  <a:cubicBezTo>
                    <a:pt x="951" y="368"/>
                    <a:pt x="634" y="811"/>
                    <a:pt x="444" y="1318"/>
                  </a:cubicBezTo>
                  <a:cubicBezTo>
                    <a:pt x="1" y="2648"/>
                    <a:pt x="729" y="4073"/>
                    <a:pt x="2028" y="4548"/>
                  </a:cubicBezTo>
                  <a:lnTo>
                    <a:pt x="1268" y="4865"/>
                  </a:lnTo>
                  <a:cubicBezTo>
                    <a:pt x="1173" y="4896"/>
                    <a:pt x="1141" y="4991"/>
                    <a:pt x="1173" y="5086"/>
                  </a:cubicBezTo>
                  <a:cubicBezTo>
                    <a:pt x="1204" y="5150"/>
                    <a:pt x="1268" y="5213"/>
                    <a:pt x="1331" y="5213"/>
                  </a:cubicBezTo>
                  <a:cubicBezTo>
                    <a:pt x="1363" y="5213"/>
                    <a:pt x="1394" y="5213"/>
                    <a:pt x="1394" y="5181"/>
                  </a:cubicBezTo>
                  <a:cubicBezTo>
                    <a:pt x="2693" y="4675"/>
                    <a:pt x="2629" y="4706"/>
                    <a:pt x="2661" y="4675"/>
                  </a:cubicBezTo>
                  <a:cubicBezTo>
                    <a:pt x="2693" y="4643"/>
                    <a:pt x="2724" y="4611"/>
                    <a:pt x="2724" y="4548"/>
                  </a:cubicBezTo>
                  <a:cubicBezTo>
                    <a:pt x="2724" y="4548"/>
                    <a:pt x="2724" y="4516"/>
                    <a:pt x="2724" y="4485"/>
                  </a:cubicBezTo>
                  <a:lnTo>
                    <a:pt x="2281" y="3250"/>
                  </a:lnTo>
                  <a:cubicBezTo>
                    <a:pt x="2257" y="3178"/>
                    <a:pt x="2198" y="3143"/>
                    <a:pt x="2130" y="3143"/>
                  </a:cubicBezTo>
                  <a:cubicBezTo>
                    <a:pt x="2107" y="3143"/>
                    <a:pt x="2083" y="3147"/>
                    <a:pt x="2059" y="3155"/>
                  </a:cubicBezTo>
                  <a:cubicBezTo>
                    <a:pt x="1964" y="3186"/>
                    <a:pt x="1901" y="3281"/>
                    <a:pt x="1933" y="3376"/>
                  </a:cubicBezTo>
                  <a:lnTo>
                    <a:pt x="2249" y="4263"/>
                  </a:lnTo>
                  <a:lnTo>
                    <a:pt x="2218" y="4231"/>
                  </a:lnTo>
                  <a:cubicBezTo>
                    <a:pt x="1046" y="3851"/>
                    <a:pt x="413" y="2616"/>
                    <a:pt x="793" y="1445"/>
                  </a:cubicBezTo>
                  <a:cubicBezTo>
                    <a:pt x="951" y="1001"/>
                    <a:pt x="1236" y="589"/>
                    <a:pt x="1616" y="336"/>
                  </a:cubicBezTo>
                  <a:cubicBezTo>
                    <a:pt x="1679" y="273"/>
                    <a:pt x="1711" y="146"/>
                    <a:pt x="1648" y="83"/>
                  </a:cubicBezTo>
                  <a:cubicBezTo>
                    <a:pt x="1608" y="23"/>
                    <a:pt x="1555" y="1"/>
                    <a:pt x="14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" name="Google Shape;730;p25"/>
            <p:cNvSpPr/>
            <p:nvPr/>
          </p:nvSpPr>
          <p:spPr>
            <a:xfrm>
              <a:off x="2470000" y="2833325"/>
              <a:ext cx="90275" cy="133025"/>
            </a:xfrm>
            <a:custGeom>
              <a:avLst/>
              <a:gdLst/>
              <a:ahLst/>
              <a:cxnLst/>
              <a:rect l="l" t="t" r="r" b="b"/>
              <a:pathLst>
                <a:path w="3611" h="5321" extrusionOk="0">
                  <a:moveTo>
                    <a:pt x="2565" y="3453"/>
                  </a:moveTo>
                  <a:lnTo>
                    <a:pt x="2565" y="4244"/>
                  </a:lnTo>
                  <a:cubicBezTo>
                    <a:pt x="2565" y="4339"/>
                    <a:pt x="2502" y="4371"/>
                    <a:pt x="2439" y="4371"/>
                  </a:cubicBezTo>
                  <a:lnTo>
                    <a:pt x="1204" y="4371"/>
                  </a:lnTo>
                  <a:cubicBezTo>
                    <a:pt x="1140" y="4371"/>
                    <a:pt x="1077" y="4339"/>
                    <a:pt x="1077" y="4244"/>
                  </a:cubicBezTo>
                  <a:lnTo>
                    <a:pt x="1077" y="3453"/>
                  </a:lnTo>
                  <a:cubicBezTo>
                    <a:pt x="1235" y="3516"/>
                    <a:pt x="1394" y="3548"/>
                    <a:pt x="1552" y="3579"/>
                  </a:cubicBezTo>
                  <a:lnTo>
                    <a:pt x="1584" y="3579"/>
                  </a:lnTo>
                  <a:cubicBezTo>
                    <a:pt x="1647" y="3611"/>
                    <a:pt x="1742" y="3611"/>
                    <a:pt x="1805" y="3611"/>
                  </a:cubicBezTo>
                  <a:cubicBezTo>
                    <a:pt x="1900" y="3611"/>
                    <a:pt x="1995" y="3611"/>
                    <a:pt x="2059" y="3579"/>
                  </a:cubicBezTo>
                  <a:cubicBezTo>
                    <a:pt x="2249" y="3579"/>
                    <a:pt x="2407" y="3516"/>
                    <a:pt x="2565" y="3453"/>
                  </a:cubicBezTo>
                  <a:close/>
                  <a:moveTo>
                    <a:pt x="2027" y="4751"/>
                  </a:moveTo>
                  <a:cubicBezTo>
                    <a:pt x="2027" y="4878"/>
                    <a:pt x="1932" y="4973"/>
                    <a:pt x="1805" y="4973"/>
                  </a:cubicBezTo>
                  <a:cubicBezTo>
                    <a:pt x="1710" y="4973"/>
                    <a:pt x="1615" y="4878"/>
                    <a:pt x="1615" y="4751"/>
                  </a:cubicBezTo>
                  <a:close/>
                  <a:moveTo>
                    <a:pt x="1805" y="1"/>
                  </a:moveTo>
                  <a:cubicBezTo>
                    <a:pt x="1425" y="1"/>
                    <a:pt x="1045" y="127"/>
                    <a:pt x="760" y="349"/>
                  </a:cubicBezTo>
                  <a:cubicBezTo>
                    <a:pt x="665" y="412"/>
                    <a:pt x="633" y="507"/>
                    <a:pt x="697" y="602"/>
                  </a:cubicBezTo>
                  <a:cubicBezTo>
                    <a:pt x="736" y="641"/>
                    <a:pt x="799" y="669"/>
                    <a:pt x="857" y="669"/>
                  </a:cubicBezTo>
                  <a:cubicBezTo>
                    <a:pt x="893" y="669"/>
                    <a:pt x="926" y="658"/>
                    <a:pt x="950" y="634"/>
                  </a:cubicBezTo>
                  <a:cubicBezTo>
                    <a:pt x="1204" y="444"/>
                    <a:pt x="1489" y="349"/>
                    <a:pt x="1805" y="349"/>
                  </a:cubicBezTo>
                  <a:cubicBezTo>
                    <a:pt x="2597" y="349"/>
                    <a:pt x="3230" y="1014"/>
                    <a:pt x="3230" y="1806"/>
                  </a:cubicBezTo>
                  <a:cubicBezTo>
                    <a:pt x="3230" y="2439"/>
                    <a:pt x="2819" y="3009"/>
                    <a:pt x="2217" y="3167"/>
                  </a:cubicBezTo>
                  <a:lnTo>
                    <a:pt x="2217" y="2154"/>
                  </a:lnTo>
                  <a:cubicBezTo>
                    <a:pt x="2217" y="2059"/>
                    <a:pt x="2280" y="1964"/>
                    <a:pt x="2375" y="1964"/>
                  </a:cubicBezTo>
                  <a:cubicBezTo>
                    <a:pt x="2470" y="1964"/>
                    <a:pt x="2565" y="2059"/>
                    <a:pt x="2565" y="2154"/>
                  </a:cubicBezTo>
                  <a:cubicBezTo>
                    <a:pt x="2565" y="2249"/>
                    <a:pt x="2629" y="2344"/>
                    <a:pt x="2724" y="2344"/>
                  </a:cubicBezTo>
                  <a:cubicBezTo>
                    <a:pt x="2850" y="2344"/>
                    <a:pt x="2914" y="2249"/>
                    <a:pt x="2914" y="2154"/>
                  </a:cubicBezTo>
                  <a:cubicBezTo>
                    <a:pt x="2914" y="1869"/>
                    <a:pt x="2692" y="1616"/>
                    <a:pt x="2375" y="1616"/>
                  </a:cubicBezTo>
                  <a:cubicBezTo>
                    <a:pt x="2090" y="1616"/>
                    <a:pt x="1869" y="1869"/>
                    <a:pt x="1869" y="2154"/>
                  </a:cubicBezTo>
                  <a:lnTo>
                    <a:pt x="1869" y="3231"/>
                  </a:lnTo>
                  <a:lnTo>
                    <a:pt x="1774" y="3231"/>
                  </a:lnTo>
                  <a:lnTo>
                    <a:pt x="1774" y="2154"/>
                  </a:lnTo>
                  <a:cubicBezTo>
                    <a:pt x="1774" y="1869"/>
                    <a:pt x="1520" y="1616"/>
                    <a:pt x="1235" y="1616"/>
                  </a:cubicBezTo>
                  <a:cubicBezTo>
                    <a:pt x="950" y="1616"/>
                    <a:pt x="697" y="1869"/>
                    <a:pt x="697" y="2154"/>
                  </a:cubicBezTo>
                  <a:cubicBezTo>
                    <a:pt x="697" y="2249"/>
                    <a:pt x="792" y="2344"/>
                    <a:pt x="887" y="2344"/>
                  </a:cubicBezTo>
                  <a:cubicBezTo>
                    <a:pt x="982" y="2344"/>
                    <a:pt x="1077" y="2249"/>
                    <a:pt x="1077" y="2154"/>
                  </a:cubicBezTo>
                  <a:cubicBezTo>
                    <a:pt x="1077" y="2059"/>
                    <a:pt x="1140" y="1964"/>
                    <a:pt x="1235" y="1964"/>
                  </a:cubicBezTo>
                  <a:cubicBezTo>
                    <a:pt x="1330" y="1964"/>
                    <a:pt x="1425" y="2059"/>
                    <a:pt x="1425" y="2154"/>
                  </a:cubicBezTo>
                  <a:lnTo>
                    <a:pt x="1425" y="3167"/>
                  </a:lnTo>
                  <a:cubicBezTo>
                    <a:pt x="824" y="3009"/>
                    <a:pt x="380" y="2439"/>
                    <a:pt x="380" y="1806"/>
                  </a:cubicBezTo>
                  <a:cubicBezTo>
                    <a:pt x="380" y="1584"/>
                    <a:pt x="443" y="1362"/>
                    <a:pt x="538" y="1141"/>
                  </a:cubicBezTo>
                  <a:cubicBezTo>
                    <a:pt x="570" y="1046"/>
                    <a:pt x="538" y="951"/>
                    <a:pt x="443" y="919"/>
                  </a:cubicBezTo>
                  <a:cubicBezTo>
                    <a:pt x="410" y="897"/>
                    <a:pt x="376" y="886"/>
                    <a:pt x="345" y="886"/>
                  </a:cubicBezTo>
                  <a:cubicBezTo>
                    <a:pt x="289" y="886"/>
                    <a:pt x="242" y="921"/>
                    <a:pt x="222" y="982"/>
                  </a:cubicBezTo>
                  <a:cubicBezTo>
                    <a:pt x="95" y="1236"/>
                    <a:pt x="32" y="1521"/>
                    <a:pt x="32" y="1806"/>
                  </a:cubicBezTo>
                  <a:cubicBezTo>
                    <a:pt x="0" y="2376"/>
                    <a:pt x="285" y="2882"/>
                    <a:pt x="697" y="3231"/>
                  </a:cubicBezTo>
                  <a:lnTo>
                    <a:pt x="697" y="4244"/>
                  </a:lnTo>
                  <a:cubicBezTo>
                    <a:pt x="697" y="4529"/>
                    <a:pt x="919" y="4751"/>
                    <a:pt x="1204" y="4751"/>
                  </a:cubicBezTo>
                  <a:lnTo>
                    <a:pt x="1235" y="4751"/>
                  </a:lnTo>
                  <a:cubicBezTo>
                    <a:pt x="1235" y="5068"/>
                    <a:pt x="1489" y="5321"/>
                    <a:pt x="1805" y="5321"/>
                  </a:cubicBezTo>
                  <a:cubicBezTo>
                    <a:pt x="2122" y="5321"/>
                    <a:pt x="2375" y="5068"/>
                    <a:pt x="2375" y="4751"/>
                  </a:cubicBezTo>
                  <a:lnTo>
                    <a:pt x="2439" y="4751"/>
                  </a:lnTo>
                  <a:cubicBezTo>
                    <a:pt x="2692" y="4751"/>
                    <a:pt x="2914" y="4529"/>
                    <a:pt x="2914" y="4244"/>
                  </a:cubicBezTo>
                  <a:lnTo>
                    <a:pt x="2914" y="3231"/>
                  </a:lnTo>
                  <a:cubicBezTo>
                    <a:pt x="3325" y="2882"/>
                    <a:pt x="3610" y="2376"/>
                    <a:pt x="3610" y="1806"/>
                  </a:cubicBezTo>
                  <a:cubicBezTo>
                    <a:pt x="3610" y="824"/>
                    <a:pt x="2819" y="1"/>
                    <a:pt x="180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" name="Google Shape;731;p25"/>
            <p:cNvSpPr/>
            <p:nvPr/>
          </p:nvSpPr>
          <p:spPr>
            <a:xfrm>
              <a:off x="2477900" y="2813325"/>
              <a:ext cx="20625" cy="20025"/>
            </a:xfrm>
            <a:custGeom>
              <a:avLst/>
              <a:gdLst/>
              <a:ahLst/>
              <a:cxnLst/>
              <a:rect l="l" t="t" r="r" b="b"/>
              <a:pathLst>
                <a:path w="825" h="801" extrusionOk="0">
                  <a:moveTo>
                    <a:pt x="203" y="1"/>
                  </a:moveTo>
                  <a:cubicBezTo>
                    <a:pt x="159" y="1"/>
                    <a:pt x="112" y="25"/>
                    <a:pt x="64" y="72"/>
                  </a:cubicBezTo>
                  <a:cubicBezTo>
                    <a:pt x="1" y="136"/>
                    <a:pt x="1" y="262"/>
                    <a:pt x="64" y="326"/>
                  </a:cubicBezTo>
                  <a:lnTo>
                    <a:pt x="508" y="737"/>
                  </a:lnTo>
                  <a:cubicBezTo>
                    <a:pt x="539" y="769"/>
                    <a:pt x="571" y="801"/>
                    <a:pt x="634" y="801"/>
                  </a:cubicBezTo>
                  <a:cubicBezTo>
                    <a:pt x="666" y="801"/>
                    <a:pt x="729" y="769"/>
                    <a:pt x="761" y="737"/>
                  </a:cubicBezTo>
                  <a:cubicBezTo>
                    <a:pt x="824" y="674"/>
                    <a:pt x="824" y="547"/>
                    <a:pt x="761" y="484"/>
                  </a:cubicBezTo>
                  <a:lnTo>
                    <a:pt x="317" y="72"/>
                  </a:lnTo>
                  <a:cubicBezTo>
                    <a:pt x="286" y="25"/>
                    <a:pt x="246" y="1"/>
                    <a:pt x="20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" name="Google Shape;732;p25"/>
            <p:cNvSpPr/>
            <p:nvPr/>
          </p:nvSpPr>
          <p:spPr>
            <a:xfrm>
              <a:off x="2531750" y="2813925"/>
              <a:ext cx="20600" cy="19425"/>
            </a:xfrm>
            <a:custGeom>
              <a:avLst/>
              <a:gdLst/>
              <a:ahLst/>
              <a:cxnLst/>
              <a:rect l="l" t="t" r="r" b="b"/>
              <a:pathLst>
                <a:path w="824" h="777" extrusionOk="0">
                  <a:moveTo>
                    <a:pt x="634" y="1"/>
                  </a:moveTo>
                  <a:cubicBezTo>
                    <a:pt x="586" y="1"/>
                    <a:pt x="539" y="17"/>
                    <a:pt x="507" y="48"/>
                  </a:cubicBezTo>
                  <a:lnTo>
                    <a:pt x="95" y="460"/>
                  </a:lnTo>
                  <a:cubicBezTo>
                    <a:pt x="0" y="523"/>
                    <a:pt x="0" y="650"/>
                    <a:pt x="95" y="713"/>
                  </a:cubicBezTo>
                  <a:cubicBezTo>
                    <a:pt x="127" y="745"/>
                    <a:pt x="159" y="777"/>
                    <a:pt x="222" y="777"/>
                  </a:cubicBezTo>
                  <a:cubicBezTo>
                    <a:pt x="254" y="777"/>
                    <a:pt x="317" y="745"/>
                    <a:pt x="349" y="713"/>
                  </a:cubicBezTo>
                  <a:lnTo>
                    <a:pt x="760" y="302"/>
                  </a:lnTo>
                  <a:cubicBezTo>
                    <a:pt x="824" y="238"/>
                    <a:pt x="824" y="112"/>
                    <a:pt x="760" y="48"/>
                  </a:cubicBezTo>
                  <a:cubicBezTo>
                    <a:pt x="729" y="17"/>
                    <a:pt x="681" y="1"/>
                    <a:pt x="63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" name="Google Shape;733;p25"/>
            <p:cNvSpPr/>
            <p:nvPr/>
          </p:nvSpPr>
          <p:spPr>
            <a:xfrm>
              <a:off x="2511150" y="2800075"/>
              <a:ext cx="8750" cy="24575"/>
            </a:xfrm>
            <a:custGeom>
              <a:avLst/>
              <a:gdLst/>
              <a:ahLst/>
              <a:cxnLst/>
              <a:rect l="l" t="t" r="r" b="b"/>
              <a:pathLst>
                <a:path w="350" h="983" extrusionOk="0">
                  <a:moveTo>
                    <a:pt x="159" y="1"/>
                  </a:moveTo>
                  <a:cubicBezTo>
                    <a:pt x="64" y="1"/>
                    <a:pt x="1" y="96"/>
                    <a:pt x="1" y="191"/>
                  </a:cubicBezTo>
                  <a:lnTo>
                    <a:pt x="1" y="792"/>
                  </a:lnTo>
                  <a:cubicBezTo>
                    <a:pt x="1" y="887"/>
                    <a:pt x="64" y="982"/>
                    <a:pt x="159" y="982"/>
                  </a:cubicBezTo>
                  <a:cubicBezTo>
                    <a:pt x="254" y="982"/>
                    <a:pt x="349" y="887"/>
                    <a:pt x="349" y="792"/>
                  </a:cubicBezTo>
                  <a:lnTo>
                    <a:pt x="349" y="191"/>
                  </a:lnTo>
                  <a:cubicBezTo>
                    <a:pt x="349" y="96"/>
                    <a:pt x="286" y="1"/>
                    <a:pt x="15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" name="Google Shape;734;p25"/>
            <p:cNvSpPr/>
            <p:nvPr/>
          </p:nvSpPr>
          <p:spPr>
            <a:xfrm>
              <a:off x="4297300" y="1720950"/>
              <a:ext cx="292175" cy="266850"/>
            </a:xfrm>
            <a:custGeom>
              <a:avLst/>
              <a:gdLst/>
              <a:ahLst/>
              <a:cxnLst/>
              <a:rect l="l" t="t" r="r" b="b"/>
              <a:pathLst>
                <a:path w="11687" h="10674" extrusionOk="0">
                  <a:moveTo>
                    <a:pt x="10894" y="349"/>
                  </a:moveTo>
                  <a:cubicBezTo>
                    <a:pt x="11148" y="349"/>
                    <a:pt x="11338" y="539"/>
                    <a:pt x="11338" y="793"/>
                  </a:cubicBezTo>
                  <a:lnTo>
                    <a:pt x="11338" y="6335"/>
                  </a:lnTo>
                  <a:cubicBezTo>
                    <a:pt x="11338" y="6588"/>
                    <a:pt x="11148" y="6778"/>
                    <a:pt x="10894" y="6778"/>
                  </a:cubicBezTo>
                  <a:lnTo>
                    <a:pt x="792" y="6778"/>
                  </a:lnTo>
                  <a:cubicBezTo>
                    <a:pt x="539" y="6778"/>
                    <a:pt x="349" y="6588"/>
                    <a:pt x="349" y="6335"/>
                  </a:cubicBezTo>
                  <a:lnTo>
                    <a:pt x="349" y="793"/>
                  </a:lnTo>
                  <a:cubicBezTo>
                    <a:pt x="349" y="539"/>
                    <a:pt x="539" y="349"/>
                    <a:pt x="792" y="349"/>
                  </a:cubicBezTo>
                  <a:close/>
                  <a:moveTo>
                    <a:pt x="6366" y="8298"/>
                  </a:moveTo>
                  <a:lnTo>
                    <a:pt x="6841" y="9438"/>
                  </a:lnTo>
                  <a:lnTo>
                    <a:pt x="4846" y="9438"/>
                  </a:lnTo>
                  <a:lnTo>
                    <a:pt x="5352" y="8298"/>
                  </a:lnTo>
                  <a:close/>
                  <a:moveTo>
                    <a:pt x="7538" y="9787"/>
                  </a:moveTo>
                  <a:cubicBezTo>
                    <a:pt x="7759" y="9787"/>
                    <a:pt x="7918" y="9977"/>
                    <a:pt x="7918" y="10198"/>
                  </a:cubicBezTo>
                  <a:lnTo>
                    <a:pt x="7918" y="10293"/>
                  </a:lnTo>
                  <a:cubicBezTo>
                    <a:pt x="7918" y="10293"/>
                    <a:pt x="7918" y="10325"/>
                    <a:pt x="7918" y="10325"/>
                  </a:cubicBezTo>
                  <a:lnTo>
                    <a:pt x="3801" y="10325"/>
                  </a:lnTo>
                  <a:cubicBezTo>
                    <a:pt x="3801" y="10325"/>
                    <a:pt x="3769" y="10293"/>
                    <a:pt x="3769" y="10293"/>
                  </a:cubicBezTo>
                  <a:lnTo>
                    <a:pt x="3769" y="10198"/>
                  </a:lnTo>
                  <a:cubicBezTo>
                    <a:pt x="3769" y="9977"/>
                    <a:pt x="3959" y="9787"/>
                    <a:pt x="4181" y="9787"/>
                  </a:cubicBezTo>
                  <a:close/>
                  <a:moveTo>
                    <a:pt x="792" y="1"/>
                  </a:moveTo>
                  <a:cubicBezTo>
                    <a:pt x="349" y="1"/>
                    <a:pt x="0" y="349"/>
                    <a:pt x="0" y="793"/>
                  </a:cubicBezTo>
                  <a:lnTo>
                    <a:pt x="0" y="7506"/>
                  </a:lnTo>
                  <a:cubicBezTo>
                    <a:pt x="0" y="7950"/>
                    <a:pt x="349" y="8298"/>
                    <a:pt x="792" y="8298"/>
                  </a:cubicBezTo>
                  <a:lnTo>
                    <a:pt x="2154" y="8298"/>
                  </a:lnTo>
                  <a:cubicBezTo>
                    <a:pt x="2249" y="8298"/>
                    <a:pt x="2312" y="8235"/>
                    <a:pt x="2312" y="8140"/>
                  </a:cubicBezTo>
                  <a:cubicBezTo>
                    <a:pt x="2312" y="8045"/>
                    <a:pt x="2249" y="7950"/>
                    <a:pt x="2154" y="7950"/>
                  </a:cubicBezTo>
                  <a:lnTo>
                    <a:pt x="792" y="7950"/>
                  </a:lnTo>
                  <a:cubicBezTo>
                    <a:pt x="539" y="7950"/>
                    <a:pt x="349" y="7760"/>
                    <a:pt x="349" y="7506"/>
                  </a:cubicBezTo>
                  <a:lnTo>
                    <a:pt x="349" y="7000"/>
                  </a:lnTo>
                  <a:cubicBezTo>
                    <a:pt x="475" y="7063"/>
                    <a:pt x="634" y="7126"/>
                    <a:pt x="792" y="7126"/>
                  </a:cubicBezTo>
                  <a:lnTo>
                    <a:pt x="10894" y="7126"/>
                  </a:lnTo>
                  <a:cubicBezTo>
                    <a:pt x="11053" y="7126"/>
                    <a:pt x="11211" y="7063"/>
                    <a:pt x="11338" y="7000"/>
                  </a:cubicBezTo>
                  <a:lnTo>
                    <a:pt x="11338" y="7506"/>
                  </a:lnTo>
                  <a:cubicBezTo>
                    <a:pt x="11338" y="7760"/>
                    <a:pt x="11148" y="7950"/>
                    <a:pt x="10894" y="7950"/>
                  </a:cubicBezTo>
                  <a:lnTo>
                    <a:pt x="2851" y="7950"/>
                  </a:lnTo>
                  <a:cubicBezTo>
                    <a:pt x="2756" y="7950"/>
                    <a:pt x="2661" y="8045"/>
                    <a:pt x="2661" y="8140"/>
                  </a:cubicBezTo>
                  <a:cubicBezTo>
                    <a:pt x="2661" y="8235"/>
                    <a:pt x="2756" y="8298"/>
                    <a:pt x="2851" y="8298"/>
                  </a:cubicBezTo>
                  <a:lnTo>
                    <a:pt x="4972" y="8298"/>
                  </a:lnTo>
                  <a:lnTo>
                    <a:pt x="4466" y="9438"/>
                  </a:lnTo>
                  <a:lnTo>
                    <a:pt x="4181" y="9438"/>
                  </a:lnTo>
                  <a:cubicBezTo>
                    <a:pt x="3769" y="9438"/>
                    <a:pt x="3421" y="9787"/>
                    <a:pt x="3421" y="10198"/>
                  </a:cubicBezTo>
                  <a:lnTo>
                    <a:pt x="3421" y="10293"/>
                  </a:lnTo>
                  <a:cubicBezTo>
                    <a:pt x="3421" y="10515"/>
                    <a:pt x="3611" y="10673"/>
                    <a:pt x="3801" y="10673"/>
                  </a:cubicBezTo>
                  <a:lnTo>
                    <a:pt x="7918" y="10673"/>
                  </a:lnTo>
                  <a:cubicBezTo>
                    <a:pt x="8108" y="10673"/>
                    <a:pt x="8266" y="10515"/>
                    <a:pt x="8266" y="10293"/>
                  </a:cubicBezTo>
                  <a:lnTo>
                    <a:pt x="8266" y="10198"/>
                  </a:lnTo>
                  <a:cubicBezTo>
                    <a:pt x="8266" y="9787"/>
                    <a:pt x="7949" y="9438"/>
                    <a:pt x="7538" y="9438"/>
                  </a:cubicBezTo>
                  <a:lnTo>
                    <a:pt x="7221" y="9438"/>
                  </a:lnTo>
                  <a:lnTo>
                    <a:pt x="6714" y="8298"/>
                  </a:lnTo>
                  <a:lnTo>
                    <a:pt x="10894" y="8298"/>
                  </a:lnTo>
                  <a:cubicBezTo>
                    <a:pt x="11338" y="8298"/>
                    <a:pt x="11686" y="7950"/>
                    <a:pt x="11686" y="7506"/>
                  </a:cubicBezTo>
                  <a:lnTo>
                    <a:pt x="11686" y="793"/>
                  </a:lnTo>
                  <a:cubicBezTo>
                    <a:pt x="11686" y="349"/>
                    <a:pt x="11338" y="1"/>
                    <a:pt x="1089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" name="Google Shape;735;p25"/>
            <p:cNvSpPr/>
            <p:nvPr/>
          </p:nvSpPr>
          <p:spPr>
            <a:xfrm>
              <a:off x="4340850" y="1748675"/>
              <a:ext cx="196375" cy="107700"/>
            </a:xfrm>
            <a:custGeom>
              <a:avLst/>
              <a:gdLst/>
              <a:ahLst/>
              <a:cxnLst/>
              <a:rect l="l" t="t" r="r" b="b"/>
              <a:pathLst>
                <a:path w="7855" h="4308" extrusionOk="0">
                  <a:moveTo>
                    <a:pt x="538" y="444"/>
                  </a:moveTo>
                  <a:cubicBezTo>
                    <a:pt x="665" y="444"/>
                    <a:pt x="760" y="539"/>
                    <a:pt x="760" y="665"/>
                  </a:cubicBezTo>
                  <a:cubicBezTo>
                    <a:pt x="760" y="792"/>
                    <a:pt x="665" y="887"/>
                    <a:pt x="538" y="887"/>
                  </a:cubicBezTo>
                  <a:cubicBezTo>
                    <a:pt x="443" y="887"/>
                    <a:pt x="348" y="792"/>
                    <a:pt x="348" y="665"/>
                  </a:cubicBezTo>
                  <a:cubicBezTo>
                    <a:pt x="348" y="539"/>
                    <a:pt x="443" y="444"/>
                    <a:pt x="538" y="444"/>
                  </a:cubicBezTo>
                  <a:close/>
                  <a:moveTo>
                    <a:pt x="4560" y="349"/>
                  </a:moveTo>
                  <a:lnTo>
                    <a:pt x="4560" y="982"/>
                  </a:lnTo>
                  <a:lnTo>
                    <a:pt x="3927" y="982"/>
                  </a:lnTo>
                  <a:lnTo>
                    <a:pt x="3927" y="729"/>
                  </a:lnTo>
                  <a:lnTo>
                    <a:pt x="3927" y="349"/>
                  </a:lnTo>
                  <a:close/>
                  <a:moveTo>
                    <a:pt x="7537" y="349"/>
                  </a:moveTo>
                  <a:lnTo>
                    <a:pt x="7537" y="982"/>
                  </a:lnTo>
                  <a:lnTo>
                    <a:pt x="6872" y="982"/>
                  </a:lnTo>
                  <a:lnTo>
                    <a:pt x="6872" y="665"/>
                  </a:lnTo>
                  <a:lnTo>
                    <a:pt x="6872" y="349"/>
                  </a:lnTo>
                  <a:close/>
                  <a:moveTo>
                    <a:pt x="1584" y="3325"/>
                  </a:moveTo>
                  <a:lnTo>
                    <a:pt x="1584" y="3959"/>
                  </a:lnTo>
                  <a:lnTo>
                    <a:pt x="950" y="3959"/>
                  </a:lnTo>
                  <a:lnTo>
                    <a:pt x="950" y="3325"/>
                  </a:lnTo>
                  <a:close/>
                  <a:moveTo>
                    <a:pt x="3864" y="0"/>
                  </a:moveTo>
                  <a:cubicBezTo>
                    <a:pt x="3737" y="0"/>
                    <a:pt x="3579" y="127"/>
                    <a:pt x="3579" y="285"/>
                  </a:cubicBezTo>
                  <a:lnTo>
                    <a:pt x="3579" y="507"/>
                  </a:lnTo>
                  <a:lnTo>
                    <a:pt x="1077" y="507"/>
                  </a:lnTo>
                  <a:cubicBezTo>
                    <a:pt x="1014" y="285"/>
                    <a:pt x="792" y="95"/>
                    <a:pt x="570" y="95"/>
                  </a:cubicBezTo>
                  <a:cubicBezTo>
                    <a:pt x="253" y="95"/>
                    <a:pt x="0" y="349"/>
                    <a:pt x="0" y="665"/>
                  </a:cubicBezTo>
                  <a:cubicBezTo>
                    <a:pt x="0" y="982"/>
                    <a:pt x="253" y="1235"/>
                    <a:pt x="570" y="1235"/>
                  </a:cubicBezTo>
                  <a:cubicBezTo>
                    <a:pt x="792" y="1235"/>
                    <a:pt x="1014" y="1077"/>
                    <a:pt x="1077" y="824"/>
                  </a:cubicBezTo>
                  <a:lnTo>
                    <a:pt x="2819" y="824"/>
                  </a:lnTo>
                  <a:cubicBezTo>
                    <a:pt x="1995" y="1267"/>
                    <a:pt x="1394" y="2027"/>
                    <a:pt x="1172" y="2977"/>
                  </a:cubicBezTo>
                  <a:lnTo>
                    <a:pt x="919" y="2977"/>
                  </a:lnTo>
                  <a:cubicBezTo>
                    <a:pt x="760" y="2977"/>
                    <a:pt x="633" y="3104"/>
                    <a:pt x="633" y="3262"/>
                  </a:cubicBezTo>
                  <a:lnTo>
                    <a:pt x="633" y="4022"/>
                  </a:lnTo>
                  <a:cubicBezTo>
                    <a:pt x="633" y="4181"/>
                    <a:pt x="760" y="4307"/>
                    <a:pt x="919" y="4307"/>
                  </a:cubicBezTo>
                  <a:lnTo>
                    <a:pt x="1647" y="4307"/>
                  </a:lnTo>
                  <a:cubicBezTo>
                    <a:pt x="1805" y="4307"/>
                    <a:pt x="1932" y="4181"/>
                    <a:pt x="1932" y="4022"/>
                  </a:cubicBezTo>
                  <a:lnTo>
                    <a:pt x="1932" y="3262"/>
                  </a:lnTo>
                  <a:cubicBezTo>
                    <a:pt x="1932" y="3104"/>
                    <a:pt x="1805" y="2977"/>
                    <a:pt x="1647" y="2977"/>
                  </a:cubicBezTo>
                  <a:lnTo>
                    <a:pt x="1520" y="2977"/>
                  </a:lnTo>
                  <a:cubicBezTo>
                    <a:pt x="1774" y="1964"/>
                    <a:pt x="2565" y="1172"/>
                    <a:pt x="3579" y="919"/>
                  </a:cubicBezTo>
                  <a:lnTo>
                    <a:pt x="3579" y="1045"/>
                  </a:lnTo>
                  <a:cubicBezTo>
                    <a:pt x="3579" y="1204"/>
                    <a:pt x="3705" y="1330"/>
                    <a:pt x="3864" y="1330"/>
                  </a:cubicBezTo>
                  <a:lnTo>
                    <a:pt x="4624" y="1330"/>
                  </a:lnTo>
                  <a:cubicBezTo>
                    <a:pt x="4782" y="1330"/>
                    <a:pt x="4909" y="1204"/>
                    <a:pt x="4909" y="1045"/>
                  </a:cubicBezTo>
                  <a:lnTo>
                    <a:pt x="4909" y="824"/>
                  </a:lnTo>
                  <a:lnTo>
                    <a:pt x="6556" y="824"/>
                  </a:lnTo>
                  <a:lnTo>
                    <a:pt x="6556" y="1045"/>
                  </a:lnTo>
                  <a:cubicBezTo>
                    <a:pt x="6556" y="1204"/>
                    <a:pt x="6682" y="1330"/>
                    <a:pt x="6841" y="1330"/>
                  </a:cubicBezTo>
                  <a:lnTo>
                    <a:pt x="7569" y="1330"/>
                  </a:lnTo>
                  <a:cubicBezTo>
                    <a:pt x="7727" y="1330"/>
                    <a:pt x="7854" y="1204"/>
                    <a:pt x="7854" y="1045"/>
                  </a:cubicBezTo>
                  <a:lnTo>
                    <a:pt x="7854" y="285"/>
                  </a:lnTo>
                  <a:cubicBezTo>
                    <a:pt x="7854" y="127"/>
                    <a:pt x="7727" y="0"/>
                    <a:pt x="7569" y="0"/>
                  </a:cubicBezTo>
                  <a:lnTo>
                    <a:pt x="6841" y="0"/>
                  </a:lnTo>
                  <a:cubicBezTo>
                    <a:pt x="6682" y="0"/>
                    <a:pt x="6556" y="127"/>
                    <a:pt x="6556" y="285"/>
                  </a:cubicBezTo>
                  <a:lnTo>
                    <a:pt x="6556" y="507"/>
                  </a:lnTo>
                  <a:lnTo>
                    <a:pt x="4909" y="507"/>
                  </a:lnTo>
                  <a:lnTo>
                    <a:pt x="4909" y="285"/>
                  </a:lnTo>
                  <a:cubicBezTo>
                    <a:pt x="4909" y="127"/>
                    <a:pt x="4782" y="0"/>
                    <a:pt x="46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" name="Google Shape;736;p25"/>
            <p:cNvSpPr/>
            <p:nvPr/>
          </p:nvSpPr>
          <p:spPr>
            <a:xfrm>
              <a:off x="4458800" y="1792700"/>
              <a:ext cx="61775" cy="70800"/>
            </a:xfrm>
            <a:custGeom>
              <a:avLst/>
              <a:gdLst/>
              <a:ahLst/>
              <a:cxnLst/>
              <a:rect l="l" t="t" r="r" b="b"/>
              <a:pathLst>
                <a:path w="2471" h="2832" extrusionOk="0">
                  <a:moveTo>
                    <a:pt x="381" y="329"/>
                  </a:moveTo>
                  <a:lnTo>
                    <a:pt x="2091" y="1564"/>
                  </a:lnTo>
                  <a:cubicBezTo>
                    <a:pt x="2091" y="1564"/>
                    <a:pt x="2123" y="1596"/>
                    <a:pt x="2091" y="1596"/>
                  </a:cubicBezTo>
                  <a:cubicBezTo>
                    <a:pt x="2091" y="1628"/>
                    <a:pt x="2059" y="1628"/>
                    <a:pt x="2059" y="1628"/>
                  </a:cubicBezTo>
                  <a:lnTo>
                    <a:pt x="1204" y="1564"/>
                  </a:lnTo>
                  <a:cubicBezTo>
                    <a:pt x="1078" y="1564"/>
                    <a:pt x="919" y="1628"/>
                    <a:pt x="856" y="1723"/>
                  </a:cubicBezTo>
                  <a:lnTo>
                    <a:pt x="413" y="2483"/>
                  </a:lnTo>
                  <a:lnTo>
                    <a:pt x="381" y="2483"/>
                  </a:lnTo>
                  <a:cubicBezTo>
                    <a:pt x="349" y="2483"/>
                    <a:pt x="349" y="2451"/>
                    <a:pt x="349" y="2451"/>
                  </a:cubicBezTo>
                  <a:lnTo>
                    <a:pt x="349" y="361"/>
                  </a:lnTo>
                  <a:cubicBezTo>
                    <a:pt x="349" y="329"/>
                    <a:pt x="349" y="329"/>
                    <a:pt x="349" y="329"/>
                  </a:cubicBezTo>
                  <a:close/>
                  <a:moveTo>
                    <a:pt x="393" y="0"/>
                  </a:moveTo>
                  <a:cubicBezTo>
                    <a:pt x="336" y="0"/>
                    <a:pt x="279" y="16"/>
                    <a:pt x="222" y="44"/>
                  </a:cubicBezTo>
                  <a:cubicBezTo>
                    <a:pt x="96" y="108"/>
                    <a:pt x="1" y="234"/>
                    <a:pt x="1" y="361"/>
                  </a:cubicBezTo>
                  <a:lnTo>
                    <a:pt x="1" y="2451"/>
                  </a:lnTo>
                  <a:cubicBezTo>
                    <a:pt x="1" y="2641"/>
                    <a:pt x="127" y="2768"/>
                    <a:pt x="286" y="2831"/>
                  </a:cubicBezTo>
                  <a:lnTo>
                    <a:pt x="381" y="2831"/>
                  </a:lnTo>
                  <a:cubicBezTo>
                    <a:pt x="508" y="2831"/>
                    <a:pt x="634" y="2768"/>
                    <a:pt x="698" y="2641"/>
                  </a:cubicBezTo>
                  <a:lnTo>
                    <a:pt x="1141" y="1913"/>
                  </a:lnTo>
                  <a:lnTo>
                    <a:pt x="1173" y="1913"/>
                  </a:lnTo>
                  <a:lnTo>
                    <a:pt x="2028" y="1976"/>
                  </a:lnTo>
                  <a:cubicBezTo>
                    <a:pt x="2218" y="1976"/>
                    <a:pt x="2376" y="1881"/>
                    <a:pt x="2408" y="1723"/>
                  </a:cubicBezTo>
                  <a:cubicBezTo>
                    <a:pt x="2471" y="1564"/>
                    <a:pt x="2439" y="1406"/>
                    <a:pt x="2281" y="1311"/>
                  </a:cubicBezTo>
                  <a:lnTo>
                    <a:pt x="603" y="76"/>
                  </a:lnTo>
                  <a:cubicBezTo>
                    <a:pt x="533" y="24"/>
                    <a:pt x="463" y="0"/>
                    <a:pt x="3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" name="Google Shape;737;p25"/>
            <p:cNvSpPr/>
            <p:nvPr/>
          </p:nvSpPr>
          <p:spPr>
            <a:xfrm>
              <a:off x="4297300" y="3935400"/>
              <a:ext cx="100575" cy="124325"/>
            </a:xfrm>
            <a:custGeom>
              <a:avLst/>
              <a:gdLst/>
              <a:ahLst/>
              <a:cxnLst/>
              <a:rect l="l" t="t" r="r" b="b"/>
              <a:pathLst>
                <a:path w="4023" h="4973" extrusionOk="0">
                  <a:moveTo>
                    <a:pt x="380" y="1"/>
                  </a:moveTo>
                  <a:cubicBezTo>
                    <a:pt x="159" y="1"/>
                    <a:pt x="0" y="191"/>
                    <a:pt x="0" y="412"/>
                  </a:cubicBezTo>
                  <a:lnTo>
                    <a:pt x="0" y="3643"/>
                  </a:lnTo>
                  <a:cubicBezTo>
                    <a:pt x="0" y="3864"/>
                    <a:pt x="159" y="4054"/>
                    <a:pt x="380" y="4054"/>
                  </a:cubicBezTo>
                  <a:lnTo>
                    <a:pt x="1267" y="4054"/>
                  </a:lnTo>
                  <a:lnTo>
                    <a:pt x="1647" y="4751"/>
                  </a:lnTo>
                  <a:cubicBezTo>
                    <a:pt x="1742" y="4878"/>
                    <a:pt x="1869" y="4973"/>
                    <a:pt x="1995" y="4973"/>
                  </a:cubicBezTo>
                  <a:cubicBezTo>
                    <a:pt x="2154" y="4973"/>
                    <a:pt x="2280" y="4878"/>
                    <a:pt x="2375" y="4751"/>
                  </a:cubicBezTo>
                  <a:lnTo>
                    <a:pt x="2756" y="4054"/>
                  </a:lnTo>
                  <a:lnTo>
                    <a:pt x="3642" y="4054"/>
                  </a:lnTo>
                  <a:cubicBezTo>
                    <a:pt x="3864" y="4054"/>
                    <a:pt x="4022" y="3864"/>
                    <a:pt x="4022" y="3643"/>
                  </a:cubicBezTo>
                  <a:lnTo>
                    <a:pt x="4022" y="412"/>
                  </a:lnTo>
                  <a:cubicBezTo>
                    <a:pt x="4022" y="191"/>
                    <a:pt x="3864" y="1"/>
                    <a:pt x="3642" y="1"/>
                  </a:cubicBezTo>
                  <a:lnTo>
                    <a:pt x="2407" y="1"/>
                  </a:lnTo>
                  <a:cubicBezTo>
                    <a:pt x="2312" y="1"/>
                    <a:pt x="2249" y="96"/>
                    <a:pt x="2249" y="191"/>
                  </a:cubicBezTo>
                  <a:cubicBezTo>
                    <a:pt x="2249" y="286"/>
                    <a:pt x="2312" y="349"/>
                    <a:pt x="2407" y="349"/>
                  </a:cubicBezTo>
                  <a:lnTo>
                    <a:pt x="3642" y="349"/>
                  </a:lnTo>
                  <a:cubicBezTo>
                    <a:pt x="3674" y="349"/>
                    <a:pt x="3674" y="381"/>
                    <a:pt x="3674" y="412"/>
                  </a:cubicBezTo>
                  <a:lnTo>
                    <a:pt x="3674" y="3643"/>
                  </a:lnTo>
                  <a:cubicBezTo>
                    <a:pt x="3674" y="3674"/>
                    <a:pt x="3674" y="3706"/>
                    <a:pt x="3642" y="3706"/>
                  </a:cubicBezTo>
                  <a:lnTo>
                    <a:pt x="2661" y="3706"/>
                  </a:lnTo>
                  <a:cubicBezTo>
                    <a:pt x="2597" y="3706"/>
                    <a:pt x="2534" y="3738"/>
                    <a:pt x="2502" y="3801"/>
                  </a:cubicBezTo>
                  <a:lnTo>
                    <a:pt x="2059" y="4593"/>
                  </a:lnTo>
                  <a:cubicBezTo>
                    <a:pt x="2059" y="4624"/>
                    <a:pt x="2027" y="4624"/>
                    <a:pt x="1995" y="4624"/>
                  </a:cubicBezTo>
                  <a:cubicBezTo>
                    <a:pt x="1995" y="4624"/>
                    <a:pt x="1964" y="4624"/>
                    <a:pt x="1964" y="4593"/>
                  </a:cubicBezTo>
                  <a:lnTo>
                    <a:pt x="1520" y="3801"/>
                  </a:lnTo>
                  <a:cubicBezTo>
                    <a:pt x="1489" y="3738"/>
                    <a:pt x="1425" y="3706"/>
                    <a:pt x="1362" y="3706"/>
                  </a:cubicBezTo>
                  <a:lnTo>
                    <a:pt x="380" y="3706"/>
                  </a:lnTo>
                  <a:cubicBezTo>
                    <a:pt x="349" y="3706"/>
                    <a:pt x="349" y="3674"/>
                    <a:pt x="349" y="3643"/>
                  </a:cubicBezTo>
                  <a:lnTo>
                    <a:pt x="349" y="412"/>
                  </a:lnTo>
                  <a:cubicBezTo>
                    <a:pt x="349" y="381"/>
                    <a:pt x="349" y="349"/>
                    <a:pt x="380" y="349"/>
                  </a:cubicBezTo>
                  <a:lnTo>
                    <a:pt x="1615" y="349"/>
                  </a:lnTo>
                  <a:cubicBezTo>
                    <a:pt x="1710" y="349"/>
                    <a:pt x="1774" y="286"/>
                    <a:pt x="1774" y="191"/>
                  </a:cubicBezTo>
                  <a:cubicBezTo>
                    <a:pt x="1774" y="96"/>
                    <a:pt x="1710" y="1"/>
                    <a:pt x="161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" name="Google Shape;738;p25"/>
            <p:cNvSpPr/>
            <p:nvPr/>
          </p:nvSpPr>
          <p:spPr>
            <a:xfrm>
              <a:off x="4480975" y="3935400"/>
              <a:ext cx="100575" cy="124325"/>
            </a:xfrm>
            <a:custGeom>
              <a:avLst/>
              <a:gdLst/>
              <a:ahLst/>
              <a:cxnLst/>
              <a:rect l="l" t="t" r="r" b="b"/>
              <a:pathLst>
                <a:path w="4023" h="4973" extrusionOk="0">
                  <a:moveTo>
                    <a:pt x="412" y="1"/>
                  </a:moveTo>
                  <a:cubicBezTo>
                    <a:pt x="191" y="1"/>
                    <a:pt x="1" y="191"/>
                    <a:pt x="1" y="412"/>
                  </a:cubicBezTo>
                  <a:lnTo>
                    <a:pt x="1" y="3643"/>
                  </a:lnTo>
                  <a:cubicBezTo>
                    <a:pt x="1" y="3864"/>
                    <a:pt x="191" y="4054"/>
                    <a:pt x="412" y="4054"/>
                  </a:cubicBezTo>
                  <a:lnTo>
                    <a:pt x="1267" y="4054"/>
                  </a:lnTo>
                  <a:lnTo>
                    <a:pt x="1679" y="4751"/>
                  </a:lnTo>
                  <a:cubicBezTo>
                    <a:pt x="1742" y="4878"/>
                    <a:pt x="1869" y="4973"/>
                    <a:pt x="2027" y="4973"/>
                  </a:cubicBezTo>
                  <a:cubicBezTo>
                    <a:pt x="2154" y="4973"/>
                    <a:pt x="2312" y="4878"/>
                    <a:pt x="2376" y="4751"/>
                  </a:cubicBezTo>
                  <a:lnTo>
                    <a:pt x="2756" y="4054"/>
                  </a:lnTo>
                  <a:lnTo>
                    <a:pt x="3642" y="4054"/>
                  </a:lnTo>
                  <a:cubicBezTo>
                    <a:pt x="3864" y="4054"/>
                    <a:pt x="4023" y="3864"/>
                    <a:pt x="4023" y="3643"/>
                  </a:cubicBezTo>
                  <a:lnTo>
                    <a:pt x="4023" y="412"/>
                  </a:lnTo>
                  <a:cubicBezTo>
                    <a:pt x="4023" y="191"/>
                    <a:pt x="3864" y="1"/>
                    <a:pt x="3642" y="1"/>
                  </a:cubicBezTo>
                  <a:lnTo>
                    <a:pt x="2407" y="1"/>
                  </a:lnTo>
                  <a:cubicBezTo>
                    <a:pt x="2312" y="1"/>
                    <a:pt x="2249" y="96"/>
                    <a:pt x="2249" y="191"/>
                  </a:cubicBezTo>
                  <a:cubicBezTo>
                    <a:pt x="2249" y="286"/>
                    <a:pt x="2312" y="349"/>
                    <a:pt x="2407" y="349"/>
                  </a:cubicBezTo>
                  <a:lnTo>
                    <a:pt x="3642" y="349"/>
                  </a:lnTo>
                  <a:cubicBezTo>
                    <a:pt x="3674" y="349"/>
                    <a:pt x="3706" y="381"/>
                    <a:pt x="3706" y="412"/>
                  </a:cubicBezTo>
                  <a:lnTo>
                    <a:pt x="3706" y="3643"/>
                  </a:lnTo>
                  <a:cubicBezTo>
                    <a:pt x="3706" y="3674"/>
                    <a:pt x="3674" y="3706"/>
                    <a:pt x="3642" y="3706"/>
                  </a:cubicBezTo>
                  <a:lnTo>
                    <a:pt x="2661" y="3706"/>
                  </a:lnTo>
                  <a:cubicBezTo>
                    <a:pt x="2597" y="3706"/>
                    <a:pt x="2534" y="3738"/>
                    <a:pt x="2502" y="3801"/>
                  </a:cubicBezTo>
                  <a:lnTo>
                    <a:pt x="2059" y="4593"/>
                  </a:lnTo>
                  <a:cubicBezTo>
                    <a:pt x="2059" y="4624"/>
                    <a:pt x="2027" y="4624"/>
                    <a:pt x="2027" y="4624"/>
                  </a:cubicBezTo>
                  <a:cubicBezTo>
                    <a:pt x="1996" y="4624"/>
                    <a:pt x="1996" y="4624"/>
                    <a:pt x="1964" y="4593"/>
                  </a:cubicBezTo>
                  <a:lnTo>
                    <a:pt x="1521" y="3801"/>
                  </a:lnTo>
                  <a:cubicBezTo>
                    <a:pt x="1489" y="3738"/>
                    <a:pt x="1426" y="3706"/>
                    <a:pt x="1362" y="3706"/>
                  </a:cubicBezTo>
                  <a:lnTo>
                    <a:pt x="412" y="3706"/>
                  </a:lnTo>
                  <a:cubicBezTo>
                    <a:pt x="381" y="3706"/>
                    <a:pt x="349" y="3674"/>
                    <a:pt x="349" y="3643"/>
                  </a:cubicBezTo>
                  <a:lnTo>
                    <a:pt x="349" y="412"/>
                  </a:lnTo>
                  <a:cubicBezTo>
                    <a:pt x="349" y="381"/>
                    <a:pt x="381" y="349"/>
                    <a:pt x="412" y="349"/>
                  </a:cubicBezTo>
                  <a:lnTo>
                    <a:pt x="1616" y="349"/>
                  </a:lnTo>
                  <a:cubicBezTo>
                    <a:pt x="1711" y="349"/>
                    <a:pt x="1774" y="286"/>
                    <a:pt x="1774" y="191"/>
                  </a:cubicBezTo>
                  <a:cubicBezTo>
                    <a:pt x="1774" y="96"/>
                    <a:pt x="1711" y="1"/>
                    <a:pt x="161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" name="Google Shape;739;p25"/>
            <p:cNvSpPr/>
            <p:nvPr/>
          </p:nvSpPr>
          <p:spPr>
            <a:xfrm>
              <a:off x="4325000" y="3964300"/>
              <a:ext cx="45150" cy="43975"/>
            </a:xfrm>
            <a:custGeom>
              <a:avLst/>
              <a:gdLst/>
              <a:ahLst/>
              <a:cxnLst/>
              <a:rect l="l" t="t" r="r" b="b"/>
              <a:pathLst>
                <a:path w="1806" h="1759" extrusionOk="0">
                  <a:moveTo>
                    <a:pt x="191" y="1"/>
                  </a:moveTo>
                  <a:cubicBezTo>
                    <a:pt x="143" y="1"/>
                    <a:pt x="96" y="16"/>
                    <a:pt x="64" y="48"/>
                  </a:cubicBezTo>
                  <a:cubicBezTo>
                    <a:pt x="1" y="111"/>
                    <a:pt x="1" y="206"/>
                    <a:pt x="64" y="270"/>
                  </a:cubicBezTo>
                  <a:lnTo>
                    <a:pt x="666" y="872"/>
                  </a:lnTo>
                  <a:lnTo>
                    <a:pt x="64" y="1473"/>
                  </a:lnTo>
                  <a:cubicBezTo>
                    <a:pt x="1" y="1537"/>
                    <a:pt x="1" y="1632"/>
                    <a:pt x="64" y="1695"/>
                  </a:cubicBezTo>
                  <a:cubicBezTo>
                    <a:pt x="96" y="1727"/>
                    <a:pt x="159" y="1758"/>
                    <a:pt x="191" y="1758"/>
                  </a:cubicBezTo>
                  <a:cubicBezTo>
                    <a:pt x="254" y="1758"/>
                    <a:pt x="286" y="1758"/>
                    <a:pt x="317" y="1695"/>
                  </a:cubicBezTo>
                  <a:lnTo>
                    <a:pt x="919" y="1125"/>
                  </a:lnTo>
                  <a:lnTo>
                    <a:pt x="1521" y="1695"/>
                  </a:lnTo>
                  <a:cubicBezTo>
                    <a:pt x="1553" y="1727"/>
                    <a:pt x="1584" y="1758"/>
                    <a:pt x="1616" y="1758"/>
                  </a:cubicBezTo>
                  <a:cubicBezTo>
                    <a:pt x="1679" y="1758"/>
                    <a:pt x="1711" y="1758"/>
                    <a:pt x="1743" y="1695"/>
                  </a:cubicBezTo>
                  <a:cubicBezTo>
                    <a:pt x="1806" y="1632"/>
                    <a:pt x="1806" y="1537"/>
                    <a:pt x="1743" y="1473"/>
                  </a:cubicBezTo>
                  <a:lnTo>
                    <a:pt x="1172" y="872"/>
                  </a:lnTo>
                  <a:lnTo>
                    <a:pt x="1743" y="270"/>
                  </a:lnTo>
                  <a:cubicBezTo>
                    <a:pt x="1806" y="206"/>
                    <a:pt x="1806" y="111"/>
                    <a:pt x="1743" y="48"/>
                  </a:cubicBezTo>
                  <a:cubicBezTo>
                    <a:pt x="1711" y="16"/>
                    <a:pt x="1671" y="1"/>
                    <a:pt x="1628" y="1"/>
                  </a:cubicBezTo>
                  <a:cubicBezTo>
                    <a:pt x="1584" y="1"/>
                    <a:pt x="1537" y="16"/>
                    <a:pt x="1489" y="48"/>
                  </a:cubicBezTo>
                  <a:lnTo>
                    <a:pt x="919" y="618"/>
                  </a:lnTo>
                  <a:lnTo>
                    <a:pt x="317" y="48"/>
                  </a:lnTo>
                  <a:cubicBezTo>
                    <a:pt x="286" y="16"/>
                    <a:pt x="238" y="1"/>
                    <a:pt x="19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" name="Google Shape;740;p25"/>
            <p:cNvSpPr/>
            <p:nvPr/>
          </p:nvSpPr>
          <p:spPr>
            <a:xfrm>
              <a:off x="4503150" y="3966075"/>
              <a:ext cx="57025" cy="38225"/>
            </a:xfrm>
            <a:custGeom>
              <a:avLst/>
              <a:gdLst/>
              <a:ahLst/>
              <a:cxnLst/>
              <a:rect l="l" t="t" r="r" b="b"/>
              <a:pathLst>
                <a:path w="2281" h="1529" extrusionOk="0">
                  <a:moveTo>
                    <a:pt x="2075" y="1"/>
                  </a:moveTo>
                  <a:cubicBezTo>
                    <a:pt x="2035" y="1"/>
                    <a:pt x="1995" y="25"/>
                    <a:pt x="1964" y="72"/>
                  </a:cubicBezTo>
                  <a:lnTo>
                    <a:pt x="919" y="1117"/>
                  </a:lnTo>
                  <a:lnTo>
                    <a:pt x="317" y="515"/>
                  </a:lnTo>
                  <a:cubicBezTo>
                    <a:pt x="269" y="484"/>
                    <a:pt x="222" y="468"/>
                    <a:pt x="178" y="468"/>
                  </a:cubicBezTo>
                  <a:cubicBezTo>
                    <a:pt x="135" y="468"/>
                    <a:pt x="95" y="484"/>
                    <a:pt x="64" y="515"/>
                  </a:cubicBezTo>
                  <a:cubicBezTo>
                    <a:pt x="0" y="579"/>
                    <a:pt x="0" y="706"/>
                    <a:pt x="64" y="769"/>
                  </a:cubicBezTo>
                  <a:lnTo>
                    <a:pt x="792" y="1466"/>
                  </a:lnTo>
                  <a:cubicBezTo>
                    <a:pt x="824" y="1497"/>
                    <a:pt x="855" y="1529"/>
                    <a:pt x="887" y="1529"/>
                  </a:cubicBezTo>
                  <a:cubicBezTo>
                    <a:pt x="950" y="1529"/>
                    <a:pt x="982" y="1529"/>
                    <a:pt x="1014" y="1466"/>
                  </a:cubicBezTo>
                  <a:lnTo>
                    <a:pt x="2185" y="294"/>
                  </a:lnTo>
                  <a:cubicBezTo>
                    <a:pt x="2280" y="230"/>
                    <a:pt x="2280" y="135"/>
                    <a:pt x="2185" y="72"/>
                  </a:cubicBezTo>
                  <a:cubicBezTo>
                    <a:pt x="2154" y="25"/>
                    <a:pt x="2114" y="1"/>
                    <a:pt x="20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" name="Google Shape;741;p25"/>
            <p:cNvSpPr/>
            <p:nvPr/>
          </p:nvSpPr>
          <p:spPr>
            <a:xfrm>
              <a:off x="4494425" y="4102450"/>
              <a:ext cx="95825" cy="96625"/>
            </a:xfrm>
            <a:custGeom>
              <a:avLst/>
              <a:gdLst/>
              <a:ahLst/>
              <a:cxnLst/>
              <a:rect l="l" t="t" r="r" b="b"/>
              <a:pathLst>
                <a:path w="3833" h="3865" extrusionOk="0">
                  <a:moveTo>
                    <a:pt x="2186" y="349"/>
                  </a:moveTo>
                  <a:lnTo>
                    <a:pt x="2186" y="951"/>
                  </a:lnTo>
                  <a:cubicBezTo>
                    <a:pt x="1521" y="1014"/>
                    <a:pt x="1014" y="1553"/>
                    <a:pt x="919" y="2218"/>
                  </a:cubicBezTo>
                  <a:lnTo>
                    <a:pt x="318" y="2218"/>
                  </a:lnTo>
                  <a:lnTo>
                    <a:pt x="318" y="349"/>
                  </a:lnTo>
                  <a:close/>
                  <a:moveTo>
                    <a:pt x="2186" y="1299"/>
                  </a:moveTo>
                  <a:lnTo>
                    <a:pt x="2186" y="2218"/>
                  </a:lnTo>
                  <a:lnTo>
                    <a:pt x="1268" y="2218"/>
                  </a:lnTo>
                  <a:cubicBezTo>
                    <a:pt x="1331" y="1743"/>
                    <a:pt x="1711" y="1363"/>
                    <a:pt x="2186" y="1299"/>
                  </a:cubicBezTo>
                  <a:close/>
                  <a:moveTo>
                    <a:pt x="2534" y="1299"/>
                  </a:moveTo>
                  <a:cubicBezTo>
                    <a:pt x="3073" y="1363"/>
                    <a:pt x="3485" y="1838"/>
                    <a:pt x="3485" y="2408"/>
                  </a:cubicBezTo>
                  <a:cubicBezTo>
                    <a:pt x="3485" y="3009"/>
                    <a:pt x="2978" y="3516"/>
                    <a:pt x="2376" y="3516"/>
                  </a:cubicBezTo>
                  <a:cubicBezTo>
                    <a:pt x="1806" y="3516"/>
                    <a:pt x="1363" y="3104"/>
                    <a:pt x="1268" y="2566"/>
                  </a:cubicBezTo>
                  <a:lnTo>
                    <a:pt x="2376" y="2566"/>
                  </a:lnTo>
                  <a:cubicBezTo>
                    <a:pt x="2471" y="2566"/>
                    <a:pt x="2534" y="2503"/>
                    <a:pt x="2534" y="2408"/>
                  </a:cubicBezTo>
                  <a:lnTo>
                    <a:pt x="2534" y="1299"/>
                  </a:lnTo>
                  <a:close/>
                  <a:moveTo>
                    <a:pt x="159" y="1"/>
                  </a:moveTo>
                  <a:cubicBezTo>
                    <a:pt x="64" y="1"/>
                    <a:pt x="1" y="96"/>
                    <a:pt x="1" y="191"/>
                  </a:cubicBezTo>
                  <a:lnTo>
                    <a:pt x="1" y="2408"/>
                  </a:lnTo>
                  <a:cubicBezTo>
                    <a:pt x="1" y="2503"/>
                    <a:pt x="64" y="2566"/>
                    <a:pt x="159" y="2566"/>
                  </a:cubicBezTo>
                  <a:lnTo>
                    <a:pt x="919" y="2566"/>
                  </a:lnTo>
                  <a:cubicBezTo>
                    <a:pt x="1014" y="3294"/>
                    <a:pt x="1616" y="3864"/>
                    <a:pt x="2376" y="3864"/>
                  </a:cubicBezTo>
                  <a:cubicBezTo>
                    <a:pt x="3168" y="3864"/>
                    <a:pt x="3833" y="3199"/>
                    <a:pt x="3833" y="2408"/>
                  </a:cubicBezTo>
                  <a:cubicBezTo>
                    <a:pt x="3833" y="1648"/>
                    <a:pt x="3263" y="1046"/>
                    <a:pt x="2534" y="951"/>
                  </a:cubicBezTo>
                  <a:lnTo>
                    <a:pt x="2534" y="191"/>
                  </a:lnTo>
                  <a:cubicBezTo>
                    <a:pt x="2534" y="96"/>
                    <a:pt x="2471" y="1"/>
                    <a:pt x="237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" name="Google Shape;742;p25"/>
            <p:cNvSpPr/>
            <p:nvPr/>
          </p:nvSpPr>
          <p:spPr>
            <a:xfrm>
              <a:off x="4299675" y="4099300"/>
              <a:ext cx="95825" cy="102950"/>
            </a:xfrm>
            <a:custGeom>
              <a:avLst/>
              <a:gdLst/>
              <a:ahLst/>
              <a:cxnLst/>
              <a:rect l="l" t="t" r="r" b="b"/>
              <a:pathLst>
                <a:path w="3833" h="4118" extrusionOk="0">
                  <a:moveTo>
                    <a:pt x="1267" y="602"/>
                  </a:moveTo>
                  <a:lnTo>
                    <a:pt x="1647" y="1394"/>
                  </a:lnTo>
                  <a:cubicBezTo>
                    <a:pt x="1647" y="1394"/>
                    <a:pt x="1615" y="1394"/>
                    <a:pt x="1615" y="1425"/>
                  </a:cubicBezTo>
                  <a:cubicBezTo>
                    <a:pt x="1235" y="1647"/>
                    <a:pt x="982" y="2027"/>
                    <a:pt x="919" y="2470"/>
                  </a:cubicBezTo>
                  <a:lnTo>
                    <a:pt x="444" y="2470"/>
                  </a:lnTo>
                  <a:lnTo>
                    <a:pt x="1267" y="602"/>
                  </a:lnTo>
                  <a:close/>
                  <a:moveTo>
                    <a:pt x="1774" y="1710"/>
                  </a:moveTo>
                  <a:lnTo>
                    <a:pt x="2122" y="2470"/>
                  </a:lnTo>
                  <a:lnTo>
                    <a:pt x="1299" y="2470"/>
                  </a:lnTo>
                  <a:cubicBezTo>
                    <a:pt x="1330" y="2185"/>
                    <a:pt x="1520" y="1900"/>
                    <a:pt x="1774" y="1710"/>
                  </a:cubicBezTo>
                  <a:close/>
                  <a:moveTo>
                    <a:pt x="2376" y="1552"/>
                  </a:moveTo>
                  <a:cubicBezTo>
                    <a:pt x="2977" y="1552"/>
                    <a:pt x="3484" y="2027"/>
                    <a:pt x="3484" y="2660"/>
                  </a:cubicBezTo>
                  <a:cubicBezTo>
                    <a:pt x="3484" y="3262"/>
                    <a:pt x="3009" y="3769"/>
                    <a:pt x="2376" y="3769"/>
                  </a:cubicBezTo>
                  <a:cubicBezTo>
                    <a:pt x="1837" y="3769"/>
                    <a:pt x="1362" y="3357"/>
                    <a:pt x="1267" y="2819"/>
                  </a:cubicBezTo>
                  <a:lnTo>
                    <a:pt x="2376" y="2819"/>
                  </a:lnTo>
                  <a:cubicBezTo>
                    <a:pt x="2439" y="2819"/>
                    <a:pt x="2502" y="2787"/>
                    <a:pt x="2534" y="2755"/>
                  </a:cubicBezTo>
                  <a:cubicBezTo>
                    <a:pt x="2566" y="2692"/>
                    <a:pt x="2566" y="2629"/>
                    <a:pt x="2534" y="2597"/>
                  </a:cubicBezTo>
                  <a:lnTo>
                    <a:pt x="2090" y="1584"/>
                  </a:lnTo>
                  <a:cubicBezTo>
                    <a:pt x="2185" y="1552"/>
                    <a:pt x="2280" y="1552"/>
                    <a:pt x="2376" y="1552"/>
                  </a:cubicBezTo>
                  <a:close/>
                  <a:moveTo>
                    <a:pt x="1267" y="0"/>
                  </a:moveTo>
                  <a:cubicBezTo>
                    <a:pt x="1204" y="0"/>
                    <a:pt x="1140" y="32"/>
                    <a:pt x="1109" y="95"/>
                  </a:cubicBezTo>
                  <a:lnTo>
                    <a:pt x="0" y="2597"/>
                  </a:lnTo>
                  <a:cubicBezTo>
                    <a:pt x="0" y="2629"/>
                    <a:pt x="0" y="2692"/>
                    <a:pt x="32" y="2755"/>
                  </a:cubicBezTo>
                  <a:cubicBezTo>
                    <a:pt x="64" y="2787"/>
                    <a:pt x="127" y="2819"/>
                    <a:pt x="159" y="2819"/>
                  </a:cubicBezTo>
                  <a:lnTo>
                    <a:pt x="919" y="2819"/>
                  </a:lnTo>
                  <a:cubicBezTo>
                    <a:pt x="1014" y="3547"/>
                    <a:pt x="1615" y="4117"/>
                    <a:pt x="2376" y="4117"/>
                  </a:cubicBezTo>
                  <a:cubicBezTo>
                    <a:pt x="3167" y="4117"/>
                    <a:pt x="3832" y="3452"/>
                    <a:pt x="3832" y="2660"/>
                  </a:cubicBezTo>
                  <a:cubicBezTo>
                    <a:pt x="3832" y="1869"/>
                    <a:pt x="3199" y="1204"/>
                    <a:pt x="2376" y="1204"/>
                  </a:cubicBezTo>
                  <a:cubicBezTo>
                    <a:pt x="2217" y="1204"/>
                    <a:pt x="2090" y="1235"/>
                    <a:pt x="1964" y="1267"/>
                  </a:cubicBezTo>
                  <a:lnTo>
                    <a:pt x="1425" y="95"/>
                  </a:lnTo>
                  <a:cubicBezTo>
                    <a:pt x="1394" y="32"/>
                    <a:pt x="1362" y="0"/>
                    <a:pt x="126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" name="Google Shape;743;p25"/>
            <p:cNvSpPr/>
            <p:nvPr/>
          </p:nvSpPr>
          <p:spPr>
            <a:xfrm>
              <a:off x="4439025" y="3956775"/>
              <a:ext cx="8725" cy="17450"/>
            </a:xfrm>
            <a:custGeom>
              <a:avLst/>
              <a:gdLst/>
              <a:ahLst/>
              <a:cxnLst/>
              <a:rect l="l" t="t" r="r" b="b"/>
              <a:pathLst>
                <a:path w="349" h="698" extrusionOk="0">
                  <a:moveTo>
                    <a:pt x="190" y="1"/>
                  </a:moveTo>
                  <a:cubicBezTo>
                    <a:pt x="95" y="1"/>
                    <a:pt x="0" y="64"/>
                    <a:pt x="0" y="159"/>
                  </a:cubicBezTo>
                  <a:lnTo>
                    <a:pt x="0" y="539"/>
                  </a:lnTo>
                  <a:cubicBezTo>
                    <a:pt x="0" y="634"/>
                    <a:pt x="95" y="697"/>
                    <a:pt x="190" y="697"/>
                  </a:cubicBezTo>
                  <a:cubicBezTo>
                    <a:pt x="285" y="697"/>
                    <a:pt x="348" y="634"/>
                    <a:pt x="348" y="539"/>
                  </a:cubicBezTo>
                  <a:lnTo>
                    <a:pt x="348" y="159"/>
                  </a:lnTo>
                  <a:cubicBezTo>
                    <a:pt x="348" y="96"/>
                    <a:pt x="285" y="1"/>
                    <a:pt x="19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" name="Google Shape;744;p25"/>
            <p:cNvSpPr/>
            <p:nvPr/>
          </p:nvSpPr>
          <p:spPr>
            <a:xfrm>
              <a:off x="4439025" y="3991625"/>
              <a:ext cx="8725" cy="17425"/>
            </a:xfrm>
            <a:custGeom>
              <a:avLst/>
              <a:gdLst/>
              <a:ahLst/>
              <a:cxnLst/>
              <a:rect l="l" t="t" r="r" b="b"/>
              <a:pathLst>
                <a:path w="349" h="697" extrusionOk="0">
                  <a:moveTo>
                    <a:pt x="190" y="0"/>
                  </a:moveTo>
                  <a:cubicBezTo>
                    <a:pt x="95" y="0"/>
                    <a:pt x="0" y="64"/>
                    <a:pt x="0" y="159"/>
                  </a:cubicBezTo>
                  <a:lnTo>
                    <a:pt x="0" y="507"/>
                  </a:lnTo>
                  <a:cubicBezTo>
                    <a:pt x="0" y="602"/>
                    <a:pt x="95" y="697"/>
                    <a:pt x="190" y="697"/>
                  </a:cubicBezTo>
                  <a:cubicBezTo>
                    <a:pt x="285" y="697"/>
                    <a:pt x="348" y="602"/>
                    <a:pt x="348" y="507"/>
                  </a:cubicBezTo>
                  <a:lnTo>
                    <a:pt x="348" y="159"/>
                  </a:lnTo>
                  <a:cubicBezTo>
                    <a:pt x="348" y="64"/>
                    <a:pt x="285" y="0"/>
                    <a:pt x="19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" name="Google Shape;745;p25"/>
            <p:cNvSpPr/>
            <p:nvPr/>
          </p:nvSpPr>
          <p:spPr>
            <a:xfrm>
              <a:off x="4439025" y="4025650"/>
              <a:ext cx="8725" cy="17450"/>
            </a:xfrm>
            <a:custGeom>
              <a:avLst/>
              <a:gdLst/>
              <a:ahLst/>
              <a:cxnLst/>
              <a:rect l="l" t="t" r="r" b="b"/>
              <a:pathLst>
                <a:path w="349" h="698" extrusionOk="0">
                  <a:moveTo>
                    <a:pt x="190" y="1"/>
                  </a:moveTo>
                  <a:cubicBezTo>
                    <a:pt x="95" y="1"/>
                    <a:pt x="0" y="64"/>
                    <a:pt x="0" y="159"/>
                  </a:cubicBezTo>
                  <a:lnTo>
                    <a:pt x="0" y="539"/>
                  </a:lnTo>
                  <a:cubicBezTo>
                    <a:pt x="0" y="634"/>
                    <a:pt x="95" y="698"/>
                    <a:pt x="190" y="698"/>
                  </a:cubicBezTo>
                  <a:cubicBezTo>
                    <a:pt x="285" y="698"/>
                    <a:pt x="348" y="634"/>
                    <a:pt x="348" y="539"/>
                  </a:cubicBezTo>
                  <a:lnTo>
                    <a:pt x="348" y="159"/>
                  </a:lnTo>
                  <a:cubicBezTo>
                    <a:pt x="348" y="64"/>
                    <a:pt x="285" y="1"/>
                    <a:pt x="19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" name="Google Shape;746;p25"/>
            <p:cNvSpPr/>
            <p:nvPr/>
          </p:nvSpPr>
          <p:spPr>
            <a:xfrm>
              <a:off x="4439025" y="4060500"/>
              <a:ext cx="8725" cy="17450"/>
            </a:xfrm>
            <a:custGeom>
              <a:avLst/>
              <a:gdLst/>
              <a:ahLst/>
              <a:cxnLst/>
              <a:rect l="l" t="t" r="r" b="b"/>
              <a:pathLst>
                <a:path w="349" h="698" extrusionOk="0">
                  <a:moveTo>
                    <a:pt x="190" y="0"/>
                  </a:moveTo>
                  <a:cubicBezTo>
                    <a:pt x="95" y="0"/>
                    <a:pt x="0" y="64"/>
                    <a:pt x="0" y="159"/>
                  </a:cubicBezTo>
                  <a:lnTo>
                    <a:pt x="0" y="507"/>
                  </a:lnTo>
                  <a:cubicBezTo>
                    <a:pt x="0" y="602"/>
                    <a:pt x="95" y="697"/>
                    <a:pt x="190" y="697"/>
                  </a:cubicBezTo>
                  <a:cubicBezTo>
                    <a:pt x="285" y="697"/>
                    <a:pt x="348" y="602"/>
                    <a:pt x="348" y="507"/>
                  </a:cubicBezTo>
                  <a:lnTo>
                    <a:pt x="348" y="159"/>
                  </a:lnTo>
                  <a:cubicBezTo>
                    <a:pt x="348" y="64"/>
                    <a:pt x="285" y="0"/>
                    <a:pt x="19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" name="Google Shape;747;p25"/>
            <p:cNvSpPr/>
            <p:nvPr/>
          </p:nvSpPr>
          <p:spPr>
            <a:xfrm>
              <a:off x="4439025" y="4094550"/>
              <a:ext cx="8725" cy="17425"/>
            </a:xfrm>
            <a:custGeom>
              <a:avLst/>
              <a:gdLst/>
              <a:ahLst/>
              <a:cxnLst/>
              <a:rect l="l" t="t" r="r" b="b"/>
              <a:pathLst>
                <a:path w="349" h="697" extrusionOk="0">
                  <a:moveTo>
                    <a:pt x="190" y="0"/>
                  </a:moveTo>
                  <a:cubicBezTo>
                    <a:pt x="95" y="0"/>
                    <a:pt x="0" y="63"/>
                    <a:pt x="0" y="158"/>
                  </a:cubicBezTo>
                  <a:lnTo>
                    <a:pt x="0" y="539"/>
                  </a:lnTo>
                  <a:cubicBezTo>
                    <a:pt x="0" y="634"/>
                    <a:pt x="95" y="697"/>
                    <a:pt x="190" y="697"/>
                  </a:cubicBezTo>
                  <a:cubicBezTo>
                    <a:pt x="285" y="697"/>
                    <a:pt x="348" y="634"/>
                    <a:pt x="348" y="539"/>
                  </a:cubicBezTo>
                  <a:lnTo>
                    <a:pt x="348" y="158"/>
                  </a:lnTo>
                  <a:cubicBezTo>
                    <a:pt x="348" y="63"/>
                    <a:pt x="285" y="0"/>
                    <a:pt x="19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" name="Google Shape;748;p25"/>
            <p:cNvSpPr/>
            <p:nvPr/>
          </p:nvSpPr>
          <p:spPr>
            <a:xfrm>
              <a:off x="4439025" y="4128575"/>
              <a:ext cx="8725" cy="18250"/>
            </a:xfrm>
            <a:custGeom>
              <a:avLst/>
              <a:gdLst/>
              <a:ahLst/>
              <a:cxnLst/>
              <a:rect l="l" t="t" r="r" b="b"/>
              <a:pathLst>
                <a:path w="349" h="730" extrusionOk="0">
                  <a:moveTo>
                    <a:pt x="190" y="1"/>
                  </a:moveTo>
                  <a:cubicBezTo>
                    <a:pt x="95" y="1"/>
                    <a:pt x="0" y="96"/>
                    <a:pt x="0" y="191"/>
                  </a:cubicBezTo>
                  <a:lnTo>
                    <a:pt x="0" y="539"/>
                  </a:lnTo>
                  <a:cubicBezTo>
                    <a:pt x="0" y="634"/>
                    <a:pt x="95" y="729"/>
                    <a:pt x="190" y="729"/>
                  </a:cubicBezTo>
                  <a:cubicBezTo>
                    <a:pt x="285" y="729"/>
                    <a:pt x="348" y="634"/>
                    <a:pt x="348" y="539"/>
                  </a:cubicBezTo>
                  <a:lnTo>
                    <a:pt x="348" y="191"/>
                  </a:lnTo>
                  <a:cubicBezTo>
                    <a:pt x="348" y="96"/>
                    <a:pt x="285" y="1"/>
                    <a:pt x="19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" name="Google Shape;749;p25"/>
            <p:cNvSpPr/>
            <p:nvPr/>
          </p:nvSpPr>
          <p:spPr>
            <a:xfrm>
              <a:off x="4439025" y="4163425"/>
              <a:ext cx="8725" cy="17450"/>
            </a:xfrm>
            <a:custGeom>
              <a:avLst/>
              <a:gdLst/>
              <a:ahLst/>
              <a:cxnLst/>
              <a:rect l="l" t="t" r="r" b="b"/>
              <a:pathLst>
                <a:path w="349" h="698" extrusionOk="0">
                  <a:moveTo>
                    <a:pt x="190" y="0"/>
                  </a:moveTo>
                  <a:cubicBezTo>
                    <a:pt x="95" y="0"/>
                    <a:pt x="0" y="64"/>
                    <a:pt x="0" y="159"/>
                  </a:cubicBezTo>
                  <a:lnTo>
                    <a:pt x="0" y="539"/>
                  </a:lnTo>
                  <a:cubicBezTo>
                    <a:pt x="0" y="634"/>
                    <a:pt x="95" y="697"/>
                    <a:pt x="190" y="697"/>
                  </a:cubicBezTo>
                  <a:cubicBezTo>
                    <a:pt x="285" y="697"/>
                    <a:pt x="348" y="634"/>
                    <a:pt x="348" y="539"/>
                  </a:cubicBezTo>
                  <a:lnTo>
                    <a:pt x="348" y="159"/>
                  </a:lnTo>
                  <a:cubicBezTo>
                    <a:pt x="348" y="64"/>
                    <a:pt x="285" y="0"/>
                    <a:pt x="19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" name="Google Shape;750;p25"/>
            <p:cNvSpPr/>
            <p:nvPr/>
          </p:nvSpPr>
          <p:spPr>
            <a:xfrm>
              <a:off x="2779550" y="2051700"/>
              <a:ext cx="30125" cy="16850"/>
            </a:xfrm>
            <a:custGeom>
              <a:avLst/>
              <a:gdLst/>
              <a:ahLst/>
              <a:cxnLst/>
              <a:rect l="l" t="t" r="r" b="b"/>
              <a:pathLst>
                <a:path w="1205" h="674" extrusionOk="0">
                  <a:moveTo>
                    <a:pt x="999" y="0"/>
                  </a:moveTo>
                  <a:cubicBezTo>
                    <a:pt x="983" y="0"/>
                    <a:pt x="967" y="3"/>
                    <a:pt x="951" y="8"/>
                  </a:cubicBezTo>
                  <a:cubicBezTo>
                    <a:pt x="919" y="8"/>
                    <a:pt x="634" y="103"/>
                    <a:pt x="159" y="293"/>
                  </a:cubicBezTo>
                  <a:cubicBezTo>
                    <a:pt x="64" y="325"/>
                    <a:pt x="1" y="452"/>
                    <a:pt x="64" y="547"/>
                  </a:cubicBezTo>
                  <a:cubicBezTo>
                    <a:pt x="96" y="610"/>
                    <a:pt x="159" y="673"/>
                    <a:pt x="254" y="673"/>
                  </a:cubicBezTo>
                  <a:cubicBezTo>
                    <a:pt x="254" y="673"/>
                    <a:pt x="286" y="673"/>
                    <a:pt x="317" y="642"/>
                  </a:cubicBezTo>
                  <a:cubicBezTo>
                    <a:pt x="761" y="483"/>
                    <a:pt x="1046" y="388"/>
                    <a:pt x="1046" y="388"/>
                  </a:cubicBezTo>
                  <a:cubicBezTo>
                    <a:pt x="1141" y="357"/>
                    <a:pt x="1204" y="262"/>
                    <a:pt x="1172" y="167"/>
                  </a:cubicBezTo>
                  <a:cubicBezTo>
                    <a:pt x="1146" y="62"/>
                    <a:pt x="1077" y="0"/>
                    <a:pt x="999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" name="Google Shape;751;p25"/>
            <p:cNvSpPr/>
            <p:nvPr/>
          </p:nvSpPr>
          <p:spPr>
            <a:xfrm>
              <a:off x="2523825" y="2074225"/>
              <a:ext cx="231200" cy="354550"/>
            </a:xfrm>
            <a:custGeom>
              <a:avLst/>
              <a:gdLst/>
              <a:ahLst/>
              <a:cxnLst/>
              <a:rect l="l" t="t" r="r" b="b"/>
              <a:pathLst>
                <a:path w="9248" h="14182" extrusionOk="0">
                  <a:moveTo>
                    <a:pt x="9030" y="0"/>
                  </a:moveTo>
                  <a:cubicBezTo>
                    <a:pt x="9000" y="0"/>
                    <a:pt x="8967" y="8"/>
                    <a:pt x="8931" y="26"/>
                  </a:cubicBezTo>
                  <a:cubicBezTo>
                    <a:pt x="8456" y="247"/>
                    <a:pt x="8013" y="501"/>
                    <a:pt x="7538" y="786"/>
                  </a:cubicBezTo>
                  <a:cubicBezTo>
                    <a:pt x="7443" y="849"/>
                    <a:pt x="7443" y="976"/>
                    <a:pt x="7475" y="1071"/>
                  </a:cubicBezTo>
                  <a:cubicBezTo>
                    <a:pt x="7506" y="1103"/>
                    <a:pt x="7601" y="1166"/>
                    <a:pt x="7665" y="1166"/>
                  </a:cubicBezTo>
                  <a:cubicBezTo>
                    <a:pt x="7696" y="1166"/>
                    <a:pt x="7728" y="1134"/>
                    <a:pt x="7760" y="1134"/>
                  </a:cubicBezTo>
                  <a:cubicBezTo>
                    <a:pt x="8203" y="849"/>
                    <a:pt x="8646" y="596"/>
                    <a:pt x="9121" y="374"/>
                  </a:cubicBezTo>
                  <a:cubicBezTo>
                    <a:pt x="9216" y="342"/>
                    <a:pt x="9248" y="216"/>
                    <a:pt x="9216" y="121"/>
                  </a:cubicBezTo>
                  <a:cubicBezTo>
                    <a:pt x="9171" y="52"/>
                    <a:pt x="9109" y="0"/>
                    <a:pt x="9030" y="0"/>
                  </a:cubicBezTo>
                  <a:close/>
                  <a:moveTo>
                    <a:pt x="6339" y="1608"/>
                  </a:moveTo>
                  <a:cubicBezTo>
                    <a:pt x="6307" y="1608"/>
                    <a:pt x="6273" y="1618"/>
                    <a:pt x="6239" y="1641"/>
                  </a:cubicBezTo>
                  <a:cubicBezTo>
                    <a:pt x="5796" y="1989"/>
                    <a:pt x="5384" y="2306"/>
                    <a:pt x="5004" y="2654"/>
                  </a:cubicBezTo>
                  <a:cubicBezTo>
                    <a:pt x="4909" y="2718"/>
                    <a:pt x="4909" y="2844"/>
                    <a:pt x="4973" y="2939"/>
                  </a:cubicBezTo>
                  <a:cubicBezTo>
                    <a:pt x="5004" y="2971"/>
                    <a:pt x="5068" y="3003"/>
                    <a:pt x="5131" y="3003"/>
                  </a:cubicBezTo>
                  <a:cubicBezTo>
                    <a:pt x="5163" y="3003"/>
                    <a:pt x="5226" y="3003"/>
                    <a:pt x="5258" y="2939"/>
                  </a:cubicBezTo>
                  <a:cubicBezTo>
                    <a:pt x="5638" y="2623"/>
                    <a:pt x="6049" y="2274"/>
                    <a:pt x="6461" y="1989"/>
                  </a:cubicBezTo>
                  <a:cubicBezTo>
                    <a:pt x="6556" y="1926"/>
                    <a:pt x="6556" y="1799"/>
                    <a:pt x="6493" y="1704"/>
                  </a:cubicBezTo>
                  <a:cubicBezTo>
                    <a:pt x="6452" y="1643"/>
                    <a:pt x="6398" y="1608"/>
                    <a:pt x="6339" y="1608"/>
                  </a:cubicBezTo>
                  <a:close/>
                  <a:moveTo>
                    <a:pt x="3995" y="3715"/>
                  </a:moveTo>
                  <a:cubicBezTo>
                    <a:pt x="3943" y="3715"/>
                    <a:pt x="3896" y="3731"/>
                    <a:pt x="3864" y="3763"/>
                  </a:cubicBezTo>
                  <a:cubicBezTo>
                    <a:pt x="3484" y="4174"/>
                    <a:pt x="3168" y="4586"/>
                    <a:pt x="2851" y="4998"/>
                  </a:cubicBezTo>
                  <a:cubicBezTo>
                    <a:pt x="2787" y="5093"/>
                    <a:pt x="2819" y="5220"/>
                    <a:pt x="2882" y="5283"/>
                  </a:cubicBezTo>
                  <a:cubicBezTo>
                    <a:pt x="2946" y="5315"/>
                    <a:pt x="2977" y="5315"/>
                    <a:pt x="3009" y="5315"/>
                  </a:cubicBezTo>
                  <a:cubicBezTo>
                    <a:pt x="3073" y="5315"/>
                    <a:pt x="3136" y="5283"/>
                    <a:pt x="3168" y="5251"/>
                  </a:cubicBezTo>
                  <a:cubicBezTo>
                    <a:pt x="3484" y="4839"/>
                    <a:pt x="3801" y="4428"/>
                    <a:pt x="4149" y="4048"/>
                  </a:cubicBezTo>
                  <a:cubicBezTo>
                    <a:pt x="4213" y="3953"/>
                    <a:pt x="4213" y="3826"/>
                    <a:pt x="4149" y="3763"/>
                  </a:cubicBezTo>
                  <a:cubicBezTo>
                    <a:pt x="4102" y="3731"/>
                    <a:pt x="4046" y="3715"/>
                    <a:pt x="3995" y="3715"/>
                  </a:cubicBezTo>
                  <a:close/>
                  <a:moveTo>
                    <a:pt x="2205" y="6253"/>
                  </a:moveTo>
                  <a:cubicBezTo>
                    <a:pt x="2126" y="6253"/>
                    <a:pt x="2043" y="6288"/>
                    <a:pt x="1996" y="6360"/>
                  </a:cubicBezTo>
                  <a:cubicBezTo>
                    <a:pt x="1742" y="6803"/>
                    <a:pt x="1521" y="7278"/>
                    <a:pt x="1299" y="7785"/>
                  </a:cubicBezTo>
                  <a:cubicBezTo>
                    <a:pt x="1267" y="7880"/>
                    <a:pt x="1299" y="8006"/>
                    <a:pt x="1426" y="8038"/>
                  </a:cubicBezTo>
                  <a:cubicBezTo>
                    <a:pt x="1426" y="8070"/>
                    <a:pt x="1457" y="8070"/>
                    <a:pt x="1489" y="8070"/>
                  </a:cubicBezTo>
                  <a:cubicBezTo>
                    <a:pt x="1584" y="8070"/>
                    <a:pt x="1647" y="8006"/>
                    <a:pt x="1679" y="7943"/>
                  </a:cubicBezTo>
                  <a:cubicBezTo>
                    <a:pt x="1869" y="7468"/>
                    <a:pt x="2091" y="6993"/>
                    <a:pt x="2344" y="6550"/>
                  </a:cubicBezTo>
                  <a:cubicBezTo>
                    <a:pt x="2407" y="6455"/>
                    <a:pt x="2376" y="6328"/>
                    <a:pt x="2281" y="6265"/>
                  </a:cubicBezTo>
                  <a:cubicBezTo>
                    <a:pt x="2257" y="6257"/>
                    <a:pt x="2231" y="6253"/>
                    <a:pt x="2205" y="6253"/>
                  </a:cubicBezTo>
                  <a:close/>
                  <a:moveTo>
                    <a:pt x="965" y="9138"/>
                  </a:moveTo>
                  <a:cubicBezTo>
                    <a:pt x="888" y="9138"/>
                    <a:pt x="819" y="9200"/>
                    <a:pt x="792" y="9305"/>
                  </a:cubicBezTo>
                  <a:cubicBezTo>
                    <a:pt x="634" y="9780"/>
                    <a:pt x="507" y="10318"/>
                    <a:pt x="412" y="10825"/>
                  </a:cubicBezTo>
                  <a:cubicBezTo>
                    <a:pt x="381" y="10952"/>
                    <a:pt x="444" y="11047"/>
                    <a:pt x="571" y="11078"/>
                  </a:cubicBezTo>
                  <a:lnTo>
                    <a:pt x="602" y="11078"/>
                  </a:lnTo>
                  <a:cubicBezTo>
                    <a:pt x="697" y="11078"/>
                    <a:pt x="761" y="11015"/>
                    <a:pt x="792" y="10920"/>
                  </a:cubicBezTo>
                  <a:cubicBezTo>
                    <a:pt x="887" y="10382"/>
                    <a:pt x="1014" y="9875"/>
                    <a:pt x="1172" y="9400"/>
                  </a:cubicBezTo>
                  <a:cubicBezTo>
                    <a:pt x="1204" y="9305"/>
                    <a:pt x="1141" y="9178"/>
                    <a:pt x="1014" y="9146"/>
                  </a:cubicBezTo>
                  <a:cubicBezTo>
                    <a:pt x="998" y="9141"/>
                    <a:pt x="981" y="9138"/>
                    <a:pt x="965" y="9138"/>
                  </a:cubicBezTo>
                  <a:close/>
                  <a:moveTo>
                    <a:pt x="381" y="12218"/>
                  </a:moveTo>
                  <a:cubicBezTo>
                    <a:pt x="254" y="12218"/>
                    <a:pt x="159" y="12282"/>
                    <a:pt x="159" y="12408"/>
                  </a:cubicBezTo>
                  <a:cubicBezTo>
                    <a:pt x="96" y="12915"/>
                    <a:pt x="32" y="13453"/>
                    <a:pt x="32" y="13960"/>
                  </a:cubicBezTo>
                  <a:cubicBezTo>
                    <a:pt x="1" y="14087"/>
                    <a:pt x="96" y="14182"/>
                    <a:pt x="191" y="14182"/>
                  </a:cubicBezTo>
                  <a:lnTo>
                    <a:pt x="222" y="14182"/>
                  </a:lnTo>
                  <a:cubicBezTo>
                    <a:pt x="317" y="14182"/>
                    <a:pt x="412" y="14118"/>
                    <a:pt x="412" y="13992"/>
                  </a:cubicBezTo>
                  <a:cubicBezTo>
                    <a:pt x="444" y="13453"/>
                    <a:pt x="507" y="12947"/>
                    <a:pt x="539" y="12440"/>
                  </a:cubicBezTo>
                  <a:cubicBezTo>
                    <a:pt x="571" y="12345"/>
                    <a:pt x="476" y="12218"/>
                    <a:pt x="381" y="12218"/>
                  </a:cubicBezTo>
                  <a:close/>
                </a:path>
              </a:pathLst>
            </a:cu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" name="Google Shape;752;p25"/>
            <p:cNvSpPr/>
            <p:nvPr/>
          </p:nvSpPr>
          <p:spPr>
            <a:xfrm>
              <a:off x="2523025" y="2458850"/>
              <a:ext cx="10325" cy="29300"/>
            </a:xfrm>
            <a:custGeom>
              <a:avLst/>
              <a:gdLst/>
              <a:ahLst/>
              <a:cxnLst/>
              <a:rect l="l" t="t" r="r" b="b"/>
              <a:pathLst>
                <a:path w="413" h="1172" extrusionOk="0">
                  <a:moveTo>
                    <a:pt x="223" y="0"/>
                  </a:moveTo>
                  <a:cubicBezTo>
                    <a:pt x="96" y="0"/>
                    <a:pt x="1" y="64"/>
                    <a:pt x="1" y="190"/>
                  </a:cubicBezTo>
                  <a:cubicBezTo>
                    <a:pt x="1" y="475"/>
                    <a:pt x="33" y="729"/>
                    <a:pt x="33" y="982"/>
                  </a:cubicBezTo>
                  <a:cubicBezTo>
                    <a:pt x="33" y="1077"/>
                    <a:pt x="128" y="1172"/>
                    <a:pt x="223" y="1172"/>
                  </a:cubicBezTo>
                  <a:cubicBezTo>
                    <a:pt x="349" y="1172"/>
                    <a:pt x="413" y="1077"/>
                    <a:pt x="413" y="982"/>
                  </a:cubicBezTo>
                  <a:cubicBezTo>
                    <a:pt x="413" y="729"/>
                    <a:pt x="413" y="444"/>
                    <a:pt x="413" y="190"/>
                  </a:cubicBezTo>
                  <a:cubicBezTo>
                    <a:pt x="413" y="64"/>
                    <a:pt x="318" y="0"/>
                    <a:pt x="223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" name="Google Shape;753;p25"/>
            <p:cNvSpPr/>
            <p:nvPr/>
          </p:nvSpPr>
          <p:spPr>
            <a:xfrm>
              <a:off x="2486625" y="2451725"/>
              <a:ext cx="80775" cy="101350"/>
            </a:xfrm>
            <a:custGeom>
              <a:avLst/>
              <a:gdLst/>
              <a:ahLst/>
              <a:cxnLst/>
              <a:rect l="l" t="t" r="r" b="b"/>
              <a:pathLst>
                <a:path w="3231" h="4054" extrusionOk="0">
                  <a:moveTo>
                    <a:pt x="3230" y="0"/>
                  </a:moveTo>
                  <a:lnTo>
                    <a:pt x="1679" y="1045"/>
                  </a:lnTo>
                  <a:lnTo>
                    <a:pt x="0" y="254"/>
                  </a:lnTo>
                  <a:lnTo>
                    <a:pt x="1932" y="4054"/>
                  </a:lnTo>
                  <a:lnTo>
                    <a:pt x="3230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" name="Google Shape;754;p25"/>
            <p:cNvSpPr/>
            <p:nvPr/>
          </p:nvSpPr>
          <p:spPr>
            <a:xfrm>
              <a:off x="4858625" y="2079300"/>
              <a:ext cx="28525" cy="19325"/>
            </a:xfrm>
            <a:custGeom>
              <a:avLst/>
              <a:gdLst/>
              <a:ahLst/>
              <a:cxnLst/>
              <a:rect l="l" t="t" r="r" b="b"/>
              <a:pathLst>
                <a:path w="1141" h="773" extrusionOk="0">
                  <a:moveTo>
                    <a:pt x="242" y="1"/>
                  </a:moveTo>
                  <a:cubicBezTo>
                    <a:pt x="165" y="1"/>
                    <a:pt x="88" y="37"/>
                    <a:pt x="64" y="108"/>
                  </a:cubicBezTo>
                  <a:cubicBezTo>
                    <a:pt x="1" y="203"/>
                    <a:pt x="32" y="330"/>
                    <a:pt x="127" y="361"/>
                  </a:cubicBezTo>
                  <a:cubicBezTo>
                    <a:pt x="349" y="488"/>
                    <a:pt x="571" y="615"/>
                    <a:pt x="824" y="741"/>
                  </a:cubicBezTo>
                  <a:cubicBezTo>
                    <a:pt x="856" y="773"/>
                    <a:pt x="887" y="773"/>
                    <a:pt x="919" y="773"/>
                  </a:cubicBezTo>
                  <a:cubicBezTo>
                    <a:pt x="982" y="773"/>
                    <a:pt x="1046" y="741"/>
                    <a:pt x="1109" y="678"/>
                  </a:cubicBezTo>
                  <a:cubicBezTo>
                    <a:pt x="1141" y="583"/>
                    <a:pt x="1109" y="456"/>
                    <a:pt x="1014" y="393"/>
                  </a:cubicBezTo>
                  <a:cubicBezTo>
                    <a:pt x="792" y="266"/>
                    <a:pt x="539" y="139"/>
                    <a:pt x="317" y="13"/>
                  </a:cubicBezTo>
                  <a:cubicBezTo>
                    <a:pt x="294" y="5"/>
                    <a:pt x="268" y="1"/>
                    <a:pt x="242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" name="Google Shape;755;p25"/>
            <p:cNvSpPr/>
            <p:nvPr/>
          </p:nvSpPr>
          <p:spPr>
            <a:xfrm>
              <a:off x="4909300" y="2109650"/>
              <a:ext cx="171825" cy="388800"/>
            </a:xfrm>
            <a:custGeom>
              <a:avLst/>
              <a:gdLst/>
              <a:ahLst/>
              <a:cxnLst/>
              <a:rect l="l" t="t" r="r" b="b"/>
              <a:pathLst>
                <a:path w="6873" h="15552" extrusionOk="0">
                  <a:moveTo>
                    <a:pt x="240" y="1"/>
                  </a:moveTo>
                  <a:cubicBezTo>
                    <a:pt x="172" y="1"/>
                    <a:pt x="105" y="36"/>
                    <a:pt x="64" y="97"/>
                  </a:cubicBezTo>
                  <a:cubicBezTo>
                    <a:pt x="1" y="192"/>
                    <a:pt x="32" y="319"/>
                    <a:pt x="127" y="382"/>
                  </a:cubicBezTo>
                  <a:cubicBezTo>
                    <a:pt x="539" y="667"/>
                    <a:pt x="951" y="984"/>
                    <a:pt x="1331" y="1301"/>
                  </a:cubicBezTo>
                  <a:cubicBezTo>
                    <a:pt x="1362" y="1364"/>
                    <a:pt x="1426" y="1364"/>
                    <a:pt x="1457" y="1364"/>
                  </a:cubicBezTo>
                  <a:cubicBezTo>
                    <a:pt x="1521" y="1364"/>
                    <a:pt x="1584" y="1332"/>
                    <a:pt x="1616" y="1301"/>
                  </a:cubicBezTo>
                  <a:cubicBezTo>
                    <a:pt x="1711" y="1206"/>
                    <a:pt x="1679" y="1079"/>
                    <a:pt x="1616" y="1016"/>
                  </a:cubicBezTo>
                  <a:cubicBezTo>
                    <a:pt x="1204" y="667"/>
                    <a:pt x="792" y="351"/>
                    <a:pt x="349" y="34"/>
                  </a:cubicBezTo>
                  <a:cubicBezTo>
                    <a:pt x="315" y="11"/>
                    <a:pt x="278" y="1"/>
                    <a:pt x="240" y="1"/>
                  </a:cubicBezTo>
                  <a:close/>
                  <a:moveTo>
                    <a:pt x="2613" y="2045"/>
                  </a:moveTo>
                  <a:cubicBezTo>
                    <a:pt x="2566" y="2045"/>
                    <a:pt x="2518" y="2061"/>
                    <a:pt x="2471" y="2092"/>
                  </a:cubicBezTo>
                  <a:cubicBezTo>
                    <a:pt x="2407" y="2156"/>
                    <a:pt x="2376" y="2282"/>
                    <a:pt x="2471" y="2377"/>
                  </a:cubicBezTo>
                  <a:cubicBezTo>
                    <a:pt x="2819" y="2757"/>
                    <a:pt x="3167" y="3137"/>
                    <a:pt x="3484" y="3549"/>
                  </a:cubicBezTo>
                  <a:cubicBezTo>
                    <a:pt x="3516" y="3612"/>
                    <a:pt x="3579" y="3612"/>
                    <a:pt x="3642" y="3612"/>
                  </a:cubicBezTo>
                  <a:cubicBezTo>
                    <a:pt x="3674" y="3612"/>
                    <a:pt x="3706" y="3612"/>
                    <a:pt x="3769" y="3581"/>
                  </a:cubicBezTo>
                  <a:cubicBezTo>
                    <a:pt x="3832" y="3517"/>
                    <a:pt x="3864" y="3391"/>
                    <a:pt x="3801" y="3296"/>
                  </a:cubicBezTo>
                  <a:cubicBezTo>
                    <a:pt x="3484" y="2884"/>
                    <a:pt x="3136" y="2504"/>
                    <a:pt x="2756" y="2092"/>
                  </a:cubicBezTo>
                  <a:cubicBezTo>
                    <a:pt x="2708" y="2061"/>
                    <a:pt x="2661" y="2045"/>
                    <a:pt x="2613" y="2045"/>
                  </a:cubicBezTo>
                  <a:close/>
                  <a:moveTo>
                    <a:pt x="4511" y="4530"/>
                  </a:moveTo>
                  <a:cubicBezTo>
                    <a:pt x="4474" y="4530"/>
                    <a:pt x="4436" y="4540"/>
                    <a:pt x="4403" y="4563"/>
                  </a:cubicBezTo>
                  <a:cubicBezTo>
                    <a:pt x="4308" y="4626"/>
                    <a:pt x="4276" y="4753"/>
                    <a:pt x="4339" y="4848"/>
                  </a:cubicBezTo>
                  <a:cubicBezTo>
                    <a:pt x="4403" y="4943"/>
                    <a:pt x="4434" y="5038"/>
                    <a:pt x="4498" y="5133"/>
                  </a:cubicBezTo>
                  <a:cubicBezTo>
                    <a:pt x="4688" y="5449"/>
                    <a:pt x="4878" y="5829"/>
                    <a:pt x="5036" y="6209"/>
                  </a:cubicBezTo>
                  <a:cubicBezTo>
                    <a:pt x="5068" y="6273"/>
                    <a:pt x="5163" y="6336"/>
                    <a:pt x="5226" y="6336"/>
                  </a:cubicBezTo>
                  <a:cubicBezTo>
                    <a:pt x="5258" y="6336"/>
                    <a:pt x="5289" y="6336"/>
                    <a:pt x="5289" y="6304"/>
                  </a:cubicBezTo>
                  <a:cubicBezTo>
                    <a:pt x="5416" y="6273"/>
                    <a:pt x="5448" y="6146"/>
                    <a:pt x="5416" y="6051"/>
                  </a:cubicBezTo>
                  <a:cubicBezTo>
                    <a:pt x="5226" y="5671"/>
                    <a:pt x="5036" y="5291"/>
                    <a:pt x="4846" y="4943"/>
                  </a:cubicBezTo>
                  <a:cubicBezTo>
                    <a:pt x="4783" y="4816"/>
                    <a:pt x="4751" y="4721"/>
                    <a:pt x="4688" y="4626"/>
                  </a:cubicBezTo>
                  <a:cubicBezTo>
                    <a:pt x="4647" y="4565"/>
                    <a:pt x="4579" y="4530"/>
                    <a:pt x="4511" y="4530"/>
                  </a:cubicBezTo>
                  <a:close/>
                  <a:moveTo>
                    <a:pt x="5765" y="7405"/>
                  </a:moveTo>
                  <a:cubicBezTo>
                    <a:pt x="5745" y="7405"/>
                    <a:pt x="5723" y="7407"/>
                    <a:pt x="5701" y="7413"/>
                  </a:cubicBezTo>
                  <a:cubicBezTo>
                    <a:pt x="5606" y="7444"/>
                    <a:pt x="5543" y="7571"/>
                    <a:pt x="5574" y="7666"/>
                  </a:cubicBezTo>
                  <a:cubicBezTo>
                    <a:pt x="5733" y="8141"/>
                    <a:pt x="5859" y="8648"/>
                    <a:pt x="5986" y="9155"/>
                  </a:cubicBezTo>
                  <a:cubicBezTo>
                    <a:pt x="6018" y="9250"/>
                    <a:pt x="6081" y="9313"/>
                    <a:pt x="6176" y="9313"/>
                  </a:cubicBezTo>
                  <a:lnTo>
                    <a:pt x="6208" y="9313"/>
                  </a:lnTo>
                  <a:cubicBezTo>
                    <a:pt x="6334" y="9281"/>
                    <a:pt x="6398" y="9186"/>
                    <a:pt x="6366" y="9091"/>
                  </a:cubicBezTo>
                  <a:cubicBezTo>
                    <a:pt x="6271" y="8553"/>
                    <a:pt x="6113" y="8046"/>
                    <a:pt x="5954" y="7539"/>
                  </a:cubicBezTo>
                  <a:cubicBezTo>
                    <a:pt x="5928" y="7461"/>
                    <a:pt x="5859" y="7405"/>
                    <a:pt x="5765" y="7405"/>
                  </a:cubicBezTo>
                  <a:close/>
                  <a:moveTo>
                    <a:pt x="6480" y="10477"/>
                  </a:moveTo>
                  <a:cubicBezTo>
                    <a:pt x="6463" y="10477"/>
                    <a:pt x="6446" y="10479"/>
                    <a:pt x="6429" y="10485"/>
                  </a:cubicBezTo>
                  <a:cubicBezTo>
                    <a:pt x="6303" y="10485"/>
                    <a:pt x="6239" y="10580"/>
                    <a:pt x="6271" y="10706"/>
                  </a:cubicBezTo>
                  <a:cubicBezTo>
                    <a:pt x="6334" y="11181"/>
                    <a:pt x="6366" y="11720"/>
                    <a:pt x="6429" y="12226"/>
                  </a:cubicBezTo>
                  <a:cubicBezTo>
                    <a:pt x="6429" y="12353"/>
                    <a:pt x="6524" y="12416"/>
                    <a:pt x="6619" y="12416"/>
                  </a:cubicBezTo>
                  <a:cubicBezTo>
                    <a:pt x="6746" y="12416"/>
                    <a:pt x="6809" y="12321"/>
                    <a:pt x="6809" y="12226"/>
                  </a:cubicBezTo>
                  <a:cubicBezTo>
                    <a:pt x="6778" y="11688"/>
                    <a:pt x="6714" y="11150"/>
                    <a:pt x="6651" y="10643"/>
                  </a:cubicBezTo>
                  <a:cubicBezTo>
                    <a:pt x="6651" y="10538"/>
                    <a:pt x="6564" y="10477"/>
                    <a:pt x="6480" y="10477"/>
                  </a:cubicBezTo>
                  <a:close/>
                  <a:moveTo>
                    <a:pt x="6683" y="13588"/>
                  </a:moveTo>
                  <a:cubicBezTo>
                    <a:pt x="6556" y="13588"/>
                    <a:pt x="6461" y="13683"/>
                    <a:pt x="6461" y="13810"/>
                  </a:cubicBezTo>
                  <a:lnTo>
                    <a:pt x="6461" y="14000"/>
                  </a:lnTo>
                  <a:cubicBezTo>
                    <a:pt x="6461" y="14443"/>
                    <a:pt x="6461" y="14887"/>
                    <a:pt x="6429" y="15362"/>
                  </a:cubicBezTo>
                  <a:cubicBezTo>
                    <a:pt x="6429" y="15457"/>
                    <a:pt x="6524" y="15552"/>
                    <a:pt x="6619" y="15552"/>
                  </a:cubicBezTo>
                  <a:lnTo>
                    <a:pt x="6651" y="15552"/>
                  </a:lnTo>
                  <a:cubicBezTo>
                    <a:pt x="6746" y="15552"/>
                    <a:pt x="6841" y="15488"/>
                    <a:pt x="6841" y="15393"/>
                  </a:cubicBezTo>
                  <a:cubicBezTo>
                    <a:pt x="6873" y="14918"/>
                    <a:pt x="6873" y="14443"/>
                    <a:pt x="6873" y="14000"/>
                  </a:cubicBezTo>
                  <a:lnTo>
                    <a:pt x="6873" y="13810"/>
                  </a:lnTo>
                  <a:cubicBezTo>
                    <a:pt x="6873" y="13683"/>
                    <a:pt x="6778" y="13588"/>
                    <a:pt x="6683" y="13588"/>
                  </a:cubicBezTo>
                  <a:close/>
                </a:path>
              </a:pathLst>
            </a:cu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" name="Google Shape;756;p25"/>
            <p:cNvSpPr/>
            <p:nvPr/>
          </p:nvSpPr>
          <p:spPr>
            <a:xfrm>
              <a:off x="5063675" y="2528350"/>
              <a:ext cx="13500" cy="29475"/>
            </a:xfrm>
            <a:custGeom>
              <a:avLst/>
              <a:gdLst/>
              <a:ahLst/>
              <a:cxnLst/>
              <a:rect l="l" t="t" r="r" b="b"/>
              <a:pathLst>
                <a:path w="540" h="1179" extrusionOk="0">
                  <a:moveTo>
                    <a:pt x="311" y="1"/>
                  </a:moveTo>
                  <a:cubicBezTo>
                    <a:pt x="230" y="1"/>
                    <a:pt x="155" y="83"/>
                    <a:pt x="128" y="165"/>
                  </a:cubicBezTo>
                  <a:cubicBezTo>
                    <a:pt x="64" y="640"/>
                    <a:pt x="33" y="925"/>
                    <a:pt x="33" y="925"/>
                  </a:cubicBezTo>
                  <a:cubicBezTo>
                    <a:pt x="1" y="1052"/>
                    <a:pt x="96" y="1147"/>
                    <a:pt x="191" y="1179"/>
                  </a:cubicBezTo>
                  <a:lnTo>
                    <a:pt x="223" y="1179"/>
                  </a:lnTo>
                  <a:cubicBezTo>
                    <a:pt x="318" y="1179"/>
                    <a:pt x="413" y="1115"/>
                    <a:pt x="413" y="1020"/>
                  </a:cubicBezTo>
                  <a:cubicBezTo>
                    <a:pt x="413" y="1020"/>
                    <a:pt x="476" y="704"/>
                    <a:pt x="539" y="197"/>
                  </a:cubicBezTo>
                  <a:cubicBezTo>
                    <a:pt x="539" y="102"/>
                    <a:pt x="444" y="7"/>
                    <a:pt x="349" y="7"/>
                  </a:cubicBezTo>
                  <a:cubicBezTo>
                    <a:pt x="337" y="3"/>
                    <a:pt x="324" y="1"/>
                    <a:pt x="311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" name="Google Shape;757;p25"/>
            <p:cNvSpPr/>
            <p:nvPr/>
          </p:nvSpPr>
          <p:spPr>
            <a:xfrm>
              <a:off x="4800050" y="2056650"/>
              <a:ext cx="106100" cy="76825"/>
            </a:xfrm>
            <a:custGeom>
              <a:avLst/>
              <a:gdLst/>
              <a:ahLst/>
              <a:cxnLst/>
              <a:rect l="l" t="t" r="r" b="b"/>
              <a:pathLst>
                <a:path w="4244" h="3073" extrusionOk="0">
                  <a:moveTo>
                    <a:pt x="0" y="0"/>
                  </a:moveTo>
                  <a:lnTo>
                    <a:pt x="2945" y="3072"/>
                  </a:lnTo>
                  <a:lnTo>
                    <a:pt x="2755" y="1236"/>
                  </a:lnTo>
                  <a:lnTo>
                    <a:pt x="4244" y="12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" name="Google Shape;758;p25"/>
            <p:cNvSpPr/>
            <p:nvPr/>
          </p:nvSpPr>
          <p:spPr>
            <a:xfrm>
              <a:off x="4794500" y="3845650"/>
              <a:ext cx="30100" cy="16950"/>
            </a:xfrm>
            <a:custGeom>
              <a:avLst/>
              <a:gdLst/>
              <a:ahLst/>
              <a:cxnLst/>
              <a:rect l="l" t="t" r="r" b="b"/>
              <a:pathLst>
                <a:path w="1204" h="678" extrusionOk="0">
                  <a:moveTo>
                    <a:pt x="958" y="1"/>
                  </a:moveTo>
                  <a:cubicBezTo>
                    <a:pt x="934" y="1"/>
                    <a:pt x="910" y="5"/>
                    <a:pt x="887" y="12"/>
                  </a:cubicBezTo>
                  <a:cubicBezTo>
                    <a:pt x="444" y="202"/>
                    <a:pt x="159" y="265"/>
                    <a:pt x="159" y="265"/>
                  </a:cubicBezTo>
                  <a:cubicBezTo>
                    <a:pt x="64" y="297"/>
                    <a:pt x="0" y="424"/>
                    <a:pt x="32" y="519"/>
                  </a:cubicBezTo>
                  <a:cubicBezTo>
                    <a:pt x="64" y="614"/>
                    <a:pt x="127" y="677"/>
                    <a:pt x="222" y="677"/>
                  </a:cubicBezTo>
                  <a:cubicBezTo>
                    <a:pt x="254" y="677"/>
                    <a:pt x="254" y="645"/>
                    <a:pt x="286" y="645"/>
                  </a:cubicBezTo>
                  <a:cubicBezTo>
                    <a:pt x="286" y="645"/>
                    <a:pt x="571" y="582"/>
                    <a:pt x="1046" y="392"/>
                  </a:cubicBezTo>
                  <a:cubicBezTo>
                    <a:pt x="1141" y="360"/>
                    <a:pt x="1204" y="234"/>
                    <a:pt x="1141" y="139"/>
                  </a:cubicBezTo>
                  <a:cubicBezTo>
                    <a:pt x="1116" y="42"/>
                    <a:pt x="1037" y="1"/>
                    <a:pt x="958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" name="Google Shape;759;p25"/>
            <p:cNvSpPr/>
            <p:nvPr/>
          </p:nvSpPr>
          <p:spPr>
            <a:xfrm>
              <a:off x="4849125" y="3484925"/>
              <a:ext cx="231225" cy="354700"/>
            </a:xfrm>
            <a:custGeom>
              <a:avLst/>
              <a:gdLst/>
              <a:ahLst/>
              <a:cxnLst/>
              <a:rect l="l" t="t" r="r" b="b"/>
              <a:pathLst>
                <a:path w="9249" h="14188" extrusionOk="0">
                  <a:moveTo>
                    <a:pt x="9058" y="0"/>
                  </a:moveTo>
                  <a:cubicBezTo>
                    <a:pt x="8931" y="0"/>
                    <a:pt x="8836" y="95"/>
                    <a:pt x="8836" y="190"/>
                  </a:cubicBezTo>
                  <a:cubicBezTo>
                    <a:pt x="8805" y="728"/>
                    <a:pt x="8773" y="1267"/>
                    <a:pt x="8710" y="1742"/>
                  </a:cubicBezTo>
                  <a:cubicBezTo>
                    <a:pt x="8678" y="1869"/>
                    <a:pt x="8773" y="1964"/>
                    <a:pt x="8868" y="1964"/>
                  </a:cubicBezTo>
                  <a:lnTo>
                    <a:pt x="8900" y="1964"/>
                  </a:lnTo>
                  <a:cubicBezTo>
                    <a:pt x="8995" y="1964"/>
                    <a:pt x="9090" y="1900"/>
                    <a:pt x="9090" y="1805"/>
                  </a:cubicBezTo>
                  <a:cubicBezTo>
                    <a:pt x="9153" y="1299"/>
                    <a:pt x="9216" y="760"/>
                    <a:pt x="9216" y="222"/>
                  </a:cubicBezTo>
                  <a:cubicBezTo>
                    <a:pt x="9248" y="127"/>
                    <a:pt x="9153" y="32"/>
                    <a:pt x="9058" y="0"/>
                  </a:cubicBezTo>
                  <a:close/>
                  <a:moveTo>
                    <a:pt x="8640" y="3129"/>
                  </a:moveTo>
                  <a:cubicBezTo>
                    <a:pt x="8559" y="3129"/>
                    <a:pt x="8484" y="3211"/>
                    <a:pt x="8456" y="3294"/>
                  </a:cubicBezTo>
                  <a:cubicBezTo>
                    <a:pt x="8361" y="3800"/>
                    <a:pt x="8235" y="4307"/>
                    <a:pt x="8076" y="4814"/>
                  </a:cubicBezTo>
                  <a:cubicBezTo>
                    <a:pt x="8045" y="4909"/>
                    <a:pt x="8108" y="5004"/>
                    <a:pt x="8235" y="5035"/>
                  </a:cubicBezTo>
                  <a:cubicBezTo>
                    <a:pt x="8235" y="5035"/>
                    <a:pt x="8266" y="5067"/>
                    <a:pt x="8266" y="5067"/>
                  </a:cubicBezTo>
                  <a:cubicBezTo>
                    <a:pt x="8361" y="5067"/>
                    <a:pt x="8456" y="5004"/>
                    <a:pt x="8456" y="4909"/>
                  </a:cubicBezTo>
                  <a:cubicBezTo>
                    <a:pt x="8615" y="4402"/>
                    <a:pt x="8741" y="3895"/>
                    <a:pt x="8836" y="3357"/>
                  </a:cubicBezTo>
                  <a:cubicBezTo>
                    <a:pt x="8868" y="3262"/>
                    <a:pt x="8805" y="3167"/>
                    <a:pt x="8678" y="3135"/>
                  </a:cubicBezTo>
                  <a:cubicBezTo>
                    <a:pt x="8665" y="3131"/>
                    <a:pt x="8653" y="3129"/>
                    <a:pt x="8640" y="3129"/>
                  </a:cubicBezTo>
                  <a:close/>
                  <a:moveTo>
                    <a:pt x="7790" y="6136"/>
                  </a:moveTo>
                  <a:cubicBezTo>
                    <a:pt x="7696" y="6136"/>
                    <a:pt x="7627" y="6192"/>
                    <a:pt x="7601" y="6271"/>
                  </a:cubicBezTo>
                  <a:cubicBezTo>
                    <a:pt x="7380" y="6746"/>
                    <a:pt x="7158" y="7221"/>
                    <a:pt x="6905" y="7664"/>
                  </a:cubicBezTo>
                  <a:cubicBezTo>
                    <a:pt x="6873" y="7759"/>
                    <a:pt x="6905" y="7886"/>
                    <a:pt x="7000" y="7917"/>
                  </a:cubicBezTo>
                  <a:cubicBezTo>
                    <a:pt x="7031" y="7949"/>
                    <a:pt x="7063" y="7949"/>
                    <a:pt x="7095" y="7949"/>
                  </a:cubicBezTo>
                  <a:cubicBezTo>
                    <a:pt x="7158" y="7949"/>
                    <a:pt x="7221" y="7917"/>
                    <a:pt x="7253" y="7854"/>
                  </a:cubicBezTo>
                  <a:cubicBezTo>
                    <a:pt x="7506" y="7411"/>
                    <a:pt x="7728" y="6904"/>
                    <a:pt x="7950" y="6429"/>
                  </a:cubicBezTo>
                  <a:cubicBezTo>
                    <a:pt x="7981" y="6302"/>
                    <a:pt x="7950" y="6207"/>
                    <a:pt x="7855" y="6144"/>
                  </a:cubicBezTo>
                  <a:cubicBezTo>
                    <a:pt x="7832" y="6138"/>
                    <a:pt x="7811" y="6136"/>
                    <a:pt x="7790" y="6136"/>
                  </a:cubicBezTo>
                  <a:close/>
                  <a:moveTo>
                    <a:pt x="6227" y="8887"/>
                  </a:moveTo>
                  <a:cubicBezTo>
                    <a:pt x="6170" y="8887"/>
                    <a:pt x="6116" y="8910"/>
                    <a:pt x="6081" y="8962"/>
                  </a:cubicBezTo>
                  <a:cubicBezTo>
                    <a:pt x="5796" y="9374"/>
                    <a:pt x="5448" y="9786"/>
                    <a:pt x="5099" y="10166"/>
                  </a:cubicBezTo>
                  <a:cubicBezTo>
                    <a:pt x="5036" y="10229"/>
                    <a:pt x="5036" y="10356"/>
                    <a:pt x="5131" y="10451"/>
                  </a:cubicBezTo>
                  <a:cubicBezTo>
                    <a:pt x="5163" y="10483"/>
                    <a:pt x="5194" y="10483"/>
                    <a:pt x="5258" y="10483"/>
                  </a:cubicBezTo>
                  <a:cubicBezTo>
                    <a:pt x="5289" y="10483"/>
                    <a:pt x="5353" y="10483"/>
                    <a:pt x="5384" y="10419"/>
                  </a:cubicBezTo>
                  <a:cubicBezTo>
                    <a:pt x="5764" y="10039"/>
                    <a:pt x="6081" y="9627"/>
                    <a:pt x="6398" y="9184"/>
                  </a:cubicBezTo>
                  <a:cubicBezTo>
                    <a:pt x="6461" y="9121"/>
                    <a:pt x="6461" y="8994"/>
                    <a:pt x="6366" y="8931"/>
                  </a:cubicBezTo>
                  <a:cubicBezTo>
                    <a:pt x="6323" y="8902"/>
                    <a:pt x="6274" y="8887"/>
                    <a:pt x="6227" y="8887"/>
                  </a:cubicBezTo>
                  <a:close/>
                  <a:moveTo>
                    <a:pt x="4130" y="11198"/>
                  </a:moveTo>
                  <a:cubicBezTo>
                    <a:pt x="4083" y="11198"/>
                    <a:pt x="4034" y="11214"/>
                    <a:pt x="3991" y="11243"/>
                  </a:cubicBezTo>
                  <a:cubicBezTo>
                    <a:pt x="3611" y="11591"/>
                    <a:pt x="3199" y="11908"/>
                    <a:pt x="2788" y="12224"/>
                  </a:cubicBezTo>
                  <a:cubicBezTo>
                    <a:pt x="2693" y="12288"/>
                    <a:pt x="2693" y="12414"/>
                    <a:pt x="2756" y="12509"/>
                  </a:cubicBezTo>
                  <a:cubicBezTo>
                    <a:pt x="2788" y="12541"/>
                    <a:pt x="2851" y="12573"/>
                    <a:pt x="2914" y="12573"/>
                  </a:cubicBezTo>
                  <a:cubicBezTo>
                    <a:pt x="2946" y="12573"/>
                    <a:pt x="2978" y="12573"/>
                    <a:pt x="3041" y="12541"/>
                  </a:cubicBezTo>
                  <a:cubicBezTo>
                    <a:pt x="3453" y="12224"/>
                    <a:pt x="3864" y="11876"/>
                    <a:pt x="4276" y="11528"/>
                  </a:cubicBezTo>
                  <a:cubicBezTo>
                    <a:pt x="4339" y="11464"/>
                    <a:pt x="4339" y="11338"/>
                    <a:pt x="4276" y="11274"/>
                  </a:cubicBezTo>
                  <a:cubicBezTo>
                    <a:pt x="4241" y="11222"/>
                    <a:pt x="4187" y="11198"/>
                    <a:pt x="4130" y="11198"/>
                  </a:cubicBezTo>
                  <a:close/>
                  <a:moveTo>
                    <a:pt x="1598" y="13046"/>
                  </a:moveTo>
                  <a:cubicBezTo>
                    <a:pt x="1560" y="13046"/>
                    <a:pt x="1523" y="13057"/>
                    <a:pt x="1489" y="13079"/>
                  </a:cubicBezTo>
                  <a:cubicBezTo>
                    <a:pt x="1046" y="13333"/>
                    <a:pt x="602" y="13586"/>
                    <a:pt x="127" y="13808"/>
                  </a:cubicBezTo>
                  <a:cubicBezTo>
                    <a:pt x="32" y="13871"/>
                    <a:pt x="1" y="13998"/>
                    <a:pt x="32" y="14093"/>
                  </a:cubicBezTo>
                  <a:cubicBezTo>
                    <a:pt x="64" y="14156"/>
                    <a:pt x="159" y="14188"/>
                    <a:pt x="222" y="14188"/>
                  </a:cubicBezTo>
                  <a:lnTo>
                    <a:pt x="317" y="14188"/>
                  </a:lnTo>
                  <a:cubicBezTo>
                    <a:pt x="792" y="13934"/>
                    <a:pt x="1267" y="13681"/>
                    <a:pt x="1711" y="13428"/>
                  </a:cubicBezTo>
                  <a:cubicBezTo>
                    <a:pt x="1806" y="13364"/>
                    <a:pt x="1837" y="13238"/>
                    <a:pt x="1774" y="13143"/>
                  </a:cubicBezTo>
                  <a:cubicBezTo>
                    <a:pt x="1733" y="13081"/>
                    <a:pt x="1666" y="13046"/>
                    <a:pt x="1598" y="13046"/>
                  </a:cubicBezTo>
                  <a:close/>
                </a:path>
              </a:pathLst>
            </a:custGeom>
            <a:ln/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" name="Google Shape;760;p25"/>
            <p:cNvSpPr/>
            <p:nvPr/>
          </p:nvSpPr>
          <p:spPr>
            <a:xfrm>
              <a:off x="5070800" y="3426175"/>
              <a:ext cx="10325" cy="29475"/>
            </a:xfrm>
            <a:custGeom>
              <a:avLst/>
              <a:gdLst/>
              <a:ahLst/>
              <a:cxnLst/>
              <a:rect l="l" t="t" r="r" b="b"/>
              <a:pathLst>
                <a:path w="413" h="1179" extrusionOk="0">
                  <a:moveTo>
                    <a:pt x="228" y="0"/>
                  </a:moveTo>
                  <a:cubicBezTo>
                    <a:pt x="216" y="0"/>
                    <a:pt x="204" y="2"/>
                    <a:pt x="191" y="7"/>
                  </a:cubicBezTo>
                  <a:cubicBezTo>
                    <a:pt x="96" y="7"/>
                    <a:pt x="1" y="102"/>
                    <a:pt x="1" y="197"/>
                  </a:cubicBezTo>
                  <a:cubicBezTo>
                    <a:pt x="1" y="450"/>
                    <a:pt x="1" y="703"/>
                    <a:pt x="1" y="988"/>
                  </a:cubicBezTo>
                  <a:cubicBezTo>
                    <a:pt x="1" y="1083"/>
                    <a:pt x="96" y="1178"/>
                    <a:pt x="223" y="1178"/>
                  </a:cubicBezTo>
                  <a:cubicBezTo>
                    <a:pt x="318" y="1178"/>
                    <a:pt x="413" y="1083"/>
                    <a:pt x="413" y="988"/>
                  </a:cubicBezTo>
                  <a:cubicBezTo>
                    <a:pt x="413" y="703"/>
                    <a:pt x="413" y="450"/>
                    <a:pt x="381" y="197"/>
                  </a:cubicBezTo>
                  <a:cubicBezTo>
                    <a:pt x="381" y="87"/>
                    <a:pt x="309" y="0"/>
                    <a:pt x="228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" name="Google Shape;761;p25"/>
            <p:cNvSpPr/>
            <p:nvPr/>
          </p:nvSpPr>
          <p:spPr>
            <a:xfrm>
              <a:off x="5036775" y="3361400"/>
              <a:ext cx="80775" cy="101375"/>
            </a:xfrm>
            <a:custGeom>
              <a:avLst/>
              <a:gdLst/>
              <a:ahLst/>
              <a:cxnLst/>
              <a:rect l="l" t="t" r="r" b="b"/>
              <a:pathLst>
                <a:path w="3231" h="4055" extrusionOk="0">
                  <a:moveTo>
                    <a:pt x="1299" y="1"/>
                  </a:moveTo>
                  <a:lnTo>
                    <a:pt x="0" y="4054"/>
                  </a:lnTo>
                  <a:lnTo>
                    <a:pt x="1552" y="3009"/>
                  </a:lnTo>
                  <a:lnTo>
                    <a:pt x="3230" y="3801"/>
                  </a:lnTo>
                  <a:lnTo>
                    <a:pt x="1299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" name="Google Shape;762;p25"/>
            <p:cNvSpPr/>
            <p:nvPr/>
          </p:nvSpPr>
          <p:spPr>
            <a:xfrm>
              <a:off x="2717000" y="3815550"/>
              <a:ext cx="28525" cy="19325"/>
            </a:xfrm>
            <a:custGeom>
              <a:avLst/>
              <a:gdLst/>
              <a:ahLst/>
              <a:cxnLst/>
              <a:rect l="l" t="t" r="r" b="b"/>
              <a:pathLst>
                <a:path w="1141" h="773" extrusionOk="0">
                  <a:moveTo>
                    <a:pt x="242" y="1"/>
                  </a:moveTo>
                  <a:cubicBezTo>
                    <a:pt x="165" y="1"/>
                    <a:pt x="88" y="36"/>
                    <a:pt x="64" y="108"/>
                  </a:cubicBezTo>
                  <a:cubicBezTo>
                    <a:pt x="1" y="203"/>
                    <a:pt x="33" y="298"/>
                    <a:pt x="128" y="361"/>
                  </a:cubicBezTo>
                  <a:cubicBezTo>
                    <a:pt x="381" y="519"/>
                    <a:pt x="603" y="646"/>
                    <a:pt x="824" y="741"/>
                  </a:cubicBezTo>
                  <a:cubicBezTo>
                    <a:pt x="856" y="773"/>
                    <a:pt x="888" y="773"/>
                    <a:pt x="919" y="773"/>
                  </a:cubicBezTo>
                  <a:cubicBezTo>
                    <a:pt x="983" y="773"/>
                    <a:pt x="1046" y="741"/>
                    <a:pt x="1078" y="678"/>
                  </a:cubicBezTo>
                  <a:cubicBezTo>
                    <a:pt x="1141" y="583"/>
                    <a:pt x="1109" y="456"/>
                    <a:pt x="1014" y="393"/>
                  </a:cubicBezTo>
                  <a:cubicBezTo>
                    <a:pt x="793" y="298"/>
                    <a:pt x="571" y="171"/>
                    <a:pt x="318" y="13"/>
                  </a:cubicBezTo>
                  <a:cubicBezTo>
                    <a:pt x="294" y="5"/>
                    <a:pt x="268" y="1"/>
                    <a:pt x="242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" name="Google Shape;763;p25"/>
            <p:cNvSpPr/>
            <p:nvPr/>
          </p:nvSpPr>
          <p:spPr>
            <a:xfrm>
              <a:off x="2523025" y="3415250"/>
              <a:ext cx="171850" cy="388750"/>
            </a:xfrm>
            <a:custGeom>
              <a:avLst/>
              <a:gdLst/>
              <a:ahLst/>
              <a:cxnLst/>
              <a:rect l="l" t="t" r="r" b="b"/>
              <a:pathLst>
                <a:path w="6874" h="15550" extrusionOk="0">
                  <a:moveTo>
                    <a:pt x="254" y="0"/>
                  </a:moveTo>
                  <a:cubicBezTo>
                    <a:pt x="159" y="0"/>
                    <a:pt x="64" y="95"/>
                    <a:pt x="33" y="190"/>
                  </a:cubicBezTo>
                  <a:cubicBezTo>
                    <a:pt x="33" y="665"/>
                    <a:pt x="1" y="1109"/>
                    <a:pt x="1" y="1584"/>
                  </a:cubicBezTo>
                  <a:lnTo>
                    <a:pt x="1" y="1774"/>
                  </a:lnTo>
                  <a:cubicBezTo>
                    <a:pt x="1" y="1869"/>
                    <a:pt x="96" y="1964"/>
                    <a:pt x="223" y="1964"/>
                  </a:cubicBezTo>
                  <a:cubicBezTo>
                    <a:pt x="318" y="1964"/>
                    <a:pt x="413" y="1869"/>
                    <a:pt x="413" y="1774"/>
                  </a:cubicBezTo>
                  <a:lnTo>
                    <a:pt x="413" y="1584"/>
                  </a:lnTo>
                  <a:cubicBezTo>
                    <a:pt x="413" y="1109"/>
                    <a:pt x="413" y="665"/>
                    <a:pt x="444" y="222"/>
                  </a:cubicBezTo>
                  <a:cubicBezTo>
                    <a:pt x="444" y="95"/>
                    <a:pt x="349" y="0"/>
                    <a:pt x="254" y="0"/>
                  </a:cubicBezTo>
                  <a:close/>
                  <a:moveTo>
                    <a:pt x="254" y="3135"/>
                  </a:moveTo>
                  <a:cubicBezTo>
                    <a:pt x="159" y="3167"/>
                    <a:pt x="64" y="3262"/>
                    <a:pt x="64" y="3357"/>
                  </a:cubicBezTo>
                  <a:cubicBezTo>
                    <a:pt x="96" y="3896"/>
                    <a:pt x="159" y="4434"/>
                    <a:pt x="223" y="4941"/>
                  </a:cubicBezTo>
                  <a:cubicBezTo>
                    <a:pt x="254" y="5036"/>
                    <a:pt x="318" y="5099"/>
                    <a:pt x="444" y="5099"/>
                  </a:cubicBezTo>
                  <a:cubicBezTo>
                    <a:pt x="571" y="5099"/>
                    <a:pt x="634" y="4972"/>
                    <a:pt x="634" y="4877"/>
                  </a:cubicBezTo>
                  <a:cubicBezTo>
                    <a:pt x="571" y="4371"/>
                    <a:pt x="508" y="3864"/>
                    <a:pt x="476" y="3325"/>
                  </a:cubicBezTo>
                  <a:cubicBezTo>
                    <a:pt x="444" y="3230"/>
                    <a:pt x="381" y="3135"/>
                    <a:pt x="254" y="3135"/>
                  </a:cubicBezTo>
                  <a:close/>
                  <a:moveTo>
                    <a:pt x="666" y="6239"/>
                  </a:moveTo>
                  <a:cubicBezTo>
                    <a:pt x="539" y="6271"/>
                    <a:pt x="476" y="6397"/>
                    <a:pt x="508" y="6492"/>
                  </a:cubicBezTo>
                  <a:cubicBezTo>
                    <a:pt x="634" y="7031"/>
                    <a:pt x="761" y="7537"/>
                    <a:pt x="919" y="8012"/>
                  </a:cubicBezTo>
                  <a:cubicBezTo>
                    <a:pt x="951" y="8107"/>
                    <a:pt x="1014" y="8171"/>
                    <a:pt x="1109" y="8171"/>
                  </a:cubicBezTo>
                  <a:cubicBezTo>
                    <a:pt x="1141" y="8171"/>
                    <a:pt x="1141" y="8171"/>
                    <a:pt x="1173" y="8139"/>
                  </a:cubicBezTo>
                  <a:cubicBezTo>
                    <a:pt x="1268" y="8107"/>
                    <a:pt x="1331" y="8012"/>
                    <a:pt x="1299" y="7917"/>
                  </a:cubicBezTo>
                  <a:cubicBezTo>
                    <a:pt x="1141" y="7411"/>
                    <a:pt x="1014" y="6936"/>
                    <a:pt x="888" y="6397"/>
                  </a:cubicBezTo>
                  <a:cubicBezTo>
                    <a:pt x="888" y="6302"/>
                    <a:pt x="761" y="6239"/>
                    <a:pt x="666" y="6239"/>
                  </a:cubicBezTo>
                  <a:close/>
                  <a:moveTo>
                    <a:pt x="1660" y="9236"/>
                  </a:moveTo>
                  <a:cubicBezTo>
                    <a:pt x="1634" y="9236"/>
                    <a:pt x="1608" y="9240"/>
                    <a:pt x="1584" y="9248"/>
                  </a:cubicBezTo>
                  <a:cubicBezTo>
                    <a:pt x="1489" y="9279"/>
                    <a:pt x="1426" y="9406"/>
                    <a:pt x="1489" y="9501"/>
                  </a:cubicBezTo>
                  <a:cubicBezTo>
                    <a:pt x="1648" y="9913"/>
                    <a:pt x="1838" y="10293"/>
                    <a:pt x="2028" y="10641"/>
                  </a:cubicBezTo>
                  <a:cubicBezTo>
                    <a:pt x="2091" y="10736"/>
                    <a:pt x="2154" y="10831"/>
                    <a:pt x="2186" y="10926"/>
                  </a:cubicBezTo>
                  <a:cubicBezTo>
                    <a:pt x="2249" y="10989"/>
                    <a:pt x="2313" y="11021"/>
                    <a:pt x="2376" y="11021"/>
                  </a:cubicBezTo>
                  <a:cubicBezTo>
                    <a:pt x="2408" y="11021"/>
                    <a:pt x="2439" y="11021"/>
                    <a:pt x="2471" y="10989"/>
                  </a:cubicBezTo>
                  <a:cubicBezTo>
                    <a:pt x="2566" y="10926"/>
                    <a:pt x="2598" y="10831"/>
                    <a:pt x="2534" y="10736"/>
                  </a:cubicBezTo>
                  <a:cubicBezTo>
                    <a:pt x="2503" y="10641"/>
                    <a:pt x="2439" y="10546"/>
                    <a:pt x="2376" y="10451"/>
                  </a:cubicBezTo>
                  <a:cubicBezTo>
                    <a:pt x="2186" y="10103"/>
                    <a:pt x="1996" y="9723"/>
                    <a:pt x="1838" y="9343"/>
                  </a:cubicBezTo>
                  <a:cubicBezTo>
                    <a:pt x="1814" y="9271"/>
                    <a:pt x="1737" y="9236"/>
                    <a:pt x="1660" y="9236"/>
                  </a:cubicBezTo>
                  <a:close/>
                  <a:moveTo>
                    <a:pt x="3222" y="11938"/>
                  </a:moveTo>
                  <a:cubicBezTo>
                    <a:pt x="3189" y="11938"/>
                    <a:pt x="3159" y="11949"/>
                    <a:pt x="3136" y="11971"/>
                  </a:cubicBezTo>
                  <a:cubicBezTo>
                    <a:pt x="3041" y="12066"/>
                    <a:pt x="3009" y="12161"/>
                    <a:pt x="3073" y="12256"/>
                  </a:cubicBezTo>
                  <a:cubicBezTo>
                    <a:pt x="3421" y="12668"/>
                    <a:pt x="3770" y="13079"/>
                    <a:pt x="4118" y="13460"/>
                  </a:cubicBezTo>
                  <a:cubicBezTo>
                    <a:pt x="4181" y="13523"/>
                    <a:pt x="4213" y="13523"/>
                    <a:pt x="4276" y="13523"/>
                  </a:cubicBezTo>
                  <a:cubicBezTo>
                    <a:pt x="4308" y="13523"/>
                    <a:pt x="4371" y="13523"/>
                    <a:pt x="4403" y="13491"/>
                  </a:cubicBezTo>
                  <a:cubicBezTo>
                    <a:pt x="4498" y="13396"/>
                    <a:pt x="4498" y="13270"/>
                    <a:pt x="4403" y="13206"/>
                  </a:cubicBezTo>
                  <a:cubicBezTo>
                    <a:pt x="4055" y="12826"/>
                    <a:pt x="3706" y="12414"/>
                    <a:pt x="3390" y="12034"/>
                  </a:cubicBezTo>
                  <a:cubicBezTo>
                    <a:pt x="3349" y="11973"/>
                    <a:pt x="3281" y="11938"/>
                    <a:pt x="3222" y="11938"/>
                  </a:cubicBezTo>
                  <a:close/>
                  <a:moveTo>
                    <a:pt x="5404" y="14207"/>
                  </a:moveTo>
                  <a:cubicBezTo>
                    <a:pt x="5347" y="14207"/>
                    <a:pt x="5293" y="14231"/>
                    <a:pt x="5258" y="14283"/>
                  </a:cubicBezTo>
                  <a:cubicBezTo>
                    <a:pt x="5195" y="14378"/>
                    <a:pt x="5195" y="14473"/>
                    <a:pt x="5290" y="14568"/>
                  </a:cubicBezTo>
                  <a:cubicBezTo>
                    <a:pt x="5670" y="14885"/>
                    <a:pt x="6113" y="15233"/>
                    <a:pt x="6556" y="15518"/>
                  </a:cubicBezTo>
                  <a:cubicBezTo>
                    <a:pt x="6588" y="15550"/>
                    <a:pt x="6620" y="15550"/>
                    <a:pt x="6651" y="15550"/>
                  </a:cubicBezTo>
                  <a:cubicBezTo>
                    <a:pt x="6715" y="15550"/>
                    <a:pt x="6778" y="15550"/>
                    <a:pt x="6810" y="15486"/>
                  </a:cubicBezTo>
                  <a:cubicBezTo>
                    <a:pt x="6873" y="15391"/>
                    <a:pt x="6841" y="15265"/>
                    <a:pt x="6746" y="15201"/>
                  </a:cubicBezTo>
                  <a:cubicBezTo>
                    <a:pt x="6335" y="14916"/>
                    <a:pt x="5923" y="14600"/>
                    <a:pt x="5543" y="14251"/>
                  </a:cubicBezTo>
                  <a:cubicBezTo>
                    <a:pt x="5500" y="14223"/>
                    <a:pt x="5451" y="14207"/>
                    <a:pt x="5404" y="14207"/>
                  </a:cubicBezTo>
                  <a:close/>
                </a:path>
              </a:pathLst>
            </a:custGeom>
            <a:ln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" name="Google Shape;764;p25"/>
            <p:cNvSpPr/>
            <p:nvPr/>
          </p:nvSpPr>
          <p:spPr>
            <a:xfrm>
              <a:off x="2527000" y="3356500"/>
              <a:ext cx="13475" cy="29475"/>
            </a:xfrm>
            <a:custGeom>
              <a:avLst/>
              <a:gdLst/>
              <a:ahLst/>
              <a:cxnLst/>
              <a:rect l="l" t="t" r="r" b="b"/>
              <a:pathLst>
                <a:path w="539" h="1179" extrusionOk="0">
                  <a:moveTo>
                    <a:pt x="309" y="1"/>
                  </a:moveTo>
                  <a:cubicBezTo>
                    <a:pt x="222" y="1"/>
                    <a:pt x="127" y="83"/>
                    <a:pt x="127" y="165"/>
                  </a:cubicBezTo>
                  <a:cubicBezTo>
                    <a:pt x="127" y="165"/>
                    <a:pt x="64" y="450"/>
                    <a:pt x="0" y="957"/>
                  </a:cubicBezTo>
                  <a:cubicBezTo>
                    <a:pt x="0" y="1083"/>
                    <a:pt x="95" y="1178"/>
                    <a:pt x="190" y="1178"/>
                  </a:cubicBezTo>
                  <a:lnTo>
                    <a:pt x="222" y="1178"/>
                  </a:lnTo>
                  <a:cubicBezTo>
                    <a:pt x="317" y="1178"/>
                    <a:pt x="412" y="1115"/>
                    <a:pt x="412" y="1020"/>
                  </a:cubicBezTo>
                  <a:cubicBezTo>
                    <a:pt x="475" y="513"/>
                    <a:pt x="507" y="228"/>
                    <a:pt x="507" y="228"/>
                  </a:cubicBezTo>
                  <a:cubicBezTo>
                    <a:pt x="539" y="133"/>
                    <a:pt x="444" y="38"/>
                    <a:pt x="349" y="7"/>
                  </a:cubicBezTo>
                  <a:cubicBezTo>
                    <a:pt x="336" y="2"/>
                    <a:pt x="323" y="1"/>
                    <a:pt x="309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" name="Google Shape;765;p25"/>
            <p:cNvSpPr/>
            <p:nvPr/>
          </p:nvSpPr>
          <p:spPr>
            <a:xfrm>
              <a:off x="2698000" y="3781025"/>
              <a:ext cx="106125" cy="76025"/>
            </a:xfrm>
            <a:custGeom>
              <a:avLst/>
              <a:gdLst/>
              <a:ahLst/>
              <a:cxnLst/>
              <a:rect l="l" t="t" r="r" b="b"/>
              <a:pathLst>
                <a:path w="4245" h="3041" extrusionOk="0">
                  <a:moveTo>
                    <a:pt x="1299" y="0"/>
                  </a:moveTo>
                  <a:lnTo>
                    <a:pt x="1489" y="1837"/>
                  </a:lnTo>
                  <a:lnTo>
                    <a:pt x="1" y="2945"/>
                  </a:lnTo>
                  <a:lnTo>
                    <a:pt x="4244" y="3040"/>
                  </a:lnTo>
                  <a:lnTo>
                    <a:pt x="1299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" name="Google Shape;766;p25"/>
            <p:cNvSpPr/>
            <p:nvPr/>
          </p:nvSpPr>
          <p:spPr>
            <a:xfrm>
              <a:off x="3982200" y="4271850"/>
              <a:ext cx="28525" cy="19850"/>
            </a:xfrm>
            <a:custGeom>
              <a:avLst/>
              <a:gdLst/>
              <a:ahLst/>
              <a:cxnLst/>
              <a:rect l="l" t="t" r="r" b="b"/>
              <a:pathLst>
                <a:path w="1141" h="794" extrusionOk="0">
                  <a:moveTo>
                    <a:pt x="923" y="1"/>
                  </a:moveTo>
                  <a:cubicBezTo>
                    <a:pt x="891" y="1"/>
                    <a:pt x="857" y="11"/>
                    <a:pt x="823" y="34"/>
                  </a:cubicBezTo>
                  <a:cubicBezTo>
                    <a:pt x="602" y="160"/>
                    <a:pt x="380" y="287"/>
                    <a:pt x="127" y="414"/>
                  </a:cubicBezTo>
                  <a:cubicBezTo>
                    <a:pt x="32" y="477"/>
                    <a:pt x="0" y="604"/>
                    <a:pt x="32" y="699"/>
                  </a:cubicBezTo>
                  <a:cubicBezTo>
                    <a:pt x="63" y="762"/>
                    <a:pt x="158" y="794"/>
                    <a:pt x="222" y="794"/>
                  </a:cubicBezTo>
                  <a:cubicBezTo>
                    <a:pt x="253" y="794"/>
                    <a:pt x="285" y="794"/>
                    <a:pt x="317" y="762"/>
                  </a:cubicBezTo>
                  <a:cubicBezTo>
                    <a:pt x="570" y="635"/>
                    <a:pt x="792" y="509"/>
                    <a:pt x="1013" y="382"/>
                  </a:cubicBezTo>
                  <a:cubicBezTo>
                    <a:pt x="1108" y="319"/>
                    <a:pt x="1140" y="192"/>
                    <a:pt x="1077" y="97"/>
                  </a:cubicBezTo>
                  <a:cubicBezTo>
                    <a:pt x="1036" y="36"/>
                    <a:pt x="982" y="1"/>
                    <a:pt x="923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" name="Google Shape;767;p25"/>
            <p:cNvSpPr/>
            <p:nvPr/>
          </p:nvSpPr>
          <p:spPr>
            <a:xfrm>
              <a:off x="3540400" y="4233825"/>
              <a:ext cx="417275" cy="105375"/>
            </a:xfrm>
            <a:custGeom>
              <a:avLst/>
              <a:gdLst/>
              <a:ahLst/>
              <a:cxnLst/>
              <a:rect l="l" t="t" r="r" b="b"/>
              <a:pathLst>
                <a:path w="16691" h="4215" extrusionOk="0">
                  <a:moveTo>
                    <a:pt x="224" y="0"/>
                  </a:moveTo>
                  <a:cubicBezTo>
                    <a:pt x="167" y="0"/>
                    <a:pt x="103" y="27"/>
                    <a:pt x="64" y="66"/>
                  </a:cubicBezTo>
                  <a:cubicBezTo>
                    <a:pt x="1" y="161"/>
                    <a:pt x="1" y="288"/>
                    <a:pt x="96" y="351"/>
                  </a:cubicBezTo>
                  <a:cubicBezTo>
                    <a:pt x="539" y="668"/>
                    <a:pt x="982" y="953"/>
                    <a:pt x="1426" y="1238"/>
                  </a:cubicBezTo>
                  <a:lnTo>
                    <a:pt x="1521" y="1238"/>
                  </a:lnTo>
                  <a:cubicBezTo>
                    <a:pt x="1584" y="1238"/>
                    <a:pt x="1647" y="1206"/>
                    <a:pt x="1711" y="1175"/>
                  </a:cubicBezTo>
                  <a:cubicBezTo>
                    <a:pt x="1742" y="1080"/>
                    <a:pt x="1742" y="953"/>
                    <a:pt x="1647" y="890"/>
                  </a:cubicBezTo>
                  <a:cubicBezTo>
                    <a:pt x="1204" y="605"/>
                    <a:pt x="761" y="320"/>
                    <a:pt x="317" y="35"/>
                  </a:cubicBezTo>
                  <a:cubicBezTo>
                    <a:pt x="293" y="10"/>
                    <a:pt x="260" y="0"/>
                    <a:pt x="224" y="0"/>
                  </a:cubicBezTo>
                  <a:close/>
                  <a:moveTo>
                    <a:pt x="2902" y="1638"/>
                  </a:moveTo>
                  <a:cubicBezTo>
                    <a:pt x="2825" y="1638"/>
                    <a:pt x="2748" y="1673"/>
                    <a:pt x="2724" y="1745"/>
                  </a:cubicBezTo>
                  <a:cubicBezTo>
                    <a:pt x="2661" y="1840"/>
                    <a:pt x="2693" y="1966"/>
                    <a:pt x="2788" y="1998"/>
                  </a:cubicBezTo>
                  <a:cubicBezTo>
                    <a:pt x="3263" y="2251"/>
                    <a:pt x="3738" y="2505"/>
                    <a:pt x="4213" y="2695"/>
                  </a:cubicBezTo>
                  <a:cubicBezTo>
                    <a:pt x="4244" y="2726"/>
                    <a:pt x="4276" y="2726"/>
                    <a:pt x="4308" y="2726"/>
                  </a:cubicBezTo>
                  <a:cubicBezTo>
                    <a:pt x="4371" y="2726"/>
                    <a:pt x="4434" y="2695"/>
                    <a:pt x="4466" y="2600"/>
                  </a:cubicBezTo>
                  <a:cubicBezTo>
                    <a:pt x="4529" y="2505"/>
                    <a:pt x="4466" y="2378"/>
                    <a:pt x="4371" y="2346"/>
                  </a:cubicBezTo>
                  <a:cubicBezTo>
                    <a:pt x="3928" y="2125"/>
                    <a:pt x="3453" y="1903"/>
                    <a:pt x="2978" y="1650"/>
                  </a:cubicBezTo>
                  <a:cubicBezTo>
                    <a:pt x="2954" y="1642"/>
                    <a:pt x="2928" y="1638"/>
                    <a:pt x="2902" y="1638"/>
                  </a:cubicBezTo>
                  <a:close/>
                  <a:moveTo>
                    <a:pt x="16476" y="2588"/>
                  </a:moveTo>
                  <a:cubicBezTo>
                    <a:pt x="16452" y="2588"/>
                    <a:pt x="16428" y="2592"/>
                    <a:pt x="16405" y="2600"/>
                  </a:cubicBezTo>
                  <a:cubicBezTo>
                    <a:pt x="15899" y="2821"/>
                    <a:pt x="15424" y="2980"/>
                    <a:pt x="14948" y="3138"/>
                  </a:cubicBezTo>
                  <a:cubicBezTo>
                    <a:pt x="14822" y="3170"/>
                    <a:pt x="14790" y="3296"/>
                    <a:pt x="14822" y="3391"/>
                  </a:cubicBezTo>
                  <a:cubicBezTo>
                    <a:pt x="14822" y="3486"/>
                    <a:pt x="14917" y="3550"/>
                    <a:pt x="15012" y="3550"/>
                  </a:cubicBezTo>
                  <a:cubicBezTo>
                    <a:pt x="15012" y="3550"/>
                    <a:pt x="15043" y="3518"/>
                    <a:pt x="15075" y="3518"/>
                  </a:cubicBezTo>
                  <a:cubicBezTo>
                    <a:pt x="15550" y="3360"/>
                    <a:pt x="16057" y="3201"/>
                    <a:pt x="16564" y="2980"/>
                  </a:cubicBezTo>
                  <a:cubicBezTo>
                    <a:pt x="16659" y="2948"/>
                    <a:pt x="16690" y="2821"/>
                    <a:pt x="16659" y="2726"/>
                  </a:cubicBezTo>
                  <a:cubicBezTo>
                    <a:pt x="16634" y="2630"/>
                    <a:pt x="16555" y="2588"/>
                    <a:pt x="16476" y="2588"/>
                  </a:cubicBezTo>
                  <a:close/>
                  <a:moveTo>
                    <a:pt x="5775" y="2908"/>
                  </a:moveTo>
                  <a:cubicBezTo>
                    <a:pt x="5691" y="2908"/>
                    <a:pt x="5601" y="2965"/>
                    <a:pt x="5574" y="3043"/>
                  </a:cubicBezTo>
                  <a:cubicBezTo>
                    <a:pt x="5543" y="3138"/>
                    <a:pt x="5574" y="3265"/>
                    <a:pt x="5701" y="3296"/>
                  </a:cubicBezTo>
                  <a:cubicBezTo>
                    <a:pt x="6208" y="3486"/>
                    <a:pt x="6715" y="3645"/>
                    <a:pt x="7190" y="3771"/>
                  </a:cubicBezTo>
                  <a:lnTo>
                    <a:pt x="7253" y="3771"/>
                  </a:lnTo>
                  <a:cubicBezTo>
                    <a:pt x="7348" y="3771"/>
                    <a:pt x="7411" y="3708"/>
                    <a:pt x="7443" y="3645"/>
                  </a:cubicBezTo>
                  <a:cubicBezTo>
                    <a:pt x="7475" y="3518"/>
                    <a:pt x="7411" y="3423"/>
                    <a:pt x="7316" y="3391"/>
                  </a:cubicBezTo>
                  <a:cubicBezTo>
                    <a:pt x="6810" y="3265"/>
                    <a:pt x="6335" y="3106"/>
                    <a:pt x="5828" y="2916"/>
                  </a:cubicBezTo>
                  <a:cubicBezTo>
                    <a:pt x="5811" y="2911"/>
                    <a:pt x="5793" y="2908"/>
                    <a:pt x="5775" y="2908"/>
                  </a:cubicBezTo>
                  <a:close/>
                  <a:moveTo>
                    <a:pt x="13491" y="3542"/>
                  </a:moveTo>
                  <a:cubicBezTo>
                    <a:pt x="13471" y="3542"/>
                    <a:pt x="13450" y="3544"/>
                    <a:pt x="13428" y="3550"/>
                  </a:cubicBezTo>
                  <a:cubicBezTo>
                    <a:pt x="12922" y="3645"/>
                    <a:pt x="12415" y="3740"/>
                    <a:pt x="11908" y="3771"/>
                  </a:cubicBezTo>
                  <a:cubicBezTo>
                    <a:pt x="11813" y="3771"/>
                    <a:pt x="11718" y="3898"/>
                    <a:pt x="11718" y="3993"/>
                  </a:cubicBezTo>
                  <a:cubicBezTo>
                    <a:pt x="11750" y="4088"/>
                    <a:pt x="11813" y="4183"/>
                    <a:pt x="11940" y="4183"/>
                  </a:cubicBezTo>
                  <a:cubicBezTo>
                    <a:pt x="12478" y="4120"/>
                    <a:pt x="12985" y="4025"/>
                    <a:pt x="13523" y="3930"/>
                  </a:cubicBezTo>
                  <a:cubicBezTo>
                    <a:pt x="13618" y="3898"/>
                    <a:pt x="13682" y="3803"/>
                    <a:pt x="13682" y="3708"/>
                  </a:cubicBezTo>
                  <a:cubicBezTo>
                    <a:pt x="13655" y="3603"/>
                    <a:pt x="13586" y="3542"/>
                    <a:pt x="13491" y="3542"/>
                  </a:cubicBezTo>
                  <a:close/>
                  <a:moveTo>
                    <a:pt x="8774" y="3700"/>
                  </a:moveTo>
                  <a:cubicBezTo>
                    <a:pt x="8679" y="3700"/>
                    <a:pt x="8609" y="3762"/>
                    <a:pt x="8583" y="3866"/>
                  </a:cubicBezTo>
                  <a:cubicBezTo>
                    <a:pt x="8583" y="3961"/>
                    <a:pt x="8646" y="4056"/>
                    <a:pt x="8773" y="4088"/>
                  </a:cubicBezTo>
                  <a:cubicBezTo>
                    <a:pt x="9185" y="4151"/>
                    <a:pt x="9596" y="4183"/>
                    <a:pt x="10008" y="4215"/>
                  </a:cubicBezTo>
                  <a:lnTo>
                    <a:pt x="10356" y="4215"/>
                  </a:lnTo>
                  <a:cubicBezTo>
                    <a:pt x="10451" y="4215"/>
                    <a:pt x="10546" y="4151"/>
                    <a:pt x="10546" y="4025"/>
                  </a:cubicBezTo>
                  <a:cubicBezTo>
                    <a:pt x="10546" y="3930"/>
                    <a:pt x="10483" y="3835"/>
                    <a:pt x="10356" y="3835"/>
                  </a:cubicBezTo>
                  <a:cubicBezTo>
                    <a:pt x="10261" y="3835"/>
                    <a:pt x="10135" y="3835"/>
                    <a:pt x="10040" y="3803"/>
                  </a:cubicBezTo>
                  <a:cubicBezTo>
                    <a:pt x="9628" y="3803"/>
                    <a:pt x="9216" y="3740"/>
                    <a:pt x="8836" y="3708"/>
                  </a:cubicBezTo>
                  <a:cubicBezTo>
                    <a:pt x="8815" y="3703"/>
                    <a:pt x="8794" y="3700"/>
                    <a:pt x="8774" y="3700"/>
                  </a:cubicBezTo>
                  <a:close/>
                </a:path>
              </a:pathLst>
            </a:cu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" name="Google Shape;768;p25"/>
            <p:cNvSpPr/>
            <p:nvPr/>
          </p:nvSpPr>
          <p:spPr>
            <a:xfrm>
              <a:off x="3493700" y="4197550"/>
              <a:ext cx="26150" cy="22900"/>
            </a:xfrm>
            <a:custGeom>
              <a:avLst/>
              <a:gdLst/>
              <a:ahLst/>
              <a:cxnLst/>
              <a:rect l="l" t="t" r="r" b="b"/>
              <a:pathLst>
                <a:path w="1046" h="916" extrusionOk="0">
                  <a:moveTo>
                    <a:pt x="209" y="0"/>
                  </a:moveTo>
                  <a:cubicBezTo>
                    <a:pt x="152" y="0"/>
                    <a:pt x="98" y="26"/>
                    <a:pt x="64" y="60"/>
                  </a:cubicBezTo>
                  <a:cubicBezTo>
                    <a:pt x="0" y="155"/>
                    <a:pt x="0" y="282"/>
                    <a:pt x="64" y="345"/>
                  </a:cubicBezTo>
                  <a:cubicBezTo>
                    <a:pt x="64" y="345"/>
                    <a:pt x="285" y="535"/>
                    <a:pt x="697" y="852"/>
                  </a:cubicBezTo>
                  <a:cubicBezTo>
                    <a:pt x="729" y="884"/>
                    <a:pt x="760" y="915"/>
                    <a:pt x="824" y="915"/>
                  </a:cubicBezTo>
                  <a:cubicBezTo>
                    <a:pt x="887" y="915"/>
                    <a:pt x="919" y="884"/>
                    <a:pt x="982" y="820"/>
                  </a:cubicBezTo>
                  <a:cubicBezTo>
                    <a:pt x="1045" y="757"/>
                    <a:pt x="1014" y="630"/>
                    <a:pt x="950" y="535"/>
                  </a:cubicBezTo>
                  <a:cubicBezTo>
                    <a:pt x="539" y="250"/>
                    <a:pt x="349" y="60"/>
                    <a:pt x="349" y="60"/>
                  </a:cubicBezTo>
                  <a:cubicBezTo>
                    <a:pt x="306" y="18"/>
                    <a:pt x="256" y="0"/>
                    <a:pt x="209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" name="Google Shape;769;p25"/>
            <p:cNvSpPr/>
            <p:nvPr/>
          </p:nvSpPr>
          <p:spPr>
            <a:xfrm>
              <a:off x="3957650" y="4237050"/>
              <a:ext cx="104525" cy="88700"/>
            </a:xfrm>
            <a:custGeom>
              <a:avLst/>
              <a:gdLst/>
              <a:ahLst/>
              <a:cxnLst/>
              <a:rect l="l" t="t" r="r" b="b"/>
              <a:pathLst>
                <a:path w="4181" h="3548" extrusionOk="0">
                  <a:moveTo>
                    <a:pt x="4181" y="1"/>
                  </a:moveTo>
                  <a:lnTo>
                    <a:pt x="0" y="887"/>
                  </a:lnTo>
                  <a:lnTo>
                    <a:pt x="1679" y="1679"/>
                  </a:lnTo>
                  <a:lnTo>
                    <a:pt x="1837" y="3547"/>
                  </a:lnTo>
                  <a:lnTo>
                    <a:pt x="4181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" name="Google Shape;770;p25"/>
            <p:cNvSpPr/>
            <p:nvPr/>
          </p:nvSpPr>
          <p:spPr>
            <a:xfrm>
              <a:off x="3875300" y="2921200"/>
              <a:ext cx="133825" cy="234375"/>
            </a:xfrm>
            <a:custGeom>
              <a:avLst/>
              <a:gdLst/>
              <a:ahLst/>
              <a:cxnLst/>
              <a:rect l="l" t="t" r="r" b="b"/>
              <a:pathLst>
                <a:path w="5353" h="9375" extrusionOk="0">
                  <a:moveTo>
                    <a:pt x="2661" y="7665"/>
                  </a:moveTo>
                  <a:cubicBezTo>
                    <a:pt x="3294" y="7665"/>
                    <a:pt x="3833" y="8140"/>
                    <a:pt x="3896" y="8741"/>
                  </a:cubicBezTo>
                  <a:lnTo>
                    <a:pt x="1457" y="8741"/>
                  </a:lnTo>
                  <a:cubicBezTo>
                    <a:pt x="1521" y="8140"/>
                    <a:pt x="2028" y="7665"/>
                    <a:pt x="2661" y="7665"/>
                  </a:cubicBezTo>
                  <a:close/>
                  <a:moveTo>
                    <a:pt x="317" y="1"/>
                  </a:moveTo>
                  <a:cubicBezTo>
                    <a:pt x="127" y="1"/>
                    <a:pt x="1" y="159"/>
                    <a:pt x="1" y="318"/>
                  </a:cubicBezTo>
                  <a:lnTo>
                    <a:pt x="1" y="571"/>
                  </a:lnTo>
                  <a:cubicBezTo>
                    <a:pt x="1" y="1964"/>
                    <a:pt x="1014" y="3104"/>
                    <a:pt x="2344" y="3263"/>
                  </a:cubicBezTo>
                  <a:lnTo>
                    <a:pt x="2344" y="7031"/>
                  </a:lnTo>
                  <a:cubicBezTo>
                    <a:pt x="1521" y="7190"/>
                    <a:pt x="887" y="7886"/>
                    <a:pt x="792" y="8741"/>
                  </a:cubicBezTo>
                  <a:lnTo>
                    <a:pt x="317" y="8741"/>
                  </a:lnTo>
                  <a:cubicBezTo>
                    <a:pt x="127" y="8741"/>
                    <a:pt x="1" y="8868"/>
                    <a:pt x="1" y="9058"/>
                  </a:cubicBezTo>
                  <a:cubicBezTo>
                    <a:pt x="1" y="9248"/>
                    <a:pt x="127" y="9375"/>
                    <a:pt x="317" y="9375"/>
                  </a:cubicBezTo>
                  <a:lnTo>
                    <a:pt x="5036" y="9375"/>
                  </a:lnTo>
                  <a:cubicBezTo>
                    <a:pt x="5226" y="9375"/>
                    <a:pt x="5353" y="9248"/>
                    <a:pt x="5353" y="9058"/>
                  </a:cubicBezTo>
                  <a:cubicBezTo>
                    <a:pt x="5353" y="8868"/>
                    <a:pt x="5226" y="8741"/>
                    <a:pt x="5036" y="8741"/>
                  </a:cubicBezTo>
                  <a:lnTo>
                    <a:pt x="4561" y="8741"/>
                  </a:lnTo>
                  <a:cubicBezTo>
                    <a:pt x="4466" y="7886"/>
                    <a:pt x="3833" y="7190"/>
                    <a:pt x="3009" y="7031"/>
                  </a:cubicBezTo>
                  <a:lnTo>
                    <a:pt x="3009" y="3263"/>
                  </a:lnTo>
                  <a:cubicBezTo>
                    <a:pt x="4339" y="3104"/>
                    <a:pt x="5353" y="1964"/>
                    <a:pt x="5353" y="571"/>
                  </a:cubicBezTo>
                  <a:lnTo>
                    <a:pt x="5353" y="318"/>
                  </a:lnTo>
                  <a:cubicBezTo>
                    <a:pt x="5353" y="159"/>
                    <a:pt x="5226" y="1"/>
                    <a:pt x="5036" y="1"/>
                  </a:cubicBezTo>
                  <a:lnTo>
                    <a:pt x="2788" y="1"/>
                  </a:lnTo>
                  <a:cubicBezTo>
                    <a:pt x="2629" y="1"/>
                    <a:pt x="2471" y="159"/>
                    <a:pt x="2471" y="318"/>
                  </a:cubicBezTo>
                  <a:cubicBezTo>
                    <a:pt x="2471" y="508"/>
                    <a:pt x="2629" y="634"/>
                    <a:pt x="2788" y="634"/>
                  </a:cubicBezTo>
                  <a:lnTo>
                    <a:pt x="4719" y="634"/>
                  </a:lnTo>
                  <a:cubicBezTo>
                    <a:pt x="4688" y="1743"/>
                    <a:pt x="3769" y="2629"/>
                    <a:pt x="2661" y="2629"/>
                  </a:cubicBezTo>
                  <a:cubicBezTo>
                    <a:pt x="1552" y="2629"/>
                    <a:pt x="666" y="1743"/>
                    <a:pt x="634" y="634"/>
                  </a:cubicBezTo>
                  <a:lnTo>
                    <a:pt x="1299" y="634"/>
                  </a:lnTo>
                  <a:cubicBezTo>
                    <a:pt x="1489" y="634"/>
                    <a:pt x="1616" y="508"/>
                    <a:pt x="1616" y="318"/>
                  </a:cubicBezTo>
                  <a:cubicBezTo>
                    <a:pt x="1616" y="159"/>
                    <a:pt x="1489" y="1"/>
                    <a:pt x="1299" y="1"/>
                  </a:cubicBezTo>
                  <a:close/>
                </a:path>
              </a:pathLst>
            </a:custGeom>
            <a:solidFill>
              <a:srgbClr val="25255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" name="Google Shape;771;p25"/>
            <p:cNvSpPr/>
            <p:nvPr/>
          </p:nvSpPr>
          <p:spPr>
            <a:xfrm>
              <a:off x="3549900" y="2680525"/>
              <a:ext cx="514650" cy="548700"/>
            </a:xfrm>
            <a:custGeom>
              <a:avLst/>
              <a:gdLst/>
              <a:ahLst/>
              <a:cxnLst/>
              <a:rect l="l" t="t" r="r" b="b"/>
              <a:pathLst>
                <a:path w="20586" h="21948" extrusionOk="0">
                  <a:moveTo>
                    <a:pt x="3833" y="634"/>
                  </a:moveTo>
                  <a:cubicBezTo>
                    <a:pt x="3991" y="634"/>
                    <a:pt x="4149" y="761"/>
                    <a:pt x="4149" y="919"/>
                  </a:cubicBezTo>
                  <a:lnTo>
                    <a:pt x="4149" y="2217"/>
                  </a:lnTo>
                  <a:lnTo>
                    <a:pt x="4149" y="3009"/>
                  </a:lnTo>
                  <a:cubicBezTo>
                    <a:pt x="4149" y="3167"/>
                    <a:pt x="3991" y="3294"/>
                    <a:pt x="3833" y="3294"/>
                  </a:cubicBezTo>
                  <a:cubicBezTo>
                    <a:pt x="3674" y="3294"/>
                    <a:pt x="3548" y="3167"/>
                    <a:pt x="3548" y="3009"/>
                  </a:cubicBezTo>
                  <a:lnTo>
                    <a:pt x="3548" y="919"/>
                  </a:lnTo>
                  <a:cubicBezTo>
                    <a:pt x="3548" y="761"/>
                    <a:pt x="3674" y="634"/>
                    <a:pt x="3833" y="634"/>
                  </a:cubicBezTo>
                  <a:close/>
                  <a:moveTo>
                    <a:pt x="8551" y="634"/>
                  </a:moveTo>
                  <a:cubicBezTo>
                    <a:pt x="8710" y="634"/>
                    <a:pt x="8836" y="761"/>
                    <a:pt x="8836" y="919"/>
                  </a:cubicBezTo>
                  <a:lnTo>
                    <a:pt x="8836" y="3009"/>
                  </a:lnTo>
                  <a:cubicBezTo>
                    <a:pt x="8836" y="3167"/>
                    <a:pt x="8710" y="3294"/>
                    <a:pt x="8551" y="3294"/>
                  </a:cubicBezTo>
                  <a:cubicBezTo>
                    <a:pt x="8361" y="3294"/>
                    <a:pt x="8235" y="3167"/>
                    <a:pt x="8235" y="3009"/>
                  </a:cubicBezTo>
                  <a:lnTo>
                    <a:pt x="8235" y="919"/>
                  </a:lnTo>
                  <a:cubicBezTo>
                    <a:pt x="8235" y="761"/>
                    <a:pt x="8361" y="634"/>
                    <a:pt x="8551" y="634"/>
                  </a:cubicBezTo>
                  <a:close/>
                  <a:moveTo>
                    <a:pt x="13270" y="634"/>
                  </a:moveTo>
                  <a:cubicBezTo>
                    <a:pt x="13428" y="634"/>
                    <a:pt x="13555" y="761"/>
                    <a:pt x="13555" y="919"/>
                  </a:cubicBezTo>
                  <a:lnTo>
                    <a:pt x="13555" y="3009"/>
                  </a:lnTo>
                  <a:cubicBezTo>
                    <a:pt x="13555" y="3167"/>
                    <a:pt x="13428" y="3294"/>
                    <a:pt x="13270" y="3294"/>
                  </a:cubicBezTo>
                  <a:cubicBezTo>
                    <a:pt x="13080" y="3294"/>
                    <a:pt x="12953" y="3167"/>
                    <a:pt x="12953" y="3009"/>
                  </a:cubicBezTo>
                  <a:lnTo>
                    <a:pt x="12953" y="2217"/>
                  </a:lnTo>
                  <a:lnTo>
                    <a:pt x="12953" y="919"/>
                  </a:lnTo>
                  <a:cubicBezTo>
                    <a:pt x="12953" y="761"/>
                    <a:pt x="13080" y="634"/>
                    <a:pt x="13270" y="634"/>
                  </a:cubicBezTo>
                  <a:close/>
                  <a:moveTo>
                    <a:pt x="15740" y="2534"/>
                  </a:moveTo>
                  <a:cubicBezTo>
                    <a:pt x="16120" y="2534"/>
                    <a:pt x="16437" y="2851"/>
                    <a:pt x="16437" y="3231"/>
                  </a:cubicBezTo>
                  <a:lnTo>
                    <a:pt x="16437" y="3262"/>
                  </a:lnTo>
                  <a:lnTo>
                    <a:pt x="16437" y="4688"/>
                  </a:lnTo>
                  <a:lnTo>
                    <a:pt x="666" y="4688"/>
                  </a:lnTo>
                  <a:lnTo>
                    <a:pt x="666" y="3231"/>
                  </a:lnTo>
                  <a:cubicBezTo>
                    <a:pt x="666" y="2851"/>
                    <a:pt x="982" y="2534"/>
                    <a:pt x="1362" y="2534"/>
                  </a:cubicBezTo>
                  <a:lnTo>
                    <a:pt x="2883" y="2534"/>
                  </a:lnTo>
                  <a:lnTo>
                    <a:pt x="2883" y="2977"/>
                  </a:lnTo>
                  <a:cubicBezTo>
                    <a:pt x="2883" y="3516"/>
                    <a:pt x="3294" y="3927"/>
                    <a:pt x="3833" y="3927"/>
                  </a:cubicBezTo>
                  <a:cubicBezTo>
                    <a:pt x="4339" y="3927"/>
                    <a:pt x="4783" y="3516"/>
                    <a:pt x="4783" y="2977"/>
                  </a:cubicBezTo>
                  <a:lnTo>
                    <a:pt x="4783" y="2534"/>
                  </a:lnTo>
                  <a:lnTo>
                    <a:pt x="7601" y="2534"/>
                  </a:lnTo>
                  <a:lnTo>
                    <a:pt x="7601" y="2977"/>
                  </a:lnTo>
                  <a:cubicBezTo>
                    <a:pt x="7601" y="3516"/>
                    <a:pt x="8013" y="3927"/>
                    <a:pt x="8551" y="3927"/>
                  </a:cubicBezTo>
                  <a:cubicBezTo>
                    <a:pt x="9058" y="3927"/>
                    <a:pt x="9501" y="3516"/>
                    <a:pt x="9501" y="2977"/>
                  </a:cubicBezTo>
                  <a:lnTo>
                    <a:pt x="9501" y="2534"/>
                  </a:lnTo>
                  <a:lnTo>
                    <a:pt x="12320" y="2534"/>
                  </a:lnTo>
                  <a:lnTo>
                    <a:pt x="12320" y="2977"/>
                  </a:lnTo>
                  <a:cubicBezTo>
                    <a:pt x="12320" y="3516"/>
                    <a:pt x="12732" y="3927"/>
                    <a:pt x="13270" y="3927"/>
                  </a:cubicBezTo>
                  <a:cubicBezTo>
                    <a:pt x="13777" y="3927"/>
                    <a:pt x="14220" y="3516"/>
                    <a:pt x="14220" y="2977"/>
                  </a:cubicBezTo>
                  <a:lnTo>
                    <a:pt x="14220" y="2534"/>
                  </a:lnTo>
                  <a:close/>
                  <a:moveTo>
                    <a:pt x="19319" y="7348"/>
                  </a:moveTo>
                  <a:cubicBezTo>
                    <a:pt x="19636" y="7348"/>
                    <a:pt x="19921" y="7601"/>
                    <a:pt x="19921" y="7949"/>
                  </a:cubicBezTo>
                  <a:cubicBezTo>
                    <a:pt x="19921" y="8298"/>
                    <a:pt x="19636" y="8551"/>
                    <a:pt x="19319" y="8551"/>
                  </a:cubicBezTo>
                  <a:lnTo>
                    <a:pt x="12067" y="8551"/>
                  </a:lnTo>
                  <a:cubicBezTo>
                    <a:pt x="11718" y="8551"/>
                    <a:pt x="11465" y="8298"/>
                    <a:pt x="11465" y="7949"/>
                  </a:cubicBezTo>
                  <a:cubicBezTo>
                    <a:pt x="11465" y="7601"/>
                    <a:pt x="11718" y="7348"/>
                    <a:pt x="12067" y="7348"/>
                  </a:cubicBezTo>
                  <a:close/>
                  <a:moveTo>
                    <a:pt x="8520" y="10895"/>
                  </a:moveTo>
                  <a:lnTo>
                    <a:pt x="8520" y="14220"/>
                  </a:lnTo>
                  <a:lnTo>
                    <a:pt x="5194" y="14220"/>
                  </a:lnTo>
                  <a:lnTo>
                    <a:pt x="5194" y="10895"/>
                  </a:lnTo>
                  <a:close/>
                  <a:moveTo>
                    <a:pt x="12003" y="10895"/>
                  </a:moveTo>
                  <a:cubicBezTo>
                    <a:pt x="12098" y="11370"/>
                    <a:pt x="12257" y="11813"/>
                    <a:pt x="12510" y="12193"/>
                  </a:cubicBezTo>
                  <a:lnTo>
                    <a:pt x="12510" y="14220"/>
                  </a:lnTo>
                  <a:lnTo>
                    <a:pt x="9185" y="14220"/>
                  </a:lnTo>
                  <a:lnTo>
                    <a:pt x="9185" y="10895"/>
                  </a:lnTo>
                  <a:close/>
                  <a:moveTo>
                    <a:pt x="13143" y="12985"/>
                  </a:moveTo>
                  <a:cubicBezTo>
                    <a:pt x="13397" y="13206"/>
                    <a:pt x="13682" y="13396"/>
                    <a:pt x="13967" y="13555"/>
                  </a:cubicBezTo>
                  <a:cubicBezTo>
                    <a:pt x="14125" y="13618"/>
                    <a:pt x="14220" y="13776"/>
                    <a:pt x="14220" y="13966"/>
                  </a:cubicBezTo>
                  <a:lnTo>
                    <a:pt x="14220" y="14220"/>
                  </a:lnTo>
                  <a:lnTo>
                    <a:pt x="13143" y="14220"/>
                  </a:lnTo>
                  <a:lnTo>
                    <a:pt x="13143" y="12985"/>
                  </a:lnTo>
                  <a:close/>
                  <a:moveTo>
                    <a:pt x="14188" y="14853"/>
                  </a:moveTo>
                  <a:cubicBezTo>
                    <a:pt x="14125" y="14948"/>
                    <a:pt x="14062" y="15043"/>
                    <a:pt x="13967" y="15075"/>
                  </a:cubicBezTo>
                  <a:cubicBezTo>
                    <a:pt x="13682" y="15233"/>
                    <a:pt x="13397" y="15455"/>
                    <a:pt x="13143" y="15677"/>
                  </a:cubicBezTo>
                  <a:lnTo>
                    <a:pt x="13143" y="14853"/>
                  </a:lnTo>
                  <a:close/>
                  <a:moveTo>
                    <a:pt x="2503" y="17260"/>
                  </a:moveTo>
                  <a:cubicBezTo>
                    <a:pt x="2883" y="17260"/>
                    <a:pt x="3199" y="17577"/>
                    <a:pt x="3199" y="17957"/>
                  </a:cubicBezTo>
                  <a:lnTo>
                    <a:pt x="3199" y="19319"/>
                  </a:lnTo>
                  <a:lnTo>
                    <a:pt x="1109" y="17260"/>
                  </a:lnTo>
                  <a:close/>
                  <a:moveTo>
                    <a:pt x="18780" y="9216"/>
                  </a:moveTo>
                  <a:lnTo>
                    <a:pt x="18780" y="10230"/>
                  </a:lnTo>
                  <a:cubicBezTo>
                    <a:pt x="18780" y="11370"/>
                    <a:pt x="18147" y="12446"/>
                    <a:pt x="17102" y="12985"/>
                  </a:cubicBezTo>
                  <a:cubicBezTo>
                    <a:pt x="16722" y="13175"/>
                    <a:pt x="16500" y="13555"/>
                    <a:pt x="16500" y="13966"/>
                  </a:cubicBezTo>
                  <a:lnTo>
                    <a:pt x="16500" y="14663"/>
                  </a:lnTo>
                  <a:cubicBezTo>
                    <a:pt x="16500" y="15075"/>
                    <a:pt x="16722" y="15487"/>
                    <a:pt x="17102" y="15677"/>
                  </a:cubicBezTo>
                  <a:cubicBezTo>
                    <a:pt x="18147" y="16215"/>
                    <a:pt x="18780" y="17260"/>
                    <a:pt x="18780" y="18432"/>
                  </a:cubicBezTo>
                  <a:lnTo>
                    <a:pt x="18780" y="19414"/>
                  </a:lnTo>
                  <a:lnTo>
                    <a:pt x="12573" y="19414"/>
                  </a:lnTo>
                  <a:lnTo>
                    <a:pt x="12573" y="18432"/>
                  </a:lnTo>
                  <a:cubicBezTo>
                    <a:pt x="12573" y="17798"/>
                    <a:pt x="12763" y="17228"/>
                    <a:pt x="13080" y="16753"/>
                  </a:cubicBezTo>
                  <a:cubicBezTo>
                    <a:pt x="13080" y="16722"/>
                    <a:pt x="13112" y="16722"/>
                    <a:pt x="13112" y="16690"/>
                  </a:cubicBezTo>
                  <a:cubicBezTo>
                    <a:pt x="13397" y="16278"/>
                    <a:pt x="13777" y="15898"/>
                    <a:pt x="14252" y="15677"/>
                  </a:cubicBezTo>
                  <a:cubicBezTo>
                    <a:pt x="14632" y="15487"/>
                    <a:pt x="14885" y="15075"/>
                    <a:pt x="14885" y="14663"/>
                  </a:cubicBezTo>
                  <a:lnTo>
                    <a:pt x="14885" y="14568"/>
                  </a:lnTo>
                  <a:lnTo>
                    <a:pt x="14885" y="14537"/>
                  </a:lnTo>
                  <a:lnTo>
                    <a:pt x="14885" y="13998"/>
                  </a:lnTo>
                  <a:cubicBezTo>
                    <a:pt x="14885" y="13555"/>
                    <a:pt x="14632" y="13175"/>
                    <a:pt x="14252" y="12985"/>
                  </a:cubicBezTo>
                  <a:cubicBezTo>
                    <a:pt x="13777" y="12731"/>
                    <a:pt x="13397" y="12383"/>
                    <a:pt x="13112" y="11940"/>
                  </a:cubicBezTo>
                  <a:cubicBezTo>
                    <a:pt x="13112" y="11940"/>
                    <a:pt x="13080" y="11908"/>
                    <a:pt x="13080" y="11908"/>
                  </a:cubicBezTo>
                  <a:cubicBezTo>
                    <a:pt x="12827" y="11496"/>
                    <a:pt x="12637" y="11021"/>
                    <a:pt x="12605" y="10546"/>
                  </a:cubicBezTo>
                  <a:cubicBezTo>
                    <a:pt x="12573" y="10420"/>
                    <a:pt x="12573" y="10325"/>
                    <a:pt x="12573" y="10230"/>
                  </a:cubicBezTo>
                  <a:lnTo>
                    <a:pt x="12573" y="9216"/>
                  </a:lnTo>
                  <a:close/>
                  <a:moveTo>
                    <a:pt x="3833" y="1"/>
                  </a:moveTo>
                  <a:cubicBezTo>
                    <a:pt x="3294" y="1"/>
                    <a:pt x="2883" y="412"/>
                    <a:pt x="2883" y="919"/>
                  </a:cubicBezTo>
                  <a:lnTo>
                    <a:pt x="2883" y="1901"/>
                  </a:lnTo>
                  <a:lnTo>
                    <a:pt x="1362" y="1901"/>
                  </a:lnTo>
                  <a:cubicBezTo>
                    <a:pt x="602" y="1901"/>
                    <a:pt x="1" y="2502"/>
                    <a:pt x="1" y="3262"/>
                  </a:cubicBezTo>
                  <a:lnTo>
                    <a:pt x="1" y="7791"/>
                  </a:lnTo>
                  <a:cubicBezTo>
                    <a:pt x="1" y="7949"/>
                    <a:pt x="159" y="8108"/>
                    <a:pt x="349" y="8108"/>
                  </a:cubicBezTo>
                  <a:cubicBezTo>
                    <a:pt x="507" y="8108"/>
                    <a:pt x="666" y="7949"/>
                    <a:pt x="666" y="7791"/>
                  </a:cubicBezTo>
                  <a:lnTo>
                    <a:pt x="666" y="5321"/>
                  </a:lnTo>
                  <a:lnTo>
                    <a:pt x="16405" y="5321"/>
                  </a:lnTo>
                  <a:lnTo>
                    <a:pt x="16405" y="6683"/>
                  </a:lnTo>
                  <a:lnTo>
                    <a:pt x="12067" y="6683"/>
                  </a:lnTo>
                  <a:cubicBezTo>
                    <a:pt x="11370" y="6683"/>
                    <a:pt x="10800" y="7253"/>
                    <a:pt x="10800" y="7949"/>
                  </a:cubicBezTo>
                  <a:cubicBezTo>
                    <a:pt x="10800" y="8614"/>
                    <a:pt x="11307" y="9153"/>
                    <a:pt x="11940" y="9216"/>
                  </a:cubicBezTo>
                  <a:lnTo>
                    <a:pt x="11940" y="10230"/>
                  </a:lnTo>
                  <a:lnTo>
                    <a:pt x="11940" y="10261"/>
                  </a:lnTo>
                  <a:lnTo>
                    <a:pt x="9153" y="10261"/>
                  </a:lnTo>
                  <a:lnTo>
                    <a:pt x="9153" y="7348"/>
                  </a:lnTo>
                  <a:cubicBezTo>
                    <a:pt x="9153" y="7189"/>
                    <a:pt x="9026" y="7031"/>
                    <a:pt x="8836" y="7031"/>
                  </a:cubicBezTo>
                  <a:cubicBezTo>
                    <a:pt x="8678" y="7031"/>
                    <a:pt x="8520" y="7189"/>
                    <a:pt x="8520" y="7348"/>
                  </a:cubicBezTo>
                  <a:lnTo>
                    <a:pt x="8520" y="10261"/>
                  </a:lnTo>
                  <a:lnTo>
                    <a:pt x="5194" y="10261"/>
                  </a:lnTo>
                  <a:lnTo>
                    <a:pt x="5194" y="7348"/>
                  </a:lnTo>
                  <a:cubicBezTo>
                    <a:pt x="5194" y="7189"/>
                    <a:pt x="5036" y="7031"/>
                    <a:pt x="4878" y="7031"/>
                  </a:cubicBezTo>
                  <a:cubicBezTo>
                    <a:pt x="4688" y="7031"/>
                    <a:pt x="4561" y="7189"/>
                    <a:pt x="4561" y="7348"/>
                  </a:cubicBezTo>
                  <a:lnTo>
                    <a:pt x="4561" y="10261"/>
                  </a:lnTo>
                  <a:lnTo>
                    <a:pt x="2154" y="10261"/>
                  </a:lnTo>
                  <a:cubicBezTo>
                    <a:pt x="1964" y="10261"/>
                    <a:pt x="1838" y="10388"/>
                    <a:pt x="1838" y="10578"/>
                  </a:cubicBezTo>
                  <a:cubicBezTo>
                    <a:pt x="1838" y="10736"/>
                    <a:pt x="1964" y="10895"/>
                    <a:pt x="2154" y="10895"/>
                  </a:cubicBezTo>
                  <a:lnTo>
                    <a:pt x="4561" y="10895"/>
                  </a:lnTo>
                  <a:lnTo>
                    <a:pt x="4561" y="14220"/>
                  </a:lnTo>
                  <a:lnTo>
                    <a:pt x="2154" y="14220"/>
                  </a:lnTo>
                  <a:cubicBezTo>
                    <a:pt x="1964" y="14220"/>
                    <a:pt x="1838" y="14378"/>
                    <a:pt x="1838" y="14537"/>
                  </a:cubicBezTo>
                  <a:cubicBezTo>
                    <a:pt x="1838" y="14727"/>
                    <a:pt x="1964" y="14853"/>
                    <a:pt x="2154" y="14853"/>
                  </a:cubicBezTo>
                  <a:lnTo>
                    <a:pt x="4561" y="14853"/>
                  </a:lnTo>
                  <a:lnTo>
                    <a:pt x="4561" y="17767"/>
                  </a:lnTo>
                  <a:cubicBezTo>
                    <a:pt x="4561" y="17925"/>
                    <a:pt x="4688" y="18083"/>
                    <a:pt x="4878" y="18083"/>
                  </a:cubicBezTo>
                  <a:cubicBezTo>
                    <a:pt x="5036" y="18083"/>
                    <a:pt x="5194" y="17925"/>
                    <a:pt x="5194" y="17767"/>
                  </a:cubicBezTo>
                  <a:lnTo>
                    <a:pt x="5194" y="14853"/>
                  </a:lnTo>
                  <a:lnTo>
                    <a:pt x="8520" y="14853"/>
                  </a:lnTo>
                  <a:lnTo>
                    <a:pt x="8520" y="17767"/>
                  </a:lnTo>
                  <a:cubicBezTo>
                    <a:pt x="8520" y="17925"/>
                    <a:pt x="8678" y="18083"/>
                    <a:pt x="8836" y="18083"/>
                  </a:cubicBezTo>
                  <a:cubicBezTo>
                    <a:pt x="9026" y="18083"/>
                    <a:pt x="9153" y="17925"/>
                    <a:pt x="9153" y="17767"/>
                  </a:cubicBezTo>
                  <a:lnTo>
                    <a:pt x="9153" y="14853"/>
                  </a:lnTo>
                  <a:lnTo>
                    <a:pt x="12510" y="14853"/>
                  </a:lnTo>
                  <a:lnTo>
                    <a:pt x="12510" y="16437"/>
                  </a:lnTo>
                  <a:cubicBezTo>
                    <a:pt x="12130" y="17007"/>
                    <a:pt x="11940" y="17703"/>
                    <a:pt x="11940" y="18432"/>
                  </a:cubicBezTo>
                  <a:lnTo>
                    <a:pt x="11940" y="19445"/>
                  </a:lnTo>
                  <a:cubicBezTo>
                    <a:pt x="11655" y="19477"/>
                    <a:pt x="11402" y="19572"/>
                    <a:pt x="11180" y="19794"/>
                  </a:cubicBezTo>
                  <a:lnTo>
                    <a:pt x="3833" y="19794"/>
                  </a:lnTo>
                  <a:lnTo>
                    <a:pt x="3833" y="17957"/>
                  </a:lnTo>
                  <a:cubicBezTo>
                    <a:pt x="3833" y="17197"/>
                    <a:pt x="3231" y="16595"/>
                    <a:pt x="2503" y="16595"/>
                  </a:cubicBezTo>
                  <a:lnTo>
                    <a:pt x="666" y="16595"/>
                  </a:lnTo>
                  <a:lnTo>
                    <a:pt x="666" y="9279"/>
                  </a:lnTo>
                  <a:cubicBezTo>
                    <a:pt x="666" y="9089"/>
                    <a:pt x="507" y="8963"/>
                    <a:pt x="349" y="8963"/>
                  </a:cubicBezTo>
                  <a:cubicBezTo>
                    <a:pt x="159" y="8963"/>
                    <a:pt x="32" y="9089"/>
                    <a:pt x="32" y="9279"/>
                  </a:cubicBezTo>
                  <a:lnTo>
                    <a:pt x="32" y="16912"/>
                  </a:lnTo>
                  <a:lnTo>
                    <a:pt x="32" y="16943"/>
                  </a:lnTo>
                  <a:cubicBezTo>
                    <a:pt x="32" y="16975"/>
                    <a:pt x="32" y="16975"/>
                    <a:pt x="32" y="16975"/>
                  </a:cubicBezTo>
                  <a:cubicBezTo>
                    <a:pt x="32" y="17007"/>
                    <a:pt x="32" y="17007"/>
                    <a:pt x="32" y="17038"/>
                  </a:cubicBezTo>
                  <a:cubicBezTo>
                    <a:pt x="32" y="17038"/>
                    <a:pt x="32" y="17070"/>
                    <a:pt x="64" y="17070"/>
                  </a:cubicBezTo>
                  <a:lnTo>
                    <a:pt x="64" y="17102"/>
                  </a:lnTo>
                  <a:lnTo>
                    <a:pt x="96" y="17133"/>
                  </a:lnTo>
                  <a:cubicBezTo>
                    <a:pt x="96" y="17133"/>
                    <a:pt x="96" y="17133"/>
                    <a:pt x="127" y="17165"/>
                  </a:cubicBezTo>
                  <a:lnTo>
                    <a:pt x="3294" y="20332"/>
                  </a:lnTo>
                  <a:cubicBezTo>
                    <a:pt x="3294" y="20332"/>
                    <a:pt x="3326" y="20332"/>
                    <a:pt x="3326" y="20364"/>
                  </a:cubicBezTo>
                  <a:lnTo>
                    <a:pt x="3358" y="20364"/>
                  </a:lnTo>
                  <a:cubicBezTo>
                    <a:pt x="3358" y="20364"/>
                    <a:pt x="3358" y="20364"/>
                    <a:pt x="3358" y="20395"/>
                  </a:cubicBezTo>
                  <a:lnTo>
                    <a:pt x="3453" y="20395"/>
                  </a:lnTo>
                  <a:cubicBezTo>
                    <a:pt x="3453" y="20395"/>
                    <a:pt x="3453" y="20427"/>
                    <a:pt x="3453" y="20427"/>
                  </a:cubicBezTo>
                  <a:lnTo>
                    <a:pt x="10832" y="20427"/>
                  </a:lnTo>
                  <a:cubicBezTo>
                    <a:pt x="10832" y="20490"/>
                    <a:pt x="10800" y="20585"/>
                    <a:pt x="10800" y="20680"/>
                  </a:cubicBezTo>
                  <a:cubicBezTo>
                    <a:pt x="10800" y="21377"/>
                    <a:pt x="11370" y="21947"/>
                    <a:pt x="12067" y="21947"/>
                  </a:cubicBezTo>
                  <a:lnTo>
                    <a:pt x="16817" y="21947"/>
                  </a:lnTo>
                  <a:cubicBezTo>
                    <a:pt x="17007" y="21947"/>
                    <a:pt x="17134" y="21789"/>
                    <a:pt x="17134" y="21630"/>
                  </a:cubicBezTo>
                  <a:cubicBezTo>
                    <a:pt x="17134" y="21440"/>
                    <a:pt x="17007" y="21314"/>
                    <a:pt x="16817" y="21314"/>
                  </a:cubicBezTo>
                  <a:lnTo>
                    <a:pt x="12067" y="21314"/>
                  </a:lnTo>
                  <a:cubicBezTo>
                    <a:pt x="11718" y="21314"/>
                    <a:pt x="11465" y="21029"/>
                    <a:pt x="11465" y="20680"/>
                  </a:cubicBezTo>
                  <a:cubicBezTo>
                    <a:pt x="11465" y="20554"/>
                    <a:pt x="11497" y="20427"/>
                    <a:pt x="11592" y="20300"/>
                  </a:cubicBezTo>
                  <a:cubicBezTo>
                    <a:pt x="11623" y="20300"/>
                    <a:pt x="11623" y="20269"/>
                    <a:pt x="11655" y="20269"/>
                  </a:cubicBezTo>
                  <a:cubicBezTo>
                    <a:pt x="11750" y="20142"/>
                    <a:pt x="11908" y="20079"/>
                    <a:pt x="12067" y="20079"/>
                  </a:cubicBezTo>
                  <a:lnTo>
                    <a:pt x="19319" y="20079"/>
                  </a:lnTo>
                  <a:cubicBezTo>
                    <a:pt x="19667" y="20079"/>
                    <a:pt x="19921" y="20364"/>
                    <a:pt x="19921" y="20680"/>
                  </a:cubicBezTo>
                  <a:cubicBezTo>
                    <a:pt x="19921" y="20870"/>
                    <a:pt x="19857" y="20997"/>
                    <a:pt x="19762" y="21124"/>
                  </a:cubicBezTo>
                  <a:cubicBezTo>
                    <a:pt x="19636" y="21250"/>
                    <a:pt x="19477" y="21314"/>
                    <a:pt x="19319" y="21314"/>
                  </a:cubicBezTo>
                  <a:lnTo>
                    <a:pt x="18337" y="21314"/>
                  </a:lnTo>
                  <a:cubicBezTo>
                    <a:pt x="18147" y="21314"/>
                    <a:pt x="18020" y="21440"/>
                    <a:pt x="18020" y="21630"/>
                  </a:cubicBezTo>
                  <a:cubicBezTo>
                    <a:pt x="18020" y="21789"/>
                    <a:pt x="18147" y="21947"/>
                    <a:pt x="18337" y="21947"/>
                  </a:cubicBezTo>
                  <a:lnTo>
                    <a:pt x="19319" y="21947"/>
                  </a:lnTo>
                  <a:cubicBezTo>
                    <a:pt x="19636" y="21947"/>
                    <a:pt x="19952" y="21820"/>
                    <a:pt x="20206" y="21567"/>
                  </a:cubicBezTo>
                  <a:cubicBezTo>
                    <a:pt x="20427" y="21345"/>
                    <a:pt x="20586" y="21029"/>
                    <a:pt x="20586" y="20680"/>
                  </a:cubicBezTo>
                  <a:cubicBezTo>
                    <a:pt x="20554" y="20047"/>
                    <a:pt x="20079" y="19509"/>
                    <a:pt x="19446" y="19445"/>
                  </a:cubicBezTo>
                  <a:lnTo>
                    <a:pt x="19446" y="18432"/>
                  </a:lnTo>
                  <a:cubicBezTo>
                    <a:pt x="19446" y="17007"/>
                    <a:pt x="18654" y="15740"/>
                    <a:pt x="17387" y="15107"/>
                  </a:cubicBezTo>
                  <a:cubicBezTo>
                    <a:pt x="17260" y="15012"/>
                    <a:pt x="17134" y="14853"/>
                    <a:pt x="17134" y="14663"/>
                  </a:cubicBezTo>
                  <a:lnTo>
                    <a:pt x="17134" y="13966"/>
                  </a:lnTo>
                  <a:cubicBezTo>
                    <a:pt x="17134" y="13808"/>
                    <a:pt x="17229" y="13618"/>
                    <a:pt x="17387" y="13555"/>
                  </a:cubicBezTo>
                  <a:cubicBezTo>
                    <a:pt x="18654" y="12890"/>
                    <a:pt x="19446" y="11623"/>
                    <a:pt x="19446" y="10230"/>
                  </a:cubicBezTo>
                  <a:lnTo>
                    <a:pt x="19446" y="9216"/>
                  </a:lnTo>
                  <a:cubicBezTo>
                    <a:pt x="20079" y="9153"/>
                    <a:pt x="20554" y="8614"/>
                    <a:pt x="20554" y="7949"/>
                  </a:cubicBezTo>
                  <a:cubicBezTo>
                    <a:pt x="20554" y="7253"/>
                    <a:pt x="19984" y="6683"/>
                    <a:pt x="19319" y="6683"/>
                  </a:cubicBezTo>
                  <a:lnTo>
                    <a:pt x="17070" y="6683"/>
                  </a:lnTo>
                  <a:lnTo>
                    <a:pt x="17070" y="3262"/>
                  </a:lnTo>
                  <a:cubicBezTo>
                    <a:pt x="17070" y="2502"/>
                    <a:pt x="16469" y="1901"/>
                    <a:pt x="15709" y="1901"/>
                  </a:cubicBezTo>
                  <a:lnTo>
                    <a:pt x="14188" y="1901"/>
                  </a:lnTo>
                  <a:lnTo>
                    <a:pt x="14188" y="919"/>
                  </a:lnTo>
                  <a:cubicBezTo>
                    <a:pt x="14188" y="412"/>
                    <a:pt x="13777" y="1"/>
                    <a:pt x="13270" y="1"/>
                  </a:cubicBezTo>
                  <a:cubicBezTo>
                    <a:pt x="12732" y="1"/>
                    <a:pt x="12320" y="412"/>
                    <a:pt x="12320" y="919"/>
                  </a:cubicBezTo>
                  <a:lnTo>
                    <a:pt x="12320" y="1901"/>
                  </a:lnTo>
                  <a:lnTo>
                    <a:pt x="9501" y="1901"/>
                  </a:lnTo>
                  <a:lnTo>
                    <a:pt x="9501" y="919"/>
                  </a:lnTo>
                  <a:cubicBezTo>
                    <a:pt x="9501" y="412"/>
                    <a:pt x="9058" y="1"/>
                    <a:pt x="8551" y="1"/>
                  </a:cubicBezTo>
                  <a:cubicBezTo>
                    <a:pt x="8013" y="1"/>
                    <a:pt x="7601" y="412"/>
                    <a:pt x="7601" y="919"/>
                  </a:cubicBezTo>
                  <a:lnTo>
                    <a:pt x="7601" y="1901"/>
                  </a:lnTo>
                  <a:lnTo>
                    <a:pt x="4783" y="1901"/>
                  </a:lnTo>
                  <a:lnTo>
                    <a:pt x="4783" y="919"/>
                  </a:lnTo>
                  <a:cubicBezTo>
                    <a:pt x="4783" y="412"/>
                    <a:pt x="4339" y="1"/>
                    <a:pt x="3833" y="1"/>
                  </a:cubicBezTo>
                  <a:close/>
                </a:path>
              </a:pathLst>
            </a:custGeom>
            <a:solidFill>
              <a:srgbClr val="25255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54" name="Прямоугольник 153"/>
          <p:cNvSpPr/>
          <p:nvPr/>
        </p:nvSpPr>
        <p:spPr>
          <a:xfrm>
            <a:off x="7016750" y="4696041"/>
            <a:ext cx="10079663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5400" b="1" dirty="0" err="1"/>
              <a:t>Geografiya</a:t>
            </a:r>
            <a:r>
              <a:rPr lang="uz-Latn-UZ" sz="5400" b="1" dirty="0"/>
              <a:t> o‘qituvchilari uchun </a:t>
            </a:r>
            <a:r>
              <a:rPr lang="en-US" sz="5400" b="1" dirty="0"/>
              <a:t>STEAM </a:t>
            </a:r>
            <a:r>
              <a:rPr lang="uz-Latn-UZ" sz="5400" b="1" dirty="0"/>
              <a:t>texnologiyalarini joriy etish bo‘yicha metodik </a:t>
            </a:r>
            <a:r>
              <a:rPr lang="uz-Latn-UZ" sz="5400" b="1" dirty="0" smtClean="0"/>
              <a:t>tavsiyalar </a:t>
            </a:r>
            <a:r>
              <a:rPr lang="uz-Latn-UZ" sz="5400" b="1" i="1" dirty="0">
                <a:solidFill>
                  <a:schemeClr val="accent1"/>
                </a:solidFill>
              </a:rPr>
              <a:t>(Trening</a:t>
            </a:r>
            <a:r>
              <a:rPr lang="uz-Latn-UZ" sz="5400" b="1" i="1" dirty="0" smtClean="0">
                <a:solidFill>
                  <a:schemeClr val="accent1"/>
                </a:solidFill>
              </a:rPr>
              <a:t>)</a:t>
            </a:r>
            <a:endParaRPr lang="ru-RU" sz="5400" b="1" i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9465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4" name="Google Shape;554;p26"/>
          <p:cNvGrpSpPr/>
          <p:nvPr/>
        </p:nvGrpSpPr>
        <p:grpSpPr>
          <a:xfrm>
            <a:off x="2520950" y="2428875"/>
            <a:ext cx="14935201" cy="2028849"/>
            <a:chOff x="3046400" y="663850"/>
            <a:chExt cx="4988324" cy="966119"/>
          </a:xfrm>
        </p:grpSpPr>
        <p:sp>
          <p:nvSpPr>
            <p:cNvPr id="555" name="Google Shape;555;p26"/>
            <p:cNvSpPr/>
            <p:nvPr/>
          </p:nvSpPr>
          <p:spPr>
            <a:xfrm>
              <a:off x="4401385" y="819725"/>
              <a:ext cx="487620" cy="266874"/>
            </a:xfrm>
            <a:custGeom>
              <a:avLst/>
              <a:gdLst/>
              <a:ahLst/>
              <a:cxnLst/>
              <a:rect l="l" t="t" r="r" b="b"/>
              <a:pathLst>
                <a:path w="16861" h="9228" extrusionOk="0">
                  <a:moveTo>
                    <a:pt x="13514" y="1"/>
                  </a:moveTo>
                  <a:lnTo>
                    <a:pt x="1" y="1739"/>
                  </a:lnTo>
                  <a:lnTo>
                    <a:pt x="1" y="9228"/>
                  </a:lnTo>
                  <a:lnTo>
                    <a:pt x="16860" y="9228"/>
                  </a:lnTo>
                  <a:lnTo>
                    <a:pt x="13514" y="1"/>
                  </a:lnTo>
                  <a:close/>
                </a:path>
              </a:pathLst>
            </a:custGeom>
            <a:solidFill>
              <a:srgbClr val="57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56" name="Google Shape;556;p26"/>
            <p:cNvSpPr/>
            <p:nvPr/>
          </p:nvSpPr>
          <p:spPr>
            <a:xfrm>
              <a:off x="3223397" y="1363442"/>
              <a:ext cx="487938" cy="266527"/>
            </a:xfrm>
            <a:custGeom>
              <a:avLst/>
              <a:gdLst/>
              <a:ahLst/>
              <a:cxnLst/>
              <a:rect l="l" t="t" r="r" b="b"/>
              <a:pathLst>
                <a:path w="16872" h="9216" extrusionOk="0">
                  <a:moveTo>
                    <a:pt x="1" y="1"/>
                  </a:moveTo>
                  <a:lnTo>
                    <a:pt x="3346" y="9216"/>
                  </a:lnTo>
                  <a:lnTo>
                    <a:pt x="16872" y="7013"/>
                  </a:lnTo>
                  <a:lnTo>
                    <a:pt x="16872" y="1"/>
                  </a:lnTo>
                  <a:close/>
                </a:path>
              </a:pathLst>
            </a:custGeom>
            <a:solidFill>
              <a:srgbClr val="57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57" name="Google Shape;557;p26"/>
            <p:cNvSpPr/>
            <p:nvPr/>
          </p:nvSpPr>
          <p:spPr>
            <a:xfrm>
              <a:off x="3046400" y="736421"/>
              <a:ext cx="4988324" cy="804118"/>
            </a:xfrm>
            <a:custGeom>
              <a:avLst/>
              <a:gdLst/>
              <a:ahLst/>
              <a:cxnLst/>
              <a:rect l="l" t="t" r="r" b="b"/>
              <a:pathLst>
                <a:path w="172487" h="22004" extrusionOk="0">
                  <a:moveTo>
                    <a:pt x="6347" y="1"/>
                  </a:moveTo>
                  <a:lnTo>
                    <a:pt x="1" y="11002"/>
                  </a:lnTo>
                  <a:lnTo>
                    <a:pt x="6347" y="22004"/>
                  </a:lnTo>
                  <a:lnTo>
                    <a:pt x="166129" y="22004"/>
                  </a:lnTo>
                  <a:lnTo>
                    <a:pt x="172487" y="11002"/>
                  </a:lnTo>
                  <a:lnTo>
                    <a:pt x="166129" y="1"/>
                  </a:lnTo>
                  <a:close/>
                </a:path>
              </a:pathLst>
            </a:custGeom>
            <a:solidFill>
              <a:srgbClr val="FCBD2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58" name="Google Shape;558;p26"/>
            <p:cNvSpPr/>
            <p:nvPr/>
          </p:nvSpPr>
          <p:spPr>
            <a:xfrm>
              <a:off x="3320168" y="663850"/>
              <a:ext cx="1472375" cy="966098"/>
            </a:xfrm>
            <a:custGeom>
              <a:avLst/>
              <a:gdLst/>
              <a:ahLst/>
              <a:cxnLst/>
              <a:rect l="l" t="t" r="r" b="b"/>
              <a:pathLst>
                <a:path w="50912" h="28016" extrusionOk="0">
                  <a:moveTo>
                    <a:pt x="10180" y="1"/>
                  </a:moveTo>
                  <a:lnTo>
                    <a:pt x="0" y="28016"/>
                  </a:lnTo>
                  <a:lnTo>
                    <a:pt x="41779" y="28016"/>
                  </a:lnTo>
                  <a:lnTo>
                    <a:pt x="50911" y="1"/>
                  </a:lnTo>
                  <a:close/>
                </a:path>
              </a:pathLst>
            </a:custGeom>
            <a:solidFill>
              <a:srgbClr val="AFBD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1" name="Google Shape;561;p26"/>
            <p:cNvSpPr txBox="1"/>
            <p:nvPr/>
          </p:nvSpPr>
          <p:spPr>
            <a:xfrm>
              <a:off x="4900019" y="736421"/>
              <a:ext cx="2908433" cy="76028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just"/>
              <a:r>
                <a:rPr lang="en-US" sz="3600" b="1" dirty="0"/>
                <a:t>STEAM </a:t>
              </a:r>
              <a:r>
                <a:rPr lang="en-US" sz="3600" b="1" dirty="0" err="1"/>
                <a:t>texnologiyalarining</a:t>
              </a:r>
              <a:r>
                <a:rPr lang="en-US" sz="3600" b="1" dirty="0"/>
                <a:t> </a:t>
              </a:r>
              <a:r>
                <a:rPr lang="en-US" sz="3600" b="1" dirty="0" err="1"/>
                <a:t>asoslari</a:t>
              </a:r>
              <a:r>
                <a:rPr lang="en-US" sz="3600" b="1" dirty="0"/>
                <a:t> </a:t>
              </a:r>
              <a:endParaRPr lang="ru-RU" sz="3600" b="1" dirty="0"/>
            </a:p>
          </p:txBody>
        </p:sp>
        <p:sp>
          <p:nvSpPr>
            <p:cNvPr id="562" name="Google Shape;562;p26"/>
            <p:cNvSpPr/>
            <p:nvPr/>
          </p:nvSpPr>
          <p:spPr>
            <a:xfrm>
              <a:off x="3784050" y="919200"/>
              <a:ext cx="606300" cy="606300"/>
            </a:xfrm>
            <a:prstGeom prst="ellipse">
              <a:avLst/>
            </a:prstGeom>
            <a:noFill/>
            <a:ln w="1905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91425" rIns="0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" sz="50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01</a:t>
              </a:r>
              <a:endParaRPr sz="5000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563" name="Google Shape;563;p26"/>
          <p:cNvGrpSpPr/>
          <p:nvPr/>
        </p:nvGrpSpPr>
        <p:grpSpPr>
          <a:xfrm>
            <a:off x="3968751" y="4642135"/>
            <a:ext cx="13487400" cy="1701512"/>
            <a:chOff x="3046400" y="1717783"/>
            <a:chExt cx="4988324" cy="810244"/>
          </a:xfrm>
        </p:grpSpPr>
        <p:sp>
          <p:nvSpPr>
            <p:cNvPr id="564" name="Google Shape;564;p26"/>
            <p:cNvSpPr/>
            <p:nvPr/>
          </p:nvSpPr>
          <p:spPr>
            <a:xfrm>
              <a:off x="4401385" y="1717783"/>
              <a:ext cx="487620" cy="266527"/>
            </a:xfrm>
            <a:custGeom>
              <a:avLst/>
              <a:gdLst/>
              <a:ahLst/>
              <a:cxnLst/>
              <a:rect l="l" t="t" r="r" b="b"/>
              <a:pathLst>
                <a:path w="16861" h="9216" extrusionOk="0">
                  <a:moveTo>
                    <a:pt x="13514" y="0"/>
                  </a:moveTo>
                  <a:lnTo>
                    <a:pt x="1" y="1738"/>
                  </a:lnTo>
                  <a:lnTo>
                    <a:pt x="1" y="9216"/>
                  </a:lnTo>
                  <a:lnTo>
                    <a:pt x="16860" y="9216"/>
                  </a:lnTo>
                  <a:lnTo>
                    <a:pt x="13514" y="0"/>
                  </a:lnTo>
                  <a:close/>
                </a:path>
              </a:pathLst>
            </a:custGeom>
            <a:solidFill>
              <a:srgbClr val="57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5" name="Google Shape;565;p26"/>
            <p:cNvSpPr/>
            <p:nvPr/>
          </p:nvSpPr>
          <p:spPr>
            <a:xfrm>
              <a:off x="3223397" y="2261500"/>
              <a:ext cx="487938" cy="266527"/>
            </a:xfrm>
            <a:custGeom>
              <a:avLst/>
              <a:gdLst/>
              <a:ahLst/>
              <a:cxnLst/>
              <a:rect l="l" t="t" r="r" b="b"/>
              <a:pathLst>
                <a:path w="16872" h="9216" extrusionOk="0">
                  <a:moveTo>
                    <a:pt x="1" y="0"/>
                  </a:moveTo>
                  <a:lnTo>
                    <a:pt x="3346" y="9215"/>
                  </a:lnTo>
                  <a:lnTo>
                    <a:pt x="16872" y="7013"/>
                  </a:lnTo>
                  <a:lnTo>
                    <a:pt x="16872" y="0"/>
                  </a:lnTo>
                  <a:close/>
                </a:path>
              </a:pathLst>
            </a:custGeom>
            <a:solidFill>
              <a:srgbClr val="57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6" name="Google Shape;566;p26"/>
            <p:cNvSpPr/>
            <p:nvPr/>
          </p:nvSpPr>
          <p:spPr>
            <a:xfrm>
              <a:off x="3046400" y="1804547"/>
              <a:ext cx="4988324" cy="636356"/>
            </a:xfrm>
            <a:custGeom>
              <a:avLst/>
              <a:gdLst/>
              <a:ahLst/>
              <a:cxnLst/>
              <a:rect l="l" t="t" r="r" b="b"/>
              <a:pathLst>
                <a:path w="172487" h="22004" extrusionOk="0">
                  <a:moveTo>
                    <a:pt x="6347" y="1"/>
                  </a:moveTo>
                  <a:lnTo>
                    <a:pt x="1" y="11002"/>
                  </a:lnTo>
                  <a:lnTo>
                    <a:pt x="6347" y="22003"/>
                  </a:lnTo>
                  <a:lnTo>
                    <a:pt x="166129" y="22003"/>
                  </a:lnTo>
                  <a:lnTo>
                    <a:pt x="172487" y="11002"/>
                  </a:lnTo>
                  <a:lnTo>
                    <a:pt x="166129" y="1"/>
                  </a:lnTo>
                  <a:close/>
                </a:path>
              </a:pathLst>
            </a:custGeom>
            <a:solidFill>
              <a:srgbClr val="4949E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7" name="Google Shape;567;p26"/>
            <p:cNvSpPr/>
            <p:nvPr/>
          </p:nvSpPr>
          <p:spPr>
            <a:xfrm>
              <a:off x="3320168" y="1717783"/>
              <a:ext cx="1472375" cy="810223"/>
            </a:xfrm>
            <a:custGeom>
              <a:avLst/>
              <a:gdLst/>
              <a:ahLst/>
              <a:cxnLst/>
              <a:rect l="l" t="t" r="r" b="b"/>
              <a:pathLst>
                <a:path w="50912" h="28016" extrusionOk="0">
                  <a:moveTo>
                    <a:pt x="10180" y="0"/>
                  </a:moveTo>
                  <a:lnTo>
                    <a:pt x="0" y="28015"/>
                  </a:lnTo>
                  <a:lnTo>
                    <a:pt x="41779" y="28015"/>
                  </a:lnTo>
                  <a:lnTo>
                    <a:pt x="50911" y="0"/>
                  </a:lnTo>
                  <a:close/>
                </a:path>
              </a:pathLst>
            </a:custGeom>
            <a:solidFill>
              <a:srgbClr val="AFBD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70" name="Google Shape;570;p26"/>
            <p:cNvSpPr txBox="1"/>
            <p:nvPr/>
          </p:nvSpPr>
          <p:spPr>
            <a:xfrm>
              <a:off x="4900019" y="1939874"/>
              <a:ext cx="2908433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just"/>
              <a:r>
                <a:rPr lang="en-US" sz="3600" b="1" dirty="0"/>
                <a:t>STEAM </a:t>
              </a:r>
              <a:r>
                <a:rPr lang="en-US" sz="3600" b="1" dirty="0" err="1"/>
                <a:t>texnologiyalarining</a:t>
              </a:r>
              <a:r>
                <a:rPr lang="en-US" sz="3600" b="1" dirty="0"/>
                <a:t> </a:t>
              </a:r>
              <a:r>
                <a:rPr lang="en-US" sz="3600" b="1" dirty="0" err="1"/>
                <a:t>mazmuni</a:t>
              </a:r>
              <a:endParaRPr lang="ru-RU" sz="3600" b="1" dirty="0"/>
            </a:p>
          </p:txBody>
        </p:sp>
        <p:sp>
          <p:nvSpPr>
            <p:cNvPr id="571" name="Google Shape;571;p26"/>
            <p:cNvSpPr/>
            <p:nvPr/>
          </p:nvSpPr>
          <p:spPr>
            <a:xfrm>
              <a:off x="3784050" y="1819745"/>
              <a:ext cx="606300" cy="606300"/>
            </a:xfrm>
            <a:prstGeom prst="ellipse">
              <a:avLst/>
            </a:prstGeom>
            <a:noFill/>
            <a:ln w="1905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91425" rIns="0" bIns="91425" anchor="ctr" anchorCtr="0">
              <a:noAutofit/>
            </a:bodyPr>
            <a:lstStyle/>
            <a:p>
              <a:pPr algn="ctr"/>
              <a:r>
                <a:rPr lang="en" sz="500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02</a:t>
              </a:r>
              <a:endParaRPr sz="5000">
                <a:solidFill>
                  <a:srgbClr val="FFFFFF"/>
                </a:solidFill>
              </a:endParaRPr>
            </a:p>
          </p:txBody>
        </p:sp>
      </p:grpSp>
      <p:grpSp>
        <p:nvGrpSpPr>
          <p:cNvPr id="572" name="Google Shape;572;p26"/>
          <p:cNvGrpSpPr/>
          <p:nvPr/>
        </p:nvGrpSpPr>
        <p:grpSpPr>
          <a:xfrm>
            <a:off x="5104293" y="6527994"/>
            <a:ext cx="12351858" cy="1700784"/>
            <a:chOff x="3046400" y="2615812"/>
            <a:chExt cx="4988324" cy="809897"/>
          </a:xfrm>
        </p:grpSpPr>
        <p:sp>
          <p:nvSpPr>
            <p:cNvPr id="573" name="Google Shape;573;p26"/>
            <p:cNvSpPr/>
            <p:nvPr/>
          </p:nvSpPr>
          <p:spPr>
            <a:xfrm>
              <a:off x="4401385" y="2615812"/>
              <a:ext cx="487620" cy="266527"/>
            </a:xfrm>
            <a:custGeom>
              <a:avLst/>
              <a:gdLst/>
              <a:ahLst/>
              <a:cxnLst/>
              <a:rect l="l" t="t" r="r" b="b"/>
              <a:pathLst>
                <a:path w="16861" h="9216" extrusionOk="0">
                  <a:moveTo>
                    <a:pt x="13514" y="1"/>
                  </a:moveTo>
                  <a:lnTo>
                    <a:pt x="1" y="1739"/>
                  </a:lnTo>
                  <a:lnTo>
                    <a:pt x="1" y="9216"/>
                  </a:lnTo>
                  <a:lnTo>
                    <a:pt x="16860" y="9216"/>
                  </a:lnTo>
                  <a:lnTo>
                    <a:pt x="13514" y="1"/>
                  </a:lnTo>
                  <a:close/>
                </a:path>
              </a:pathLst>
            </a:custGeom>
            <a:solidFill>
              <a:srgbClr val="57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74" name="Google Shape;574;p26"/>
            <p:cNvSpPr/>
            <p:nvPr/>
          </p:nvSpPr>
          <p:spPr>
            <a:xfrm>
              <a:off x="3223397" y="3159182"/>
              <a:ext cx="487938" cy="266527"/>
            </a:xfrm>
            <a:custGeom>
              <a:avLst/>
              <a:gdLst/>
              <a:ahLst/>
              <a:cxnLst/>
              <a:rect l="l" t="t" r="r" b="b"/>
              <a:pathLst>
                <a:path w="16872" h="9216" extrusionOk="0">
                  <a:moveTo>
                    <a:pt x="1" y="1"/>
                  </a:moveTo>
                  <a:lnTo>
                    <a:pt x="3346" y="9216"/>
                  </a:lnTo>
                  <a:lnTo>
                    <a:pt x="16872" y="7025"/>
                  </a:lnTo>
                  <a:lnTo>
                    <a:pt x="16872" y="1"/>
                  </a:lnTo>
                  <a:close/>
                </a:path>
              </a:pathLst>
            </a:custGeom>
            <a:solidFill>
              <a:srgbClr val="57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75" name="Google Shape;575;p26"/>
            <p:cNvSpPr/>
            <p:nvPr/>
          </p:nvSpPr>
          <p:spPr>
            <a:xfrm>
              <a:off x="3046400" y="2702589"/>
              <a:ext cx="4988324" cy="636356"/>
            </a:xfrm>
            <a:custGeom>
              <a:avLst/>
              <a:gdLst/>
              <a:ahLst/>
              <a:cxnLst/>
              <a:rect l="l" t="t" r="r" b="b"/>
              <a:pathLst>
                <a:path w="172487" h="22004" extrusionOk="0">
                  <a:moveTo>
                    <a:pt x="6347" y="1"/>
                  </a:moveTo>
                  <a:lnTo>
                    <a:pt x="1" y="11002"/>
                  </a:lnTo>
                  <a:lnTo>
                    <a:pt x="6347" y="22004"/>
                  </a:lnTo>
                  <a:lnTo>
                    <a:pt x="166129" y="22004"/>
                  </a:lnTo>
                  <a:lnTo>
                    <a:pt x="172487" y="11002"/>
                  </a:lnTo>
                  <a:lnTo>
                    <a:pt x="166129" y="1"/>
                  </a:lnTo>
                  <a:close/>
                </a:path>
              </a:pathLst>
            </a:custGeom>
            <a:solidFill>
              <a:srgbClr val="EC3A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76" name="Google Shape;576;p26"/>
            <p:cNvSpPr/>
            <p:nvPr/>
          </p:nvSpPr>
          <p:spPr>
            <a:xfrm>
              <a:off x="3320168" y="2615812"/>
              <a:ext cx="1472375" cy="809876"/>
            </a:xfrm>
            <a:custGeom>
              <a:avLst/>
              <a:gdLst/>
              <a:ahLst/>
              <a:cxnLst/>
              <a:rect l="l" t="t" r="r" b="b"/>
              <a:pathLst>
                <a:path w="50912" h="28004" extrusionOk="0">
                  <a:moveTo>
                    <a:pt x="10180" y="1"/>
                  </a:moveTo>
                  <a:lnTo>
                    <a:pt x="0" y="28004"/>
                  </a:lnTo>
                  <a:lnTo>
                    <a:pt x="41779" y="28004"/>
                  </a:lnTo>
                  <a:lnTo>
                    <a:pt x="50911" y="1"/>
                  </a:lnTo>
                  <a:close/>
                </a:path>
              </a:pathLst>
            </a:custGeom>
            <a:solidFill>
              <a:srgbClr val="AFBD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79" name="Google Shape;579;p26"/>
            <p:cNvSpPr txBox="1"/>
            <p:nvPr/>
          </p:nvSpPr>
          <p:spPr>
            <a:xfrm>
              <a:off x="4879217" y="2837917"/>
              <a:ext cx="2908433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just"/>
              <a:r>
                <a:rPr lang="en-US" sz="3600" b="1" dirty="0"/>
                <a:t>STEAM </a:t>
              </a:r>
              <a:r>
                <a:rPr lang="en-US" sz="3600" b="1" dirty="0" err="1"/>
                <a:t>texnologiyalarini</a:t>
              </a:r>
              <a:r>
                <a:rPr lang="en-US" sz="3600" b="1" dirty="0"/>
                <a:t> </a:t>
              </a:r>
              <a:r>
                <a:rPr lang="en-US" sz="3600" b="1" dirty="0" err="1"/>
                <a:t>geografiya</a:t>
              </a:r>
              <a:r>
                <a:rPr lang="en-US" sz="3600" b="1" dirty="0"/>
                <a:t> </a:t>
              </a:r>
              <a:r>
                <a:rPr lang="en-US" sz="3600" b="1" dirty="0" err="1"/>
                <a:t>ta’limida</a:t>
              </a:r>
              <a:r>
                <a:rPr lang="en-US" sz="3600" b="1" dirty="0"/>
                <a:t> </a:t>
              </a:r>
              <a:r>
                <a:rPr lang="en-US" sz="3600" b="1" dirty="0" err="1"/>
                <a:t>joriy</a:t>
              </a:r>
              <a:r>
                <a:rPr lang="en-US" sz="3600" b="1" dirty="0"/>
                <a:t> </a:t>
              </a:r>
              <a:r>
                <a:rPr lang="en-US" sz="3600" b="1" dirty="0" err="1"/>
                <a:t>etishning</a:t>
              </a:r>
              <a:r>
                <a:rPr lang="en-US" sz="3600" b="1" dirty="0"/>
                <a:t> </a:t>
              </a:r>
              <a:r>
                <a:rPr lang="en-US" sz="3600" b="1" dirty="0" err="1"/>
                <a:t>istiqbollari</a:t>
              </a:r>
              <a:endParaRPr lang="ru-RU" sz="3600" b="1" dirty="0"/>
            </a:p>
          </p:txBody>
        </p:sp>
        <p:sp>
          <p:nvSpPr>
            <p:cNvPr id="580" name="Google Shape;580;p26"/>
            <p:cNvSpPr/>
            <p:nvPr/>
          </p:nvSpPr>
          <p:spPr>
            <a:xfrm>
              <a:off x="3784050" y="2717617"/>
              <a:ext cx="606300" cy="606300"/>
            </a:xfrm>
            <a:prstGeom prst="ellipse">
              <a:avLst/>
            </a:prstGeom>
            <a:noFill/>
            <a:ln w="1905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91425" rIns="0" bIns="91425" anchor="ctr" anchorCtr="0">
              <a:noAutofit/>
            </a:bodyPr>
            <a:lstStyle/>
            <a:p>
              <a:pPr algn="ctr"/>
              <a:r>
                <a:rPr lang="en" sz="500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03</a:t>
              </a:r>
              <a:endParaRPr sz="5000">
                <a:solidFill>
                  <a:srgbClr val="FFFFFF"/>
                </a:solidFill>
              </a:endParaRPr>
            </a:p>
          </p:txBody>
        </p:sp>
      </p:grpSp>
      <p:grpSp>
        <p:nvGrpSpPr>
          <p:cNvPr id="581" name="Google Shape;581;p26"/>
          <p:cNvGrpSpPr/>
          <p:nvPr/>
        </p:nvGrpSpPr>
        <p:grpSpPr>
          <a:xfrm>
            <a:off x="6013183" y="8413189"/>
            <a:ext cx="11442968" cy="1701512"/>
            <a:chOff x="3046400" y="3513523"/>
            <a:chExt cx="4988324" cy="810244"/>
          </a:xfrm>
        </p:grpSpPr>
        <p:sp>
          <p:nvSpPr>
            <p:cNvPr id="582" name="Google Shape;582;p26"/>
            <p:cNvSpPr/>
            <p:nvPr/>
          </p:nvSpPr>
          <p:spPr>
            <a:xfrm>
              <a:off x="4401385" y="3513523"/>
              <a:ext cx="487620" cy="266874"/>
            </a:xfrm>
            <a:custGeom>
              <a:avLst/>
              <a:gdLst/>
              <a:ahLst/>
              <a:cxnLst/>
              <a:rect l="l" t="t" r="r" b="b"/>
              <a:pathLst>
                <a:path w="16861" h="9228" extrusionOk="0">
                  <a:moveTo>
                    <a:pt x="13514" y="0"/>
                  </a:moveTo>
                  <a:lnTo>
                    <a:pt x="1" y="1738"/>
                  </a:lnTo>
                  <a:lnTo>
                    <a:pt x="1" y="9227"/>
                  </a:lnTo>
                  <a:lnTo>
                    <a:pt x="16860" y="9227"/>
                  </a:lnTo>
                  <a:lnTo>
                    <a:pt x="13514" y="0"/>
                  </a:lnTo>
                  <a:close/>
                </a:path>
              </a:pathLst>
            </a:custGeom>
            <a:solidFill>
              <a:srgbClr val="57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83" name="Google Shape;583;p26"/>
            <p:cNvSpPr/>
            <p:nvPr/>
          </p:nvSpPr>
          <p:spPr>
            <a:xfrm>
              <a:off x="3223397" y="4057240"/>
              <a:ext cx="487938" cy="266527"/>
            </a:xfrm>
            <a:custGeom>
              <a:avLst/>
              <a:gdLst/>
              <a:ahLst/>
              <a:cxnLst/>
              <a:rect l="l" t="t" r="r" b="b"/>
              <a:pathLst>
                <a:path w="16872" h="9216" extrusionOk="0">
                  <a:moveTo>
                    <a:pt x="1" y="0"/>
                  </a:moveTo>
                  <a:lnTo>
                    <a:pt x="3346" y="9215"/>
                  </a:lnTo>
                  <a:lnTo>
                    <a:pt x="16872" y="7013"/>
                  </a:lnTo>
                  <a:lnTo>
                    <a:pt x="16872" y="0"/>
                  </a:lnTo>
                  <a:close/>
                </a:path>
              </a:pathLst>
            </a:custGeom>
            <a:solidFill>
              <a:srgbClr val="57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84" name="Google Shape;584;p26"/>
            <p:cNvSpPr/>
            <p:nvPr/>
          </p:nvSpPr>
          <p:spPr>
            <a:xfrm>
              <a:off x="3046400" y="3600625"/>
              <a:ext cx="4988324" cy="636356"/>
            </a:xfrm>
            <a:custGeom>
              <a:avLst/>
              <a:gdLst/>
              <a:ahLst/>
              <a:cxnLst/>
              <a:rect l="l" t="t" r="r" b="b"/>
              <a:pathLst>
                <a:path w="172487" h="22004" extrusionOk="0">
                  <a:moveTo>
                    <a:pt x="6347" y="0"/>
                  </a:moveTo>
                  <a:lnTo>
                    <a:pt x="1" y="11002"/>
                  </a:lnTo>
                  <a:lnTo>
                    <a:pt x="6347" y="22003"/>
                  </a:lnTo>
                  <a:lnTo>
                    <a:pt x="166129" y="22003"/>
                  </a:lnTo>
                  <a:lnTo>
                    <a:pt x="172487" y="11002"/>
                  </a:lnTo>
                  <a:lnTo>
                    <a:pt x="166129" y="0"/>
                  </a:lnTo>
                  <a:close/>
                </a:path>
              </a:pathLst>
            </a:custGeom>
            <a:solidFill>
              <a:srgbClr val="5EB2F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85" name="Google Shape;585;p26"/>
            <p:cNvSpPr/>
            <p:nvPr/>
          </p:nvSpPr>
          <p:spPr>
            <a:xfrm>
              <a:off x="3320168" y="3513523"/>
              <a:ext cx="1472375" cy="810223"/>
            </a:xfrm>
            <a:custGeom>
              <a:avLst/>
              <a:gdLst/>
              <a:ahLst/>
              <a:cxnLst/>
              <a:rect l="l" t="t" r="r" b="b"/>
              <a:pathLst>
                <a:path w="50912" h="28016" extrusionOk="0">
                  <a:moveTo>
                    <a:pt x="10180" y="0"/>
                  </a:moveTo>
                  <a:lnTo>
                    <a:pt x="0" y="28015"/>
                  </a:lnTo>
                  <a:lnTo>
                    <a:pt x="41779" y="28015"/>
                  </a:lnTo>
                  <a:lnTo>
                    <a:pt x="50911" y="0"/>
                  </a:lnTo>
                  <a:close/>
                </a:path>
              </a:pathLst>
            </a:custGeom>
            <a:solidFill>
              <a:srgbClr val="AFBD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88" name="Google Shape;588;p26"/>
            <p:cNvSpPr txBox="1"/>
            <p:nvPr/>
          </p:nvSpPr>
          <p:spPr>
            <a:xfrm>
              <a:off x="4900019" y="3600610"/>
              <a:ext cx="2908433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sz="340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589" name="Google Shape;589;p26"/>
            <p:cNvSpPr/>
            <p:nvPr/>
          </p:nvSpPr>
          <p:spPr>
            <a:xfrm>
              <a:off x="3784050" y="3615635"/>
              <a:ext cx="606300" cy="606300"/>
            </a:xfrm>
            <a:prstGeom prst="ellipse">
              <a:avLst/>
            </a:prstGeom>
            <a:noFill/>
            <a:ln w="1905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91425" rIns="0" bIns="91425" anchor="ctr" anchorCtr="0">
              <a:noAutofit/>
            </a:bodyPr>
            <a:lstStyle/>
            <a:p>
              <a:pPr algn="ctr"/>
              <a:r>
                <a:rPr lang="en" sz="500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04</a:t>
              </a:r>
              <a:endParaRPr sz="5000">
                <a:solidFill>
                  <a:srgbClr val="FFFFFF"/>
                </a:solidFill>
              </a:endParaRPr>
            </a:p>
          </p:txBody>
        </p:sp>
      </p:grpSp>
      <p:pic>
        <p:nvPicPr>
          <p:cNvPr id="39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" y="-29578"/>
            <a:ext cx="17995899" cy="1447801"/>
          </a:xfrm>
          <a:prstGeom prst="rect">
            <a:avLst/>
          </a:prstGeom>
        </p:spPr>
      </p:pic>
      <p:pic>
        <p:nvPicPr>
          <p:cNvPr id="40" name="Рисунок 39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41" name="Рисунок 40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3" name="Google Shape;640;p26"/>
          <p:cNvSpPr txBox="1">
            <a:spLocks noGrp="1"/>
          </p:cNvSpPr>
          <p:nvPr>
            <p:ph type="title"/>
          </p:nvPr>
        </p:nvSpPr>
        <p:spPr>
          <a:xfrm>
            <a:off x="1550210" y="5870133"/>
            <a:ext cx="2703477" cy="947028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/>
          <a:p>
            <a:pPr algn="ctr"/>
            <a:r>
              <a:rPr lang="en-US" sz="6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Reja</a:t>
            </a:r>
            <a:r>
              <a:rPr lang="en-US" sz="6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endParaRPr lang="ru-RU" sz="6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988550" y="8587772"/>
            <a:ext cx="71627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600" b="1" dirty="0" err="1"/>
              <a:t>Geografiy</a:t>
            </a:r>
            <a:r>
              <a:rPr lang="uz-Latn-UZ" sz="3600" b="1" dirty="0"/>
              <a:t>a darslarida</a:t>
            </a:r>
            <a:r>
              <a:rPr lang="en-US" sz="3600" b="1" dirty="0"/>
              <a:t> STEAM </a:t>
            </a:r>
            <a:r>
              <a:rPr lang="en-US" sz="3600" b="1" dirty="0" err="1"/>
              <a:t>texnologiyalarini</a:t>
            </a:r>
            <a:r>
              <a:rPr lang="en-US" sz="3600" b="1" dirty="0"/>
              <a:t> </a:t>
            </a:r>
            <a:r>
              <a:rPr lang="en-US" sz="3600" b="1" dirty="0" err="1"/>
              <a:t>joriy</a:t>
            </a:r>
            <a:r>
              <a:rPr lang="en-US" sz="3600" b="1" dirty="0"/>
              <a:t> </a:t>
            </a:r>
            <a:r>
              <a:rPr lang="en-US" sz="3600" b="1" dirty="0" err="1"/>
              <a:t>etish</a:t>
            </a:r>
            <a:r>
              <a:rPr lang="en-US" sz="3600" b="1" dirty="0"/>
              <a:t> </a:t>
            </a:r>
            <a:r>
              <a:rPr lang="en-US" sz="3600" b="1" dirty="0" err="1"/>
              <a:t>usullari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8091499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6254750" y="3895142"/>
            <a:ext cx="103632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Latn-UZ" sz="4000" dirty="0" smtClean="0"/>
              <a:t>	</a:t>
            </a:r>
            <a:r>
              <a:rPr lang="en-US" sz="4000" dirty="0" smtClean="0"/>
              <a:t>STEAM </a:t>
            </a:r>
            <a:r>
              <a:rPr lang="en-US" sz="4000" dirty="0" err="1"/>
              <a:t>texnologiyalarining</a:t>
            </a:r>
            <a:r>
              <a:rPr lang="en-US" sz="4000" dirty="0"/>
              <a:t> </a:t>
            </a:r>
            <a:r>
              <a:rPr lang="en-US" sz="4000" dirty="0" err="1"/>
              <a:t>asoslari</a:t>
            </a:r>
            <a:r>
              <a:rPr lang="en-US" sz="4000" b="1" dirty="0"/>
              <a:t> </a:t>
            </a:r>
            <a:r>
              <a:rPr lang="en-US" sz="4000" dirty="0"/>
              <a:t>—</a:t>
            </a:r>
            <a:r>
              <a:rPr lang="en-US" sz="4000" b="1" dirty="0"/>
              <a:t> </a:t>
            </a:r>
            <a:r>
              <a:rPr lang="en-US" sz="4000" dirty="0" err="1"/>
              <a:t>bu</a:t>
            </a:r>
            <a:r>
              <a:rPr lang="en-US" sz="4000" b="1" dirty="0"/>
              <a:t> </a:t>
            </a:r>
            <a:r>
              <a:rPr lang="en-US" sz="4000" dirty="0" err="1"/>
              <a:t>ilm</a:t>
            </a:r>
            <a:r>
              <a:rPr lang="en-US" sz="4000" dirty="0"/>
              <a:t>-fan, </a:t>
            </a:r>
            <a:r>
              <a:rPr lang="en-US" sz="4000" dirty="0" err="1"/>
              <a:t>texnologiya</a:t>
            </a:r>
            <a:r>
              <a:rPr lang="en-US" sz="4000" dirty="0"/>
              <a:t>, </a:t>
            </a:r>
            <a:r>
              <a:rPr lang="en-US" sz="4000" dirty="0" err="1"/>
              <a:t>muhandislik</a:t>
            </a:r>
            <a:r>
              <a:rPr lang="en-US" sz="4000" dirty="0"/>
              <a:t>, </a:t>
            </a:r>
            <a:r>
              <a:rPr lang="en-US" sz="4000" dirty="0" err="1"/>
              <a:t>san’at</a:t>
            </a:r>
            <a:r>
              <a:rPr lang="en-US" sz="4000" dirty="0"/>
              <a:t> </a:t>
            </a:r>
            <a:r>
              <a:rPr lang="en-US" sz="4000" dirty="0" err="1"/>
              <a:t>va</a:t>
            </a:r>
            <a:r>
              <a:rPr lang="en-US" sz="4000" dirty="0"/>
              <a:t> </a:t>
            </a:r>
            <a:r>
              <a:rPr lang="en-US" sz="4000" dirty="0" err="1"/>
              <a:t>matematika</a:t>
            </a:r>
            <a:r>
              <a:rPr lang="en-US" sz="4000" dirty="0"/>
              <a:t> </a:t>
            </a:r>
            <a:r>
              <a:rPr lang="en-US" sz="4000" dirty="0" err="1"/>
              <a:t>fanlarini</a:t>
            </a:r>
            <a:r>
              <a:rPr lang="en-US" sz="4000" dirty="0"/>
              <a:t> </a:t>
            </a:r>
            <a:r>
              <a:rPr lang="en-US" sz="4000" dirty="0" err="1"/>
              <a:t>integratsiyalashgan</a:t>
            </a:r>
            <a:r>
              <a:rPr lang="en-US" sz="4000" dirty="0"/>
              <a:t> </a:t>
            </a:r>
            <a:r>
              <a:rPr lang="en-US" sz="4000" dirty="0" err="1"/>
              <a:t>holda</a:t>
            </a:r>
            <a:r>
              <a:rPr lang="en-US" sz="4000" dirty="0"/>
              <a:t> </a:t>
            </a:r>
            <a:r>
              <a:rPr lang="en-US" sz="4000" dirty="0" err="1"/>
              <a:t>o‘rgatish</a:t>
            </a:r>
            <a:r>
              <a:rPr lang="en-US" sz="4000" dirty="0"/>
              <a:t> </a:t>
            </a:r>
            <a:r>
              <a:rPr lang="en-US" sz="4000" dirty="0" err="1"/>
              <a:t>yondashuvi</a:t>
            </a:r>
            <a:r>
              <a:rPr lang="en-US" sz="4000" dirty="0"/>
              <a:t>. Bu </a:t>
            </a:r>
            <a:r>
              <a:rPr lang="en-US" sz="4000" dirty="0" err="1"/>
              <a:t>yondashuv</a:t>
            </a:r>
            <a:r>
              <a:rPr lang="en-US" sz="4000" dirty="0"/>
              <a:t> </a:t>
            </a:r>
            <a:r>
              <a:rPr lang="en-US" sz="4000" dirty="0" err="1"/>
              <a:t>o‘quvchilarga</a:t>
            </a:r>
            <a:r>
              <a:rPr lang="en-US" sz="4000" dirty="0"/>
              <a:t> </a:t>
            </a:r>
            <a:r>
              <a:rPr lang="en-US" sz="4000" dirty="0" err="1"/>
              <a:t>nafaqat</a:t>
            </a:r>
            <a:r>
              <a:rPr lang="en-US" sz="4000" dirty="0"/>
              <a:t> </a:t>
            </a:r>
            <a:r>
              <a:rPr lang="en-US" sz="4000" dirty="0" err="1"/>
              <a:t>texnik</a:t>
            </a:r>
            <a:r>
              <a:rPr lang="en-US" sz="4000" dirty="0"/>
              <a:t> </a:t>
            </a:r>
            <a:r>
              <a:rPr lang="en-US" sz="4000" dirty="0" err="1"/>
              <a:t>bilimlarni</a:t>
            </a:r>
            <a:r>
              <a:rPr lang="en-US" sz="4000" dirty="0"/>
              <a:t>, </a:t>
            </a:r>
            <a:r>
              <a:rPr lang="en-US" sz="4000" dirty="0" err="1"/>
              <a:t>balki</a:t>
            </a:r>
            <a:r>
              <a:rPr lang="en-US" sz="4000" dirty="0"/>
              <a:t> </a:t>
            </a:r>
            <a:r>
              <a:rPr lang="en-US" sz="4000" dirty="0" err="1"/>
              <a:t>ijodiy</a:t>
            </a:r>
            <a:r>
              <a:rPr lang="en-US" sz="4000" dirty="0"/>
              <a:t> </a:t>
            </a:r>
            <a:r>
              <a:rPr lang="en-US" sz="4000" dirty="0" err="1"/>
              <a:t>fikrlash</a:t>
            </a:r>
            <a:r>
              <a:rPr lang="en-US" sz="4000" dirty="0"/>
              <a:t> </a:t>
            </a:r>
            <a:r>
              <a:rPr lang="en-US" sz="4000" dirty="0" err="1"/>
              <a:t>va</a:t>
            </a:r>
            <a:r>
              <a:rPr lang="en-US" sz="4000" dirty="0"/>
              <a:t> </a:t>
            </a:r>
            <a:r>
              <a:rPr lang="en-US" sz="4000" dirty="0" err="1"/>
              <a:t>muammolarni</a:t>
            </a:r>
            <a:r>
              <a:rPr lang="en-US" sz="4000" dirty="0"/>
              <a:t> </a:t>
            </a:r>
            <a:r>
              <a:rPr lang="en-US" sz="4000" dirty="0" err="1"/>
              <a:t>hal</a:t>
            </a:r>
            <a:r>
              <a:rPr lang="en-US" sz="4000" dirty="0"/>
              <a:t> </a:t>
            </a:r>
            <a:r>
              <a:rPr lang="en-US" sz="4000" dirty="0" err="1"/>
              <a:t>qilishda</a:t>
            </a:r>
            <a:r>
              <a:rPr lang="en-US" sz="4000" dirty="0"/>
              <a:t> </a:t>
            </a:r>
            <a:r>
              <a:rPr lang="en-US" sz="4000" dirty="0" err="1"/>
              <a:t>ko‘nikmalarni</a:t>
            </a:r>
            <a:r>
              <a:rPr lang="en-US" sz="4000" dirty="0"/>
              <a:t> ham </a:t>
            </a:r>
            <a:r>
              <a:rPr lang="en-US" sz="4000" dirty="0" err="1"/>
              <a:t>rivojlantirishga</a:t>
            </a:r>
            <a:r>
              <a:rPr lang="en-US" sz="4000" dirty="0"/>
              <a:t> </a:t>
            </a:r>
            <a:r>
              <a:rPr lang="en-US" sz="4000" dirty="0" err="1"/>
              <a:t>yordam</a:t>
            </a:r>
            <a:r>
              <a:rPr lang="en-US" sz="4000" dirty="0"/>
              <a:t> </a:t>
            </a:r>
            <a:r>
              <a:rPr lang="en-US" sz="4000" dirty="0" err="1"/>
              <a:t>beradi</a:t>
            </a:r>
            <a:r>
              <a:rPr lang="en-US" sz="4000" dirty="0"/>
              <a:t>.</a:t>
            </a:r>
            <a:endParaRPr lang="ru-RU" sz="4000" dirty="0"/>
          </a:p>
        </p:txBody>
      </p:sp>
      <p:pic>
        <p:nvPicPr>
          <p:cNvPr id="7" name="Picture 2" descr="Cooperation Image PNG Transparent Background, Free Download #10332 -  FreeIcons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750" y="3871815"/>
            <a:ext cx="4683136" cy="487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808730" y="1884395"/>
            <a:ext cx="697864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sz="3600" b="1" dirty="0"/>
              <a:t>STEAM </a:t>
            </a:r>
            <a:r>
              <a:rPr lang="en-US" sz="3600" b="1" dirty="0" err="1"/>
              <a:t>texnologiyalarining</a:t>
            </a:r>
            <a:r>
              <a:rPr lang="en-US" sz="3600" b="1" dirty="0"/>
              <a:t> </a:t>
            </a:r>
            <a:r>
              <a:rPr lang="en-US" sz="3600" b="1" dirty="0" err="1"/>
              <a:t>asoslari</a:t>
            </a:r>
            <a:r>
              <a:rPr lang="en-US" sz="3600" b="1" dirty="0"/>
              <a:t> 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5713728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6" name="Google Shape;426;p22"/>
          <p:cNvSpPr/>
          <p:nvPr/>
        </p:nvSpPr>
        <p:spPr>
          <a:xfrm rot="10800000">
            <a:off x="745153" y="3349380"/>
            <a:ext cx="5779101" cy="4925340"/>
          </a:xfrm>
          <a:prstGeom prst="ellipse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28" name="Google Shape;428;p22"/>
          <p:cNvSpPr/>
          <p:nvPr/>
        </p:nvSpPr>
        <p:spPr>
          <a:xfrm flipH="1">
            <a:off x="951981" y="3529337"/>
            <a:ext cx="5471360" cy="458266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</a:rPr>
              <a:t>STEAM </a:t>
            </a:r>
            <a:r>
              <a:rPr lang="en-US" sz="3200" b="1" dirty="0" err="1">
                <a:solidFill>
                  <a:schemeClr val="bg1"/>
                </a:solidFill>
              </a:rPr>
              <a:t>texnologiyalarining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  <a:r>
              <a:rPr lang="en-US" sz="4000" b="1" dirty="0" err="1">
                <a:solidFill>
                  <a:schemeClr val="bg1"/>
                </a:solidFill>
              </a:rPr>
              <a:t>asoslari</a:t>
            </a:r>
            <a:endParaRPr sz="4000" dirty="0">
              <a:solidFill>
                <a:schemeClr val="bg1"/>
              </a:solidFill>
            </a:endParaRPr>
          </a:p>
        </p:txBody>
      </p:sp>
      <p:sp>
        <p:nvSpPr>
          <p:cNvPr id="429" name="Google Shape;429;p22"/>
          <p:cNvSpPr/>
          <p:nvPr/>
        </p:nvSpPr>
        <p:spPr>
          <a:xfrm>
            <a:off x="8470316" y="2461171"/>
            <a:ext cx="3118431" cy="89712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>
              <a:buClr>
                <a:schemeClr val="dk1"/>
              </a:buClr>
              <a:buSzPts val="1100"/>
            </a:pPr>
            <a:r>
              <a:rPr lang="en-US" sz="3600" dirty="0">
                <a:solidFill>
                  <a:schemeClr val="bg1"/>
                </a:solidFill>
              </a:rPr>
              <a:t>Science</a:t>
            </a:r>
            <a:endParaRPr sz="3400" dirty="0">
              <a:solidFill>
                <a:schemeClr val="bg1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cxnSp>
        <p:nvCxnSpPr>
          <p:cNvPr id="430" name="Google Shape;430;p22"/>
          <p:cNvCxnSpPr>
            <a:stCxn id="429" idx="1"/>
          </p:cNvCxnSpPr>
          <p:nvPr/>
        </p:nvCxnSpPr>
        <p:spPr>
          <a:xfrm flipH="1">
            <a:off x="5478508" y="2909731"/>
            <a:ext cx="2991808" cy="1007143"/>
          </a:xfrm>
          <a:prstGeom prst="straightConnector1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32" name="Google Shape;432;p22"/>
          <p:cNvSpPr/>
          <p:nvPr/>
        </p:nvSpPr>
        <p:spPr>
          <a:xfrm>
            <a:off x="9350532" y="3916874"/>
            <a:ext cx="2782634" cy="897120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>
              <a:buClr>
                <a:schemeClr val="dk1"/>
              </a:buClr>
              <a:buSzPts val="1100"/>
            </a:pPr>
            <a:r>
              <a:rPr lang="en-US" sz="3600" dirty="0">
                <a:solidFill>
                  <a:schemeClr val="bg1"/>
                </a:solidFill>
              </a:rPr>
              <a:t>Technology</a:t>
            </a:r>
            <a:endParaRPr sz="3400" dirty="0">
              <a:solidFill>
                <a:schemeClr val="bg1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cxnSp>
        <p:nvCxnSpPr>
          <p:cNvPr id="433" name="Google Shape;433;p22"/>
          <p:cNvCxnSpPr>
            <a:stCxn id="432" idx="1"/>
          </p:cNvCxnSpPr>
          <p:nvPr/>
        </p:nvCxnSpPr>
        <p:spPr>
          <a:xfrm flipH="1">
            <a:off x="6423341" y="4365434"/>
            <a:ext cx="2927191" cy="664757"/>
          </a:xfrm>
          <a:prstGeom prst="straightConnector1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35" name="Google Shape;435;p22"/>
          <p:cNvSpPr/>
          <p:nvPr/>
        </p:nvSpPr>
        <p:spPr>
          <a:xfrm>
            <a:off x="8470316" y="6827688"/>
            <a:ext cx="3880433" cy="897120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>
              <a:buClr>
                <a:schemeClr val="dk1"/>
              </a:buClr>
              <a:buSzPts val="1100"/>
            </a:pPr>
            <a:r>
              <a:rPr lang="ru-RU" sz="3600" dirty="0" err="1">
                <a:solidFill>
                  <a:schemeClr val="bg1"/>
                </a:solidFill>
              </a:rPr>
              <a:t>Arts</a:t>
            </a:r>
            <a:endParaRPr sz="3400" dirty="0">
              <a:solidFill>
                <a:schemeClr val="bg1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cxnSp>
        <p:nvCxnSpPr>
          <p:cNvPr id="436" name="Google Shape;436;p22"/>
          <p:cNvCxnSpPr>
            <a:stCxn id="435" idx="1"/>
          </p:cNvCxnSpPr>
          <p:nvPr/>
        </p:nvCxnSpPr>
        <p:spPr>
          <a:xfrm flipH="1" flipV="1">
            <a:off x="6300010" y="6827688"/>
            <a:ext cx="2170306" cy="448560"/>
          </a:xfrm>
          <a:prstGeom prst="straightConnector1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38" name="Google Shape;438;p22"/>
          <p:cNvSpPr/>
          <p:nvPr/>
        </p:nvSpPr>
        <p:spPr>
          <a:xfrm>
            <a:off x="8470316" y="5372281"/>
            <a:ext cx="4337634" cy="897120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>
              <a:buClr>
                <a:schemeClr val="dk1"/>
              </a:buClr>
              <a:buSzPts val="1100"/>
            </a:pPr>
            <a:r>
              <a:rPr lang="ru-RU" sz="3600" dirty="0" err="1">
                <a:solidFill>
                  <a:schemeClr val="bg1"/>
                </a:solidFill>
              </a:rPr>
              <a:t>Engineering</a:t>
            </a:r>
            <a:endParaRPr sz="3400" dirty="0">
              <a:solidFill>
                <a:schemeClr val="bg1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cxnSp>
        <p:nvCxnSpPr>
          <p:cNvPr id="439" name="Google Shape;439;p22"/>
          <p:cNvCxnSpPr>
            <a:stCxn id="438" idx="1"/>
            <a:endCxn id="426" idx="2"/>
          </p:cNvCxnSpPr>
          <p:nvPr/>
        </p:nvCxnSpPr>
        <p:spPr>
          <a:xfrm flipH="1" flipV="1">
            <a:off x="6524254" y="5812050"/>
            <a:ext cx="1946062" cy="8791"/>
          </a:xfrm>
          <a:prstGeom prst="straightConnector1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41" name="Google Shape;441;p22"/>
          <p:cNvSpPr/>
          <p:nvPr/>
        </p:nvSpPr>
        <p:spPr>
          <a:xfrm>
            <a:off x="8470316" y="8283095"/>
            <a:ext cx="3532464" cy="897120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>
              <a:buClr>
                <a:schemeClr val="dk1"/>
              </a:buClr>
              <a:buSzPts val="1100"/>
            </a:pPr>
            <a:r>
              <a:rPr lang="ru-RU" sz="3600" dirty="0" err="1">
                <a:solidFill>
                  <a:schemeClr val="bg1"/>
                </a:solidFill>
              </a:rPr>
              <a:t>Mathematics</a:t>
            </a:r>
            <a:endParaRPr sz="3400" dirty="0">
              <a:solidFill>
                <a:schemeClr val="bg1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cxnSp>
        <p:nvCxnSpPr>
          <p:cNvPr id="442" name="Google Shape;442;p22"/>
          <p:cNvCxnSpPr>
            <a:stCxn id="441" idx="1"/>
          </p:cNvCxnSpPr>
          <p:nvPr/>
        </p:nvCxnSpPr>
        <p:spPr>
          <a:xfrm flipH="1" flipV="1">
            <a:off x="5478508" y="7724808"/>
            <a:ext cx="2991808" cy="1006847"/>
          </a:xfrm>
          <a:prstGeom prst="straightConnector1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44" name="Google Shape;444;p22"/>
          <p:cNvSpPr txBox="1"/>
          <p:nvPr/>
        </p:nvSpPr>
        <p:spPr>
          <a:xfrm>
            <a:off x="11436349" y="6432363"/>
            <a:ext cx="5638800" cy="12392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r"/>
            <a:r>
              <a:rPr lang="en-US" sz="2800" dirty="0" err="1"/>
              <a:t>San’at</a:t>
            </a:r>
            <a:r>
              <a:rPr lang="en-US" sz="2800" dirty="0"/>
              <a:t> STEAM </a:t>
            </a:r>
            <a:r>
              <a:rPr lang="en-US" sz="2800" dirty="0" err="1"/>
              <a:t>yondashuvida</a:t>
            </a:r>
            <a:r>
              <a:rPr lang="en-US" sz="2800" dirty="0"/>
              <a:t> </a:t>
            </a:r>
            <a:r>
              <a:rPr lang="en-US" sz="2800" dirty="0" err="1"/>
              <a:t>texnologiya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ilm</a:t>
            </a:r>
            <a:r>
              <a:rPr lang="en-US" sz="2800" dirty="0"/>
              <a:t>-fan </a:t>
            </a:r>
            <a:r>
              <a:rPr lang="en-US" sz="2800" dirty="0" err="1"/>
              <a:t>bilan</a:t>
            </a:r>
            <a:r>
              <a:rPr lang="en-US" sz="2800" dirty="0"/>
              <a:t> </a:t>
            </a:r>
            <a:r>
              <a:rPr lang="en-US" sz="2800" dirty="0" err="1"/>
              <a:t>chambarchas</a:t>
            </a:r>
            <a:r>
              <a:rPr lang="en-US" sz="2800" dirty="0"/>
              <a:t> </a:t>
            </a:r>
            <a:r>
              <a:rPr lang="en-US" sz="2800" dirty="0" err="1"/>
              <a:t>bog‘lanadi</a:t>
            </a:r>
            <a:endParaRPr sz="2800" dirty="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45" name="Google Shape;445;p22"/>
          <p:cNvSpPr txBox="1"/>
          <p:nvPr/>
        </p:nvSpPr>
        <p:spPr>
          <a:xfrm>
            <a:off x="11818248" y="1841566"/>
            <a:ext cx="5180702" cy="12392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r"/>
            <a:r>
              <a:rPr lang="en-US" sz="2800" dirty="0" err="1"/>
              <a:t>Ilm</a:t>
            </a:r>
            <a:r>
              <a:rPr lang="en-US" sz="2800" dirty="0"/>
              <a:t>-fan </a:t>
            </a:r>
            <a:r>
              <a:rPr lang="en-US" sz="2800" dirty="0" err="1"/>
              <a:t>STEAMning</a:t>
            </a:r>
            <a:r>
              <a:rPr lang="en-US" sz="2800" dirty="0"/>
              <a:t> </a:t>
            </a:r>
            <a:r>
              <a:rPr lang="en-US" sz="2800" dirty="0" err="1"/>
              <a:t>asosiy</a:t>
            </a:r>
            <a:r>
              <a:rPr lang="en-US" sz="2800" dirty="0"/>
              <a:t> </a:t>
            </a:r>
            <a:r>
              <a:rPr lang="en-US" sz="2800" dirty="0" err="1"/>
              <a:t>elementlaridan</a:t>
            </a:r>
            <a:r>
              <a:rPr lang="en-US" sz="2800" dirty="0"/>
              <a:t> </a:t>
            </a:r>
            <a:r>
              <a:rPr lang="en-US" sz="2800" dirty="0" err="1"/>
              <a:t>biridir</a:t>
            </a:r>
            <a:endParaRPr sz="2800" dirty="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46" name="Google Shape;446;p22"/>
          <p:cNvSpPr txBox="1"/>
          <p:nvPr/>
        </p:nvSpPr>
        <p:spPr>
          <a:xfrm>
            <a:off x="12002780" y="5030191"/>
            <a:ext cx="4996170" cy="12392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r"/>
            <a:r>
              <a:rPr lang="en-US" sz="2800" dirty="0" err="1"/>
              <a:t>Muhandislik</a:t>
            </a:r>
            <a:r>
              <a:rPr lang="en-US" sz="2800" dirty="0"/>
              <a:t> </a:t>
            </a:r>
            <a:r>
              <a:rPr lang="en-US" sz="2800" dirty="0" err="1"/>
              <a:t>STEAMning</a:t>
            </a:r>
            <a:r>
              <a:rPr lang="en-US" sz="2800" dirty="0"/>
              <a:t> </a:t>
            </a:r>
            <a:r>
              <a:rPr lang="en-US" sz="2800" dirty="0" err="1"/>
              <a:t>texnologiya</a:t>
            </a:r>
            <a:r>
              <a:rPr lang="en-US" sz="2800" dirty="0"/>
              <a:t> </a:t>
            </a:r>
            <a:r>
              <a:rPr lang="en-US" sz="2800" dirty="0" err="1"/>
              <a:t>bilan</a:t>
            </a:r>
            <a:r>
              <a:rPr lang="en-US" sz="2800" dirty="0"/>
              <a:t> </a:t>
            </a:r>
            <a:r>
              <a:rPr lang="en-US" sz="2800" dirty="0" err="1"/>
              <a:t>bog‘liq</a:t>
            </a:r>
            <a:r>
              <a:rPr lang="en-US" sz="2800" dirty="0"/>
              <a:t> </a:t>
            </a:r>
            <a:r>
              <a:rPr lang="en-US" sz="2800" dirty="0" err="1"/>
              <a:t>bo‘lgan</a:t>
            </a:r>
            <a:r>
              <a:rPr lang="en-US" sz="2800" dirty="0"/>
              <a:t> </a:t>
            </a:r>
            <a:r>
              <a:rPr lang="en-US" sz="2800" dirty="0" err="1"/>
              <a:t>bo‘limidir</a:t>
            </a:r>
            <a:endParaRPr sz="2800" dirty="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47" name="Google Shape;447;p22"/>
          <p:cNvSpPr txBox="1"/>
          <p:nvPr/>
        </p:nvSpPr>
        <p:spPr>
          <a:xfrm>
            <a:off x="12133166" y="3413302"/>
            <a:ext cx="4865784" cy="12392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r"/>
            <a:r>
              <a:rPr lang="en-US" sz="2800" dirty="0" err="1"/>
              <a:t>Texnologiya</a:t>
            </a:r>
            <a:r>
              <a:rPr lang="en-US" sz="2800" dirty="0"/>
              <a:t> STEAM </a:t>
            </a:r>
            <a:r>
              <a:rPr lang="en-US" sz="2800" dirty="0" err="1"/>
              <a:t>yondashuvining</a:t>
            </a:r>
            <a:r>
              <a:rPr lang="en-US" sz="2800" dirty="0"/>
              <a:t> </a:t>
            </a:r>
            <a:r>
              <a:rPr lang="en-US" sz="2800" dirty="0" err="1"/>
              <a:t>boshqa</a:t>
            </a:r>
            <a:r>
              <a:rPr lang="en-US" sz="2800" dirty="0"/>
              <a:t> </a:t>
            </a:r>
            <a:r>
              <a:rPr lang="en-US" sz="2800" dirty="0" err="1"/>
              <a:t>asosiy</a:t>
            </a:r>
            <a:r>
              <a:rPr lang="en-US" sz="2800" dirty="0"/>
              <a:t> </a:t>
            </a:r>
            <a:r>
              <a:rPr lang="en-US" sz="2800" dirty="0" err="1"/>
              <a:t>komponentidir</a:t>
            </a:r>
            <a:endParaRPr sz="2800" dirty="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48" name="Google Shape;448;p22"/>
          <p:cNvSpPr txBox="1"/>
          <p:nvPr/>
        </p:nvSpPr>
        <p:spPr>
          <a:xfrm>
            <a:off x="11588748" y="8112005"/>
            <a:ext cx="5486401" cy="17932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r"/>
            <a:r>
              <a:rPr lang="en-US" sz="2800" dirty="0" err="1"/>
              <a:t>Matematika</a:t>
            </a:r>
            <a:r>
              <a:rPr lang="en-US" sz="2800" dirty="0"/>
              <a:t> </a:t>
            </a:r>
            <a:r>
              <a:rPr lang="en-US" sz="2800" dirty="0" err="1"/>
              <a:t>STEAMda</a:t>
            </a:r>
            <a:r>
              <a:rPr lang="en-US" sz="2800" dirty="0"/>
              <a:t> </a:t>
            </a:r>
            <a:r>
              <a:rPr lang="en-US" sz="2800" dirty="0" err="1"/>
              <a:t>alohida</a:t>
            </a:r>
            <a:r>
              <a:rPr lang="en-US" sz="2800" dirty="0"/>
              <a:t> </a:t>
            </a:r>
            <a:r>
              <a:rPr lang="en-US" sz="2800" dirty="0" err="1"/>
              <a:t>rol</a:t>
            </a:r>
            <a:r>
              <a:rPr lang="en-US" sz="2800" dirty="0"/>
              <a:t> </a:t>
            </a:r>
            <a:r>
              <a:rPr lang="en-US" sz="2800" dirty="0" err="1"/>
              <a:t>o‘ynaydi</a:t>
            </a:r>
            <a:r>
              <a:rPr lang="en-US" sz="2800" dirty="0"/>
              <a:t>, </a:t>
            </a:r>
            <a:r>
              <a:rPr lang="en-US" sz="2800" dirty="0" err="1"/>
              <a:t>chunki</a:t>
            </a:r>
            <a:r>
              <a:rPr lang="en-US" sz="2800" dirty="0"/>
              <a:t> </a:t>
            </a:r>
            <a:r>
              <a:rPr lang="en-US" sz="2800" dirty="0" err="1"/>
              <a:t>ilmiy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texnik</a:t>
            </a:r>
            <a:r>
              <a:rPr lang="en-US" sz="2800" dirty="0"/>
              <a:t> </a:t>
            </a:r>
            <a:r>
              <a:rPr lang="en-US" sz="2800" dirty="0" err="1"/>
              <a:t>ishlar</a:t>
            </a:r>
            <a:r>
              <a:rPr lang="en-US" sz="2800" dirty="0"/>
              <a:t> </a:t>
            </a:r>
            <a:r>
              <a:rPr lang="en-US" sz="2800" dirty="0" err="1"/>
              <a:t>ko‘pincha</a:t>
            </a:r>
            <a:r>
              <a:rPr lang="en-US" sz="2800" dirty="0"/>
              <a:t> </a:t>
            </a:r>
            <a:r>
              <a:rPr lang="en-US" sz="2800" dirty="0" err="1"/>
              <a:t>matematik</a:t>
            </a:r>
            <a:r>
              <a:rPr lang="en-US" sz="2800" dirty="0"/>
              <a:t> </a:t>
            </a:r>
            <a:r>
              <a:rPr lang="en-US" sz="2800" dirty="0" err="1"/>
              <a:t>modellarga</a:t>
            </a:r>
            <a:r>
              <a:rPr lang="en-US" sz="2800" dirty="0"/>
              <a:t>, </a:t>
            </a:r>
            <a:r>
              <a:rPr lang="en-US" sz="2800" dirty="0" err="1"/>
              <a:t>hisob-kitoblarga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formulalarga</a:t>
            </a:r>
            <a:r>
              <a:rPr lang="en-US" sz="2800" dirty="0"/>
              <a:t> </a:t>
            </a:r>
            <a:r>
              <a:rPr lang="en-US" sz="2800" dirty="0" err="1"/>
              <a:t>asoslanadi</a:t>
            </a:r>
            <a:endParaRPr sz="2800" dirty="0"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35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36" name="Рисунок 35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37" name="Рисунок 36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13712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9" name="Google Shape;1139;p37"/>
          <p:cNvSpPr/>
          <p:nvPr/>
        </p:nvSpPr>
        <p:spPr>
          <a:xfrm>
            <a:off x="8402079" y="3096336"/>
            <a:ext cx="1014293" cy="1752385"/>
          </a:xfrm>
          <a:custGeom>
            <a:avLst/>
            <a:gdLst/>
            <a:ahLst/>
            <a:cxnLst/>
            <a:rect l="l" t="t" r="r" b="b"/>
            <a:pathLst>
              <a:path w="1389" h="2249" extrusionOk="0">
                <a:moveTo>
                  <a:pt x="237" y="0"/>
                </a:moveTo>
                <a:cubicBezTo>
                  <a:pt x="190" y="0"/>
                  <a:pt x="143" y="21"/>
                  <a:pt x="108" y="62"/>
                </a:cubicBezTo>
                <a:lnTo>
                  <a:pt x="1" y="156"/>
                </a:lnTo>
                <a:lnTo>
                  <a:pt x="843" y="986"/>
                </a:lnTo>
                <a:cubicBezTo>
                  <a:pt x="912" y="1067"/>
                  <a:pt x="912" y="1192"/>
                  <a:pt x="843" y="1260"/>
                </a:cubicBezTo>
                <a:lnTo>
                  <a:pt x="1" y="2103"/>
                </a:lnTo>
                <a:lnTo>
                  <a:pt x="108" y="2197"/>
                </a:lnTo>
                <a:cubicBezTo>
                  <a:pt x="143" y="2232"/>
                  <a:pt x="190" y="2249"/>
                  <a:pt x="237" y="2249"/>
                </a:cubicBezTo>
                <a:cubicBezTo>
                  <a:pt x="285" y="2249"/>
                  <a:pt x="332" y="2232"/>
                  <a:pt x="366" y="2197"/>
                </a:cubicBezTo>
                <a:lnTo>
                  <a:pt x="1307" y="1260"/>
                </a:lnTo>
                <a:cubicBezTo>
                  <a:pt x="1389" y="1192"/>
                  <a:pt x="1389" y="1067"/>
                  <a:pt x="1307" y="986"/>
                </a:cubicBezTo>
                <a:lnTo>
                  <a:pt x="366" y="62"/>
                </a:lnTo>
                <a:cubicBezTo>
                  <a:pt x="332" y="21"/>
                  <a:pt x="285" y="0"/>
                  <a:pt x="237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1140" name="Google Shape;1140;p37"/>
          <p:cNvSpPr/>
          <p:nvPr/>
        </p:nvSpPr>
        <p:spPr>
          <a:xfrm>
            <a:off x="8459309" y="3766775"/>
            <a:ext cx="308888" cy="568804"/>
          </a:xfrm>
          <a:custGeom>
            <a:avLst/>
            <a:gdLst/>
            <a:ahLst/>
            <a:cxnLst/>
            <a:rect l="l" t="t" r="r" b="b"/>
            <a:pathLst>
              <a:path w="423" h="730" extrusionOk="0">
                <a:moveTo>
                  <a:pt x="96" y="0"/>
                </a:moveTo>
                <a:cubicBezTo>
                  <a:pt x="46" y="0"/>
                  <a:pt x="1" y="38"/>
                  <a:pt x="1" y="94"/>
                </a:cubicBezTo>
                <a:lnTo>
                  <a:pt x="1" y="636"/>
                </a:lnTo>
                <a:cubicBezTo>
                  <a:pt x="1" y="692"/>
                  <a:pt x="46" y="730"/>
                  <a:pt x="96" y="730"/>
                </a:cubicBezTo>
                <a:cubicBezTo>
                  <a:pt x="119" y="730"/>
                  <a:pt x="143" y="722"/>
                  <a:pt x="164" y="705"/>
                </a:cubicBezTo>
                <a:lnTo>
                  <a:pt x="327" y="528"/>
                </a:lnTo>
                <a:cubicBezTo>
                  <a:pt x="422" y="447"/>
                  <a:pt x="422" y="296"/>
                  <a:pt x="327" y="202"/>
                </a:cubicBezTo>
                <a:lnTo>
                  <a:pt x="164" y="25"/>
                </a:lnTo>
                <a:cubicBezTo>
                  <a:pt x="143" y="8"/>
                  <a:pt x="119" y="0"/>
                  <a:pt x="96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1141" name="Google Shape;1141;p37"/>
          <p:cNvSpPr/>
          <p:nvPr/>
        </p:nvSpPr>
        <p:spPr>
          <a:xfrm>
            <a:off x="8880651" y="3306029"/>
            <a:ext cx="7584897" cy="1431360"/>
          </a:xfrm>
          <a:custGeom>
            <a:avLst/>
            <a:gdLst/>
            <a:ahLst/>
            <a:cxnLst/>
            <a:rect l="l" t="t" r="r" b="b"/>
            <a:pathLst>
              <a:path w="6967" h="1837" extrusionOk="0">
                <a:moveTo>
                  <a:pt x="1" y="1"/>
                </a:moveTo>
                <a:lnTo>
                  <a:pt x="791" y="775"/>
                </a:lnTo>
                <a:cubicBezTo>
                  <a:pt x="830" y="817"/>
                  <a:pt x="843" y="870"/>
                  <a:pt x="843" y="912"/>
                </a:cubicBezTo>
                <a:cubicBezTo>
                  <a:pt x="843" y="968"/>
                  <a:pt x="830" y="1007"/>
                  <a:pt x="791" y="1049"/>
                </a:cubicBezTo>
                <a:lnTo>
                  <a:pt x="1" y="1836"/>
                </a:lnTo>
                <a:lnTo>
                  <a:pt x="6069" y="1836"/>
                </a:lnTo>
                <a:lnTo>
                  <a:pt x="6967" y="912"/>
                </a:lnTo>
                <a:lnTo>
                  <a:pt x="6069" y="1"/>
                </a:lnTo>
                <a:close/>
              </a:path>
            </a:pathLst>
          </a:custGeom>
          <a:solidFill>
            <a:srgbClr val="EFEFE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1142" name="Google Shape;1142;p37"/>
          <p:cNvSpPr/>
          <p:nvPr/>
        </p:nvSpPr>
        <p:spPr>
          <a:xfrm flipH="1">
            <a:off x="6819238" y="4953550"/>
            <a:ext cx="1014293" cy="1755501"/>
          </a:xfrm>
          <a:custGeom>
            <a:avLst/>
            <a:gdLst/>
            <a:ahLst/>
            <a:cxnLst/>
            <a:rect l="l" t="t" r="r" b="b"/>
            <a:pathLst>
              <a:path w="1389" h="2253" extrusionOk="0">
                <a:moveTo>
                  <a:pt x="1149" y="1"/>
                </a:moveTo>
                <a:cubicBezTo>
                  <a:pt x="1102" y="1"/>
                  <a:pt x="1054" y="18"/>
                  <a:pt x="1019" y="52"/>
                </a:cubicBezTo>
                <a:lnTo>
                  <a:pt x="82" y="989"/>
                </a:lnTo>
                <a:cubicBezTo>
                  <a:pt x="0" y="1071"/>
                  <a:pt x="0" y="1195"/>
                  <a:pt x="82" y="1264"/>
                </a:cubicBezTo>
                <a:lnTo>
                  <a:pt x="1019" y="2201"/>
                </a:lnTo>
                <a:cubicBezTo>
                  <a:pt x="1054" y="2235"/>
                  <a:pt x="1102" y="2252"/>
                  <a:pt x="1149" y="2252"/>
                </a:cubicBezTo>
                <a:cubicBezTo>
                  <a:pt x="1197" y="2252"/>
                  <a:pt x="1245" y="2235"/>
                  <a:pt x="1277" y="2201"/>
                </a:cubicBezTo>
                <a:lnTo>
                  <a:pt x="1388" y="2106"/>
                </a:lnTo>
                <a:lnTo>
                  <a:pt x="542" y="1264"/>
                </a:lnTo>
                <a:cubicBezTo>
                  <a:pt x="477" y="1195"/>
                  <a:pt x="477" y="1071"/>
                  <a:pt x="542" y="989"/>
                </a:cubicBezTo>
                <a:lnTo>
                  <a:pt x="1388" y="160"/>
                </a:lnTo>
                <a:lnTo>
                  <a:pt x="1277" y="52"/>
                </a:lnTo>
                <a:cubicBezTo>
                  <a:pt x="1245" y="18"/>
                  <a:pt x="1197" y="1"/>
                  <a:pt x="1149" y="1"/>
                </a:cubicBezTo>
                <a:close/>
              </a:path>
            </a:pathLst>
          </a:custGeom>
          <a:solidFill>
            <a:srgbClr val="D39272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1143" name="Google Shape;1143;p37"/>
          <p:cNvSpPr/>
          <p:nvPr/>
        </p:nvSpPr>
        <p:spPr>
          <a:xfrm flipH="1">
            <a:off x="7031413" y="5565748"/>
            <a:ext cx="308158" cy="569583"/>
          </a:xfrm>
          <a:custGeom>
            <a:avLst/>
            <a:gdLst/>
            <a:ahLst/>
            <a:cxnLst/>
            <a:rect l="l" t="t" r="r" b="b"/>
            <a:pathLst>
              <a:path w="422" h="731" extrusionOk="0">
                <a:moveTo>
                  <a:pt x="327" y="1"/>
                </a:moveTo>
                <a:cubicBezTo>
                  <a:pt x="304" y="1"/>
                  <a:pt x="280" y="8"/>
                  <a:pt x="259" y="26"/>
                </a:cubicBezTo>
                <a:lnTo>
                  <a:pt x="95" y="202"/>
                </a:lnTo>
                <a:cubicBezTo>
                  <a:pt x="1" y="297"/>
                  <a:pt x="1" y="447"/>
                  <a:pt x="95" y="529"/>
                </a:cubicBezTo>
                <a:lnTo>
                  <a:pt x="259" y="705"/>
                </a:lnTo>
                <a:cubicBezTo>
                  <a:pt x="280" y="722"/>
                  <a:pt x="304" y="730"/>
                  <a:pt x="327" y="730"/>
                </a:cubicBezTo>
                <a:cubicBezTo>
                  <a:pt x="377" y="730"/>
                  <a:pt x="422" y="693"/>
                  <a:pt x="422" y="637"/>
                </a:cubicBezTo>
                <a:lnTo>
                  <a:pt x="422" y="94"/>
                </a:lnTo>
                <a:cubicBezTo>
                  <a:pt x="422" y="38"/>
                  <a:pt x="377" y="1"/>
                  <a:pt x="327" y="1"/>
                </a:cubicBezTo>
                <a:close/>
              </a:path>
            </a:pathLst>
          </a:custGeom>
          <a:solidFill>
            <a:srgbClr val="D39272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1144" name="Google Shape;1144;p37"/>
          <p:cNvSpPr/>
          <p:nvPr/>
        </p:nvSpPr>
        <p:spPr>
          <a:xfrm flipH="1">
            <a:off x="7115152" y="5038512"/>
            <a:ext cx="10340995" cy="1552130"/>
          </a:xfrm>
          <a:custGeom>
            <a:avLst/>
            <a:gdLst/>
            <a:ahLst/>
            <a:cxnLst/>
            <a:rect l="l" t="t" r="r" b="b"/>
            <a:pathLst>
              <a:path w="6953" h="1836" extrusionOk="0">
                <a:moveTo>
                  <a:pt x="898" y="0"/>
                </a:moveTo>
                <a:lnTo>
                  <a:pt x="0" y="911"/>
                </a:lnTo>
                <a:lnTo>
                  <a:pt x="898" y="1836"/>
                </a:lnTo>
                <a:lnTo>
                  <a:pt x="6953" y="1836"/>
                </a:lnTo>
                <a:lnTo>
                  <a:pt x="6179" y="1049"/>
                </a:lnTo>
                <a:cubicBezTo>
                  <a:pt x="6136" y="1006"/>
                  <a:pt x="6123" y="967"/>
                  <a:pt x="6123" y="911"/>
                </a:cubicBezTo>
                <a:cubicBezTo>
                  <a:pt x="6123" y="869"/>
                  <a:pt x="6136" y="817"/>
                  <a:pt x="6179" y="774"/>
                </a:cubicBezTo>
                <a:lnTo>
                  <a:pt x="6953" y="0"/>
                </a:lnTo>
                <a:close/>
              </a:path>
            </a:pathLst>
          </a:custGeom>
          <a:solidFill>
            <a:srgbClr val="EFEFE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1145" name="Google Shape;1145;p37"/>
          <p:cNvSpPr/>
          <p:nvPr/>
        </p:nvSpPr>
        <p:spPr>
          <a:xfrm>
            <a:off x="8225635" y="6511600"/>
            <a:ext cx="1014293" cy="1760955"/>
          </a:xfrm>
          <a:custGeom>
            <a:avLst/>
            <a:gdLst/>
            <a:ahLst/>
            <a:cxnLst/>
            <a:rect l="l" t="t" r="r" b="b"/>
            <a:pathLst>
              <a:path w="1389" h="2260" extrusionOk="0">
                <a:moveTo>
                  <a:pt x="237" y="1"/>
                </a:moveTo>
                <a:cubicBezTo>
                  <a:pt x="190" y="1"/>
                  <a:pt x="143" y="21"/>
                  <a:pt x="108" y="62"/>
                </a:cubicBezTo>
                <a:lnTo>
                  <a:pt x="1" y="157"/>
                </a:lnTo>
                <a:lnTo>
                  <a:pt x="843" y="1003"/>
                </a:lnTo>
                <a:cubicBezTo>
                  <a:pt x="912" y="1068"/>
                  <a:pt x="912" y="1192"/>
                  <a:pt x="843" y="1261"/>
                </a:cubicBezTo>
                <a:lnTo>
                  <a:pt x="1" y="2103"/>
                </a:lnTo>
                <a:lnTo>
                  <a:pt x="108" y="2198"/>
                </a:lnTo>
                <a:cubicBezTo>
                  <a:pt x="143" y="2239"/>
                  <a:pt x="190" y="2259"/>
                  <a:pt x="237" y="2259"/>
                </a:cubicBezTo>
                <a:cubicBezTo>
                  <a:pt x="285" y="2259"/>
                  <a:pt x="332" y="2239"/>
                  <a:pt x="366" y="2198"/>
                </a:cubicBezTo>
                <a:lnTo>
                  <a:pt x="1307" y="1261"/>
                </a:lnTo>
                <a:cubicBezTo>
                  <a:pt x="1389" y="1192"/>
                  <a:pt x="1389" y="1068"/>
                  <a:pt x="1307" y="1003"/>
                </a:cubicBezTo>
                <a:lnTo>
                  <a:pt x="366" y="62"/>
                </a:lnTo>
                <a:cubicBezTo>
                  <a:pt x="332" y="21"/>
                  <a:pt x="285" y="1"/>
                  <a:pt x="237" y="1"/>
                </a:cubicBezTo>
                <a:close/>
              </a:path>
            </a:pathLst>
          </a:custGeom>
          <a:solidFill>
            <a:srgbClr val="FFC768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1146" name="Google Shape;1146;p37"/>
          <p:cNvSpPr/>
          <p:nvPr/>
        </p:nvSpPr>
        <p:spPr>
          <a:xfrm>
            <a:off x="8459309" y="7083649"/>
            <a:ext cx="308888" cy="574258"/>
          </a:xfrm>
          <a:custGeom>
            <a:avLst/>
            <a:gdLst/>
            <a:ahLst/>
            <a:cxnLst/>
            <a:rect l="l" t="t" r="r" b="b"/>
            <a:pathLst>
              <a:path w="423" h="737" extrusionOk="0">
                <a:moveTo>
                  <a:pt x="88" y="1"/>
                </a:moveTo>
                <a:cubicBezTo>
                  <a:pt x="41" y="1"/>
                  <a:pt x="1" y="37"/>
                  <a:pt x="1" y="91"/>
                </a:cubicBezTo>
                <a:lnTo>
                  <a:pt x="1" y="649"/>
                </a:lnTo>
                <a:cubicBezTo>
                  <a:pt x="1" y="701"/>
                  <a:pt x="40" y="736"/>
                  <a:pt x="86" y="736"/>
                </a:cubicBezTo>
                <a:cubicBezTo>
                  <a:pt x="112" y="736"/>
                  <a:pt x="140" y="726"/>
                  <a:pt x="164" y="701"/>
                </a:cubicBezTo>
                <a:lnTo>
                  <a:pt x="327" y="538"/>
                </a:lnTo>
                <a:cubicBezTo>
                  <a:pt x="422" y="443"/>
                  <a:pt x="422" y="293"/>
                  <a:pt x="327" y="198"/>
                </a:cubicBezTo>
                <a:lnTo>
                  <a:pt x="164" y="35"/>
                </a:lnTo>
                <a:cubicBezTo>
                  <a:pt x="140" y="11"/>
                  <a:pt x="113" y="1"/>
                  <a:pt x="88" y="1"/>
                </a:cubicBezTo>
                <a:close/>
              </a:path>
            </a:pathLst>
          </a:custGeom>
          <a:solidFill>
            <a:srgbClr val="FFC768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1147" name="Google Shape;1147;p37"/>
          <p:cNvSpPr/>
          <p:nvPr/>
        </p:nvSpPr>
        <p:spPr>
          <a:xfrm>
            <a:off x="8620036" y="6676786"/>
            <a:ext cx="6245314" cy="1430581"/>
          </a:xfrm>
          <a:custGeom>
            <a:avLst/>
            <a:gdLst/>
            <a:ahLst/>
            <a:cxnLst/>
            <a:rect l="l" t="t" r="r" b="b"/>
            <a:pathLst>
              <a:path w="6967" h="1836" extrusionOk="0">
                <a:moveTo>
                  <a:pt x="1" y="0"/>
                </a:moveTo>
                <a:lnTo>
                  <a:pt x="791" y="791"/>
                </a:lnTo>
                <a:cubicBezTo>
                  <a:pt x="830" y="817"/>
                  <a:pt x="843" y="872"/>
                  <a:pt x="843" y="912"/>
                </a:cubicBezTo>
                <a:cubicBezTo>
                  <a:pt x="843" y="967"/>
                  <a:pt x="830" y="1019"/>
                  <a:pt x="791" y="1049"/>
                </a:cubicBezTo>
                <a:lnTo>
                  <a:pt x="1" y="1836"/>
                </a:lnTo>
                <a:lnTo>
                  <a:pt x="6069" y="1836"/>
                </a:lnTo>
                <a:lnTo>
                  <a:pt x="6967" y="912"/>
                </a:lnTo>
                <a:lnTo>
                  <a:pt x="6069" y="0"/>
                </a:lnTo>
                <a:close/>
              </a:path>
            </a:pathLst>
          </a:custGeom>
          <a:solidFill>
            <a:srgbClr val="EFEFE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1148" name="Google Shape;1148;p37"/>
          <p:cNvSpPr/>
          <p:nvPr/>
        </p:nvSpPr>
        <p:spPr>
          <a:xfrm flipH="1">
            <a:off x="9158182" y="8495216"/>
            <a:ext cx="1014293" cy="1760176"/>
          </a:xfrm>
          <a:custGeom>
            <a:avLst/>
            <a:gdLst/>
            <a:ahLst/>
            <a:cxnLst/>
            <a:rect l="l" t="t" r="r" b="b"/>
            <a:pathLst>
              <a:path w="1389" h="2259" extrusionOk="0">
                <a:moveTo>
                  <a:pt x="1149" y="0"/>
                </a:moveTo>
                <a:cubicBezTo>
                  <a:pt x="1102" y="0"/>
                  <a:pt x="1054" y="21"/>
                  <a:pt x="1019" y="62"/>
                </a:cubicBezTo>
                <a:lnTo>
                  <a:pt x="82" y="1002"/>
                </a:lnTo>
                <a:cubicBezTo>
                  <a:pt x="0" y="1067"/>
                  <a:pt x="0" y="1192"/>
                  <a:pt x="82" y="1260"/>
                </a:cubicBezTo>
                <a:lnTo>
                  <a:pt x="1019" y="2197"/>
                </a:lnTo>
                <a:cubicBezTo>
                  <a:pt x="1054" y="2238"/>
                  <a:pt x="1102" y="2259"/>
                  <a:pt x="1149" y="2259"/>
                </a:cubicBezTo>
                <a:cubicBezTo>
                  <a:pt x="1197" y="2259"/>
                  <a:pt x="1245" y="2238"/>
                  <a:pt x="1277" y="2197"/>
                </a:cubicBezTo>
                <a:lnTo>
                  <a:pt x="1388" y="2103"/>
                </a:lnTo>
                <a:lnTo>
                  <a:pt x="542" y="1260"/>
                </a:lnTo>
                <a:cubicBezTo>
                  <a:pt x="477" y="1192"/>
                  <a:pt x="477" y="1067"/>
                  <a:pt x="542" y="1002"/>
                </a:cubicBezTo>
                <a:lnTo>
                  <a:pt x="1388" y="156"/>
                </a:lnTo>
                <a:lnTo>
                  <a:pt x="1277" y="62"/>
                </a:lnTo>
                <a:cubicBezTo>
                  <a:pt x="1245" y="21"/>
                  <a:pt x="1197" y="0"/>
                  <a:pt x="1149" y="0"/>
                </a:cubicBezTo>
                <a:close/>
              </a:path>
            </a:pathLst>
          </a:custGeom>
          <a:solidFill>
            <a:srgbClr val="FF9C83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1149" name="Google Shape;1149;p37"/>
          <p:cNvSpPr/>
          <p:nvPr/>
        </p:nvSpPr>
        <p:spPr>
          <a:xfrm flipH="1">
            <a:off x="9357171" y="9099495"/>
            <a:ext cx="308158" cy="569583"/>
          </a:xfrm>
          <a:custGeom>
            <a:avLst/>
            <a:gdLst/>
            <a:ahLst/>
            <a:cxnLst/>
            <a:rect l="l" t="t" r="r" b="b"/>
            <a:pathLst>
              <a:path w="422" h="731" extrusionOk="0">
                <a:moveTo>
                  <a:pt x="335" y="0"/>
                </a:moveTo>
                <a:cubicBezTo>
                  <a:pt x="310" y="0"/>
                  <a:pt x="283" y="11"/>
                  <a:pt x="259" y="34"/>
                </a:cubicBezTo>
                <a:lnTo>
                  <a:pt x="95" y="198"/>
                </a:lnTo>
                <a:cubicBezTo>
                  <a:pt x="1" y="292"/>
                  <a:pt x="1" y="443"/>
                  <a:pt x="95" y="537"/>
                </a:cubicBezTo>
                <a:lnTo>
                  <a:pt x="259" y="701"/>
                </a:lnTo>
                <a:cubicBezTo>
                  <a:pt x="283" y="721"/>
                  <a:pt x="312" y="730"/>
                  <a:pt x="337" y="730"/>
                </a:cubicBezTo>
                <a:cubicBezTo>
                  <a:pt x="383" y="730"/>
                  <a:pt x="422" y="701"/>
                  <a:pt x="422" y="648"/>
                </a:cubicBezTo>
                <a:lnTo>
                  <a:pt x="422" y="90"/>
                </a:lnTo>
                <a:cubicBezTo>
                  <a:pt x="422" y="37"/>
                  <a:pt x="382" y="0"/>
                  <a:pt x="335" y="0"/>
                </a:cubicBezTo>
                <a:close/>
              </a:path>
            </a:pathLst>
          </a:custGeom>
          <a:solidFill>
            <a:srgbClr val="FF9C83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1150" name="Google Shape;1150;p37"/>
          <p:cNvSpPr/>
          <p:nvPr/>
        </p:nvSpPr>
        <p:spPr>
          <a:xfrm flipH="1">
            <a:off x="9416372" y="8451414"/>
            <a:ext cx="8039776" cy="1803977"/>
          </a:xfrm>
          <a:custGeom>
            <a:avLst/>
            <a:gdLst/>
            <a:ahLst/>
            <a:cxnLst/>
            <a:rect l="l" t="t" r="r" b="b"/>
            <a:pathLst>
              <a:path w="6953" h="1837" extrusionOk="0">
                <a:moveTo>
                  <a:pt x="898" y="1"/>
                </a:moveTo>
                <a:lnTo>
                  <a:pt x="0" y="912"/>
                </a:lnTo>
                <a:lnTo>
                  <a:pt x="898" y="1836"/>
                </a:lnTo>
                <a:lnTo>
                  <a:pt x="6953" y="1836"/>
                </a:lnTo>
                <a:lnTo>
                  <a:pt x="6179" y="1049"/>
                </a:lnTo>
                <a:cubicBezTo>
                  <a:pt x="6136" y="1020"/>
                  <a:pt x="6123" y="968"/>
                  <a:pt x="6123" y="912"/>
                </a:cubicBezTo>
                <a:cubicBezTo>
                  <a:pt x="6123" y="873"/>
                  <a:pt x="6136" y="817"/>
                  <a:pt x="6179" y="791"/>
                </a:cubicBezTo>
                <a:lnTo>
                  <a:pt x="6953" y="1"/>
                </a:lnTo>
                <a:close/>
              </a:path>
            </a:pathLst>
          </a:custGeom>
          <a:solidFill>
            <a:srgbClr val="EFEFE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1151" name="Google Shape;1151;p37"/>
          <p:cNvSpPr/>
          <p:nvPr/>
        </p:nvSpPr>
        <p:spPr>
          <a:xfrm>
            <a:off x="9511250" y="3445533"/>
            <a:ext cx="5887500" cy="10539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52852" tIns="184267" rIns="552852" bIns="184267" anchor="ctr" anchorCtr="0">
            <a:noAutofit/>
          </a:bodyPr>
          <a:lstStyle/>
          <a:p>
            <a:r>
              <a:rPr lang="ru-RU" sz="3600" b="1" dirty="0" err="1"/>
              <a:t>Fanlararo</a:t>
            </a:r>
            <a:r>
              <a:rPr lang="ru-RU" sz="3600" b="1" dirty="0"/>
              <a:t> </a:t>
            </a:r>
            <a:r>
              <a:rPr lang="ru-RU" sz="3600" b="1" dirty="0" err="1"/>
              <a:t>o‘rganish</a:t>
            </a:r>
            <a:endParaRPr lang="ru-RU" sz="3600" dirty="0"/>
          </a:p>
        </p:txBody>
      </p:sp>
      <p:sp>
        <p:nvSpPr>
          <p:cNvPr id="1152" name="Google Shape;1152;p37"/>
          <p:cNvSpPr/>
          <p:nvPr/>
        </p:nvSpPr>
        <p:spPr>
          <a:xfrm>
            <a:off x="9511250" y="6865082"/>
            <a:ext cx="5658900" cy="10539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1395" tIns="184267" rIns="552852" bIns="184267" anchor="ctr" anchorCtr="0">
            <a:noAutofit/>
          </a:bodyPr>
          <a:lstStyle/>
          <a:p>
            <a:r>
              <a:rPr lang="ru-RU" sz="3600" b="1" dirty="0" err="1"/>
              <a:t>Muammolarni</a:t>
            </a:r>
            <a:r>
              <a:rPr lang="ru-RU" sz="3600" b="1" dirty="0"/>
              <a:t> </a:t>
            </a:r>
            <a:r>
              <a:rPr lang="ru-RU" sz="3600" b="1" dirty="0" err="1"/>
              <a:t>hal</a:t>
            </a:r>
            <a:r>
              <a:rPr lang="ru-RU" sz="3600" b="1" dirty="0"/>
              <a:t> </a:t>
            </a:r>
            <a:r>
              <a:rPr lang="ru-RU" sz="3600" b="1" dirty="0" err="1"/>
              <a:t>qilish</a:t>
            </a:r>
            <a:endParaRPr lang="ru-RU" sz="3600" dirty="0"/>
          </a:p>
        </p:txBody>
      </p:sp>
      <p:sp>
        <p:nvSpPr>
          <p:cNvPr id="1153" name="Google Shape;1153;p37"/>
          <p:cNvSpPr/>
          <p:nvPr/>
        </p:nvSpPr>
        <p:spPr>
          <a:xfrm>
            <a:off x="8019343" y="5196736"/>
            <a:ext cx="8141407" cy="12691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52852" tIns="184267" rIns="552852" bIns="184267" anchor="ctr" anchorCtr="0">
            <a:noAutofit/>
          </a:bodyPr>
          <a:lstStyle/>
          <a:p>
            <a:r>
              <a:rPr lang="ru-RU" sz="3600" b="1" dirty="0" err="1"/>
              <a:t>Amaliy</a:t>
            </a:r>
            <a:r>
              <a:rPr lang="ru-RU" sz="3600" b="1" dirty="0"/>
              <a:t> </a:t>
            </a:r>
            <a:r>
              <a:rPr lang="ru-RU" sz="3600" b="1" dirty="0" err="1"/>
              <a:t>ko‘nikmalarni</a:t>
            </a:r>
            <a:r>
              <a:rPr lang="ru-RU" sz="3600" b="1" dirty="0"/>
              <a:t> </a:t>
            </a:r>
            <a:r>
              <a:rPr lang="ru-RU" sz="3600" b="1" dirty="0" err="1"/>
              <a:t>rivojlantirish</a:t>
            </a:r>
            <a:endParaRPr lang="ru-RU" sz="3600" dirty="0"/>
          </a:p>
        </p:txBody>
      </p:sp>
      <p:sp>
        <p:nvSpPr>
          <p:cNvPr id="1154" name="Google Shape;1154;p37"/>
          <p:cNvSpPr/>
          <p:nvPr/>
        </p:nvSpPr>
        <p:spPr>
          <a:xfrm>
            <a:off x="10172475" y="8565131"/>
            <a:ext cx="7588475" cy="14837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44185" tIns="184267" rIns="552852" bIns="184267" anchor="ctr" anchorCtr="0">
            <a:noAutofit/>
          </a:bodyPr>
          <a:lstStyle/>
          <a:p>
            <a:r>
              <a:rPr lang="ru-RU" sz="3600" b="1" dirty="0" err="1"/>
              <a:t>Kollaboratsiya</a:t>
            </a:r>
            <a:r>
              <a:rPr lang="ru-RU" sz="3600" b="1" dirty="0"/>
              <a:t> </a:t>
            </a:r>
            <a:r>
              <a:rPr lang="ru-RU" sz="3600" b="1" dirty="0" err="1"/>
              <a:t>va</a:t>
            </a:r>
            <a:r>
              <a:rPr lang="ru-RU" sz="3600" b="1" dirty="0"/>
              <a:t> </a:t>
            </a:r>
            <a:r>
              <a:rPr lang="ru-RU" sz="3600" b="1" dirty="0" err="1"/>
              <a:t>jamoaviy</a:t>
            </a:r>
            <a:r>
              <a:rPr lang="ru-RU" sz="3600" b="1" dirty="0"/>
              <a:t> </a:t>
            </a:r>
            <a:r>
              <a:rPr lang="ru-RU" sz="3600" b="1" dirty="0" err="1"/>
              <a:t>ish</a:t>
            </a:r>
            <a:endParaRPr lang="ru-RU" sz="3600" dirty="0"/>
          </a:p>
        </p:txBody>
      </p:sp>
      <p:grpSp>
        <p:nvGrpSpPr>
          <p:cNvPr id="1155" name="Google Shape;1155;p37"/>
          <p:cNvGrpSpPr/>
          <p:nvPr/>
        </p:nvGrpSpPr>
        <p:grpSpPr>
          <a:xfrm>
            <a:off x="1330211" y="2513587"/>
            <a:ext cx="8643366" cy="8427823"/>
            <a:chOff x="697563" y="965014"/>
            <a:chExt cx="4749412" cy="4013249"/>
          </a:xfrm>
        </p:grpSpPr>
        <p:sp>
          <p:nvSpPr>
            <p:cNvPr id="1156" name="Google Shape;1156;p37"/>
            <p:cNvSpPr/>
            <p:nvPr/>
          </p:nvSpPr>
          <p:spPr>
            <a:xfrm rot="5400000">
              <a:off x="1482940" y="3902123"/>
              <a:ext cx="1383892" cy="632695"/>
            </a:xfrm>
            <a:custGeom>
              <a:avLst/>
              <a:gdLst/>
              <a:ahLst/>
              <a:cxnLst/>
              <a:rect l="l" t="t" r="r" b="b"/>
              <a:pathLst>
                <a:path w="12157" h="5558" extrusionOk="0">
                  <a:moveTo>
                    <a:pt x="1" y="0"/>
                  </a:moveTo>
                  <a:lnTo>
                    <a:pt x="1" y="1989"/>
                  </a:lnTo>
                  <a:cubicBezTo>
                    <a:pt x="1" y="2929"/>
                    <a:pt x="596" y="3822"/>
                    <a:pt x="1787" y="4513"/>
                  </a:cubicBezTo>
                  <a:cubicBezTo>
                    <a:pt x="2977" y="5209"/>
                    <a:pt x="4540" y="5557"/>
                    <a:pt x="6097" y="5557"/>
                  </a:cubicBezTo>
                  <a:cubicBezTo>
                    <a:pt x="7653" y="5557"/>
                    <a:pt x="9204" y="5209"/>
                    <a:pt x="10371" y="4513"/>
                  </a:cubicBezTo>
                  <a:cubicBezTo>
                    <a:pt x="11562" y="3822"/>
                    <a:pt x="12157" y="2929"/>
                    <a:pt x="12157" y="2036"/>
                  </a:cubicBezTo>
                  <a:lnTo>
                    <a:pt x="12157" y="48"/>
                  </a:lnTo>
                  <a:cubicBezTo>
                    <a:pt x="12157" y="941"/>
                    <a:pt x="11562" y="1834"/>
                    <a:pt x="10419" y="2536"/>
                  </a:cubicBezTo>
                  <a:cubicBezTo>
                    <a:pt x="9228" y="3227"/>
                    <a:pt x="7665" y="3572"/>
                    <a:pt x="6103" y="3572"/>
                  </a:cubicBezTo>
                  <a:cubicBezTo>
                    <a:pt x="4540" y="3572"/>
                    <a:pt x="2977" y="3227"/>
                    <a:pt x="1787" y="2536"/>
                  </a:cubicBezTo>
                  <a:cubicBezTo>
                    <a:pt x="596" y="1834"/>
                    <a:pt x="1" y="941"/>
                    <a:pt x="1" y="0"/>
                  </a:cubicBezTo>
                  <a:close/>
                </a:path>
              </a:pathLst>
            </a:custGeom>
            <a:solidFill>
              <a:srgbClr val="FCDD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57" name="Google Shape;1157;p37"/>
            <p:cNvSpPr/>
            <p:nvPr/>
          </p:nvSpPr>
          <p:spPr>
            <a:xfrm rot="5400000">
              <a:off x="1725866" y="3817430"/>
              <a:ext cx="1519470" cy="802195"/>
            </a:xfrm>
            <a:custGeom>
              <a:avLst/>
              <a:gdLst/>
              <a:ahLst/>
              <a:cxnLst/>
              <a:rect l="l" t="t" r="r" b="b"/>
              <a:pathLst>
                <a:path w="13348" h="7047" extrusionOk="0">
                  <a:moveTo>
                    <a:pt x="6650" y="1"/>
                  </a:moveTo>
                  <a:cubicBezTo>
                    <a:pt x="5087" y="1"/>
                    <a:pt x="3525" y="349"/>
                    <a:pt x="2334" y="1045"/>
                  </a:cubicBezTo>
                  <a:cubicBezTo>
                    <a:pt x="0" y="2391"/>
                    <a:pt x="0" y="4617"/>
                    <a:pt x="2382" y="6010"/>
                  </a:cubicBezTo>
                  <a:cubicBezTo>
                    <a:pt x="3572" y="6701"/>
                    <a:pt x="5135" y="7046"/>
                    <a:pt x="6698" y="7046"/>
                  </a:cubicBezTo>
                  <a:cubicBezTo>
                    <a:pt x="8260" y="7046"/>
                    <a:pt x="9823" y="6701"/>
                    <a:pt x="11014" y="6010"/>
                  </a:cubicBezTo>
                  <a:cubicBezTo>
                    <a:pt x="13347" y="4617"/>
                    <a:pt x="13347" y="2391"/>
                    <a:pt x="10966" y="1045"/>
                  </a:cubicBezTo>
                  <a:cubicBezTo>
                    <a:pt x="9775" y="349"/>
                    <a:pt x="8213" y="1"/>
                    <a:pt x="6650" y="1"/>
                  </a:cubicBezTo>
                  <a:close/>
                </a:path>
              </a:pathLst>
            </a:custGeom>
            <a:solidFill>
              <a:srgbClr val="FF9C8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58" name="Google Shape;1158;p37"/>
            <p:cNvSpPr/>
            <p:nvPr/>
          </p:nvSpPr>
          <p:spPr>
            <a:xfrm rot="5400000">
              <a:off x="949540" y="1413809"/>
              <a:ext cx="1389356" cy="627231"/>
            </a:xfrm>
            <a:custGeom>
              <a:avLst/>
              <a:gdLst/>
              <a:ahLst/>
              <a:cxnLst/>
              <a:rect l="l" t="t" r="r" b="b"/>
              <a:pathLst>
                <a:path w="12205" h="5510" extrusionOk="0">
                  <a:moveTo>
                    <a:pt x="1" y="0"/>
                  </a:moveTo>
                  <a:lnTo>
                    <a:pt x="1" y="1941"/>
                  </a:lnTo>
                  <a:cubicBezTo>
                    <a:pt x="1" y="2882"/>
                    <a:pt x="596" y="3775"/>
                    <a:pt x="1846" y="4465"/>
                  </a:cubicBezTo>
                  <a:cubicBezTo>
                    <a:pt x="3037" y="5162"/>
                    <a:pt x="4585" y="5510"/>
                    <a:pt x="6133" y="5510"/>
                  </a:cubicBezTo>
                  <a:cubicBezTo>
                    <a:pt x="7680" y="5510"/>
                    <a:pt x="9228" y="5162"/>
                    <a:pt x="10419" y="4465"/>
                  </a:cubicBezTo>
                  <a:cubicBezTo>
                    <a:pt x="11610" y="3775"/>
                    <a:pt x="12205" y="2882"/>
                    <a:pt x="12205" y="1989"/>
                  </a:cubicBezTo>
                  <a:lnTo>
                    <a:pt x="12205" y="0"/>
                  </a:lnTo>
                  <a:cubicBezTo>
                    <a:pt x="12205" y="893"/>
                    <a:pt x="11610" y="1786"/>
                    <a:pt x="10419" y="2489"/>
                  </a:cubicBezTo>
                  <a:cubicBezTo>
                    <a:pt x="9228" y="3179"/>
                    <a:pt x="7680" y="3525"/>
                    <a:pt x="6133" y="3525"/>
                  </a:cubicBezTo>
                  <a:cubicBezTo>
                    <a:pt x="4585" y="3525"/>
                    <a:pt x="3037" y="3179"/>
                    <a:pt x="1846" y="2489"/>
                  </a:cubicBezTo>
                  <a:cubicBezTo>
                    <a:pt x="656" y="1786"/>
                    <a:pt x="1" y="893"/>
                    <a:pt x="1" y="0"/>
                  </a:cubicBezTo>
                  <a:close/>
                </a:path>
              </a:pathLst>
            </a:custGeom>
            <a:solidFill>
              <a:srgbClr val="A1D8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59" name="Google Shape;1159;p37"/>
            <p:cNvSpPr/>
            <p:nvPr/>
          </p:nvSpPr>
          <p:spPr>
            <a:xfrm rot="5400000">
              <a:off x="1195198" y="1326383"/>
              <a:ext cx="1524934" cy="802195"/>
            </a:xfrm>
            <a:custGeom>
              <a:avLst/>
              <a:gdLst/>
              <a:ahLst/>
              <a:cxnLst/>
              <a:rect l="l" t="t" r="r" b="b"/>
              <a:pathLst>
                <a:path w="13396" h="7047" extrusionOk="0">
                  <a:moveTo>
                    <a:pt x="6698" y="1"/>
                  </a:moveTo>
                  <a:cubicBezTo>
                    <a:pt x="5135" y="1"/>
                    <a:pt x="3572" y="349"/>
                    <a:pt x="2382" y="1046"/>
                  </a:cubicBezTo>
                  <a:cubicBezTo>
                    <a:pt x="1" y="2379"/>
                    <a:pt x="60" y="4618"/>
                    <a:pt x="2441" y="6011"/>
                  </a:cubicBezTo>
                  <a:cubicBezTo>
                    <a:pt x="3632" y="6701"/>
                    <a:pt x="5180" y="7047"/>
                    <a:pt x="6728" y="7047"/>
                  </a:cubicBezTo>
                  <a:cubicBezTo>
                    <a:pt x="8275" y="7047"/>
                    <a:pt x="9823" y="6701"/>
                    <a:pt x="11014" y="6011"/>
                  </a:cubicBezTo>
                  <a:cubicBezTo>
                    <a:pt x="13395" y="4618"/>
                    <a:pt x="13395" y="2379"/>
                    <a:pt x="11014" y="1046"/>
                  </a:cubicBezTo>
                  <a:cubicBezTo>
                    <a:pt x="9823" y="349"/>
                    <a:pt x="8261" y="1"/>
                    <a:pt x="6698" y="1"/>
                  </a:cubicBezTo>
                  <a:close/>
                </a:path>
              </a:pathLst>
            </a:custGeom>
            <a:solidFill>
              <a:srgbClr val="54C4C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cxnSp>
          <p:nvCxnSpPr>
            <p:cNvPr id="1160" name="Google Shape;1160;p37"/>
            <p:cNvCxnSpPr/>
            <p:nvPr/>
          </p:nvCxnSpPr>
          <p:spPr>
            <a:xfrm rot="10800000">
              <a:off x="2023250" y="1697200"/>
              <a:ext cx="23499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1"/>
              </a:solidFill>
              <a:prstDash val="dash"/>
              <a:round/>
              <a:headEnd type="none" w="med" len="med"/>
              <a:tailEnd type="none" w="med" len="med"/>
            </a:ln>
          </p:spPr>
        </p:cxnSp>
        <p:cxnSp>
          <p:nvCxnSpPr>
            <p:cNvPr id="1161" name="Google Shape;1161;p37"/>
            <p:cNvCxnSpPr/>
            <p:nvPr/>
          </p:nvCxnSpPr>
          <p:spPr>
            <a:xfrm rot="10800000">
              <a:off x="2552275" y="4209725"/>
              <a:ext cx="28947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2"/>
              </a:solidFill>
              <a:prstDash val="dash"/>
              <a:round/>
              <a:headEnd type="none" w="med" len="med"/>
              <a:tailEnd type="none" w="med" len="med"/>
            </a:ln>
          </p:spPr>
        </p:cxnSp>
        <p:sp>
          <p:nvSpPr>
            <p:cNvPr id="1162" name="Google Shape;1162;p37"/>
            <p:cNvSpPr/>
            <p:nvPr/>
          </p:nvSpPr>
          <p:spPr>
            <a:xfrm rot="5400000">
              <a:off x="2038186" y="2231035"/>
              <a:ext cx="1389356" cy="627686"/>
            </a:xfrm>
            <a:custGeom>
              <a:avLst/>
              <a:gdLst/>
              <a:ahLst/>
              <a:cxnLst/>
              <a:rect l="l" t="t" r="r" b="b"/>
              <a:pathLst>
                <a:path w="12205" h="5514" extrusionOk="0">
                  <a:moveTo>
                    <a:pt x="12205" y="49"/>
                  </a:moveTo>
                  <a:lnTo>
                    <a:pt x="12202" y="145"/>
                  </a:lnTo>
                  <a:lnTo>
                    <a:pt x="12202" y="145"/>
                  </a:lnTo>
                  <a:cubicBezTo>
                    <a:pt x="12204" y="113"/>
                    <a:pt x="12205" y="81"/>
                    <a:pt x="12205" y="49"/>
                  </a:cubicBezTo>
                  <a:close/>
                  <a:moveTo>
                    <a:pt x="1" y="1"/>
                  </a:moveTo>
                  <a:lnTo>
                    <a:pt x="1" y="1977"/>
                  </a:lnTo>
                  <a:cubicBezTo>
                    <a:pt x="1" y="2870"/>
                    <a:pt x="596" y="3811"/>
                    <a:pt x="1787" y="4513"/>
                  </a:cubicBezTo>
                  <a:cubicBezTo>
                    <a:pt x="2977" y="5180"/>
                    <a:pt x="4540" y="5514"/>
                    <a:pt x="6103" y="5514"/>
                  </a:cubicBezTo>
                  <a:cubicBezTo>
                    <a:pt x="7666" y="5514"/>
                    <a:pt x="9228" y="5180"/>
                    <a:pt x="10419" y="4513"/>
                  </a:cubicBezTo>
                  <a:cubicBezTo>
                    <a:pt x="11610" y="3811"/>
                    <a:pt x="12157" y="2918"/>
                    <a:pt x="12157" y="2025"/>
                  </a:cubicBezTo>
                  <a:lnTo>
                    <a:pt x="12202" y="145"/>
                  </a:lnTo>
                  <a:lnTo>
                    <a:pt x="12202" y="145"/>
                  </a:lnTo>
                  <a:cubicBezTo>
                    <a:pt x="12161" y="1006"/>
                    <a:pt x="11566" y="1859"/>
                    <a:pt x="10419" y="2525"/>
                  </a:cubicBezTo>
                  <a:cubicBezTo>
                    <a:pt x="9228" y="3198"/>
                    <a:pt x="7666" y="3534"/>
                    <a:pt x="6103" y="3534"/>
                  </a:cubicBezTo>
                  <a:cubicBezTo>
                    <a:pt x="4540" y="3534"/>
                    <a:pt x="2977" y="3198"/>
                    <a:pt x="1787" y="2525"/>
                  </a:cubicBezTo>
                  <a:cubicBezTo>
                    <a:pt x="596" y="1835"/>
                    <a:pt x="1" y="894"/>
                    <a:pt x="1" y="1"/>
                  </a:cubicBezTo>
                  <a:close/>
                </a:path>
              </a:pathLst>
            </a:custGeom>
            <a:solidFill>
              <a:srgbClr val="E3C7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63" name="Google Shape;1163;p37"/>
            <p:cNvSpPr/>
            <p:nvPr/>
          </p:nvSpPr>
          <p:spPr>
            <a:xfrm rot="5400000">
              <a:off x="2283615" y="2143155"/>
              <a:ext cx="1524934" cy="803561"/>
            </a:xfrm>
            <a:custGeom>
              <a:avLst/>
              <a:gdLst/>
              <a:ahLst/>
              <a:cxnLst/>
              <a:rect l="l" t="t" r="r" b="b"/>
              <a:pathLst>
                <a:path w="13396" h="7059" extrusionOk="0">
                  <a:moveTo>
                    <a:pt x="6674" y="1"/>
                  </a:moveTo>
                  <a:cubicBezTo>
                    <a:pt x="5123" y="1"/>
                    <a:pt x="3572" y="346"/>
                    <a:pt x="2382" y="1037"/>
                  </a:cubicBezTo>
                  <a:cubicBezTo>
                    <a:pt x="1" y="2430"/>
                    <a:pt x="1" y="4656"/>
                    <a:pt x="2382" y="6049"/>
                  </a:cubicBezTo>
                  <a:cubicBezTo>
                    <a:pt x="3572" y="6722"/>
                    <a:pt x="5135" y="7058"/>
                    <a:pt x="6698" y="7058"/>
                  </a:cubicBezTo>
                  <a:cubicBezTo>
                    <a:pt x="8261" y="7058"/>
                    <a:pt x="9823" y="6722"/>
                    <a:pt x="11014" y="6049"/>
                  </a:cubicBezTo>
                  <a:cubicBezTo>
                    <a:pt x="13395" y="4656"/>
                    <a:pt x="13348" y="2430"/>
                    <a:pt x="10966" y="1037"/>
                  </a:cubicBezTo>
                  <a:cubicBezTo>
                    <a:pt x="9776" y="346"/>
                    <a:pt x="8225" y="1"/>
                    <a:pt x="6674" y="1"/>
                  </a:cubicBezTo>
                  <a:close/>
                </a:path>
              </a:pathLst>
            </a:custGeom>
            <a:solidFill>
              <a:srgbClr val="D884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64" name="Google Shape;1164;p37"/>
            <p:cNvSpPr/>
            <p:nvPr/>
          </p:nvSpPr>
          <p:spPr>
            <a:xfrm rot="5400000">
              <a:off x="316558" y="3089301"/>
              <a:ext cx="1389356" cy="627345"/>
            </a:xfrm>
            <a:custGeom>
              <a:avLst/>
              <a:gdLst/>
              <a:ahLst/>
              <a:cxnLst/>
              <a:rect l="l" t="t" r="r" b="b"/>
              <a:pathLst>
                <a:path w="12205" h="5511" extrusionOk="0">
                  <a:moveTo>
                    <a:pt x="1" y="0"/>
                  </a:moveTo>
                  <a:lnTo>
                    <a:pt x="1" y="1989"/>
                  </a:lnTo>
                  <a:cubicBezTo>
                    <a:pt x="1" y="2882"/>
                    <a:pt x="596" y="3775"/>
                    <a:pt x="1787" y="4465"/>
                  </a:cubicBezTo>
                  <a:cubicBezTo>
                    <a:pt x="2977" y="5162"/>
                    <a:pt x="4540" y="5510"/>
                    <a:pt x="6103" y="5510"/>
                  </a:cubicBezTo>
                  <a:cubicBezTo>
                    <a:pt x="7665" y="5510"/>
                    <a:pt x="9228" y="5162"/>
                    <a:pt x="10419" y="4465"/>
                  </a:cubicBezTo>
                  <a:cubicBezTo>
                    <a:pt x="11562" y="3822"/>
                    <a:pt x="12157" y="2929"/>
                    <a:pt x="12157" y="2036"/>
                  </a:cubicBezTo>
                  <a:lnTo>
                    <a:pt x="12205" y="48"/>
                  </a:lnTo>
                  <a:lnTo>
                    <a:pt x="12205" y="48"/>
                  </a:lnTo>
                  <a:cubicBezTo>
                    <a:pt x="12157" y="941"/>
                    <a:pt x="11609" y="1834"/>
                    <a:pt x="10419" y="2525"/>
                  </a:cubicBezTo>
                  <a:cubicBezTo>
                    <a:pt x="9228" y="3197"/>
                    <a:pt x="7665" y="3534"/>
                    <a:pt x="6103" y="3534"/>
                  </a:cubicBezTo>
                  <a:cubicBezTo>
                    <a:pt x="4540" y="3534"/>
                    <a:pt x="2977" y="3197"/>
                    <a:pt x="1787" y="2525"/>
                  </a:cubicBezTo>
                  <a:cubicBezTo>
                    <a:pt x="596" y="1834"/>
                    <a:pt x="1" y="893"/>
                    <a:pt x="1" y="0"/>
                  </a:cubicBezTo>
                  <a:close/>
                </a:path>
              </a:pathLst>
            </a:custGeom>
            <a:solidFill>
              <a:srgbClr val="FFE5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65" name="Google Shape;1165;p37"/>
            <p:cNvSpPr/>
            <p:nvPr/>
          </p:nvSpPr>
          <p:spPr>
            <a:xfrm rot="5400000">
              <a:off x="561760" y="3001420"/>
              <a:ext cx="1524820" cy="803106"/>
            </a:xfrm>
            <a:custGeom>
              <a:avLst/>
              <a:gdLst/>
              <a:ahLst/>
              <a:cxnLst/>
              <a:rect l="l" t="t" r="r" b="b"/>
              <a:pathLst>
                <a:path w="13395" h="7055" extrusionOk="0">
                  <a:moveTo>
                    <a:pt x="6674" y="0"/>
                  </a:moveTo>
                  <a:cubicBezTo>
                    <a:pt x="5123" y="0"/>
                    <a:pt x="3572" y="348"/>
                    <a:pt x="2382" y="1045"/>
                  </a:cubicBezTo>
                  <a:cubicBezTo>
                    <a:pt x="0" y="2426"/>
                    <a:pt x="0" y="4664"/>
                    <a:pt x="2382" y="6046"/>
                  </a:cubicBezTo>
                  <a:cubicBezTo>
                    <a:pt x="3572" y="6718"/>
                    <a:pt x="5135" y="7055"/>
                    <a:pt x="6698" y="7055"/>
                  </a:cubicBezTo>
                  <a:cubicBezTo>
                    <a:pt x="8260" y="7055"/>
                    <a:pt x="9823" y="6718"/>
                    <a:pt x="11014" y="6046"/>
                  </a:cubicBezTo>
                  <a:cubicBezTo>
                    <a:pt x="13395" y="4664"/>
                    <a:pt x="13347" y="2426"/>
                    <a:pt x="10966" y="1045"/>
                  </a:cubicBezTo>
                  <a:cubicBezTo>
                    <a:pt x="9775" y="348"/>
                    <a:pt x="8225" y="0"/>
                    <a:pt x="6674" y="0"/>
                  </a:cubicBezTo>
                  <a:close/>
                </a:path>
              </a:pathLst>
            </a:custGeom>
            <a:solidFill>
              <a:srgbClr val="FFC76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cxnSp>
          <p:nvCxnSpPr>
            <p:cNvPr id="1166" name="Google Shape;1166;p37"/>
            <p:cNvCxnSpPr/>
            <p:nvPr/>
          </p:nvCxnSpPr>
          <p:spPr>
            <a:xfrm flipH="1" flipV="1">
              <a:off x="3447863" y="2536914"/>
              <a:ext cx="330083" cy="15928"/>
            </a:xfrm>
            <a:prstGeom prst="straightConnector1">
              <a:avLst/>
            </a:prstGeom>
            <a:noFill/>
            <a:ln w="19050" cap="flat" cmpd="sng">
              <a:solidFill>
                <a:schemeClr val="accent5"/>
              </a:solidFill>
              <a:prstDash val="dash"/>
              <a:round/>
              <a:headEnd type="none" w="med" len="med"/>
              <a:tailEnd type="none" w="med" len="med"/>
            </a:ln>
          </p:spPr>
        </p:cxnSp>
        <p:cxnSp>
          <p:nvCxnSpPr>
            <p:cNvPr id="1167" name="Google Shape;1167;p37"/>
            <p:cNvCxnSpPr/>
            <p:nvPr/>
          </p:nvCxnSpPr>
          <p:spPr>
            <a:xfrm rot="10800000">
              <a:off x="1361775" y="3392675"/>
              <a:ext cx="29958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3"/>
              </a:solidFill>
              <a:prstDash val="dash"/>
              <a:round/>
              <a:headEnd type="none" w="med" len="med"/>
              <a:tailEnd type="none" w="med" len="med"/>
            </a:ln>
          </p:spPr>
        </p:cxnSp>
      </p:grpSp>
      <p:sp>
        <p:nvSpPr>
          <p:cNvPr id="32" name="Google Shape;160;p18"/>
          <p:cNvSpPr txBox="1">
            <a:spLocks/>
          </p:cNvSpPr>
          <p:nvPr/>
        </p:nvSpPr>
        <p:spPr>
          <a:xfrm>
            <a:off x="2229879" y="1437056"/>
            <a:ext cx="12344400" cy="947028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>
            <a:lvl1pPr algn="l" defTabSz="13496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9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000" b="1" dirty="0"/>
              <a:t>STEAM </a:t>
            </a:r>
            <a:r>
              <a:rPr lang="uz-Latn-UZ" sz="4000" b="1" dirty="0" smtClean="0"/>
              <a:t> y</a:t>
            </a:r>
            <a:r>
              <a:rPr lang="ru-RU" sz="4000" b="1" dirty="0" err="1" smtClean="0"/>
              <a:t>ondashuvidan</a:t>
            </a:r>
            <a:r>
              <a:rPr lang="uz-Latn-UZ" sz="4000" b="1" dirty="0" smtClean="0"/>
              <a:t> </a:t>
            </a:r>
            <a:r>
              <a:rPr lang="ru-RU" sz="4000" b="1" dirty="0" smtClean="0"/>
              <a:t> </a:t>
            </a:r>
            <a:r>
              <a:rPr lang="uz-Latn-UZ" sz="4000" b="1" dirty="0" smtClean="0"/>
              <a:t>f</a:t>
            </a:r>
            <a:r>
              <a:rPr lang="ru-RU" sz="4000" b="1" dirty="0" err="1" smtClean="0"/>
              <a:t>oydalanishning</a:t>
            </a:r>
            <a:r>
              <a:rPr lang="ru-RU" sz="4000" b="1" dirty="0" smtClean="0"/>
              <a:t> </a:t>
            </a:r>
            <a:r>
              <a:rPr lang="uz-Latn-UZ" sz="4000" b="1" dirty="0" smtClean="0"/>
              <a:t> a</a:t>
            </a:r>
            <a:r>
              <a:rPr lang="ru-RU" sz="4000" b="1" dirty="0" err="1" smtClean="0"/>
              <a:t>fzalliklari</a:t>
            </a:r>
            <a:endParaRPr lang="ru-RU" sz="4000" b="1" dirty="0"/>
          </a:p>
        </p:txBody>
      </p:sp>
      <p:pic>
        <p:nvPicPr>
          <p:cNvPr id="3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34" name="Рисунок 33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35" name="Рисунок 34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52435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559550" y="4525610"/>
            <a:ext cx="899795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uz-Latn-UZ" sz="3600" dirty="0" smtClean="0"/>
              <a:t>	</a:t>
            </a:r>
            <a:r>
              <a:rPr lang="en-US" sz="3600" dirty="0" err="1" smtClean="0"/>
              <a:t>Texnologiya</a:t>
            </a:r>
            <a:r>
              <a:rPr lang="en-US" sz="3600" dirty="0" smtClean="0"/>
              <a:t> </a:t>
            </a:r>
            <a:r>
              <a:rPr lang="en-US" sz="3600" dirty="0"/>
              <a:t>STEAM </a:t>
            </a:r>
            <a:r>
              <a:rPr lang="en-US" sz="3600" dirty="0" err="1"/>
              <a:t>yondashuvida</a:t>
            </a:r>
            <a:r>
              <a:rPr lang="en-US" sz="3600" dirty="0"/>
              <a:t> </a:t>
            </a:r>
            <a:r>
              <a:rPr lang="en-US" sz="3600" dirty="0" err="1"/>
              <a:t>o‘quvchilarga</a:t>
            </a:r>
            <a:r>
              <a:rPr lang="en-US" sz="3600" dirty="0"/>
              <a:t> </a:t>
            </a:r>
            <a:r>
              <a:rPr lang="en-US" sz="3600" dirty="0" err="1"/>
              <a:t>ilmiy</a:t>
            </a:r>
            <a:r>
              <a:rPr lang="en-US" sz="3600" dirty="0"/>
              <a:t> </a:t>
            </a:r>
            <a:r>
              <a:rPr lang="en-US" sz="3600" dirty="0" err="1"/>
              <a:t>bilimlarni</a:t>
            </a:r>
            <a:r>
              <a:rPr lang="en-US" sz="3600" dirty="0"/>
              <a:t> real </a:t>
            </a:r>
            <a:r>
              <a:rPr lang="en-US" sz="3600" dirty="0" err="1"/>
              <a:t>dunyoda</a:t>
            </a:r>
            <a:r>
              <a:rPr lang="en-US" sz="3600" dirty="0"/>
              <a:t> </a:t>
            </a:r>
            <a:r>
              <a:rPr lang="en-US" sz="3600" dirty="0" err="1"/>
              <a:t>qo‘llash</a:t>
            </a:r>
            <a:r>
              <a:rPr lang="en-US" sz="3600" dirty="0"/>
              <a:t> </a:t>
            </a:r>
            <a:r>
              <a:rPr lang="en-US" sz="3600" dirty="0" err="1"/>
              <a:t>uchun</a:t>
            </a:r>
            <a:r>
              <a:rPr lang="en-US" sz="3600" dirty="0"/>
              <a:t> </a:t>
            </a:r>
            <a:r>
              <a:rPr lang="en-US" sz="3600" dirty="0" err="1"/>
              <a:t>zarur</a:t>
            </a:r>
            <a:r>
              <a:rPr lang="en-US" sz="3600" dirty="0"/>
              <a:t> </a:t>
            </a:r>
            <a:r>
              <a:rPr lang="en-US" sz="3600" dirty="0" err="1"/>
              <a:t>vositalarni</a:t>
            </a:r>
            <a:r>
              <a:rPr lang="en-US" sz="3600" dirty="0"/>
              <a:t> </a:t>
            </a:r>
            <a:r>
              <a:rPr lang="en-US" sz="3600" dirty="0" err="1"/>
              <a:t>taqdim</a:t>
            </a:r>
            <a:r>
              <a:rPr lang="en-US" sz="3600" dirty="0"/>
              <a:t> </a:t>
            </a:r>
            <a:r>
              <a:rPr lang="en-US" sz="3600" dirty="0" err="1"/>
              <a:t>etadi</a:t>
            </a:r>
            <a:r>
              <a:rPr lang="en-US" sz="3600" dirty="0"/>
              <a:t>. </a:t>
            </a:r>
            <a:r>
              <a:rPr lang="en-US" sz="3600" dirty="0" err="1"/>
              <a:t>Texnologiya</a:t>
            </a:r>
            <a:r>
              <a:rPr lang="en-US" sz="3600" dirty="0"/>
              <a:t> </a:t>
            </a:r>
            <a:r>
              <a:rPr lang="en-US" sz="3600" dirty="0" err="1"/>
              <a:t>yordamida</a:t>
            </a:r>
            <a:r>
              <a:rPr lang="en-US" sz="3600" dirty="0"/>
              <a:t> </a:t>
            </a:r>
            <a:r>
              <a:rPr lang="en-US" sz="3600" dirty="0" err="1"/>
              <a:t>o‘quvchilar</a:t>
            </a:r>
            <a:r>
              <a:rPr lang="en-US" sz="3600" dirty="0"/>
              <a:t> </a:t>
            </a:r>
            <a:r>
              <a:rPr lang="en-US" sz="3600" dirty="0" err="1"/>
              <a:t>zamonaviy</a:t>
            </a:r>
            <a:r>
              <a:rPr lang="en-US" sz="3600" dirty="0"/>
              <a:t> </a:t>
            </a:r>
            <a:r>
              <a:rPr lang="en-US" sz="3600" dirty="0" err="1"/>
              <a:t>dasturlar</a:t>
            </a:r>
            <a:r>
              <a:rPr lang="en-US" sz="3600" dirty="0"/>
              <a:t>, </a:t>
            </a:r>
            <a:r>
              <a:rPr lang="en-US" sz="3600" dirty="0" err="1"/>
              <a:t>asbob-uskunalar</a:t>
            </a:r>
            <a:r>
              <a:rPr lang="en-US" sz="3600" dirty="0"/>
              <a:t> </a:t>
            </a:r>
            <a:r>
              <a:rPr lang="en-US" sz="3600" dirty="0" err="1"/>
              <a:t>va</a:t>
            </a:r>
            <a:r>
              <a:rPr lang="en-US" sz="3600" dirty="0"/>
              <a:t> </a:t>
            </a:r>
            <a:r>
              <a:rPr lang="en-US" sz="3600" dirty="0" err="1"/>
              <a:t>qurilmalarni</a:t>
            </a:r>
            <a:r>
              <a:rPr lang="en-US" sz="3600" dirty="0"/>
              <a:t> </a:t>
            </a:r>
            <a:r>
              <a:rPr lang="en-US" sz="3600" dirty="0" err="1"/>
              <a:t>ishlatishni</a:t>
            </a:r>
            <a:r>
              <a:rPr lang="en-US" sz="3600" dirty="0"/>
              <a:t> </a:t>
            </a:r>
            <a:r>
              <a:rPr lang="en-US" sz="3600" dirty="0" err="1"/>
              <a:t>o‘rganadilar</a:t>
            </a:r>
            <a:r>
              <a:rPr lang="en-US" sz="3600" dirty="0"/>
              <a:t>. </a:t>
            </a:r>
            <a:endParaRPr lang="ru-RU" sz="3600" dirty="0"/>
          </a:p>
        </p:txBody>
      </p:sp>
      <p:sp>
        <p:nvSpPr>
          <p:cNvPr id="4" name="Google Shape;160;p18"/>
          <p:cNvSpPr txBox="1">
            <a:spLocks/>
          </p:cNvSpPr>
          <p:nvPr/>
        </p:nvSpPr>
        <p:spPr>
          <a:xfrm>
            <a:off x="4334329" y="2124075"/>
            <a:ext cx="9525000" cy="947028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>
            <a:lvl1pPr algn="l" defTabSz="13496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9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400" b="1" dirty="0"/>
              <a:t>STEAM </a:t>
            </a:r>
            <a:r>
              <a:rPr lang="en-US" sz="4400" b="1" dirty="0" err="1"/>
              <a:t>texnologiyalarining</a:t>
            </a:r>
            <a:r>
              <a:rPr lang="en-US" sz="4400" b="1" dirty="0"/>
              <a:t> </a:t>
            </a:r>
            <a:r>
              <a:rPr lang="en-US" sz="4400" b="1" dirty="0" err="1"/>
              <a:t>mazmuni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8" name="Picture 2" descr="GitHub — что это простыми словами? Рассказываем в статье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75" r="9375"/>
          <a:stretch/>
        </p:blipFill>
        <p:spPr bwMode="auto">
          <a:xfrm>
            <a:off x="1308099" y="4525610"/>
            <a:ext cx="4267200" cy="3757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28308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559550" y="4525610"/>
            <a:ext cx="102108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Latn-UZ" sz="3600" dirty="0" smtClean="0"/>
              <a:t>	</a:t>
            </a:r>
            <a:r>
              <a:rPr lang="en-US" sz="3600" dirty="0" smtClean="0"/>
              <a:t>STEAM </a:t>
            </a:r>
            <a:r>
              <a:rPr lang="en-US" sz="3600" dirty="0" err="1"/>
              <a:t>texnologiyalarini</a:t>
            </a:r>
            <a:r>
              <a:rPr lang="en-US" sz="3600" dirty="0"/>
              <a:t> </a:t>
            </a:r>
            <a:r>
              <a:rPr lang="en-US" sz="3600" dirty="0" err="1"/>
              <a:t>geografiya</a:t>
            </a:r>
            <a:r>
              <a:rPr lang="en-US" sz="3600" dirty="0"/>
              <a:t> </a:t>
            </a:r>
            <a:r>
              <a:rPr lang="en-US" sz="3600" dirty="0" err="1"/>
              <a:t>ta’limida</a:t>
            </a:r>
            <a:r>
              <a:rPr lang="en-US" sz="3600" dirty="0"/>
              <a:t> </a:t>
            </a:r>
            <a:r>
              <a:rPr lang="en-US" sz="3600" dirty="0" err="1"/>
              <a:t>joriy</a:t>
            </a:r>
            <a:r>
              <a:rPr lang="en-US" sz="3600" dirty="0"/>
              <a:t> </a:t>
            </a:r>
            <a:r>
              <a:rPr lang="en-US" sz="3600" dirty="0" err="1"/>
              <a:t>etishning</a:t>
            </a:r>
            <a:r>
              <a:rPr lang="en-US" sz="3600" dirty="0"/>
              <a:t> </a:t>
            </a:r>
            <a:r>
              <a:rPr lang="en-US" sz="3600" dirty="0" err="1"/>
              <a:t>istiqbollari</a:t>
            </a:r>
            <a:r>
              <a:rPr lang="en-US" sz="3600" dirty="0"/>
              <a:t> - </a:t>
            </a:r>
            <a:r>
              <a:rPr lang="en-US" sz="3600" dirty="0" err="1"/>
              <a:t>bu</a:t>
            </a:r>
            <a:r>
              <a:rPr lang="en-US" sz="3600" dirty="0"/>
              <a:t> </a:t>
            </a:r>
            <a:r>
              <a:rPr lang="en-US" sz="3600" dirty="0" err="1"/>
              <a:t>ta’limda</a:t>
            </a:r>
            <a:r>
              <a:rPr lang="en-US" sz="3600" dirty="0"/>
              <a:t> </a:t>
            </a:r>
            <a:r>
              <a:rPr lang="en-US" sz="3600" dirty="0" err="1"/>
              <a:t>innovatsion</a:t>
            </a:r>
            <a:r>
              <a:rPr lang="en-US" sz="3600" dirty="0"/>
              <a:t> </a:t>
            </a:r>
            <a:r>
              <a:rPr lang="en-US" sz="3600" dirty="0" err="1"/>
              <a:t>yondashuvlar</a:t>
            </a:r>
            <a:r>
              <a:rPr lang="en-US" sz="3600" dirty="0"/>
              <a:t> </a:t>
            </a:r>
            <a:r>
              <a:rPr lang="en-US" sz="3600" dirty="0" err="1"/>
              <a:t>va</a:t>
            </a:r>
            <a:r>
              <a:rPr lang="en-US" sz="3600" dirty="0"/>
              <a:t> </a:t>
            </a:r>
            <a:r>
              <a:rPr lang="en-US" sz="3600" dirty="0" err="1"/>
              <a:t>texnologiyalarning</a:t>
            </a:r>
            <a:r>
              <a:rPr lang="en-US" sz="3600" dirty="0"/>
              <a:t> </a:t>
            </a:r>
            <a:r>
              <a:rPr lang="en-US" sz="3600" dirty="0" err="1"/>
              <a:t>o‘rni</a:t>
            </a:r>
            <a:r>
              <a:rPr lang="en-US" sz="3600" dirty="0"/>
              <a:t> </a:t>
            </a:r>
            <a:r>
              <a:rPr lang="en-US" sz="3600" dirty="0" err="1"/>
              <a:t>tobora</a:t>
            </a:r>
            <a:r>
              <a:rPr lang="en-US" sz="3600" dirty="0"/>
              <a:t> </a:t>
            </a:r>
            <a:r>
              <a:rPr lang="en-US" sz="3600" dirty="0" err="1"/>
              <a:t>ortib</a:t>
            </a:r>
            <a:r>
              <a:rPr lang="en-US" sz="3600" dirty="0"/>
              <a:t> </a:t>
            </a:r>
            <a:r>
              <a:rPr lang="en-US" sz="3600" dirty="0" err="1"/>
              <a:t>borayotgan</a:t>
            </a:r>
            <a:r>
              <a:rPr lang="en-US" sz="3600" dirty="0"/>
              <a:t> </a:t>
            </a:r>
            <a:r>
              <a:rPr lang="en-US" sz="3600" dirty="0" err="1"/>
              <a:t>zamonaviy</a:t>
            </a:r>
            <a:r>
              <a:rPr lang="en-US" sz="3600" dirty="0"/>
              <a:t> </a:t>
            </a:r>
            <a:r>
              <a:rPr lang="en-US" sz="3600" dirty="0" err="1"/>
              <a:t>jarayondir</a:t>
            </a:r>
            <a:r>
              <a:rPr lang="en-US" sz="3600" dirty="0"/>
              <a:t>. </a:t>
            </a:r>
            <a:r>
              <a:rPr lang="en-US" sz="3600" dirty="0" err="1"/>
              <a:t>Geografiya</a:t>
            </a:r>
            <a:r>
              <a:rPr lang="en-US" sz="3600" dirty="0"/>
              <a:t> </a:t>
            </a:r>
            <a:r>
              <a:rPr lang="en-US" sz="3600" dirty="0" err="1"/>
              <a:t>fani</a:t>
            </a:r>
            <a:r>
              <a:rPr lang="en-US" sz="3600" dirty="0"/>
              <a:t>, </a:t>
            </a:r>
            <a:r>
              <a:rPr lang="en-US" sz="3600" dirty="0" err="1"/>
              <a:t>tabiiy</a:t>
            </a:r>
            <a:r>
              <a:rPr lang="en-US" sz="3600" dirty="0"/>
              <a:t> </a:t>
            </a:r>
            <a:r>
              <a:rPr lang="en-US" sz="3600" dirty="0" err="1"/>
              <a:t>va</a:t>
            </a:r>
            <a:r>
              <a:rPr lang="en-US" sz="3600" dirty="0"/>
              <a:t> </a:t>
            </a:r>
            <a:r>
              <a:rPr lang="en-US" sz="3600" dirty="0" err="1"/>
              <a:t>ijtimoiy</a:t>
            </a:r>
            <a:r>
              <a:rPr lang="en-US" sz="3600" dirty="0"/>
              <a:t> </a:t>
            </a:r>
            <a:r>
              <a:rPr lang="en-US" sz="3600" dirty="0" err="1"/>
              <a:t>fanlarni</a:t>
            </a:r>
            <a:r>
              <a:rPr lang="en-US" sz="3600" dirty="0"/>
              <a:t> </a:t>
            </a:r>
            <a:r>
              <a:rPr lang="en-US" sz="3600" dirty="0" err="1"/>
              <a:t>o‘z</a:t>
            </a:r>
            <a:r>
              <a:rPr lang="en-US" sz="3600" dirty="0"/>
              <a:t> </a:t>
            </a:r>
            <a:r>
              <a:rPr lang="en-US" sz="3600" dirty="0" err="1"/>
              <a:t>ichiga</a:t>
            </a:r>
            <a:r>
              <a:rPr lang="en-US" sz="3600" dirty="0"/>
              <a:t> </a:t>
            </a:r>
            <a:r>
              <a:rPr lang="en-US" sz="3600" dirty="0" err="1"/>
              <a:t>olganligi</a:t>
            </a:r>
            <a:r>
              <a:rPr lang="en-US" sz="3600" dirty="0"/>
              <a:t> </a:t>
            </a:r>
            <a:r>
              <a:rPr lang="en-US" sz="3600" dirty="0" err="1"/>
              <a:t>sababli</a:t>
            </a:r>
            <a:r>
              <a:rPr lang="en-US" sz="3600" dirty="0"/>
              <a:t>, STEAM </a:t>
            </a:r>
            <a:r>
              <a:rPr lang="en-US" sz="3600" dirty="0" err="1"/>
              <a:t>texnologiyalarini</a:t>
            </a:r>
            <a:r>
              <a:rPr lang="en-US" sz="3600" dirty="0"/>
              <a:t> </a:t>
            </a:r>
            <a:r>
              <a:rPr lang="en-US" sz="3600" dirty="0" err="1"/>
              <a:t>qo‘llash</a:t>
            </a:r>
            <a:r>
              <a:rPr lang="en-US" sz="3600" dirty="0"/>
              <a:t> </a:t>
            </a:r>
            <a:r>
              <a:rPr lang="en-US" sz="3600" dirty="0" err="1"/>
              <a:t>bu</a:t>
            </a:r>
            <a:r>
              <a:rPr lang="en-US" sz="3600" dirty="0"/>
              <a:t> </a:t>
            </a:r>
            <a:r>
              <a:rPr lang="en-US" sz="3600" dirty="0" err="1"/>
              <a:t>sohada</a:t>
            </a:r>
            <a:r>
              <a:rPr lang="en-US" sz="3600" dirty="0"/>
              <a:t> </a:t>
            </a:r>
            <a:r>
              <a:rPr lang="en-US" sz="3600" dirty="0" err="1"/>
              <a:t>yanada</a:t>
            </a:r>
            <a:r>
              <a:rPr lang="en-US" sz="3600" dirty="0"/>
              <a:t> </a:t>
            </a:r>
            <a:r>
              <a:rPr lang="en-US" sz="3600" dirty="0" err="1"/>
              <a:t>samarali</a:t>
            </a:r>
            <a:r>
              <a:rPr lang="en-US" sz="3600" dirty="0"/>
              <a:t> </a:t>
            </a:r>
            <a:r>
              <a:rPr lang="en-US" sz="3600" dirty="0" err="1"/>
              <a:t>o‘qitishni</a:t>
            </a:r>
            <a:r>
              <a:rPr lang="en-US" sz="3600" dirty="0"/>
              <a:t> </a:t>
            </a:r>
            <a:r>
              <a:rPr lang="en-US" sz="3600" dirty="0" err="1"/>
              <a:t>ta’minlashga</a:t>
            </a:r>
            <a:r>
              <a:rPr lang="en-US" sz="3600" dirty="0"/>
              <a:t> </a:t>
            </a:r>
            <a:r>
              <a:rPr lang="en-US" sz="3600" dirty="0" err="1"/>
              <a:t>yordam</a:t>
            </a:r>
            <a:r>
              <a:rPr lang="en-US" sz="3600" dirty="0"/>
              <a:t> </a:t>
            </a:r>
            <a:r>
              <a:rPr lang="en-US" sz="3600" dirty="0" err="1"/>
              <a:t>beradi</a:t>
            </a:r>
            <a:r>
              <a:rPr lang="en-US" sz="3600" dirty="0"/>
              <a:t>. </a:t>
            </a:r>
            <a:endParaRPr lang="ru-RU" sz="3600" dirty="0"/>
          </a:p>
        </p:txBody>
      </p:sp>
      <p:sp>
        <p:nvSpPr>
          <p:cNvPr id="4" name="Google Shape;160;p18"/>
          <p:cNvSpPr txBox="1">
            <a:spLocks/>
          </p:cNvSpPr>
          <p:nvPr/>
        </p:nvSpPr>
        <p:spPr>
          <a:xfrm>
            <a:off x="1149350" y="2124075"/>
            <a:ext cx="16002000" cy="947028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>
            <a:lvl1pPr algn="l" defTabSz="13496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9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400" b="1" dirty="0"/>
              <a:t>STEAM </a:t>
            </a:r>
            <a:r>
              <a:rPr lang="en-US" sz="4400" b="1" dirty="0" err="1"/>
              <a:t>texnologiyalarini</a:t>
            </a:r>
            <a:r>
              <a:rPr lang="en-US" sz="4400" b="1" dirty="0"/>
              <a:t> </a:t>
            </a:r>
            <a:r>
              <a:rPr lang="en-US" sz="4400" b="1" dirty="0" err="1"/>
              <a:t>geografiya</a:t>
            </a:r>
            <a:r>
              <a:rPr lang="en-US" sz="4400" b="1" dirty="0"/>
              <a:t> </a:t>
            </a:r>
            <a:r>
              <a:rPr lang="en-US" sz="4400" b="1" dirty="0" err="1"/>
              <a:t>ta’limida</a:t>
            </a:r>
            <a:r>
              <a:rPr lang="en-US" sz="4400" b="1" dirty="0"/>
              <a:t> </a:t>
            </a:r>
            <a:r>
              <a:rPr lang="en-US" sz="4400" b="1" dirty="0" err="1"/>
              <a:t>joriy</a:t>
            </a:r>
            <a:r>
              <a:rPr lang="en-US" sz="4400" b="1" dirty="0"/>
              <a:t> </a:t>
            </a:r>
            <a:r>
              <a:rPr lang="en-US" sz="4400" b="1" dirty="0" err="1"/>
              <a:t>etishning</a:t>
            </a:r>
            <a:r>
              <a:rPr lang="en-US" sz="4400" b="1" dirty="0"/>
              <a:t> </a:t>
            </a:r>
            <a:r>
              <a:rPr lang="en-US" sz="4400" b="1" dirty="0" err="1"/>
              <a:t>istiqbollari</a:t>
            </a:r>
            <a:endParaRPr lang="ru-RU" sz="4400" dirty="0"/>
          </a:p>
        </p:txBody>
      </p:sp>
      <p:pic>
        <p:nvPicPr>
          <p:cNvPr id="5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8" name="Picture 2" descr="GitHub — что это простыми словами? Рассказываем в статье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75" r="9375"/>
          <a:stretch/>
        </p:blipFill>
        <p:spPr bwMode="auto">
          <a:xfrm>
            <a:off x="1308098" y="4525610"/>
            <a:ext cx="4565651" cy="4020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94169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6" name="Google Shape;426;p22"/>
          <p:cNvSpPr/>
          <p:nvPr/>
        </p:nvSpPr>
        <p:spPr>
          <a:xfrm rot="10800000">
            <a:off x="539750" y="3806802"/>
            <a:ext cx="6007700" cy="4925340"/>
          </a:xfrm>
          <a:prstGeom prst="ellipse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27" name="Google Shape;427;p22"/>
          <p:cNvSpPr/>
          <p:nvPr/>
        </p:nvSpPr>
        <p:spPr>
          <a:xfrm rot="10800000">
            <a:off x="768350" y="4098492"/>
            <a:ext cx="5505738" cy="4341960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28" name="Google Shape;428;p22"/>
          <p:cNvSpPr/>
          <p:nvPr/>
        </p:nvSpPr>
        <p:spPr>
          <a:xfrm flipH="1">
            <a:off x="920750" y="4257675"/>
            <a:ext cx="5252910" cy="3983977"/>
          </a:xfrm>
          <a:prstGeom prst="ellipse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-US" sz="3600" b="1" dirty="0"/>
              <a:t>STEAM </a:t>
            </a:r>
            <a:r>
              <a:rPr lang="en-US" sz="3600" b="1" dirty="0" err="1"/>
              <a:t>texnologiyalarini</a:t>
            </a:r>
            <a:r>
              <a:rPr lang="en-US" sz="3600" b="1" dirty="0"/>
              <a:t> </a:t>
            </a:r>
            <a:r>
              <a:rPr lang="en-US" sz="3600" b="1" dirty="0" err="1"/>
              <a:t>geografiya</a:t>
            </a:r>
            <a:r>
              <a:rPr lang="en-US" sz="3600" b="1" dirty="0"/>
              <a:t> </a:t>
            </a:r>
            <a:r>
              <a:rPr lang="en-US" sz="3600" b="1" dirty="0" err="1"/>
              <a:t>ta’limida</a:t>
            </a:r>
            <a:r>
              <a:rPr lang="en-US" sz="3600" b="1" dirty="0"/>
              <a:t> </a:t>
            </a:r>
            <a:r>
              <a:rPr lang="en-US" sz="3600" b="1" dirty="0" err="1"/>
              <a:t>joriy</a:t>
            </a:r>
            <a:r>
              <a:rPr lang="en-US" sz="3600" b="1" dirty="0"/>
              <a:t> </a:t>
            </a:r>
            <a:r>
              <a:rPr lang="en-US" sz="3600" b="1" dirty="0" err="1"/>
              <a:t>etishning</a:t>
            </a:r>
            <a:r>
              <a:rPr lang="en-US" sz="3600" b="1" dirty="0"/>
              <a:t> </a:t>
            </a:r>
            <a:r>
              <a:rPr lang="en-US" sz="3600" b="1" dirty="0" err="1"/>
              <a:t>istiqbollari</a:t>
            </a:r>
            <a:endParaRPr sz="3600" dirty="0"/>
          </a:p>
        </p:txBody>
      </p:sp>
      <p:sp>
        <p:nvSpPr>
          <p:cNvPr id="429" name="Google Shape;429;p22"/>
          <p:cNvSpPr/>
          <p:nvPr/>
        </p:nvSpPr>
        <p:spPr>
          <a:xfrm>
            <a:off x="6457130" y="2309818"/>
            <a:ext cx="5095794" cy="897120"/>
          </a:xfrm>
          <a:prstGeom prst="roundRect">
            <a:avLst>
              <a:gd name="adj" fmla="val 50000"/>
            </a:avLst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spcFirstLastPara="1" wrap="square" lIns="184267" tIns="184267" rIns="184267" bIns="184267" anchor="ctr" anchorCtr="0">
            <a:noAutofit/>
          </a:bodyPr>
          <a:lstStyle/>
          <a:p>
            <a:pPr algn="ctr">
              <a:buClr>
                <a:schemeClr val="dk1"/>
              </a:buClr>
              <a:buSzPts val="1100"/>
            </a:pPr>
            <a:r>
              <a:rPr lang="en-US" sz="3200" dirty="0" err="1"/>
              <a:t>Geografiya</a:t>
            </a:r>
            <a:r>
              <a:rPr lang="en-US" sz="3200" dirty="0"/>
              <a:t> </a:t>
            </a:r>
            <a:r>
              <a:rPr lang="en-US" sz="3200" dirty="0" err="1"/>
              <a:t>Fanida</a:t>
            </a:r>
            <a:r>
              <a:rPr lang="en-US" sz="3200" dirty="0"/>
              <a:t> </a:t>
            </a:r>
            <a:r>
              <a:rPr lang="en-US" sz="3200" dirty="0" err="1"/>
              <a:t>STEAMning</a:t>
            </a:r>
            <a:r>
              <a:rPr lang="en-US" sz="3200" dirty="0"/>
              <a:t> </a:t>
            </a:r>
            <a:r>
              <a:rPr lang="en-US" sz="3200" dirty="0" err="1"/>
              <a:t>Integratsiyasi</a:t>
            </a:r>
            <a:endParaRPr sz="3200" dirty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cxnSp>
        <p:nvCxnSpPr>
          <p:cNvPr id="430" name="Google Shape;430;p22"/>
          <p:cNvCxnSpPr>
            <a:stCxn id="429" idx="1"/>
          </p:cNvCxnSpPr>
          <p:nvPr/>
        </p:nvCxnSpPr>
        <p:spPr>
          <a:xfrm flipH="1">
            <a:off x="4761970" y="2758378"/>
            <a:ext cx="1695160" cy="1491874"/>
          </a:xfrm>
          <a:prstGeom prst="straightConnector1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32" name="Google Shape;432;p22"/>
          <p:cNvSpPr/>
          <p:nvPr/>
        </p:nvSpPr>
        <p:spPr>
          <a:xfrm>
            <a:off x="6606998" y="3806802"/>
            <a:ext cx="4973571" cy="1524000"/>
          </a:xfrm>
          <a:prstGeom prst="roundRect">
            <a:avLst>
              <a:gd name="adj" fmla="val 50000"/>
            </a:avLst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spcFirstLastPara="1" wrap="square" lIns="184267" tIns="184267" rIns="184267" bIns="184267" anchor="ctr" anchorCtr="0">
            <a:noAutofit/>
          </a:bodyPr>
          <a:lstStyle/>
          <a:p>
            <a:pPr algn="ctr">
              <a:buClr>
                <a:schemeClr val="dk1"/>
              </a:buClr>
              <a:buSzPts val="1100"/>
            </a:pPr>
            <a:r>
              <a:rPr lang="en-US" sz="3200" dirty="0" err="1"/>
              <a:t>Zamonaviy</a:t>
            </a:r>
            <a:r>
              <a:rPr lang="en-US" sz="3200" dirty="0"/>
              <a:t> </a:t>
            </a:r>
            <a:r>
              <a:rPr lang="uz-Latn-UZ" sz="3200" dirty="0" err="1"/>
              <a:t>t</a:t>
            </a:r>
            <a:r>
              <a:rPr lang="en-US" sz="3200" dirty="0" err="1" smtClean="0"/>
              <a:t>exnologiyalarni</a:t>
            </a:r>
            <a:r>
              <a:rPr lang="en-US" sz="3200" dirty="0" smtClean="0"/>
              <a:t> </a:t>
            </a:r>
            <a:r>
              <a:rPr lang="uz-Latn-UZ" sz="3200" dirty="0" err="1"/>
              <a:t>i</a:t>
            </a:r>
            <a:r>
              <a:rPr lang="en-US" sz="3200" dirty="0" err="1" smtClean="0"/>
              <a:t>ntegratsiya</a:t>
            </a:r>
            <a:r>
              <a:rPr lang="en-US" sz="3200" dirty="0" smtClean="0"/>
              <a:t> </a:t>
            </a:r>
            <a:r>
              <a:rPr lang="uz-Latn-UZ" sz="3200" dirty="0" smtClean="0"/>
              <a:t>q</a:t>
            </a:r>
            <a:r>
              <a:rPr lang="en-US" sz="3200" dirty="0" err="1" smtClean="0"/>
              <a:t>ilish</a:t>
            </a:r>
            <a:endParaRPr sz="3200" dirty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cxnSp>
        <p:nvCxnSpPr>
          <p:cNvPr id="433" name="Google Shape;433;p22"/>
          <p:cNvCxnSpPr>
            <a:stCxn id="432" idx="1"/>
          </p:cNvCxnSpPr>
          <p:nvPr/>
        </p:nvCxnSpPr>
        <p:spPr>
          <a:xfrm flipH="1">
            <a:off x="6012957" y="4568802"/>
            <a:ext cx="594041" cy="327006"/>
          </a:xfrm>
          <a:prstGeom prst="straightConnector1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34" name="Google Shape;434;p22"/>
          <p:cNvSpPr/>
          <p:nvPr/>
        </p:nvSpPr>
        <p:spPr>
          <a:xfrm>
            <a:off x="5990098" y="4703922"/>
            <a:ext cx="45719" cy="4571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35" name="Google Shape;435;p22"/>
          <p:cNvSpPr/>
          <p:nvPr/>
        </p:nvSpPr>
        <p:spPr>
          <a:xfrm>
            <a:off x="6968319" y="7344532"/>
            <a:ext cx="4555950" cy="897120"/>
          </a:xfrm>
          <a:prstGeom prst="roundRect">
            <a:avLst>
              <a:gd name="adj" fmla="val 50000"/>
            </a:avLst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spcFirstLastPara="1" wrap="square" lIns="184267" tIns="184267" rIns="184267" bIns="184267" anchor="ctr" anchorCtr="0">
            <a:noAutofit/>
          </a:bodyPr>
          <a:lstStyle/>
          <a:p>
            <a:pPr algn="ctr">
              <a:buClr>
                <a:schemeClr val="dk1"/>
              </a:buClr>
              <a:buSzPts val="1100"/>
            </a:pPr>
            <a:r>
              <a:rPr lang="ru-RU" sz="3200" dirty="0" err="1"/>
              <a:t>Ijodiy</a:t>
            </a:r>
            <a:r>
              <a:rPr lang="ru-RU" sz="3200" dirty="0"/>
              <a:t> </a:t>
            </a:r>
            <a:r>
              <a:rPr lang="uz-Latn-UZ" sz="3200" dirty="0" smtClean="0"/>
              <a:t>f</a:t>
            </a:r>
            <a:r>
              <a:rPr lang="ru-RU" sz="3200" dirty="0" err="1" smtClean="0"/>
              <a:t>ikrlashni</a:t>
            </a:r>
            <a:r>
              <a:rPr lang="ru-RU" sz="3200" dirty="0" smtClean="0"/>
              <a:t> </a:t>
            </a:r>
            <a:r>
              <a:rPr lang="uz-Latn-UZ" sz="3200" dirty="0" smtClean="0"/>
              <a:t>r</a:t>
            </a:r>
            <a:r>
              <a:rPr lang="ru-RU" sz="3200" dirty="0" err="1" smtClean="0"/>
              <a:t>ivojlantirish</a:t>
            </a:r>
            <a:endParaRPr sz="3600" dirty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cxnSp>
        <p:nvCxnSpPr>
          <p:cNvPr id="436" name="Google Shape;436;p22"/>
          <p:cNvCxnSpPr>
            <a:stCxn id="435" idx="1"/>
          </p:cNvCxnSpPr>
          <p:nvPr/>
        </p:nvCxnSpPr>
        <p:spPr>
          <a:xfrm flipH="1" flipV="1">
            <a:off x="6198373" y="7610475"/>
            <a:ext cx="769946" cy="182617"/>
          </a:xfrm>
          <a:prstGeom prst="straightConnector1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38" name="Google Shape;438;p22"/>
          <p:cNvSpPr/>
          <p:nvPr/>
        </p:nvSpPr>
        <p:spPr>
          <a:xfrm>
            <a:off x="6968319" y="5909845"/>
            <a:ext cx="4684914" cy="897120"/>
          </a:xfrm>
          <a:prstGeom prst="roundRect">
            <a:avLst>
              <a:gd name="adj" fmla="val 50000"/>
            </a:avLst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1" wrap="square" lIns="184267" tIns="184267" rIns="184267" bIns="184267" anchor="ctr" anchorCtr="0">
            <a:noAutofit/>
          </a:bodyPr>
          <a:lstStyle/>
          <a:p>
            <a:pPr algn="ctr">
              <a:buClr>
                <a:schemeClr val="dk1"/>
              </a:buClr>
              <a:buSzPts val="1100"/>
            </a:pPr>
            <a:r>
              <a:rPr lang="en-US" sz="3200" dirty="0" err="1"/>
              <a:t>Geografiyaning</a:t>
            </a:r>
            <a:r>
              <a:rPr lang="en-US" sz="3200" dirty="0"/>
              <a:t> </a:t>
            </a:r>
            <a:r>
              <a:rPr lang="uz-Latn-UZ" sz="3200" dirty="0" smtClean="0"/>
              <a:t>a</a:t>
            </a:r>
            <a:r>
              <a:rPr lang="en-US" sz="3200" dirty="0" err="1" smtClean="0"/>
              <a:t>maliy</a:t>
            </a:r>
            <a:r>
              <a:rPr lang="en-US" sz="3200" dirty="0" smtClean="0"/>
              <a:t> </a:t>
            </a:r>
            <a:r>
              <a:rPr lang="uz-Latn-UZ" sz="3200" dirty="0" smtClean="0"/>
              <a:t>a</a:t>
            </a:r>
            <a:r>
              <a:rPr lang="en-US" sz="3200" dirty="0" err="1" smtClean="0"/>
              <a:t>hamiyatini</a:t>
            </a:r>
            <a:r>
              <a:rPr lang="en-US" sz="3200" dirty="0" smtClean="0"/>
              <a:t> </a:t>
            </a:r>
            <a:r>
              <a:rPr lang="uz-Latn-UZ" sz="3200" dirty="0" smtClean="0"/>
              <a:t>o</a:t>
            </a:r>
            <a:r>
              <a:rPr lang="en-US" sz="3200" dirty="0" err="1" smtClean="0"/>
              <a:t>shirish</a:t>
            </a:r>
            <a:endParaRPr sz="3600" dirty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cxnSp>
        <p:nvCxnSpPr>
          <p:cNvPr id="439" name="Google Shape;439;p22"/>
          <p:cNvCxnSpPr/>
          <p:nvPr/>
        </p:nvCxnSpPr>
        <p:spPr>
          <a:xfrm flipH="1">
            <a:off x="6606998" y="6249663"/>
            <a:ext cx="270992" cy="0"/>
          </a:xfrm>
          <a:prstGeom prst="straightConnector1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41" name="Google Shape;441;p22"/>
          <p:cNvSpPr/>
          <p:nvPr/>
        </p:nvSpPr>
        <p:spPr>
          <a:xfrm>
            <a:off x="6766888" y="8731485"/>
            <a:ext cx="4821864" cy="897120"/>
          </a:xfrm>
          <a:prstGeom prst="roundRect">
            <a:avLst>
              <a:gd name="adj" fmla="val 50000"/>
            </a:avLst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spcFirstLastPara="1" wrap="square" lIns="184267" tIns="184267" rIns="184267" bIns="184267" anchor="ctr" anchorCtr="0">
            <a:noAutofit/>
          </a:bodyPr>
          <a:lstStyle/>
          <a:p>
            <a:pPr algn="ctr">
              <a:buClr>
                <a:schemeClr val="dk1"/>
              </a:buClr>
              <a:buSzPts val="1100"/>
            </a:pPr>
            <a:r>
              <a:rPr lang="ru-RU" sz="3200" dirty="0" err="1" smtClean="0"/>
              <a:t>Mahalliy</a:t>
            </a:r>
            <a:r>
              <a:rPr lang="ru-RU" sz="3200" dirty="0" smtClean="0"/>
              <a:t> </a:t>
            </a:r>
            <a:r>
              <a:rPr lang="ru-RU" sz="3200" dirty="0" err="1"/>
              <a:t>geografik</a:t>
            </a:r>
            <a:r>
              <a:rPr lang="ru-RU" sz="3200" dirty="0"/>
              <a:t> </a:t>
            </a:r>
            <a:r>
              <a:rPr lang="ru-RU" sz="3200" dirty="0" err="1"/>
              <a:t>bilimlarni</a:t>
            </a:r>
            <a:r>
              <a:rPr lang="ru-RU" sz="3200" dirty="0"/>
              <a:t> </a:t>
            </a:r>
            <a:r>
              <a:rPr lang="ru-RU" sz="3200" dirty="0" err="1" smtClean="0"/>
              <a:t>o‘rganish</a:t>
            </a:r>
            <a:endParaRPr sz="3200" dirty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cxnSp>
        <p:nvCxnSpPr>
          <p:cNvPr id="442" name="Google Shape;442;p22"/>
          <p:cNvCxnSpPr>
            <a:stCxn id="441" idx="1"/>
          </p:cNvCxnSpPr>
          <p:nvPr/>
        </p:nvCxnSpPr>
        <p:spPr>
          <a:xfrm flipH="1" flipV="1">
            <a:off x="4501964" y="8608342"/>
            <a:ext cx="2264924" cy="571703"/>
          </a:xfrm>
          <a:prstGeom prst="straightConnector1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44" name="Google Shape;444;p22"/>
          <p:cNvSpPr txBox="1"/>
          <p:nvPr/>
        </p:nvSpPr>
        <p:spPr>
          <a:xfrm>
            <a:off x="11685138" y="7082178"/>
            <a:ext cx="5903226" cy="12392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just"/>
            <a:r>
              <a:rPr lang="ru-RU" sz="2400" dirty="0"/>
              <a:t>STEAM </a:t>
            </a:r>
            <a:r>
              <a:rPr lang="ru-RU" sz="2400" dirty="0" err="1"/>
              <a:t>yondashuvi</a:t>
            </a:r>
            <a:r>
              <a:rPr lang="ru-RU" sz="2400" dirty="0"/>
              <a:t> </a:t>
            </a:r>
            <a:r>
              <a:rPr lang="ru-RU" sz="2400" dirty="0" err="1"/>
              <a:t>geografiya</a:t>
            </a:r>
            <a:r>
              <a:rPr lang="ru-RU" sz="2400" dirty="0"/>
              <a:t> </a:t>
            </a:r>
            <a:r>
              <a:rPr lang="ru-RU" sz="2400" dirty="0" err="1"/>
              <a:t>ta’limiga</a:t>
            </a:r>
            <a:r>
              <a:rPr lang="ru-RU" sz="2400" dirty="0"/>
              <a:t> </a:t>
            </a:r>
            <a:r>
              <a:rPr lang="ru-RU" sz="2400" dirty="0" err="1"/>
              <a:t>ijodiy</a:t>
            </a:r>
            <a:r>
              <a:rPr lang="ru-RU" sz="2400" dirty="0"/>
              <a:t> </a:t>
            </a:r>
            <a:r>
              <a:rPr lang="ru-RU" sz="2400" dirty="0" err="1"/>
              <a:t>fikrlashni</a:t>
            </a:r>
            <a:r>
              <a:rPr lang="ru-RU" sz="2400" dirty="0"/>
              <a:t> </a:t>
            </a:r>
            <a:r>
              <a:rPr lang="ru-RU" sz="2400" dirty="0" err="1"/>
              <a:t>olib</a:t>
            </a:r>
            <a:r>
              <a:rPr lang="ru-RU" sz="2400" dirty="0"/>
              <a:t> </a:t>
            </a:r>
            <a:r>
              <a:rPr lang="ru-RU" sz="2400" dirty="0" err="1"/>
              <a:t>kiradi</a:t>
            </a:r>
            <a:endParaRPr sz="2400" dirty="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45" name="Google Shape;445;p22"/>
          <p:cNvSpPr txBox="1"/>
          <p:nvPr/>
        </p:nvSpPr>
        <p:spPr>
          <a:xfrm>
            <a:off x="11609097" y="2138773"/>
            <a:ext cx="5867399" cy="12392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lvl="0" algn="just"/>
            <a:r>
              <a:rPr lang="en-US" sz="2400" dirty="0" err="1"/>
              <a:t>Geografiya</a:t>
            </a:r>
            <a:r>
              <a:rPr lang="en-US" sz="2400" dirty="0"/>
              <a:t> </a:t>
            </a:r>
            <a:r>
              <a:rPr lang="en-US" sz="2400" dirty="0" err="1"/>
              <a:t>ta’limida</a:t>
            </a:r>
            <a:r>
              <a:rPr lang="en-US" sz="2400" dirty="0"/>
              <a:t> STEAM </a:t>
            </a:r>
            <a:r>
              <a:rPr lang="en-US" sz="2400" dirty="0" err="1"/>
              <a:t>texnologiyalarining</a:t>
            </a:r>
            <a:r>
              <a:rPr lang="en-US" sz="2400" dirty="0"/>
              <a:t> </a:t>
            </a:r>
            <a:r>
              <a:rPr lang="en-US" sz="2400" dirty="0" err="1"/>
              <a:t>integratsiyasi</a:t>
            </a:r>
            <a:r>
              <a:rPr lang="en-US" sz="2400" dirty="0"/>
              <a:t> </a:t>
            </a:r>
            <a:r>
              <a:rPr lang="en-US" sz="2400" dirty="0" err="1"/>
              <a:t>o‘quvchilarga</a:t>
            </a:r>
            <a:r>
              <a:rPr lang="en-US" sz="2400" dirty="0"/>
              <a:t> </a:t>
            </a:r>
            <a:r>
              <a:rPr lang="en-US" sz="2400" dirty="0" err="1"/>
              <a:t>tabiiy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ijtimoiy</a:t>
            </a:r>
            <a:r>
              <a:rPr lang="en-US" sz="2400" dirty="0"/>
              <a:t> </a:t>
            </a:r>
            <a:r>
              <a:rPr lang="en-US" sz="2400" dirty="0" err="1"/>
              <a:t>jarayonlarni</a:t>
            </a:r>
            <a:r>
              <a:rPr lang="en-US" sz="2400" dirty="0"/>
              <a:t> </a:t>
            </a:r>
            <a:r>
              <a:rPr lang="en-US" sz="2400" dirty="0" err="1"/>
              <a:t>chuqurroq</a:t>
            </a:r>
            <a:r>
              <a:rPr lang="en-US" sz="2400" dirty="0"/>
              <a:t> </a:t>
            </a:r>
            <a:r>
              <a:rPr lang="en-US" sz="2400" dirty="0" err="1"/>
              <a:t>tushunishga</a:t>
            </a:r>
            <a:r>
              <a:rPr lang="en-US" sz="2400" dirty="0"/>
              <a:t> </a:t>
            </a:r>
            <a:r>
              <a:rPr lang="en-US" sz="2400" dirty="0" err="1"/>
              <a:t>yordam</a:t>
            </a:r>
            <a:r>
              <a:rPr lang="en-US" sz="2400" dirty="0"/>
              <a:t> </a:t>
            </a:r>
            <a:r>
              <a:rPr lang="en-US" sz="2400" dirty="0" err="1"/>
              <a:t>beradi</a:t>
            </a:r>
            <a:endParaRPr lang="ru-RU" sz="2400" dirty="0"/>
          </a:p>
        </p:txBody>
      </p:sp>
      <p:sp>
        <p:nvSpPr>
          <p:cNvPr id="446" name="Google Shape;446;p22"/>
          <p:cNvSpPr txBox="1"/>
          <p:nvPr/>
        </p:nvSpPr>
        <p:spPr>
          <a:xfrm>
            <a:off x="11703052" y="5646854"/>
            <a:ext cx="5867398" cy="12392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just"/>
            <a:r>
              <a:rPr lang="en-US" sz="2400" dirty="0"/>
              <a:t>STEAM </a:t>
            </a:r>
            <a:r>
              <a:rPr lang="en-US" sz="2400" dirty="0" err="1"/>
              <a:t>texnologiyalari</a:t>
            </a:r>
            <a:r>
              <a:rPr lang="en-US" sz="2400" dirty="0"/>
              <a:t> </a:t>
            </a:r>
            <a:r>
              <a:rPr lang="en-US" sz="2400" dirty="0" err="1"/>
              <a:t>geografiya</a:t>
            </a:r>
            <a:r>
              <a:rPr lang="en-US" sz="2400" dirty="0"/>
              <a:t> </a:t>
            </a:r>
            <a:r>
              <a:rPr lang="en-US" sz="2400" dirty="0" err="1"/>
              <a:t>fanining</a:t>
            </a:r>
            <a:r>
              <a:rPr lang="en-US" sz="2400" dirty="0"/>
              <a:t> </a:t>
            </a:r>
            <a:r>
              <a:rPr lang="en-US" sz="2400" dirty="0" err="1"/>
              <a:t>amaliy</a:t>
            </a:r>
            <a:r>
              <a:rPr lang="en-US" sz="2400" dirty="0"/>
              <a:t> </a:t>
            </a:r>
            <a:r>
              <a:rPr lang="en-US" sz="2400" dirty="0" err="1"/>
              <a:t>ahamiyatini</a:t>
            </a:r>
            <a:r>
              <a:rPr lang="en-US" sz="2400" dirty="0"/>
              <a:t> </a:t>
            </a:r>
            <a:r>
              <a:rPr lang="en-US" sz="2400" dirty="0" err="1"/>
              <a:t>oshirishga</a:t>
            </a:r>
            <a:r>
              <a:rPr lang="en-US" sz="2400" dirty="0"/>
              <a:t> </a:t>
            </a:r>
            <a:r>
              <a:rPr lang="en-US" sz="2400" dirty="0" err="1"/>
              <a:t>yordam</a:t>
            </a:r>
            <a:r>
              <a:rPr lang="en-US" sz="2400" dirty="0"/>
              <a:t> </a:t>
            </a:r>
            <a:r>
              <a:rPr lang="en-US" sz="2400" dirty="0" err="1"/>
              <a:t>beradi</a:t>
            </a:r>
            <a:endParaRPr sz="2400" dirty="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47" name="Google Shape;447;p22"/>
          <p:cNvSpPr txBox="1"/>
          <p:nvPr/>
        </p:nvSpPr>
        <p:spPr>
          <a:xfrm>
            <a:off x="11588752" y="3837849"/>
            <a:ext cx="5867399" cy="12392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just"/>
            <a:r>
              <a:rPr lang="en-US" sz="2400" dirty="0" err="1"/>
              <a:t>Geografiya</a:t>
            </a:r>
            <a:r>
              <a:rPr lang="en-US" sz="2400" dirty="0"/>
              <a:t> </a:t>
            </a:r>
            <a:r>
              <a:rPr lang="en-US" sz="2400" dirty="0" err="1"/>
              <a:t>ta’limida</a:t>
            </a:r>
            <a:r>
              <a:rPr lang="en-US" sz="2400" dirty="0"/>
              <a:t> STEAM </a:t>
            </a:r>
            <a:r>
              <a:rPr lang="en-US" sz="2400" dirty="0" err="1"/>
              <a:t>texnologiyalarini</a:t>
            </a:r>
            <a:r>
              <a:rPr lang="en-US" sz="2400" dirty="0"/>
              <a:t> </a:t>
            </a:r>
            <a:r>
              <a:rPr lang="en-US" sz="2400" dirty="0" err="1"/>
              <a:t>joriy</a:t>
            </a:r>
            <a:r>
              <a:rPr lang="en-US" sz="2400" dirty="0"/>
              <a:t> </a:t>
            </a:r>
            <a:r>
              <a:rPr lang="en-US" sz="2400" dirty="0" err="1"/>
              <a:t>etishning</a:t>
            </a:r>
            <a:r>
              <a:rPr lang="en-US" sz="2400" dirty="0"/>
              <a:t> </a:t>
            </a:r>
            <a:r>
              <a:rPr lang="en-US" sz="2400" dirty="0" err="1"/>
              <a:t>istiqbollari</a:t>
            </a:r>
            <a:r>
              <a:rPr lang="en-US" sz="2400" dirty="0"/>
              <a:t> </a:t>
            </a:r>
            <a:r>
              <a:rPr lang="en-US" sz="2400" dirty="0" err="1"/>
              <a:t>zamonaviy</a:t>
            </a:r>
            <a:r>
              <a:rPr lang="en-US" sz="2400" dirty="0"/>
              <a:t> </a:t>
            </a:r>
            <a:r>
              <a:rPr lang="en-US" sz="2400" dirty="0" err="1"/>
              <a:t>texnologiyalarni</a:t>
            </a:r>
            <a:r>
              <a:rPr lang="en-US" sz="2400" dirty="0"/>
              <a:t> </a:t>
            </a:r>
            <a:r>
              <a:rPr lang="en-US" sz="2400" dirty="0" err="1"/>
              <a:t>o‘rganish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qo‘llashga</a:t>
            </a:r>
            <a:r>
              <a:rPr lang="en-US" sz="2400" dirty="0"/>
              <a:t> </a:t>
            </a:r>
            <a:r>
              <a:rPr lang="en-US" sz="2400" dirty="0" err="1"/>
              <a:t>qaratilgan</a:t>
            </a:r>
            <a:endParaRPr sz="2400" dirty="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48" name="Google Shape;448;p22"/>
          <p:cNvSpPr txBox="1"/>
          <p:nvPr/>
        </p:nvSpPr>
        <p:spPr>
          <a:xfrm>
            <a:off x="11588752" y="8560394"/>
            <a:ext cx="6095998" cy="12392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just"/>
            <a:r>
              <a:rPr lang="ru-RU" sz="2400" dirty="0" err="1"/>
              <a:t>STEAMning</a:t>
            </a:r>
            <a:r>
              <a:rPr lang="ru-RU" sz="2400" dirty="0"/>
              <a:t> </a:t>
            </a:r>
            <a:r>
              <a:rPr lang="ru-RU" sz="2400" dirty="0" err="1"/>
              <a:t>O‘qituvchilar</a:t>
            </a:r>
            <a:r>
              <a:rPr lang="ru-RU" sz="2400" dirty="0"/>
              <a:t> </a:t>
            </a:r>
            <a:r>
              <a:rPr lang="ru-RU" sz="2400" dirty="0" err="1"/>
              <a:t>Uchun</a:t>
            </a:r>
            <a:r>
              <a:rPr lang="ru-RU" sz="2400" dirty="0"/>
              <a:t> </a:t>
            </a:r>
            <a:r>
              <a:rPr lang="ru-RU" sz="2400" dirty="0" err="1"/>
              <a:t>Imkoniyatlari</a:t>
            </a:r>
            <a:endParaRPr sz="2400" dirty="0"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36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37" name="Рисунок 36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38" name="Рисунок 37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8745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559550" y="3996863"/>
            <a:ext cx="102108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600" dirty="0"/>
              <a:t>STEAM </a:t>
            </a:r>
            <a:r>
              <a:rPr lang="en-US" sz="3600" dirty="0" err="1"/>
              <a:t>texnologiyalarini</a:t>
            </a:r>
            <a:r>
              <a:rPr lang="en-US" sz="3600" dirty="0"/>
              <a:t> </a:t>
            </a:r>
            <a:r>
              <a:rPr lang="en-US" sz="3600" dirty="0" err="1"/>
              <a:t>geografiya</a:t>
            </a:r>
            <a:r>
              <a:rPr lang="en-US" sz="3600" dirty="0"/>
              <a:t> </a:t>
            </a:r>
            <a:r>
              <a:rPr lang="en-US" sz="3600" dirty="0" err="1"/>
              <a:t>ta’limida</a:t>
            </a:r>
            <a:r>
              <a:rPr lang="en-US" sz="3600" dirty="0"/>
              <a:t> </a:t>
            </a:r>
            <a:r>
              <a:rPr lang="en-US" sz="3600" dirty="0" err="1"/>
              <a:t>joriy</a:t>
            </a:r>
            <a:r>
              <a:rPr lang="en-US" sz="3600" dirty="0"/>
              <a:t> </a:t>
            </a:r>
            <a:r>
              <a:rPr lang="en-US" sz="3600" dirty="0" err="1"/>
              <a:t>etishning</a:t>
            </a:r>
            <a:r>
              <a:rPr lang="en-US" sz="3600" dirty="0"/>
              <a:t> </a:t>
            </a:r>
            <a:r>
              <a:rPr lang="en-US" sz="3600" dirty="0" err="1"/>
              <a:t>istiqbollari</a:t>
            </a:r>
            <a:r>
              <a:rPr lang="en-US" sz="3600" dirty="0"/>
              <a:t> </a:t>
            </a:r>
            <a:r>
              <a:rPr lang="en-US" sz="3600" dirty="0" err="1"/>
              <a:t>juda</a:t>
            </a:r>
            <a:r>
              <a:rPr lang="en-US" sz="3600" dirty="0"/>
              <a:t> </a:t>
            </a:r>
            <a:r>
              <a:rPr lang="en-US" sz="3600" dirty="0" err="1"/>
              <a:t>keng</a:t>
            </a:r>
            <a:r>
              <a:rPr lang="en-US" sz="3600" dirty="0"/>
              <a:t>. Bu </a:t>
            </a:r>
            <a:r>
              <a:rPr lang="en-US" sz="3600" dirty="0" err="1"/>
              <a:t>yondashuv</a:t>
            </a:r>
            <a:r>
              <a:rPr lang="en-US" sz="3600" dirty="0"/>
              <a:t> </a:t>
            </a:r>
            <a:r>
              <a:rPr lang="en-US" sz="3600" dirty="0" err="1"/>
              <a:t>geografiyaning</a:t>
            </a:r>
            <a:r>
              <a:rPr lang="en-US" sz="3600" dirty="0"/>
              <a:t> </a:t>
            </a:r>
            <a:r>
              <a:rPr lang="en-US" sz="3600" dirty="0" err="1"/>
              <a:t>ilmiy</a:t>
            </a:r>
            <a:r>
              <a:rPr lang="en-US" sz="3600" dirty="0"/>
              <a:t> </a:t>
            </a:r>
            <a:r>
              <a:rPr lang="en-US" sz="3600" dirty="0" err="1"/>
              <a:t>va</a:t>
            </a:r>
            <a:r>
              <a:rPr lang="en-US" sz="3600" dirty="0"/>
              <a:t> </a:t>
            </a:r>
            <a:r>
              <a:rPr lang="en-US" sz="3600" dirty="0" err="1"/>
              <a:t>amaliy</a:t>
            </a:r>
            <a:r>
              <a:rPr lang="en-US" sz="3600" dirty="0"/>
              <a:t> </a:t>
            </a:r>
            <a:r>
              <a:rPr lang="en-US" sz="3600" dirty="0" err="1"/>
              <a:t>jihatlarini</a:t>
            </a:r>
            <a:r>
              <a:rPr lang="en-US" sz="3600" dirty="0"/>
              <a:t> </a:t>
            </a:r>
            <a:r>
              <a:rPr lang="en-US" sz="3600" dirty="0" err="1"/>
              <a:t>rivojlantirish</a:t>
            </a:r>
            <a:r>
              <a:rPr lang="en-US" sz="3600" dirty="0"/>
              <a:t>, </a:t>
            </a:r>
            <a:r>
              <a:rPr lang="en-US" sz="3600" dirty="0" err="1"/>
              <a:t>o‘quvchilarda</a:t>
            </a:r>
            <a:r>
              <a:rPr lang="en-US" sz="3600" dirty="0"/>
              <a:t> </a:t>
            </a:r>
            <a:r>
              <a:rPr lang="en-US" sz="3600" dirty="0" err="1"/>
              <a:t>ijodiy</a:t>
            </a:r>
            <a:r>
              <a:rPr lang="en-US" sz="3600" dirty="0"/>
              <a:t> </a:t>
            </a:r>
            <a:r>
              <a:rPr lang="en-US" sz="3600" dirty="0" err="1"/>
              <a:t>fikrlash</a:t>
            </a:r>
            <a:r>
              <a:rPr lang="en-US" sz="3600" dirty="0"/>
              <a:t> </a:t>
            </a:r>
            <a:r>
              <a:rPr lang="en-US" sz="3600" dirty="0" err="1"/>
              <a:t>va</a:t>
            </a:r>
            <a:r>
              <a:rPr lang="en-US" sz="3600" dirty="0"/>
              <a:t> </a:t>
            </a:r>
            <a:r>
              <a:rPr lang="en-US" sz="3600" dirty="0" err="1"/>
              <a:t>muammolarni</a:t>
            </a:r>
            <a:r>
              <a:rPr lang="en-US" sz="3600" dirty="0"/>
              <a:t> </a:t>
            </a:r>
            <a:r>
              <a:rPr lang="en-US" sz="3600" dirty="0" err="1"/>
              <a:t>hal</a:t>
            </a:r>
            <a:r>
              <a:rPr lang="en-US" sz="3600" dirty="0"/>
              <a:t> </a:t>
            </a:r>
            <a:r>
              <a:rPr lang="en-US" sz="3600" dirty="0" err="1"/>
              <a:t>qilish</a:t>
            </a:r>
            <a:r>
              <a:rPr lang="en-US" sz="3600" dirty="0"/>
              <a:t> </a:t>
            </a:r>
            <a:r>
              <a:rPr lang="en-US" sz="3600" dirty="0" err="1"/>
              <a:t>ko‘nikmalarini</a:t>
            </a:r>
            <a:r>
              <a:rPr lang="en-US" sz="3600" dirty="0"/>
              <a:t> </a:t>
            </a:r>
            <a:r>
              <a:rPr lang="en-US" sz="3600" dirty="0" err="1"/>
              <a:t>shakllantirishga</a:t>
            </a:r>
            <a:r>
              <a:rPr lang="en-US" sz="3600" dirty="0"/>
              <a:t> </a:t>
            </a:r>
            <a:r>
              <a:rPr lang="en-US" sz="3600" dirty="0" err="1"/>
              <a:t>yordam</a:t>
            </a:r>
            <a:r>
              <a:rPr lang="en-US" sz="3600" dirty="0"/>
              <a:t> </a:t>
            </a:r>
            <a:r>
              <a:rPr lang="en-US" sz="3600" dirty="0" err="1"/>
              <a:t>beradi</a:t>
            </a:r>
            <a:r>
              <a:rPr lang="en-US" sz="3600" dirty="0"/>
              <a:t>. STEAM </a:t>
            </a:r>
            <a:r>
              <a:rPr lang="en-US" sz="3600" dirty="0" err="1"/>
              <a:t>texnologiyalarining</a:t>
            </a:r>
            <a:r>
              <a:rPr lang="en-US" sz="3600" dirty="0"/>
              <a:t> </a:t>
            </a:r>
            <a:r>
              <a:rPr lang="en-US" sz="3600" dirty="0" err="1"/>
              <a:t>geografiya</a:t>
            </a:r>
            <a:r>
              <a:rPr lang="en-US" sz="3600" dirty="0"/>
              <a:t> </a:t>
            </a:r>
            <a:r>
              <a:rPr lang="en-US" sz="3600" dirty="0" err="1"/>
              <a:t>darslariga</a:t>
            </a:r>
            <a:r>
              <a:rPr lang="en-US" sz="3600" dirty="0"/>
              <a:t> </a:t>
            </a:r>
            <a:r>
              <a:rPr lang="en-US" sz="3600" dirty="0" err="1"/>
              <a:t>qo‘llanilishi</a:t>
            </a:r>
            <a:r>
              <a:rPr lang="en-US" sz="3600" dirty="0"/>
              <a:t> </a:t>
            </a:r>
            <a:r>
              <a:rPr lang="en-US" sz="3600" dirty="0" err="1"/>
              <a:t>ta’lim</a:t>
            </a:r>
            <a:r>
              <a:rPr lang="en-US" sz="3600" dirty="0"/>
              <a:t> </a:t>
            </a:r>
            <a:r>
              <a:rPr lang="en-US" sz="3600" dirty="0" err="1"/>
              <a:t>sifatini</a:t>
            </a:r>
            <a:r>
              <a:rPr lang="en-US" sz="3600" dirty="0"/>
              <a:t> </a:t>
            </a:r>
            <a:r>
              <a:rPr lang="en-US" sz="3600" dirty="0" err="1"/>
              <a:t>oshirish</a:t>
            </a:r>
            <a:r>
              <a:rPr lang="en-US" sz="3600" dirty="0"/>
              <a:t> </a:t>
            </a:r>
            <a:r>
              <a:rPr lang="en-US" sz="3600" dirty="0" err="1"/>
              <a:t>va</a:t>
            </a:r>
            <a:r>
              <a:rPr lang="en-US" sz="3600" dirty="0"/>
              <a:t> </a:t>
            </a:r>
            <a:r>
              <a:rPr lang="en-US" sz="3600" dirty="0" err="1"/>
              <a:t>o‘quvchilarga</a:t>
            </a:r>
            <a:r>
              <a:rPr lang="en-US" sz="3600" dirty="0"/>
              <a:t> </a:t>
            </a:r>
            <a:r>
              <a:rPr lang="en-US" sz="3600" dirty="0" err="1"/>
              <a:t>nafaqat</a:t>
            </a:r>
            <a:r>
              <a:rPr lang="en-US" sz="3600" dirty="0"/>
              <a:t> </a:t>
            </a:r>
            <a:r>
              <a:rPr lang="en-US" sz="3600" dirty="0" err="1"/>
              <a:t>bilim</a:t>
            </a:r>
            <a:r>
              <a:rPr lang="en-US" sz="3600" dirty="0"/>
              <a:t>, </a:t>
            </a:r>
            <a:r>
              <a:rPr lang="en-US" sz="3600" dirty="0" err="1"/>
              <a:t>balki</a:t>
            </a:r>
            <a:r>
              <a:rPr lang="en-US" sz="3600" dirty="0"/>
              <a:t> </a:t>
            </a:r>
            <a:r>
              <a:rPr lang="en-US" sz="3600" dirty="0" err="1"/>
              <a:t>zamonaviy</a:t>
            </a:r>
            <a:r>
              <a:rPr lang="en-US" sz="3600" dirty="0"/>
              <a:t> </a:t>
            </a:r>
            <a:r>
              <a:rPr lang="en-US" sz="3600" dirty="0" err="1"/>
              <a:t>texnologiyalarni</a:t>
            </a:r>
            <a:r>
              <a:rPr lang="en-US" sz="3600" dirty="0"/>
              <a:t> </a:t>
            </a:r>
            <a:r>
              <a:rPr lang="en-US" sz="3600" dirty="0" err="1"/>
              <a:t>qo‘llashda</a:t>
            </a:r>
            <a:r>
              <a:rPr lang="en-US" sz="3600" dirty="0"/>
              <a:t> </a:t>
            </a:r>
            <a:r>
              <a:rPr lang="en-US" sz="3600" dirty="0" err="1"/>
              <a:t>amaliy</a:t>
            </a:r>
            <a:r>
              <a:rPr lang="en-US" sz="3600" dirty="0"/>
              <a:t> </a:t>
            </a:r>
            <a:r>
              <a:rPr lang="en-US" sz="3600" dirty="0" err="1"/>
              <a:t>tajriba</a:t>
            </a:r>
            <a:r>
              <a:rPr lang="en-US" sz="3600" dirty="0"/>
              <a:t> </a:t>
            </a:r>
            <a:r>
              <a:rPr lang="en-US" sz="3600" dirty="0" err="1"/>
              <a:t>beradi</a:t>
            </a:r>
            <a:r>
              <a:rPr lang="en-US" sz="3600" dirty="0"/>
              <a:t>.</a:t>
            </a:r>
            <a:endParaRPr lang="ru-RU" sz="3600" dirty="0"/>
          </a:p>
        </p:txBody>
      </p:sp>
      <p:sp>
        <p:nvSpPr>
          <p:cNvPr id="4" name="Google Shape;160;p18"/>
          <p:cNvSpPr txBox="1">
            <a:spLocks/>
          </p:cNvSpPr>
          <p:nvPr/>
        </p:nvSpPr>
        <p:spPr>
          <a:xfrm>
            <a:off x="1149350" y="2124075"/>
            <a:ext cx="16002000" cy="947028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>
            <a:lvl1pPr algn="l" defTabSz="13496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9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400" b="1" dirty="0"/>
              <a:t>STEAM </a:t>
            </a:r>
            <a:r>
              <a:rPr lang="en-US" sz="4400" b="1" dirty="0" err="1"/>
              <a:t>texnologiyalarini</a:t>
            </a:r>
            <a:r>
              <a:rPr lang="en-US" sz="4400" b="1" dirty="0"/>
              <a:t> </a:t>
            </a:r>
            <a:r>
              <a:rPr lang="en-US" sz="4400" b="1" dirty="0" err="1"/>
              <a:t>geografiya</a:t>
            </a:r>
            <a:r>
              <a:rPr lang="en-US" sz="4400" b="1" dirty="0"/>
              <a:t> </a:t>
            </a:r>
            <a:r>
              <a:rPr lang="en-US" sz="4400" b="1" dirty="0" err="1"/>
              <a:t>ta’limida</a:t>
            </a:r>
            <a:r>
              <a:rPr lang="en-US" sz="4400" b="1" dirty="0"/>
              <a:t> </a:t>
            </a:r>
            <a:r>
              <a:rPr lang="en-US" sz="4400" b="1" dirty="0" err="1"/>
              <a:t>joriy</a:t>
            </a:r>
            <a:r>
              <a:rPr lang="en-US" sz="4400" b="1" dirty="0"/>
              <a:t> </a:t>
            </a:r>
            <a:r>
              <a:rPr lang="en-US" sz="4400" b="1" dirty="0" err="1"/>
              <a:t>etishning</a:t>
            </a:r>
            <a:r>
              <a:rPr lang="en-US" sz="4400" b="1" dirty="0"/>
              <a:t> </a:t>
            </a:r>
            <a:r>
              <a:rPr lang="en-US" sz="4400" b="1" dirty="0" err="1"/>
              <a:t>istiqbollari</a:t>
            </a:r>
            <a:endParaRPr lang="ru-RU" sz="4400" dirty="0"/>
          </a:p>
        </p:txBody>
      </p:sp>
      <p:pic>
        <p:nvPicPr>
          <p:cNvPr id="5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8" name="Picture 2" descr="GitHub — что это простыми словами? Рассказываем в статье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75" r="9375"/>
          <a:stretch/>
        </p:blipFill>
        <p:spPr bwMode="auto">
          <a:xfrm>
            <a:off x="844550" y="4105275"/>
            <a:ext cx="5643333" cy="4969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8144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559550" y="3996863"/>
            <a:ext cx="102108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Latn-UZ" sz="3600" dirty="0" smtClean="0"/>
              <a:t>	</a:t>
            </a:r>
            <a:r>
              <a:rPr lang="en-US" sz="3600" dirty="0" smtClean="0"/>
              <a:t>STEAM </a:t>
            </a:r>
            <a:r>
              <a:rPr lang="en-US" sz="3600" dirty="0" err="1"/>
              <a:t>texnologiyalarini</a:t>
            </a:r>
            <a:r>
              <a:rPr lang="en-US" sz="3600" dirty="0"/>
              <a:t> </a:t>
            </a:r>
            <a:r>
              <a:rPr lang="en-US" sz="3600" dirty="0" err="1"/>
              <a:t>geografiya</a:t>
            </a:r>
            <a:r>
              <a:rPr lang="en-US" sz="3600" dirty="0"/>
              <a:t> </a:t>
            </a:r>
            <a:r>
              <a:rPr lang="en-US" sz="3600" dirty="0" err="1"/>
              <a:t>ta’limida</a:t>
            </a:r>
            <a:r>
              <a:rPr lang="en-US" sz="3600" dirty="0"/>
              <a:t> </a:t>
            </a:r>
            <a:r>
              <a:rPr lang="en-US" sz="3600" dirty="0" err="1"/>
              <a:t>joriy</a:t>
            </a:r>
            <a:r>
              <a:rPr lang="en-US" sz="3600" dirty="0"/>
              <a:t> </a:t>
            </a:r>
            <a:r>
              <a:rPr lang="en-US" sz="3600" dirty="0" err="1"/>
              <a:t>etishning</a:t>
            </a:r>
            <a:r>
              <a:rPr lang="en-US" sz="3600" dirty="0"/>
              <a:t> </a:t>
            </a:r>
            <a:r>
              <a:rPr lang="en-US" sz="3600" dirty="0" err="1"/>
              <a:t>istiqbollari</a:t>
            </a:r>
            <a:r>
              <a:rPr lang="en-US" sz="3600" dirty="0"/>
              <a:t> - </a:t>
            </a:r>
            <a:r>
              <a:rPr lang="en-US" sz="3600" dirty="0" err="1"/>
              <a:t>bu</a:t>
            </a:r>
            <a:r>
              <a:rPr lang="en-US" sz="3600" dirty="0"/>
              <a:t> </a:t>
            </a:r>
            <a:r>
              <a:rPr lang="en-US" sz="3600" dirty="0" err="1"/>
              <a:t>ta’limda</a:t>
            </a:r>
            <a:r>
              <a:rPr lang="en-US" sz="3600" dirty="0"/>
              <a:t> </a:t>
            </a:r>
            <a:r>
              <a:rPr lang="en-US" sz="3600" dirty="0" err="1"/>
              <a:t>innovatsion</a:t>
            </a:r>
            <a:r>
              <a:rPr lang="en-US" sz="3600" dirty="0"/>
              <a:t> </a:t>
            </a:r>
            <a:r>
              <a:rPr lang="en-US" sz="3600" dirty="0" err="1"/>
              <a:t>yondashuvlar</a:t>
            </a:r>
            <a:r>
              <a:rPr lang="en-US" sz="3600" dirty="0"/>
              <a:t> </a:t>
            </a:r>
            <a:r>
              <a:rPr lang="en-US" sz="3600" dirty="0" err="1"/>
              <a:t>va</a:t>
            </a:r>
            <a:r>
              <a:rPr lang="en-US" sz="3600" dirty="0"/>
              <a:t> </a:t>
            </a:r>
            <a:r>
              <a:rPr lang="en-US" sz="3600" dirty="0" err="1"/>
              <a:t>texnologiyalarning</a:t>
            </a:r>
            <a:r>
              <a:rPr lang="en-US" sz="3600" dirty="0"/>
              <a:t> </a:t>
            </a:r>
            <a:r>
              <a:rPr lang="en-US" sz="3600" dirty="0" err="1"/>
              <a:t>o‘rni</a:t>
            </a:r>
            <a:r>
              <a:rPr lang="en-US" sz="3600" dirty="0"/>
              <a:t> </a:t>
            </a:r>
            <a:r>
              <a:rPr lang="en-US" sz="3600" dirty="0" err="1"/>
              <a:t>tobora</a:t>
            </a:r>
            <a:r>
              <a:rPr lang="en-US" sz="3600" dirty="0"/>
              <a:t> </a:t>
            </a:r>
            <a:r>
              <a:rPr lang="en-US" sz="3600" dirty="0" err="1"/>
              <a:t>ortib</a:t>
            </a:r>
            <a:r>
              <a:rPr lang="en-US" sz="3600" dirty="0"/>
              <a:t> </a:t>
            </a:r>
            <a:r>
              <a:rPr lang="en-US" sz="3600" dirty="0" err="1"/>
              <a:t>borayotgan</a:t>
            </a:r>
            <a:r>
              <a:rPr lang="en-US" sz="3600" dirty="0"/>
              <a:t> </a:t>
            </a:r>
            <a:r>
              <a:rPr lang="en-US" sz="3600" dirty="0" err="1"/>
              <a:t>zamonaviy</a:t>
            </a:r>
            <a:r>
              <a:rPr lang="en-US" sz="3600" dirty="0"/>
              <a:t> </a:t>
            </a:r>
            <a:r>
              <a:rPr lang="en-US" sz="3600" dirty="0" err="1"/>
              <a:t>jarayondir</a:t>
            </a:r>
            <a:r>
              <a:rPr lang="en-US" sz="3600" dirty="0"/>
              <a:t>. </a:t>
            </a:r>
            <a:r>
              <a:rPr lang="en-US" sz="3600" dirty="0" err="1"/>
              <a:t>Geografiya</a:t>
            </a:r>
            <a:r>
              <a:rPr lang="en-US" sz="3600" dirty="0"/>
              <a:t> </a:t>
            </a:r>
            <a:r>
              <a:rPr lang="en-US" sz="3600" dirty="0" err="1"/>
              <a:t>fani</a:t>
            </a:r>
            <a:r>
              <a:rPr lang="en-US" sz="3600" dirty="0"/>
              <a:t>, </a:t>
            </a:r>
            <a:r>
              <a:rPr lang="en-US" sz="3600" dirty="0" err="1"/>
              <a:t>tabiiy</a:t>
            </a:r>
            <a:r>
              <a:rPr lang="en-US" sz="3600" dirty="0"/>
              <a:t> </a:t>
            </a:r>
            <a:r>
              <a:rPr lang="en-US" sz="3600" dirty="0" err="1"/>
              <a:t>va</a:t>
            </a:r>
            <a:r>
              <a:rPr lang="en-US" sz="3600" dirty="0"/>
              <a:t> </a:t>
            </a:r>
            <a:r>
              <a:rPr lang="en-US" sz="3600" dirty="0" err="1"/>
              <a:t>ijtimoiy</a:t>
            </a:r>
            <a:r>
              <a:rPr lang="en-US" sz="3600" dirty="0"/>
              <a:t> </a:t>
            </a:r>
            <a:r>
              <a:rPr lang="en-US" sz="3600" dirty="0" err="1"/>
              <a:t>fanlarni</a:t>
            </a:r>
            <a:r>
              <a:rPr lang="en-US" sz="3600" dirty="0"/>
              <a:t> </a:t>
            </a:r>
            <a:r>
              <a:rPr lang="en-US" sz="3600" dirty="0" err="1"/>
              <a:t>o‘z</a:t>
            </a:r>
            <a:r>
              <a:rPr lang="en-US" sz="3600" dirty="0"/>
              <a:t> </a:t>
            </a:r>
            <a:r>
              <a:rPr lang="en-US" sz="3600" dirty="0" err="1"/>
              <a:t>ichiga</a:t>
            </a:r>
            <a:r>
              <a:rPr lang="en-US" sz="3600" dirty="0"/>
              <a:t> </a:t>
            </a:r>
            <a:r>
              <a:rPr lang="en-US" sz="3600" dirty="0" err="1"/>
              <a:t>olganligi</a:t>
            </a:r>
            <a:r>
              <a:rPr lang="en-US" sz="3600" dirty="0"/>
              <a:t> </a:t>
            </a:r>
            <a:r>
              <a:rPr lang="en-US" sz="3600" dirty="0" err="1"/>
              <a:t>sababli</a:t>
            </a:r>
            <a:r>
              <a:rPr lang="en-US" sz="3600" dirty="0"/>
              <a:t>, STEAM </a:t>
            </a:r>
            <a:r>
              <a:rPr lang="en-US" sz="3600" dirty="0" err="1"/>
              <a:t>texnologiyalarini</a:t>
            </a:r>
            <a:r>
              <a:rPr lang="en-US" sz="3600" dirty="0"/>
              <a:t> </a:t>
            </a:r>
            <a:r>
              <a:rPr lang="en-US" sz="3600" dirty="0" err="1"/>
              <a:t>qo‘llash</a:t>
            </a:r>
            <a:r>
              <a:rPr lang="en-US" sz="3600" dirty="0"/>
              <a:t> </a:t>
            </a:r>
            <a:r>
              <a:rPr lang="en-US" sz="3600" dirty="0" err="1"/>
              <a:t>bu</a:t>
            </a:r>
            <a:r>
              <a:rPr lang="en-US" sz="3600" dirty="0"/>
              <a:t> </a:t>
            </a:r>
            <a:r>
              <a:rPr lang="en-US" sz="3600" dirty="0" err="1"/>
              <a:t>sohada</a:t>
            </a:r>
            <a:r>
              <a:rPr lang="en-US" sz="3600" dirty="0"/>
              <a:t> </a:t>
            </a:r>
            <a:r>
              <a:rPr lang="en-US" sz="3600" dirty="0" err="1"/>
              <a:t>yanada</a:t>
            </a:r>
            <a:r>
              <a:rPr lang="en-US" sz="3600" dirty="0"/>
              <a:t> </a:t>
            </a:r>
            <a:r>
              <a:rPr lang="en-US" sz="3600" dirty="0" err="1"/>
              <a:t>samarali</a:t>
            </a:r>
            <a:r>
              <a:rPr lang="en-US" sz="3600" dirty="0"/>
              <a:t> </a:t>
            </a:r>
            <a:r>
              <a:rPr lang="en-US" sz="3600" dirty="0" err="1"/>
              <a:t>o‘qitishni</a:t>
            </a:r>
            <a:r>
              <a:rPr lang="en-US" sz="3600" dirty="0"/>
              <a:t> </a:t>
            </a:r>
            <a:r>
              <a:rPr lang="en-US" sz="3600" dirty="0" err="1"/>
              <a:t>ta’minlashga</a:t>
            </a:r>
            <a:r>
              <a:rPr lang="en-US" sz="3600" dirty="0"/>
              <a:t> </a:t>
            </a:r>
            <a:r>
              <a:rPr lang="en-US" sz="3600" dirty="0" err="1"/>
              <a:t>yordam</a:t>
            </a:r>
            <a:r>
              <a:rPr lang="en-US" sz="3600" dirty="0"/>
              <a:t> </a:t>
            </a:r>
            <a:r>
              <a:rPr lang="en-US" sz="3600" dirty="0" err="1"/>
              <a:t>beradi</a:t>
            </a:r>
            <a:r>
              <a:rPr lang="en-US" sz="3600" dirty="0"/>
              <a:t>.</a:t>
            </a:r>
            <a:endParaRPr lang="ru-RU" sz="3600" dirty="0"/>
          </a:p>
        </p:txBody>
      </p:sp>
      <p:sp>
        <p:nvSpPr>
          <p:cNvPr id="4" name="Google Shape;160;p18"/>
          <p:cNvSpPr txBox="1">
            <a:spLocks/>
          </p:cNvSpPr>
          <p:nvPr/>
        </p:nvSpPr>
        <p:spPr>
          <a:xfrm>
            <a:off x="1695050" y="2124075"/>
            <a:ext cx="14478000" cy="947028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>
            <a:lvl1pPr algn="l" defTabSz="13496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9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400" b="1" dirty="0" err="1"/>
              <a:t>Geografiy</a:t>
            </a:r>
            <a:r>
              <a:rPr lang="uz-Latn-UZ" sz="4400" b="1" dirty="0"/>
              <a:t>a darslarida</a:t>
            </a:r>
            <a:r>
              <a:rPr lang="en-US" sz="4400" b="1" dirty="0"/>
              <a:t> STEAM </a:t>
            </a:r>
            <a:r>
              <a:rPr lang="en-US" sz="4400" b="1" dirty="0" err="1"/>
              <a:t>texnologiyalarini</a:t>
            </a:r>
            <a:r>
              <a:rPr lang="en-US" sz="4400" b="1" dirty="0"/>
              <a:t> </a:t>
            </a:r>
            <a:r>
              <a:rPr lang="en-US" sz="4400" b="1" dirty="0" err="1"/>
              <a:t>joriy</a:t>
            </a:r>
            <a:r>
              <a:rPr lang="en-US" sz="4400" b="1" dirty="0"/>
              <a:t> </a:t>
            </a:r>
            <a:r>
              <a:rPr lang="en-US" sz="4400" b="1" dirty="0" err="1"/>
              <a:t>etish</a:t>
            </a:r>
            <a:r>
              <a:rPr lang="en-US" sz="4400" b="1" dirty="0"/>
              <a:t> </a:t>
            </a:r>
            <a:r>
              <a:rPr lang="en-US" sz="4400" b="1" dirty="0" err="1" smtClean="0"/>
              <a:t>usullari</a:t>
            </a:r>
            <a:endParaRPr lang="ru-RU" sz="4400" dirty="0"/>
          </a:p>
        </p:txBody>
      </p:sp>
      <p:pic>
        <p:nvPicPr>
          <p:cNvPr id="5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8" name="Picture 2" descr="GitHub — что это простыми словами? Рассказываем в статье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75" r="9375"/>
          <a:stretch/>
        </p:blipFill>
        <p:spPr bwMode="auto">
          <a:xfrm>
            <a:off x="1422399" y="4203689"/>
            <a:ext cx="4038600" cy="3556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96926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2" name="Google Shape;252;p19"/>
          <p:cNvGrpSpPr/>
          <p:nvPr/>
        </p:nvGrpSpPr>
        <p:grpSpPr>
          <a:xfrm>
            <a:off x="6814775" y="4333875"/>
            <a:ext cx="10674162" cy="2895600"/>
            <a:chOff x="3433276" y="2409276"/>
            <a:chExt cx="5015981" cy="847200"/>
          </a:xfrm>
        </p:grpSpPr>
        <p:sp>
          <p:nvSpPr>
            <p:cNvPr id="253" name="Google Shape;253;p19"/>
            <p:cNvSpPr/>
            <p:nvPr/>
          </p:nvSpPr>
          <p:spPr>
            <a:xfrm rot="-5400000">
              <a:off x="4121626" y="1720926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4" name="Google Shape;254;p19"/>
            <p:cNvSpPr/>
            <p:nvPr/>
          </p:nvSpPr>
          <p:spPr>
            <a:xfrm>
              <a:off x="3535903" y="2528754"/>
              <a:ext cx="2522528" cy="634566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82875" tIns="91425" rIns="91425" bIns="91425" anchor="ctr" anchorCtr="0">
              <a:noAutofit/>
            </a:bodyPr>
            <a:lstStyle/>
            <a:p>
              <a:pPr algn="ctr"/>
              <a:endParaRPr lang="ru-RU" sz="3600" dirty="0"/>
            </a:p>
          </p:txBody>
        </p:sp>
        <p:sp>
          <p:nvSpPr>
            <p:cNvPr id="255" name="Google Shape;255;p19"/>
            <p:cNvSpPr txBox="1"/>
            <p:nvPr/>
          </p:nvSpPr>
          <p:spPr>
            <a:xfrm>
              <a:off x="6073838" y="2515233"/>
              <a:ext cx="2375419" cy="534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just"/>
              <a:r>
                <a:rPr lang="en-US" sz="2800" dirty="0" err="1"/>
                <a:t>Geografiya</a:t>
              </a:r>
              <a:r>
                <a:rPr lang="en-US" sz="2800" dirty="0"/>
                <a:t> </a:t>
              </a:r>
              <a:r>
                <a:rPr lang="en-US" sz="2800" dirty="0" err="1"/>
                <a:t>ta’limida</a:t>
              </a:r>
              <a:r>
                <a:rPr lang="en-US" sz="2800" dirty="0"/>
                <a:t> STEAM </a:t>
              </a:r>
              <a:r>
                <a:rPr lang="en-US" sz="2800" dirty="0" err="1"/>
                <a:t>texnologiyalarini</a:t>
              </a:r>
              <a:r>
                <a:rPr lang="en-US" sz="2800" dirty="0"/>
                <a:t> </a:t>
              </a:r>
              <a:r>
                <a:rPr lang="en-US" sz="2800" dirty="0" err="1"/>
                <a:t>joriy</a:t>
              </a:r>
              <a:r>
                <a:rPr lang="en-US" sz="2800" dirty="0"/>
                <a:t> </a:t>
              </a:r>
              <a:r>
                <a:rPr lang="en-US" sz="2800" dirty="0" err="1"/>
                <a:t>etishning</a:t>
              </a:r>
              <a:r>
                <a:rPr lang="en-US" sz="2800" dirty="0"/>
                <a:t> </a:t>
              </a:r>
              <a:r>
                <a:rPr lang="en-US" sz="2800" dirty="0" err="1"/>
                <a:t>istiqbollari</a:t>
              </a:r>
              <a:r>
                <a:rPr lang="en-US" sz="2800" dirty="0"/>
                <a:t> </a:t>
              </a:r>
              <a:r>
                <a:rPr lang="en-US" sz="2800" dirty="0" err="1"/>
                <a:t>zamonaviy</a:t>
              </a:r>
              <a:r>
                <a:rPr lang="en-US" sz="2800" dirty="0"/>
                <a:t> </a:t>
              </a:r>
              <a:r>
                <a:rPr lang="en-US" sz="2800" dirty="0" err="1"/>
                <a:t>texnologiyalarni</a:t>
              </a:r>
              <a:r>
                <a:rPr lang="en-US" sz="2800" dirty="0"/>
                <a:t> </a:t>
              </a:r>
              <a:r>
                <a:rPr lang="en-US" sz="2800" dirty="0" err="1"/>
                <a:t>o‘rganish</a:t>
              </a:r>
              <a:r>
                <a:rPr lang="en-US" sz="2800" dirty="0"/>
                <a:t> </a:t>
              </a:r>
              <a:r>
                <a:rPr lang="en-US" sz="2800" dirty="0" err="1"/>
                <a:t>va</a:t>
              </a:r>
              <a:r>
                <a:rPr lang="en-US" sz="2800" dirty="0"/>
                <a:t> </a:t>
              </a:r>
              <a:r>
                <a:rPr lang="en-US" sz="2800" dirty="0" err="1"/>
                <a:t>qo‘llashga</a:t>
              </a:r>
              <a:r>
                <a:rPr lang="en-US" sz="2800" dirty="0"/>
                <a:t> </a:t>
              </a:r>
              <a:r>
                <a:rPr lang="en-US" sz="2800" dirty="0" err="1"/>
                <a:t>qaratilgan</a:t>
              </a:r>
              <a:endParaRPr lang="ru-RU" sz="2800" dirty="0"/>
            </a:p>
          </p:txBody>
        </p:sp>
      </p:grpSp>
      <p:grpSp>
        <p:nvGrpSpPr>
          <p:cNvPr id="256" name="Google Shape;256;p19"/>
          <p:cNvGrpSpPr/>
          <p:nvPr/>
        </p:nvGrpSpPr>
        <p:grpSpPr>
          <a:xfrm>
            <a:off x="6883348" y="7610474"/>
            <a:ext cx="10605589" cy="2504046"/>
            <a:chOff x="3433276" y="3545638"/>
            <a:chExt cx="5016081" cy="847200"/>
          </a:xfrm>
        </p:grpSpPr>
        <p:sp>
          <p:nvSpPr>
            <p:cNvPr id="257" name="Google Shape;257;p19"/>
            <p:cNvSpPr/>
            <p:nvPr/>
          </p:nvSpPr>
          <p:spPr>
            <a:xfrm rot="-5400000">
              <a:off x="4121626" y="2857288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8" name="Google Shape;258;p19"/>
            <p:cNvSpPr/>
            <p:nvPr/>
          </p:nvSpPr>
          <p:spPr>
            <a:xfrm>
              <a:off x="3533091" y="3700441"/>
              <a:ext cx="2525440" cy="536247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9525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82875" tIns="91425" rIns="91425" bIns="91425" anchor="ctr" anchorCtr="0">
              <a:noAutofit/>
            </a:bodyPr>
            <a:lstStyle/>
            <a:p>
              <a:r>
                <a:rPr lang="en-US" sz="3600" dirty="0" err="1"/>
                <a:t>Geografiyaning</a:t>
              </a:r>
              <a:r>
                <a:rPr lang="en-US" sz="3600" dirty="0"/>
                <a:t> </a:t>
              </a:r>
              <a:r>
                <a:rPr lang="uz-Latn-UZ" sz="3600" dirty="0" smtClean="0"/>
                <a:t>a</a:t>
              </a:r>
              <a:r>
                <a:rPr lang="en-US" sz="3600" dirty="0" err="1" smtClean="0"/>
                <a:t>maliy</a:t>
              </a:r>
              <a:r>
                <a:rPr lang="en-US" sz="3600" dirty="0" smtClean="0"/>
                <a:t> </a:t>
              </a:r>
              <a:r>
                <a:rPr lang="uz-Latn-UZ" sz="3600" dirty="0" smtClean="0"/>
                <a:t>a</a:t>
              </a:r>
              <a:r>
                <a:rPr lang="en-US" sz="3600" dirty="0" err="1" smtClean="0"/>
                <a:t>hamiyatini</a:t>
              </a:r>
              <a:r>
                <a:rPr lang="en-US" sz="3600" dirty="0" smtClean="0"/>
                <a:t> </a:t>
              </a:r>
              <a:r>
                <a:rPr lang="uz-Latn-UZ" sz="3600" dirty="0" smtClean="0"/>
                <a:t>o</a:t>
              </a:r>
              <a:r>
                <a:rPr lang="en-US" sz="3600" dirty="0" err="1" smtClean="0"/>
                <a:t>shirish</a:t>
              </a:r>
              <a:endParaRPr lang="ru-RU" sz="3600" dirty="0"/>
            </a:p>
          </p:txBody>
        </p:sp>
        <p:sp>
          <p:nvSpPr>
            <p:cNvPr id="259" name="Google Shape;259;p19"/>
            <p:cNvSpPr txBox="1"/>
            <p:nvPr/>
          </p:nvSpPr>
          <p:spPr>
            <a:xfrm>
              <a:off x="6058531" y="3701788"/>
              <a:ext cx="2390826" cy="534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just"/>
              <a:r>
                <a:rPr lang="en-US" sz="2800" dirty="0"/>
                <a:t>STEAM </a:t>
              </a:r>
              <a:r>
                <a:rPr lang="en-US" sz="2800" dirty="0" err="1"/>
                <a:t>texnologiyalari</a:t>
              </a:r>
              <a:r>
                <a:rPr lang="en-US" sz="2800" dirty="0"/>
                <a:t> </a:t>
              </a:r>
              <a:r>
                <a:rPr lang="en-US" sz="2800" dirty="0" err="1"/>
                <a:t>geografiya</a:t>
              </a:r>
              <a:r>
                <a:rPr lang="en-US" sz="2800" dirty="0"/>
                <a:t> </a:t>
              </a:r>
              <a:r>
                <a:rPr lang="en-US" sz="2800" dirty="0" err="1"/>
                <a:t>fanining</a:t>
              </a:r>
              <a:r>
                <a:rPr lang="en-US" sz="2800" dirty="0"/>
                <a:t> </a:t>
              </a:r>
              <a:r>
                <a:rPr lang="en-US" sz="2800" dirty="0" err="1"/>
                <a:t>amaliy</a:t>
              </a:r>
              <a:r>
                <a:rPr lang="en-US" sz="2800" dirty="0"/>
                <a:t> </a:t>
              </a:r>
              <a:r>
                <a:rPr lang="en-US" sz="2800" dirty="0" err="1"/>
                <a:t>ahamiyatini</a:t>
              </a:r>
              <a:r>
                <a:rPr lang="en-US" sz="2800" dirty="0"/>
                <a:t> </a:t>
              </a:r>
              <a:r>
                <a:rPr lang="en-US" sz="2800" dirty="0" err="1"/>
                <a:t>oshirishga</a:t>
              </a:r>
              <a:r>
                <a:rPr lang="en-US" sz="2800" dirty="0"/>
                <a:t> </a:t>
              </a:r>
              <a:r>
                <a:rPr lang="en-US" sz="2800" dirty="0" err="1"/>
                <a:t>yordam</a:t>
              </a:r>
              <a:r>
                <a:rPr lang="en-US" sz="2800" dirty="0"/>
                <a:t> </a:t>
              </a:r>
              <a:r>
                <a:rPr lang="en-US" sz="2800" dirty="0" err="1"/>
                <a:t>beradi</a:t>
              </a:r>
              <a:endParaRPr lang="ru-RU" sz="2800" dirty="0"/>
            </a:p>
          </p:txBody>
        </p:sp>
      </p:grpSp>
      <p:grpSp>
        <p:nvGrpSpPr>
          <p:cNvPr id="260" name="Google Shape;260;p19"/>
          <p:cNvGrpSpPr/>
          <p:nvPr/>
        </p:nvGrpSpPr>
        <p:grpSpPr>
          <a:xfrm>
            <a:off x="6481987" y="1553694"/>
            <a:ext cx="10974163" cy="2414077"/>
            <a:chOff x="3433276" y="1272915"/>
            <a:chExt cx="5000574" cy="847200"/>
          </a:xfrm>
        </p:grpSpPr>
        <p:sp>
          <p:nvSpPr>
            <p:cNvPr id="261" name="Google Shape;261;p19"/>
            <p:cNvSpPr/>
            <p:nvPr/>
          </p:nvSpPr>
          <p:spPr>
            <a:xfrm rot="-5400000">
              <a:off x="4121626" y="584565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2" name="Google Shape;262;p19"/>
            <p:cNvSpPr/>
            <p:nvPr/>
          </p:nvSpPr>
          <p:spPr>
            <a:xfrm>
              <a:off x="3529535" y="1429065"/>
              <a:ext cx="2569681" cy="534900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82875" tIns="91425" rIns="91425" bIns="91425" anchor="ctr" anchorCtr="0">
              <a:noAutofit/>
            </a:bodyPr>
            <a:lstStyle/>
            <a:p>
              <a:r>
                <a:rPr lang="en-US" sz="3600" dirty="0" err="1"/>
                <a:t>Geografiya</a:t>
              </a:r>
              <a:r>
                <a:rPr lang="en-US" sz="3600" dirty="0"/>
                <a:t> </a:t>
              </a:r>
              <a:r>
                <a:rPr lang="uz-Latn-UZ" sz="3600" dirty="0" err="1" smtClean="0"/>
                <a:t>f</a:t>
              </a:r>
              <a:r>
                <a:rPr lang="en-US" sz="3600" dirty="0" err="1" smtClean="0"/>
                <a:t>anida</a:t>
              </a:r>
              <a:r>
                <a:rPr lang="en-US" sz="3600" dirty="0" smtClean="0"/>
                <a:t> </a:t>
              </a:r>
              <a:r>
                <a:rPr lang="en-US" sz="3600" dirty="0" err="1"/>
                <a:t>STEAMning</a:t>
              </a:r>
              <a:r>
                <a:rPr lang="en-US" sz="3600" dirty="0"/>
                <a:t> </a:t>
              </a:r>
              <a:r>
                <a:rPr lang="uz-Latn-UZ" sz="3600" dirty="0" smtClean="0"/>
                <a:t>i</a:t>
              </a:r>
              <a:r>
                <a:rPr lang="en-US" sz="3600" dirty="0" err="1" smtClean="0"/>
                <a:t>ntegratsiyasi</a:t>
              </a:r>
              <a:endParaRPr lang="ru-RU" sz="3600" dirty="0"/>
            </a:p>
          </p:txBody>
        </p:sp>
        <p:sp>
          <p:nvSpPr>
            <p:cNvPr id="263" name="Google Shape;263;p19"/>
            <p:cNvSpPr txBox="1"/>
            <p:nvPr/>
          </p:nvSpPr>
          <p:spPr>
            <a:xfrm>
              <a:off x="6130464" y="1272915"/>
              <a:ext cx="2303386" cy="69105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just"/>
              <a:r>
                <a:rPr lang="en-US" sz="2800" dirty="0" err="1"/>
                <a:t>Geografiya</a:t>
              </a:r>
              <a:r>
                <a:rPr lang="en-US" sz="2800" dirty="0"/>
                <a:t> </a:t>
              </a:r>
              <a:r>
                <a:rPr lang="en-US" sz="2800" dirty="0" err="1"/>
                <a:t>ta’limida</a:t>
              </a:r>
              <a:r>
                <a:rPr lang="en-US" sz="2800" dirty="0"/>
                <a:t> STEAM </a:t>
              </a:r>
              <a:r>
                <a:rPr lang="en-US" sz="2800" dirty="0" err="1"/>
                <a:t>texnologiyalarining</a:t>
              </a:r>
              <a:r>
                <a:rPr lang="en-US" sz="2800" dirty="0"/>
                <a:t> </a:t>
              </a:r>
              <a:r>
                <a:rPr lang="en-US" sz="2800" dirty="0" err="1"/>
                <a:t>integratsiyasi</a:t>
              </a:r>
              <a:r>
                <a:rPr lang="en-US" sz="2800" dirty="0"/>
                <a:t> </a:t>
              </a:r>
              <a:r>
                <a:rPr lang="en-US" sz="2800" dirty="0" err="1"/>
                <a:t>o‘quvchilarga</a:t>
              </a:r>
              <a:r>
                <a:rPr lang="en-US" sz="2800" dirty="0"/>
                <a:t> </a:t>
              </a:r>
              <a:r>
                <a:rPr lang="en-US" sz="2800" dirty="0" err="1"/>
                <a:t>tabiiy</a:t>
              </a:r>
              <a:r>
                <a:rPr lang="en-US" sz="2800" dirty="0"/>
                <a:t> </a:t>
              </a:r>
              <a:r>
                <a:rPr lang="en-US" sz="2800" dirty="0" err="1"/>
                <a:t>va</a:t>
              </a:r>
              <a:r>
                <a:rPr lang="en-US" sz="2800" dirty="0"/>
                <a:t> </a:t>
              </a:r>
              <a:r>
                <a:rPr lang="en-US" sz="2800" dirty="0" err="1"/>
                <a:t>ijtimoiy</a:t>
              </a:r>
              <a:r>
                <a:rPr lang="en-US" sz="2800" dirty="0"/>
                <a:t> </a:t>
              </a:r>
              <a:r>
                <a:rPr lang="en-US" sz="2800" dirty="0" err="1"/>
                <a:t>jarayonlarni</a:t>
              </a:r>
              <a:r>
                <a:rPr lang="en-US" sz="2800" dirty="0"/>
                <a:t> </a:t>
              </a:r>
              <a:r>
                <a:rPr lang="en-US" sz="2800" dirty="0" err="1"/>
                <a:t>chuqurroq</a:t>
              </a:r>
              <a:r>
                <a:rPr lang="en-US" sz="2800" dirty="0"/>
                <a:t> </a:t>
              </a:r>
              <a:r>
                <a:rPr lang="en-US" sz="2800" dirty="0" err="1"/>
                <a:t>tushunishga</a:t>
              </a:r>
              <a:r>
                <a:rPr lang="en-US" sz="2800" dirty="0"/>
                <a:t> </a:t>
              </a:r>
              <a:r>
                <a:rPr lang="en-US" sz="2800" dirty="0" err="1"/>
                <a:t>yordam</a:t>
              </a:r>
              <a:r>
                <a:rPr lang="en-US" sz="2800" dirty="0"/>
                <a:t> </a:t>
              </a:r>
              <a:r>
                <a:rPr lang="en-US" sz="2800" dirty="0" err="1"/>
                <a:t>beradi</a:t>
              </a:r>
              <a:endParaRPr lang="ru-RU" sz="2800" dirty="0"/>
            </a:p>
          </p:txBody>
        </p:sp>
      </p:grpSp>
      <p:grpSp>
        <p:nvGrpSpPr>
          <p:cNvPr id="280" name="Google Shape;280;p19"/>
          <p:cNvGrpSpPr/>
          <p:nvPr/>
        </p:nvGrpSpPr>
        <p:grpSpPr>
          <a:xfrm>
            <a:off x="387351" y="2428875"/>
            <a:ext cx="6369525" cy="6796086"/>
            <a:chOff x="649960" y="1696445"/>
            <a:chExt cx="2520890" cy="2272942"/>
          </a:xfrm>
        </p:grpSpPr>
        <p:grpSp>
          <p:nvGrpSpPr>
            <p:cNvPr id="281" name="Google Shape;281;p19"/>
            <p:cNvGrpSpPr/>
            <p:nvPr/>
          </p:nvGrpSpPr>
          <p:grpSpPr>
            <a:xfrm>
              <a:off x="2288356" y="1696445"/>
              <a:ext cx="882450" cy="1136250"/>
              <a:chOff x="2288356" y="1696445"/>
              <a:chExt cx="882450" cy="1136250"/>
            </a:xfrm>
          </p:grpSpPr>
          <p:sp>
            <p:nvSpPr>
              <p:cNvPr id="282" name="Google Shape;282;p19"/>
              <p:cNvSpPr/>
              <p:nvPr/>
            </p:nvSpPr>
            <p:spPr>
              <a:xfrm flipH="1">
                <a:off x="2288356" y="1696445"/>
                <a:ext cx="773700" cy="773700"/>
              </a:xfrm>
              <a:prstGeom prst="arc">
                <a:avLst>
                  <a:gd name="adj1" fmla="val 16200000"/>
                  <a:gd name="adj2" fmla="val 0"/>
                </a:avLst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cxnSp>
            <p:nvCxnSpPr>
              <p:cNvPr id="283" name="Google Shape;283;p19"/>
              <p:cNvCxnSpPr>
                <a:stCxn id="282" idx="0"/>
              </p:cNvCxnSpPr>
              <p:nvPr/>
            </p:nvCxnSpPr>
            <p:spPr>
              <a:xfrm>
                <a:off x="2675206" y="1696445"/>
                <a:ext cx="4956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  <p:cxnSp>
            <p:nvCxnSpPr>
              <p:cNvPr id="284" name="Google Shape;284;p19"/>
              <p:cNvCxnSpPr>
                <a:stCxn id="282" idx="2"/>
              </p:cNvCxnSpPr>
              <p:nvPr/>
            </p:nvCxnSpPr>
            <p:spPr>
              <a:xfrm>
                <a:off x="2288356" y="2083295"/>
                <a:ext cx="0" cy="7494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grpSp>
          <p:nvGrpSpPr>
            <p:cNvPr id="285" name="Google Shape;285;p19"/>
            <p:cNvGrpSpPr/>
            <p:nvPr/>
          </p:nvGrpSpPr>
          <p:grpSpPr>
            <a:xfrm>
              <a:off x="2288412" y="2832906"/>
              <a:ext cx="882422" cy="1136481"/>
              <a:chOff x="7009125" y="3265500"/>
              <a:chExt cx="565800" cy="728700"/>
            </a:xfrm>
          </p:grpSpPr>
          <p:sp>
            <p:nvSpPr>
              <p:cNvPr id="286" name="Google Shape;286;p19"/>
              <p:cNvSpPr/>
              <p:nvPr/>
            </p:nvSpPr>
            <p:spPr>
              <a:xfrm rot="10800000">
                <a:off x="7009125" y="3498000"/>
                <a:ext cx="496200" cy="496200"/>
              </a:xfrm>
              <a:prstGeom prst="arc">
                <a:avLst>
                  <a:gd name="adj1" fmla="val 16200000"/>
                  <a:gd name="adj2" fmla="val 0"/>
                </a:avLst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cxnSp>
            <p:nvCxnSpPr>
              <p:cNvPr id="287" name="Google Shape;287;p19"/>
              <p:cNvCxnSpPr>
                <a:stCxn id="286" idx="0"/>
              </p:cNvCxnSpPr>
              <p:nvPr/>
            </p:nvCxnSpPr>
            <p:spPr>
              <a:xfrm>
                <a:off x="7257225" y="3994200"/>
                <a:ext cx="3177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  <p:cxnSp>
            <p:nvCxnSpPr>
              <p:cNvPr id="288" name="Google Shape;288;p19"/>
              <p:cNvCxnSpPr>
                <a:stCxn id="286" idx="2"/>
              </p:cNvCxnSpPr>
              <p:nvPr/>
            </p:nvCxnSpPr>
            <p:spPr>
              <a:xfrm rot="10800000">
                <a:off x="7009125" y="3265500"/>
                <a:ext cx="0" cy="4806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cxnSp>
          <p:nvCxnSpPr>
            <p:cNvPr id="289" name="Google Shape;289;p19"/>
            <p:cNvCxnSpPr/>
            <p:nvPr/>
          </p:nvCxnSpPr>
          <p:spPr>
            <a:xfrm>
              <a:off x="1602150" y="2832788"/>
              <a:ext cx="1568700" cy="0"/>
            </a:xfrm>
            <a:prstGeom prst="straightConnector1">
              <a:avLst/>
            </a:pr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oval" w="med" len="med"/>
            </a:ln>
          </p:spPr>
        </p:cxnSp>
        <p:sp>
          <p:nvSpPr>
            <p:cNvPr id="290" name="Google Shape;290;p19"/>
            <p:cNvSpPr/>
            <p:nvPr/>
          </p:nvSpPr>
          <p:spPr>
            <a:xfrm>
              <a:off x="2215781" y="2760409"/>
              <a:ext cx="144900" cy="144900"/>
            </a:xfrm>
            <a:prstGeom prst="ellipse">
              <a:avLst/>
            </a:prstGeom>
            <a:solidFill>
              <a:srgbClr val="FFFFFF"/>
            </a:solidFill>
            <a:ln w="28575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1" name="Google Shape;291;p19"/>
            <p:cNvSpPr/>
            <p:nvPr/>
          </p:nvSpPr>
          <p:spPr>
            <a:xfrm>
              <a:off x="649960" y="2181958"/>
              <a:ext cx="1507898" cy="13017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2" name="Google Shape;292;p19"/>
            <p:cNvSpPr/>
            <p:nvPr/>
          </p:nvSpPr>
          <p:spPr>
            <a:xfrm>
              <a:off x="710276" y="2211127"/>
              <a:ext cx="1387265" cy="1218297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-US" sz="3200" b="1" dirty="0" err="1"/>
                <a:t>Geografiy</a:t>
              </a:r>
              <a:r>
                <a:rPr lang="uz-Latn-UZ" sz="3200" b="1" dirty="0"/>
                <a:t>a darslarida</a:t>
              </a:r>
              <a:r>
                <a:rPr lang="en-US" sz="3200" b="1" dirty="0"/>
                <a:t> STEAM </a:t>
              </a:r>
              <a:r>
                <a:rPr lang="en-US" sz="3200" b="1" dirty="0" err="1"/>
                <a:t>texnologiyalarini</a:t>
              </a:r>
              <a:r>
                <a:rPr lang="en-US" sz="3200" b="1" dirty="0"/>
                <a:t> </a:t>
              </a:r>
              <a:r>
                <a:rPr lang="en-US" sz="3200" b="1" dirty="0" err="1"/>
                <a:t>joriy</a:t>
              </a:r>
              <a:r>
                <a:rPr lang="en-US" sz="3200" b="1" dirty="0"/>
                <a:t> </a:t>
              </a:r>
              <a:r>
                <a:rPr lang="en-US" sz="3200" b="1" dirty="0" err="1"/>
                <a:t>etish</a:t>
              </a:r>
              <a:r>
                <a:rPr lang="en-US" sz="3200" b="1" dirty="0"/>
                <a:t> </a:t>
              </a:r>
              <a:r>
                <a:rPr lang="en-US" sz="3200" b="1" dirty="0" err="1"/>
                <a:t>usullari</a:t>
              </a:r>
              <a:endParaRPr lang="ru-RU" sz="3200" dirty="0"/>
            </a:p>
          </p:txBody>
        </p:sp>
      </p:grpSp>
      <p:pic>
        <p:nvPicPr>
          <p:cNvPr id="44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5" name="Рисунок 4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46" name="Рисунок 4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7232576" y="4949725"/>
            <a:ext cx="510003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dirty="0" err="1"/>
              <a:t>Zamonaviy</a:t>
            </a:r>
            <a:r>
              <a:rPr lang="en-US" sz="3600" dirty="0"/>
              <a:t> </a:t>
            </a:r>
            <a:r>
              <a:rPr lang="uz-Latn-UZ" sz="3600" dirty="0" smtClean="0"/>
              <a:t>t</a:t>
            </a:r>
            <a:r>
              <a:rPr lang="en-US" sz="3600" dirty="0" err="1" smtClean="0"/>
              <a:t>exnologiyalarni</a:t>
            </a:r>
            <a:r>
              <a:rPr lang="en-US" sz="3600" dirty="0" smtClean="0"/>
              <a:t> </a:t>
            </a:r>
            <a:r>
              <a:rPr lang="uz-Latn-UZ" sz="3600" dirty="0" smtClean="0"/>
              <a:t>i</a:t>
            </a:r>
            <a:r>
              <a:rPr lang="en-US" sz="3600" dirty="0" err="1" smtClean="0"/>
              <a:t>ntegratsiya</a:t>
            </a:r>
            <a:r>
              <a:rPr lang="en-US" sz="3600" dirty="0" smtClean="0"/>
              <a:t> </a:t>
            </a:r>
            <a:r>
              <a:rPr lang="uz-Latn-UZ" sz="3600" dirty="0" smtClean="0"/>
              <a:t>q</a:t>
            </a:r>
            <a:r>
              <a:rPr lang="en-US" sz="3600" dirty="0" err="1" smtClean="0"/>
              <a:t>ilish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0308500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9" name="Google Shape;1489;p44"/>
          <p:cNvSpPr txBox="1">
            <a:spLocks noGrp="1"/>
          </p:cNvSpPr>
          <p:nvPr>
            <p:ph type="title"/>
          </p:nvPr>
        </p:nvSpPr>
        <p:spPr>
          <a:xfrm>
            <a:off x="1397869" y="1362076"/>
            <a:ext cx="15200277" cy="1010520"/>
          </a:xfrm>
          <a:prstGeom prst="rect">
            <a:avLst/>
          </a:prstGeom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>
              <a:spcBef>
                <a:spcPts val="0"/>
              </a:spcBef>
            </a:pPr>
            <a:r>
              <a:rPr lang="en-US" sz="4400" b="1" dirty="0" err="1">
                <a:solidFill>
                  <a:srgbClr val="7030A0"/>
                </a:solidFill>
              </a:rPr>
              <a:t>Geografiy</a:t>
            </a:r>
            <a:r>
              <a:rPr lang="uz-Latn-UZ" sz="4400" b="1" dirty="0">
                <a:solidFill>
                  <a:srgbClr val="7030A0"/>
                </a:solidFill>
              </a:rPr>
              <a:t>a darslarida</a:t>
            </a:r>
            <a:r>
              <a:rPr lang="en-US" sz="4400" b="1" dirty="0">
                <a:solidFill>
                  <a:srgbClr val="7030A0"/>
                </a:solidFill>
              </a:rPr>
              <a:t> STEAM </a:t>
            </a:r>
            <a:r>
              <a:rPr lang="en-US" sz="4400" b="1" dirty="0" err="1">
                <a:solidFill>
                  <a:srgbClr val="7030A0"/>
                </a:solidFill>
              </a:rPr>
              <a:t>texnologiyalarini</a:t>
            </a:r>
            <a:r>
              <a:rPr lang="en-US" sz="4400" b="1" dirty="0">
                <a:solidFill>
                  <a:srgbClr val="7030A0"/>
                </a:solidFill>
              </a:rPr>
              <a:t> </a:t>
            </a:r>
            <a:r>
              <a:rPr lang="en-US" sz="4400" b="1" dirty="0" err="1">
                <a:solidFill>
                  <a:srgbClr val="7030A0"/>
                </a:solidFill>
              </a:rPr>
              <a:t>joriy</a:t>
            </a:r>
            <a:r>
              <a:rPr lang="en-US" sz="4400" b="1" dirty="0">
                <a:solidFill>
                  <a:srgbClr val="7030A0"/>
                </a:solidFill>
              </a:rPr>
              <a:t> </a:t>
            </a:r>
            <a:r>
              <a:rPr lang="en-US" sz="4400" b="1" dirty="0" err="1">
                <a:solidFill>
                  <a:srgbClr val="7030A0"/>
                </a:solidFill>
              </a:rPr>
              <a:t>etish</a:t>
            </a:r>
            <a:r>
              <a:rPr lang="en-US" sz="4400" b="1" dirty="0">
                <a:solidFill>
                  <a:srgbClr val="7030A0"/>
                </a:solidFill>
              </a:rPr>
              <a:t> </a:t>
            </a:r>
            <a:r>
              <a:rPr lang="en-US" sz="4400" b="1" dirty="0" err="1">
                <a:solidFill>
                  <a:srgbClr val="7030A0"/>
                </a:solidFill>
              </a:rPr>
              <a:t>usullari</a:t>
            </a:r>
            <a:endParaRPr sz="4400" dirty="0">
              <a:solidFill>
                <a:srgbClr val="7030A0"/>
              </a:solidFill>
            </a:endParaRPr>
          </a:p>
        </p:txBody>
      </p:sp>
      <p:grpSp>
        <p:nvGrpSpPr>
          <p:cNvPr id="1490" name="Google Shape;1490;p44"/>
          <p:cNvGrpSpPr/>
          <p:nvPr/>
        </p:nvGrpSpPr>
        <p:grpSpPr>
          <a:xfrm>
            <a:off x="1397869" y="2580788"/>
            <a:ext cx="4167621" cy="6782287"/>
            <a:chOff x="710279" y="1228946"/>
            <a:chExt cx="2117634" cy="3207864"/>
          </a:xfrm>
        </p:grpSpPr>
        <p:sp>
          <p:nvSpPr>
            <p:cNvPr id="1491" name="Google Shape;1491;p44"/>
            <p:cNvSpPr/>
            <p:nvPr/>
          </p:nvSpPr>
          <p:spPr>
            <a:xfrm>
              <a:off x="710279" y="1228946"/>
              <a:ext cx="2013822" cy="3207864"/>
            </a:xfrm>
            <a:custGeom>
              <a:avLst/>
              <a:gdLst/>
              <a:ahLst/>
              <a:cxnLst/>
              <a:rect l="l" t="t" r="r" b="b"/>
              <a:pathLst>
                <a:path w="70903" h="112943" extrusionOk="0">
                  <a:moveTo>
                    <a:pt x="70902" y="0"/>
                  </a:moveTo>
                  <a:lnTo>
                    <a:pt x="1" y="48"/>
                  </a:lnTo>
                  <a:lnTo>
                    <a:pt x="35446" y="112943"/>
                  </a:lnTo>
                  <a:lnTo>
                    <a:pt x="70902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92" name="Google Shape;1492;p44"/>
            <p:cNvSpPr/>
            <p:nvPr/>
          </p:nvSpPr>
          <p:spPr>
            <a:xfrm>
              <a:off x="1581412" y="4004343"/>
              <a:ext cx="670611" cy="431519"/>
            </a:xfrm>
            <a:custGeom>
              <a:avLst/>
              <a:gdLst/>
              <a:ahLst/>
              <a:cxnLst/>
              <a:rect l="l" t="t" r="r" b="b"/>
              <a:pathLst>
                <a:path w="23611" h="15193" extrusionOk="0">
                  <a:moveTo>
                    <a:pt x="0" y="0"/>
                  </a:moveTo>
                  <a:lnTo>
                    <a:pt x="4775" y="15193"/>
                  </a:lnTo>
                  <a:lnTo>
                    <a:pt x="16288" y="15193"/>
                  </a:lnTo>
                  <a:lnTo>
                    <a:pt x="23610" y="7597"/>
                  </a:lnTo>
                  <a:lnTo>
                    <a:pt x="16478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93" name="Google Shape;1493;p44"/>
            <p:cNvSpPr/>
            <p:nvPr/>
          </p:nvSpPr>
          <p:spPr>
            <a:xfrm>
              <a:off x="1421449" y="3493857"/>
              <a:ext cx="902603" cy="431519"/>
            </a:xfrm>
            <a:custGeom>
              <a:avLst/>
              <a:gdLst/>
              <a:ahLst/>
              <a:cxnLst/>
              <a:rect l="l" t="t" r="r" b="b"/>
              <a:pathLst>
                <a:path w="31779" h="15193" extrusionOk="0">
                  <a:moveTo>
                    <a:pt x="1" y="0"/>
                  </a:moveTo>
                  <a:lnTo>
                    <a:pt x="4775" y="15193"/>
                  </a:lnTo>
                  <a:lnTo>
                    <a:pt x="24456" y="15193"/>
                  </a:lnTo>
                  <a:lnTo>
                    <a:pt x="31778" y="7596"/>
                  </a:lnTo>
                  <a:lnTo>
                    <a:pt x="24646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94" name="Google Shape;1494;p44"/>
            <p:cNvSpPr/>
            <p:nvPr/>
          </p:nvSpPr>
          <p:spPr>
            <a:xfrm>
              <a:off x="1260151" y="2982084"/>
              <a:ext cx="1174131" cy="431860"/>
            </a:xfrm>
            <a:custGeom>
              <a:avLst/>
              <a:gdLst/>
              <a:ahLst/>
              <a:cxnLst/>
              <a:rect l="l" t="t" r="r" b="b"/>
              <a:pathLst>
                <a:path w="41339" h="15205" extrusionOk="0">
                  <a:moveTo>
                    <a:pt x="0" y="0"/>
                  </a:moveTo>
                  <a:lnTo>
                    <a:pt x="4775" y="15204"/>
                  </a:lnTo>
                  <a:lnTo>
                    <a:pt x="34016" y="15204"/>
                  </a:lnTo>
                  <a:lnTo>
                    <a:pt x="41339" y="7608"/>
                  </a:lnTo>
                  <a:lnTo>
                    <a:pt x="3420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95" name="Google Shape;1495;p44"/>
            <p:cNvSpPr/>
            <p:nvPr/>
          </p:nvSpPr>
          <p:spPr>
            <a:xfrm>
              <a:off x="1097831" y="2470623"/>
              <a:ext cx="1435888" cy="431548"/>
            </a:xfrm>
            <a:custGeom>
              <a:avLst/>
              <a:gdLst/>
              <a:ahLst/>
              <a:cxnLst/>
              <a:rect l="l" t="t" r="r" b="b"/>
              <a:pathLst>
                <a:path w="50555" h="15194" extrusionOk="0">
                  <a:moveTo>
                    <a:pt x="0" y="1"/>
                  </a:moveTo>
                  <a:lnTo>
                    <a:pt x="4775" y="15193"/>
                  </a:lnTo>
                  <a:lnTo>
                    <a:pt x="43232" y="15193"/>
                  </a:lnTo>
                  <a:lnTo>
                    <a:pt x="50554" y="7597"/>
                  </a:lnTo>
                  <a:lnTo>
                    <a:pt x="43422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96" name="Google Shape;1496;p44"/>
            <p:cNvSpPr/>
            <p:nvPr/>
          </p:nvSpPr>
          <p:spPr>
            <a:xfrm>
              <a:off x="939913" y="1959162"/>
              <a:ext cx="1739540" cy="431548"/>
            </a:xfrm>
            <a:custGeom>
              <a:avLst/>
              <a:gdLst/>
              <a:ahLst/>
              <a:cxnLst/>
              <a:rect l="l" t="t" r="r" b="b"/>
              <a:pathLst>
                <a:path w="61246" h="15194" extrusionOk="0">
                  <a:moveTo>
                    <a:pt x="0" y="1"/>
                  </a:moveTo>
                  <a:lnTo>
                    <a:pt x="4774" y="15193"/>
                  </a:lnTo>
                  <a:lnTo>
                    <a:pt x="53923" y="15193"/>
                  </a:lnTo>
                  <a:lnTo>
                    <a:pt x="61246" y="7597"/>
                  </a:lnTo>
                  <a:lnTo>
                    <a:pt x="54102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97" name="Google Shape;1497;p44"/>
            <p:cNvSpPr/>
            <p:nvPr/>
          </p:nvSpPr>
          <p:spPr>
            <a:xfrm>
              <a:off x="780291" y="1447740"/>
              <a:ext cx="2047621" cy="431519"/>
            </a:xfrm>
            <a:custGeom>
              <a:avLst/>
              <a:gdLst/>
              <a:ahLst/>
              <a:cxnLst/>
              <a:rect l="l" t="t" r="r" b="b"/>
              <a:pathLst>
                <a:path w="72093" h="15193" extrusionOk="0">
                  <a:moveTo>
                    <a:pt x="0" y="1"/>
                  </a:moveTo>
                  <a:lnTo>
                    <a:pt x="4775" y="15193"/>
                  </a:lnTo>
                  <a:lnTo>
                    <a:pt x="64770" y="15193"/>
                  </a:lnTo>
                  <a:lnTo>
                    <a:pt x="72093" y="7597"/>
                  </a:lnTo>
                  <a:lnTo>
                    <a:pt x="64961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sp>
        <p:nvSpPr>
          <p:cNvPr id="1499" name="Google Shape;1499;p44"/>
          <p:cNvSpPr txBox="1"/>
          <p:nvPr/>
        </p:nvSpPr>
        <p:spPr>
          <a:xfrm>
            <a:off x="6074970" y="3121020"/>
            <a:ext cx="9857180" cy="74466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-US" sz="3600" b="1" dirty="0" err="1">
                <a:solidFill>
                  <a:schemeClr val="accent5">
                    <a:lumMod val="75000"/>
                  </a:schemeClr>
                </a:solidFill>
              </a:rPr>
              <a:t>Geografiya</a:t>
            </a:r>
            <a:r>
              <a:rPr lang="en-US" sz="36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US" sz="3600" b="1" dirty="0" err="1">
                <a:solidFill>
                  <a:schemeClr val="accent5">
                    <a:lumMod val="75000"/>
                  </a:schemeClr>
                </a:solidFill>
              </a:rPr>
              <a:t>va</a:t>
            </a:r>
            <a:r>
              <a:rPr lang="en-US" sz="36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US" sz="3600" b="1" dirty="0" err="1">
                <a:solidFill>
                  <a:schemeClr val="accent5">
                    <a:lumMod val="75000"/>
                  </a:schemeClr>
                </a:solidFill>
              </a:rPr>
              <a:t>muhandislik</a:t>
            </a:r>
            <a:endParaRPr lang="ru-RU" sz="36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503" name="Google Shape;1503;p44"/>
          <p:cNvSpPr txBox="1"/>
          <p:nvPr/>
        </p:nvSpPr>
        <p:spPr>
          <a:xfrm>
            <a:off x="6074970" y="4194792"/>
            <a:ext cx="9857180" cy="74466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-US" sz="3600" b="1" dirty="0" err="1">
                <a:solidFill>
                  <a:schemeClr val="accent2">
                    <a:lumMod val="75000"/>
                  </a:schemeClr>
                </a:solidFill>
              </a:rPr>
              <a:t>Geografiya</a:t>
            </a:r>
            <a:r>
              <a:rPr lang="en-US" sz="36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3600" b="1" dirty="0" err="1">
                <a:solidFill>
                  <a:schemeClr val="accent2">
                    <a:lumMod val="75000"/>
                  </a:schemeClr>
                </a:solidFill>
              </a:rPr>
              <a:t>va</a:t>
            </a:r>
            <a:r>
              <a:rPr lang="en-US" sz="36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3600" b="1" dirty="0" err="1">
                <a:solidFill>
                  <a:schemeClr val="accent2">
                    <a:lumMod val="75000"/>
                  </a:schemeClr>
                </a:solidFill>
              </a:rPr>
              <a:t>san'at</a:t>
            </a:r>
            <a:endParaRPr lang="ru-RU" sz="36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507" name="Google Shape;1507;p44"/>
          <p:cNvSpPr txBox="1"/>
          <p:nvPr/>
        </p:nvSpPr>
        <p:spPr>
          <a:xfrm>
            <a:off x="6074970" y="5268568"/>
            <a:ext cx="9857180" cy="74466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-US" sz="3600" b="1" dirty="0" err="1">
                <a:solidFill>
                  <a:schemeClr val="bg1">
                    <a:lumMod val="50000"/>
                  </a:schemeClr>
                </a:solidFill>
              </a:rPr>
              <a:t>Tadqiqot</a:t>
            </a:r>
            <a:r>
              <a:rPr lang="en-US" sz="3600" b="1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sz="3600" b="1" dirty="0" err="1">
                <a:solidFill>
                  <a:schemeClr val="bg1">
                    <a:lumMod val="50000"/>
                  </a:schemeClr>
                </a:solidFill>
              </a:rPr>
              <a:t>va</a:t>
            </a:r>
            <a:r>
              <a:rPr lang="en-US" sz="3600" b="1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sz="3600" b="1" dirty="0" err="1">
                <a:solidFill>
                  <a:schemeClr val="bg1">
                    <a:lumMod val="50000"/>
                  </a:schemeClr>
                </a:solidFill>
              </a:rPr>
              <a:t>loyihalar</a:t>
            </a:r>
            <a:endParaRPr lang="ru-RU" sz="36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511" name="Google Shape;1511;p44"/>
          <p:cNvSpPr txBox="1"/>
          <p:nvPr/>
        </p:nvSpPr>
        <p:spPr>
          <a:xfrm>
            <a:off x="6074970" y="6342340"/>
            <a:ext cx="9857180" cy="74466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-US" sz="3600" b="1" dirty="0">
                <a:solidFill>
                  <a:srgbClr val="FFC000"/>
                </a:solidFill>
              </a:rPr>
              <a:t>GIS </a:t>
            </a:r>
            <a:r>
              <a:rPr lang="en-US" sz="3600" b="1" dirty="0" err="1">
                <a:solidFill>
                  <a:srgbClr val="FFC000"/>
                </a:solidFill>
              </a:rPr>
              <a:t>va</a:t>
            </a:r>
            <a:r>
              <a:rPr lang="en-US" sz="3600" b="1" dirty="0">
                <a:solidFill>
                  <a:srgbClr val="FFC000"/>
                </a:solidFill>
              </a:rPr>
              <a:t> GPS </a:t>
            </a:r>
            <a:r>
              <a:rPr lang="uz-Latn-UZ" sz="3600" b="1" dirty="0" smtClean="0">
                <a:solidFill>
                  <a:srgbClr val="FFC000"/>
                </a:solidFill>
              </a:rPr>
              <a:t>t</a:t>
            </a:r>
            <a:r>
              <a:rPr lang="en-US" sz="3600" b="1" dirty="0" err="1" smtClean="0">
                <a:solidFill>
                  <a:srgbClr val="FFC000"/>
                </a:solidFill>
              </a:rPr>
              <a:t>exnologiyalaridan</a:t>
            </a:r>
            <a:r>
              <a:rPr lang="en-US" sz="3600" b="1" dirty="0" smtClean="0">
                <a:solidFill>
                  <a:srgbClr val="FFC000"/>
                </a:solidFill>
              </a:rPr>
              <a:t> </a:t>
            </a:r>
            <a:r>
              <a:rPr lang="uz-Latn-UZ" sz="3600" b="1" dirty="0" smtClean="0">
                <a:solidFill>
                  <a:srgbClr val="FFC000"/>
                </a:solidFill>
              </a:rPr>
              <a:t>f</a:t>
            </a:r>
            <a:r>
              <a:rPr lang="en-US" sz="3600" b="1" dirty="0" err="1" smtClean="0">
                <a:solidFill>
                  <a:srgbClr val="FFC000"/>
                </a:solidFill>
              </a:rPr>
              <a:t>oydalanish</a:t>
            </a:r>
            <a:endParaRPr lang="ru-RU" sz="3600" b="1" dirty="0">
              <a:solidFill>
                <a:srgbClr val="FFC000"/>
              </a:solidFill>
            </a:endParaRPr>
          </a:p>
        </p:txBody>
      </p:sp>
      <p:sp>
        <p:nvSpPr>
          <p:cNvPr id="1515" name="Google Shape;1515;p44"/>
          <p:cNvSpPr txBox="1"/>
          <p:nvPr/>
        </p:nvSpPr>
        <p:spPr>
          <a:xfrm>
            <a:off x="6074970" y="7416114"/>
            <a:ext cx="9857180" cy="74466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-US" sz="3600" b="1" dirty="0" err="1">
                <a:solidFill>
                  <a:schemeClr val="accent5"/>
                </a:solidFill>
              </a:rPr>
              <a:t>Kartografiya</a:t>
            </a:r>
            <a:r>
              <a:rPr lang="en-US" sz="3600" b="1" dirty="0">
                <a:solidFill>
                  <a:schemeClr val="accent5"/>
                </a:solidFill>
              </a:rPr>
              <a:t> </a:t>
            </a:r>
            <a:r>
              <a:rPr lang="en-US" sz="3600" b="1" dirty="0" err="1">
                <a:solidFill>
                  <a:schemeClr val="accent5"/>
                </a:solidFill>
              </a:rPr>
              <a:t>va</a:t>
            </a:r>
            <a:r>
              <a:rPr lang="en-US" sz="3600" b="1" dirty="0">
                <a:solidFill>
                  <a:schemeClr val="accent5"/>
                </a:solidFill>
              </a:rPr>
              <a:t> </a:t>
            </a:r>
            <a:r>
              <a:rPr lang="en-US" sz="3600" b="1" dirty="0" err="1">
                <a:solidFill>
                  <a:schemeClr val="accent5"/>
                </a:solidFill>
              </a:rPr>
              <a:t>xaritalar</a:t>
            </a:r>
            <a:r>
              <a:rPr lang="en-US" sz="3600" b="1" dirty="0">
                <a:solidFill>
                  <a:schemeClr val="accent5"/>
                </a:solidFill>
              </a:rPr>
              <a:t> </a:t>
            </a:r>
            <a:r>
              <a:rPr lang="en-US" sz="3600" b="1" dirty="0" err="1">
                <a:solidFill>
                  <a:schemeClr val="accent5"/>
                </a:solidFill>
              </a:rPr>
              <a:t>yaratish</a:t>
            </a:r>
            <a:endParaRPr lang="ru-RU" sz="3600" b="1" dirty="0">
              <a:solidFill>
                <a:schemeClr val="accent5"/>
              </a:solidFill>
            </a:endParaRPr>
          </a:p>
        </p:txBody>
      </p:sp>
      <p:sp>
        <p:nvSpPr>
          <p:cNvPr id="1519" name="Google Shape;1519;p44"/>
          <p:cNvSpPr txBox="1"/>
          <p:nvPr/>
        </p:nvSpPr>
        <p:spPr>
          <a:xfrm>
            <a:off x="6074970" y="8489886"/>
            <a:ext cx="9857180" cy="74466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-US" sz="3600" b="1" dirty="0">
                <a:solidFill>
                  <a:schemeClr val="accent6">
                    <a:lumMod val="75000"/>
                  </a:schemeClr>
                </a:solidFill>
              </a:rPr>
              <a:t>Virtual </a:t>
            </a:r>
            <a:r>
              <a:rPr lang="en-US" sz="3600" b="1" dirty="0" err="1">
                <a:solidFill>
                  <a:schemeClr val="accent6">
                    <a:lumMod val="75000"/>
                  </a:schemeClr>
                </a:solidFill>
              </a:rPr>
              <a:t>ekskursiyalar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35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36" name="Рисунок 35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37" name="Рисунок 36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79009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6" name="Google Shape;426;p22"/>
          <p:cNvSpPr/>
          <p:nvPr/>
        </p:nvSpPr>
        <p:spPr>
          <a:xfrm rot="10800000">
            <a:off x="387350" y="3806802"/>
            <a:ext cx="6160100" cy="4925340"/>
          </a:xfrm>
          <a:prstGeom prst="ellipse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27" name="Google Shape;427;p22"/>
          <p:cNvSpPr/>
          <p:nvPr/>
        </p:nvSpPr>
        <p:spPr>
          <a:xfrm rot="10800000">
            <a:off x="539749" y="4098492"/>
            <a:ext cx="5909475" cy="4341960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28" name="Google Shape;428;p22"/>
          <p:cNvSpPr/>
          <p:nvPr/>
        </p:nvSpPr>
        <p:spPr>
          <a:xfrm flipH="1">
            <a:off x="692149" y="4294524"/>
            <a:ext cx="5607858" cy="3947127"/>
          </a:xfrm>
          <a:prstGeom prst="ellipse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-US" sz="4000" b="1" dirty="0" err="1"/>
              <a:t>Geografiy</a:t>
            </a:r>
            <a:r>
              <a:rPr lang="uz-Latn-UZ" sz="4000" b="1" dirty="0"/>
              <a:t>a darslarida</a:t>
            </a:r>
            <a:r>
              <a:rPr lang="en-US" sz="4000" b="1" dirty="0"/>
              <a:t> STEAM </a:t>
            </a:r>
            <a:r>
              <a:rPr lang="en-US" sz="4000" b="1" dirty="0" err="1"/>
              <a:t>texnologiyalarini</a:t>
            </a:r>
            <a:r>
              <a:rPr lang="en-US" sz="4000" b="1" dirty="0"/>
              <a:t> </a:t>
            </a:r>
            <a:r>
              <a:rPr lang="uz-Latn-UZ" sz="4000" b="1" dirty="0" smtClean="0"/>
              <a:t>samarasi</a:t>
            </a:r>
            <a:endParaRPr sz="4000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29" name="Google Shape;429;p22"/>
          <p:cNvSpPr/>
          <p:nvPr/>
        </p:nvSpPr>
        <p:spPr>
          <a:xfrm>
            <a:off x="6632846" y="2012441"/>
            <a:ext cx="5338702" cy="897120"/>
          </a:xfrm>
          <a:prstGeom prst="roundRect">
            <a:avLst>
              <a:gd name="adj" fmla="val 50000"/>
            </a:avLst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spcFirstLastPara="1" wrap="square" lIns="184267" tIns="184267" rIns="184267" bIns="184267" anchor="ctr" anchorCtr="0">
            <a:noAutofit/>
          </a:bodyPr>
          <a:lstStyle/>
          <a:p>
            <a:pPr algn="ctr">
              <a:buClr>
                <a:schemeClr val="dk1"/>
              </a:buClr>
              <a:buSzPts val="1100"/>
            </a:pPr>
            <a:r>
              <a:rPr lang="en-US" sz="2800" dirty="0" err="1">
                <a:solidFill>
                  <a:srgbClr val="00B050"/>
                </a:solidFill>
              </a:rPr>
              <a:t>Mustaqil</a:t>
            </a:r>
            <a:r>
              <a:rPr lang="en-US" sz="2800" dirty="0">
                <a:solidFill>
                  <a:srgbClr val="00B050"/>
                </a:solidFill>
              </a:rPr>
              <a:t> </a:t>
            </a:r>
            <a:r>
              <a:rPr lang="en-US" sz="2800" dirty="0" err="1">
                <a:solidFill>
                  <a:srgbClr val="00B050"/>
                </a:solidFill>
              </a:rPr>
              <a:t>izlanish</a:t>
            </a:r>
            <a:r>
              <a:rPr lang="en-US" sz="2800" dirty="0">
                <a:solidFill>
                  <a:srgbClr val="00B050"/>
                </a:solidFill>
              </a:rPr>
              <a:t> </a:t>
            </a:r>
            <a:r>
              <a:rPr lang="en-US" sz="2800" dirty="0" err="1">
                <a:solidFill>
                  <a:srgbClr val="00B050"/>
                </a:solidFill>
              </a:rPr>
              <a:t>va</a:t>
            </a:r>
            <a:r>
              <a:rPr lang="en-US" sz="2800" dirty="0">
                <a:solidFill>
                  <a:srgbClr val="00B050"/>
                </a:solidFill>
              </a:rPr>
              <a:t> </a:t>
            </a:r>
            <a:r>
              <a:rPr lang="en-US" sz="2800" dirty="0" err="1">
                <a:solidFill>
                  <a:srgbClr val="00B050"/>
                </a:solidFill>
              </a:rPr>
              <a:t>tadqiqot</a:t>
            </a:r>
            <a:r>
              <a:rPr lang="en-US" sz="2800" dirty="0">
                <a:solidFill>
                  <a:srgbClr val="00B050"/>
                </a:solidFill>
              </a:rPr>
              <a:t> </a:t>
            </a:r>
            <a:r>
              <a:rPr lang="en-US" sz="2800" dirty="0" err="1">
                <a:solidFill>
                  <a:srgbClr val="00B050"/>
                </a:solidFill>
              </a:rPr>
              <a:t>ishlarini</a:t>
            </a:r>
            <a:r>
              <a:rPr lang="en-US" sz="2800" dirty="0">
                <a:solidFill>
                  <a:srgbClr val="00B050"/>
                </a:solidFill>
              </a:rPr>
              <a:t> </a:t>
            </a:r>
            <a:r>
              <a:rPr lang="en-US" sz="2800" dirty="0" err="1">
                <a:solidFill>
                  <a:srgbClr val="00B050"/>
                </a:solidFill>
              </a:rPr>
              <a:t>tashkil</a:t>
            </a:r>
            <a:r>
              <a:rPr lang="en-US" sz="2800" dirty="0">
                <a:solidFill>
                  <a:srgbClr val="00B050"/>
                </a:solidFill>
              </a:rPr>
              <a:t> </a:t>
            </a:r>
            <a:r>
              <a:rPr lang="en-US" sz="2800" dirty="0" err="1">
                <a:solidFill>
                  <a:srgbClr val="00B050"/>
                </a:solidFill>
              </a:rPr>
              <a:t>qilish</a:t>
            </a:r>
            <a:endParaRPr sz="2800" dirty="0">
              <a:solidFill>
                <a:srgbClr val="00B050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cxnSp>
        <p:nvCxnSpPr>
          <p:cNvPr id="430" name="Google Shape;430;p22"/>
          <p:cNvCxnSpPr>
            <a:stCxn id="429" idx="1"/>
          </p:cNvCxnSpPr>
          <p:nvPr/>
        </p:nvCxnSpPr>
        <p:spPr>
          <a:xfrm flipH="1">
            <a:off x="4578350" y="2461001"/>
            <a:ext cx="2054496" cy="1470679"/>
          </a:xfrm>
          <a:prstGeom prst="straightConnector1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32" name="Google Shape;432;p22"/>
          <p:cNvSpPr/>
          <p:nvPr/>
        </p:nvSpPr>
        <p:spPr>
          <a:xfrm>
            <a:off x="6766887" y="3509452"/>
            <a:ext cx="5197014" cy="897120"/>
          </a:xfrm>
          <a:prstGeom prst="roundRect">
            <a:avLst>
              <a:gd name="adj" fmla="val 50000"/>
            </a:avLst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spcFirstLastPara="1" wrap="square" lIns="184267" tIns="184267" rIns="184267" bIns="184267" anchor="ctr" anchorCtr="0">
            <a:noAutofit/>
          </a:bodyPr>
          <a:lstStyle/>
          <a:p>
            <a:pPr algn="ctr">
              <a:buClr>
                <a:schemeClr val="dk1"/>
              </a:buClr>
              <a:buSzPts val="1100"/>
            </a:pPr>
            <a:r>
              <a:rPr lang="ru-RU" sz="2800" dirty="0" err="1">
                <a:solidFill>
                  <a:srgbClr val="7030A0"/>
                </a:solidFill>
              </a:rPr>
              <a:t>Badiiy</a:t>
            </a:r>
            <a:r>
              <a:rPr lang="ru-RU" sz="2800" dirty="0">
                <a:solidFill>
                  <a:srgbClr val="7030A0"/>
                </a:solidFill>
              </a:rPr>
              <a:t> </a:t>
            </a:r>
            <a:r>
              <a:rPr lang="ru-RU" sz="2800" dirty="0" err="1">
                <a:solidFill>
                  <a:srgbClr val="7030A0"/>
                </a:solidFill>
              </a:rPr>
              <a:t>va</a:t>
            </a:r>
            <a:r>
              <a:rPr lang="ru-RU" sz="2800" dirty="0">
                <a:solidFill>
                  <a:srgbClr val="7030A0"/>
                </a:solidFill>
              </a:rPr>
              <a:t> </a:t>
            </a:r>
            <a:r>
              <a:rPr lang="ru-RU" sz="2800" dirty="0" err="1">
                <a:solidFill>
                  <a:srgbClr val="7030A0"/>
                </a:solidFill>
              </a:rPr>
              <a:t>vizual</a:t>
            </a:r>
            <a:r>
              <a:rPr lang="ru-RU" sz="2800" dirty="0">
                <a:solidFill>
                  <a:srgbClr val="7030A0"/>
                </a:solidFill>
              </a:rPr>
              <a:t> </a:t>
            </a:r>
            <a:r>
              <a:rPr lang="ru-RU" sz="2800" dirty="0" err="1">
                <a:solidFill>
                  <a:srgbClr val="7030A0"/>
                </a:solidFill>
              </a:rPr>
              <a:t>tasavvurni</a:t>
            </a:r>
            <a:r>
              <a:rPr lang="ru-RU" sz="2800" dirty="0">
                <a:solidFill>
                  <a:srgbClr val="7030A0"/>
                </a:solidFill>
              </a:rPr>
              <a:t> </a:t>
            </a:r>
            <a:r>
              <a:rPr lang="ru-RU" sz="2800" dirty="0" err="1">
                <a:solidFill>
                  <a:srgbClr val="7030A0"/>
                </a:solidFill>
              </a:rPr>
              <a:t>rivojlantirish</a:t>
            </a:r>
            <a:endParaRPr sz="2800" dirty="0">
              <a:solidFill>
                <a:srgbClr val="7030A0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cxnSp>
        <p:nvCxnSpPr>
          <p:cNvPr id="433" name="Google Shape;433;p22"/>
          <p:cNvCxnSpPr/>
          <p:nvPr/>
        </p:nvCxnSpPr>
        <p:spPr>
          <a:xfrm flipH="1">
            <a:off x="5605598" y="4066394"/>
            <a:ext cx="1148452" cy="340178"/>
          </a:xfrm>
          <a:prstGeom prst="straightConnector1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35" name="Google Shape;435;p22"/>
          <p:cNvSpPr/>
          <p:nvPr/>
        </p:nvSpPr>
        <p:spPr>
          <a:xfrm>
            <a:off x="7169150" y="7082606"/>
            <a:ext cx="4833630" cy="897120"/>
          </a:xfrm>
          <a:prstGeom prst="roundRect">
            <a:avLst>
              <a:gd name="adj" fmla="val 50000"/>
            </a:avLst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spcFirstLastPara="1" wrap="square" lIns="184267" tIns="184267" rIns="184267" bIns="184267" anchor="ctr" anchorCtr="0">
            <a:noAutofit/>
          </a:bodyPr>
          <a:lstStyle/>
          <a:p>
            <a:pPr algn="ctr">
              <a:buClr>
                <a:schemeClr val="dk1"/>
              </a:buClr>
              <a:buSzPts val="1100"/>
            </a:pPr>
            <a:r>
              <a:rPr lang="ru-RU" sz="2800" dirty="0" err="1">
                <a:solidFill>
                  <a:srgbClr val="0070C0"/>
                </a:solidFill>
              </a:rPr>
              <a:t>Ekspeditsiyalar</a:t>
            </a:r>
            <a:r>
              <a:rPr lang="ru-RU" sz="2800" dirty="0">
                <a:solidFill>
                  <a:srgbClr val="0070C0"/>
                </a:solidFill>
              </a:rPr>
              <a:t> </a:t>
            </a:r>
            <a:r>
              <a:rPr lang="ru-RU" sz="2800" dirty="0" err="1">
                <a:solidFill>
                  <a:srgbClr val="0070C0"/>
                </a:solidFill>
              </a:rPr>
              <a:t>va</a:t>
            </a:r>
            <a:r>
              <a:rPr lang="ru-RU" sz="2800" dirty="0">
                <a:solidFill>
                  <a:srgbClr val="0070C0"/>
                </a:solidFill>
              </a:rPr>
              <a:t> </a:t>
            </a:r>
            <a:r>
              <a:rPr lang="ru-RU" sz="2800" dirty="0" err="1">
                <a:solidFill>
                  <a:srgbClr val="0070C0"/>
                </a:solidFill>
              </a:rPr>
              <a:t>ekskursiyalar</a:t>
            </a:r>
            <a:r>
              <a:rPr lang="ru-RU" sz="2800" dirty="0">
                <a:solidFill>
                  <a:srgbClr val="0070C0"/>
                </a:solidFill>
              </a:rPr>
              <a:t> </a:t>
            </a:r>
            <a:r>
              <a:rPr lang="ru-RU" sz="2800" dirty="0" err="1">
                <a:solidFill>
                  <a:srgbClr val="0070C0"/>
                </a:solidFill>
              </a:rPr>
              <a:t>tashkil</a:t>
            </a:r>
            <a:r>
              <a:rPr lang="ru-RU" sz="2800" dirty="0">
                <a:solidFill>
                  <a:srgbClr val="0070C0"/>
                </a:solidFill>
              </a:rPr>
              <a:t> </a:t>
            </a:r>
            <a:r>
              <a:rPr lang="ru-RU" sz="2800" dirty="0" err="1">
                <a:solidFill>
                  <a:srgbClr val="0070C0"/>
                </a:solidFill>
              </a:rPr>
              <a:t>etish</a:t>
            </a:r>
            <a:endParaRPr sz="3400" dirty="0">
              <a:solidFill>
                <a:srgbClr val="0070C0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cxnSp>
        <p:nvCxnSpPr>
          <p:cNvPr id="436" name="Google Shape;436;p22"/>
          <p:cNvCxnSpPr>
            <a:stCxn id="435" idx="1"/>
          </p:cNvCxnSpPr>
          <p:nvPr/>
        </p:nvCxnSpPr>
        <p:spPr>
          <a:xfrm flipH="1" flipV="1">
            <a:off x="6391818" y="7337694"/>
            <a:ext cx="777332" cy="193472"/>
          </a:xfrm>
          <a:prstGeom prst="straightConnector1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38" name="Google Shape;438;p22"/>
          <p:cNvSpPr/>
          <p:nvPr/>
        </p:nvSpPr>
        <p:spPr>
          <a:xfrm>
            <a:off x="7415597" y="5442419"/>
            <a:ext cx="4555951" cy="897120"/>
          </a:xfrm>
          <a:prstGeom prst="roundRect">
            <a:avLst>
              <a:gd name="adj" fmla="val 50000"/>
            </a:avLst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1" wrap="square" lIns="184267" tIns="184267" rIns="184267" bIns="184267" anchor="ctr" anchorCtr="0">
            <a:noAutofit/>
          </a:bodyPr>
          <a:lstStyle/>
          <a:p>
            <a:pPr algn="ctr">
              <a:buClr>
                <a:schemeClr val="dk1"/>
              </a:buClr>
              <a:buSzPts val="1100"/>
            </a:pPr>
            <a:r>
              <a:rPr lang="en-US" sz="2800" dirty="0" err="1">
                <a:solidFill>
                  <a:schemeClr val="bg2">
                    <a:lumMod val="25000"/>
                  </a:schemeClr>
                </a:solidFill>
              </a:rPr>
              <a:t>Geografik</a:t>
            </a:r>
            <a:r>
              <a:rPr lang="en-US" sz="2800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bg2">
                    <a:lumMod val="25000"/>
                  </a:schemeClr>
                </a:solidFill>
              </a:rPr>
              <a:t>o‘yinlar</a:t>
            </a:r>
            <a:r>
              <a:rPr lang="en-US" sz="2800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bg2">
                    <a:lumMod val="25000"/>
                  </a:schemeClr>
                </a:solidFill>
              </a:rPr>
              <a:t>va</a:t>
            </a:r>
            <a:r>
              <a:rPr lang="en-US" sz="2800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bg2">
                    <a:lumMod val="25000"/>
                  </a:schemeClr>
                </a:solidFill>
              </a:rPr>
              <a:t>viktorinalar</a:t>
            </a:r>
            <a:r>
              <a:rPr lang="en-US" sz="2800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bg2">
                    <a:lumMod val="25000"/>
                  </a:schemeClr>
                </a:solidFill>
              </a:rPr>
              <a:t>tashkil</a:t>
            </a:r>
            <a:r>
              <a:rPr lang="en-US" sz="2800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bg2">
                    <a:lumMod val="25000"/>
                  </a:schemeClr>
                </a:solidFill>
              </a:rPr>
              <a:t>qilish</a:t>
            </a:r>
            <a:endParaRPr sz="3200" dirty="0">
              <a:solidFill>
                <a:schemeClr val="bg2">
                  <a:lumMod val="25000"/>
                </a:schemeClr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cxnSp>
        <p:nvCxnSpPr>
          <p:cNvPr id="439" name="Google Shape;439;p22"/>
          <p:cNvCxnSpPr>
            <a:stCxn id="438" idx="1"/>
          </p:cNvCxnSpPr>
          <p:nvPr/>
        </p:nvCxnSpPr>
        <p:spPr>
          <a:xfrm flipH="1">
            <a:off x="6632845" y="5890979"/>
            <a:ext cx="782752" cy="0"/>
          </a:xfrm>
          <a:prstGeom prst="straightConnector1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41" name="Google Shape;441;p22"/>
          <p:cNvSpPr/>
          <p:nvPr/>
        </p:nvSpPr>
        <p:spPr>
          <a:xfrm>
            <a:off x="6747447" y="8734851"/>
            <a:ext cx="5235894" cy="897120"/>
          </a:xfrm>
          <a:prstGeom prst="roundRect">
            <a:avLst>
              <a:gd name="adj" fmla="val 50000"/>
            </a:avLst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spcFirstLastPara="1" wrap="square" lIns="184267" tIns="184267" rIns="184267" bIns="184267" anchor="ctr" anchorCtr="0">
            <a:noAutofit/>
          </a:bodyPr>
          <a:lstStyle/>
          <a:p>
            <a:pPr algn="ctr">
              <a:buClr>
                <a:schemeClr val="dk1"/>
              </a:buClr>
              <a:buSzPts val="1100"/>
            </a:pPr>
            <a:r>
              <a:rPr lang="en-US" sz="2800" dirty="0" err="1">
                <a:solidFill>
                  <a:srgbClr val="E53935"/>
                </a:solidFill>
              </a:rPr>
              <a:t>Ko‘rgazmalar</a:t>
            </a:r>
            <a:r>
              <a:rPr lang="en-US" sz="2800" dirty="0">
                <a:solidFill>
                  <a:srgbClr val="E53935"/>
                </a:solidFill>
              </a:rPr>
              <a:t> </a:t>
            </a:r>
            <a:r>
              <a:rPr lang="en-US" sz="2800" dirty="0" err="1">
                <a:solidFill>
                  <a:srgbClr val="E53935"/>
                </a:solidFill>
              </a:rPr>
              <a:t>va</a:t>
            </a:r>
            <a:r>
              <a:rPr lang="en-US" sz="2800" dirty="0">
                <a:solidFill>
                  <a:srgbClr val="E53935"/>
                </a:solidFill>
              </a:rPr>
              <a:t> </a:t>
            </a:r>
            <a:r>
              <a:rPr lang="en-US" sz="2800" dirty="0" err="1">
                <a:solidFill>
                  <a:srgbClr val="E53935"/>
                </a:solidFill>
              </a:rPr>
              <a:t>taqdimotlar</a:t>
            </a:r>
            <a:r>
              <a:rPr lang="en-US" sz="2800" dirty="0">
                <a:solidFill>
                  <a:srgbClr val="E53935"/>
                </a:solidFill>
              </a:rPr>
              <a:t> </a:t>
            </a:r>
            <a:r>
              <a:rPr lang="en-US" sz="2800" dirty="0" err="1">
                <a:solidFill>
                  <a:srgbClr val="E53935"/>
                </a:solidFill>
              </a:rPr>
              <a:t>tashkil</a:t>
            </a:r>
            <a:r>
              <a:rPr lang="en-US" sz="2800" dirty="0">
                <a:solidFill>
                  <a:srgbClr val="E53935"/>
                </a:solidFill>
              </a:rPr>
              <a:t> </a:t>
            </a:r>
            <a:r>
              <a:rPr lang="en-US" sz="2800" dirty="0" err="1">
                <a:solidFill>
                  <a:srgbClr val="E53935"/>
                </a:solidFill>
              </a:rPr>
              <a:t>qilish</a:t>
            </a:r>
            <a:endParaRPr sz="2800" dirty="0">
              <a:solidFill>
                <a:srgbClr val="E53935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cxnSp>
        <p:nvCxnSpPr>
          <p:cNvPr id="442" name="Google Shape;442;p22"/>
          <p:cNvCxnSpPr>
            <a:stCxn id="441" idx="1"/>
          </p:cNvCxnSpPr>
          <p:nvPr/>
        </p:nvCxnSpPr>
        <p:spPr>
          <a:xfrm flipH="1" flipV="1">
            <a:off x="5104293" y="8437582"/>
            <a:ext cx="1643154" cy="745829"/>
          </a:xfrm>
          <a:prstGeom prst="straightConnector1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44" name="Google Shape;444;p22"/>
          <p:cNvSpPr txBox="1"/>
          <p:nvPr/>
        </p:nvSpPr>
        <p:spPr>
          <a:xfrm>
            <a:off x="12002780" y="6910540"/>
            <a:ext cx="5484602" cy="12392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just"/>
            <a:r>
              <a:rPr lang="ru-RU" sz="2400" dirty="0" err="1">
                <a:solidFill>
                  <a:srgbClr val="0070C0"/>
                </a:solidFill>
              </a:rPr>
              <a:t>Tabiiy</a:t>
            </a:r>
            <a:r>
              <a:rPr lang="ru-RU" sz="2400" dirty="0">
                <a:solidFill>
                  <a:srgbClr val="0070C0"/>
                </a:solidFill>
              </a:rPr>
              <a:t> </a:t>
            </a:r>
            <a:r>
              <a:rPr lang="ru-RU" sz="2400" dirty="0" err="1">
                <a:solidFill>
                  <a:srgbClr val="0070C0"/>
                </a:solidFill>
              </a:rPr>
              <a:t>hududlarga</a:t>
            </a:r>
            <a:r>
              <a:rPr lang="ru-RU" sz="2400" dirty="0">
                <a:solidFill>
                  <a:srgbClr val="0070C0"/>
                </a:solidFill>
              </a:rPr>
              <a:t> </a:t>
            </a:r>
            <a:r>
              <a:rPr lang="ru-RU" sz="2400" dirty="0" err="1">
                <a:solidFill>
                  <a:srgbClr val="0070C0"/>
                </a:solidFill>
              </a:rPr>
              <a:t>sayohatlar</a:t>
            </a:r>
            <a:r>
              <a:rPr lang="ru-RU" sz="2400" dirty="0">
                <a:solidFill>
                  <a:srgbClr val="0070C0"/>
                </a:solidFill>
              </a:rPr>
              <a:t> </a:t>
            </a:r>
            <a:r>
              <a:rPr lang="ru-RU" sz="2400" dirty="0" err="1">
                <a:solidFill>
                  <a:srgbClr val="0070C0"/>
                </a:solidFill>
              </a:rPr>
              <a:t>orqali</a:t>
            </a:r>
            <a:r>
              <a:rPr lang="ru-RU" sz="2400" dirty="0">
                <a:solidFill>
                  <a:srgbClr val="0070C0"/>
                </a:solidFill>
              </a:rPr>
              <a:t> </a:t>
            </a:r>
            <a:r>
              <a:rPr lang="ru-RU" sz="2400" dirty="0" err="1">
                <a:solidFill>
                  <a:srgbClr val="0070C0"/>
                </a:solidFill>
              </a:rPr>
              <a:t>o‘quvchilar</a:t>
            </a:r>
            <a:r>
              <a:rPr lang="ru-RU" sz="2400" dirty="0">
                <a:solidFill>
                  <a:srgbClr val="0070C0"/>
                </a:solidFill>
              </a:rPr>
              <a:t> </a:t>
            </a:r>
            <a:r>
              <a:rPr lang="ru-RU" sz="2400" dirty="0" err="1">
                <a:solidFill>
                  <a:srgbClr val="0070C0"/>
                </a:solidFill>
              </a:rPr>
              <a:t>o‘z</a:t>
            </a:r>
            <a:r>
              <a:rPr lang="ru-RU" sz="2400" dirty="0">
                <a:solidFill>
                  <a:srgbClr val="0070C0"/>
                </a:solidFill>
              </a:rPr>
              <a:t> </a:t>
            </a:r>
            <a:r>
              <a:rPr lang="ru-RU" sz="2400" dirty="0" err="1">
                <a:solidFill>
                  <a:srgbClr val="0070C0"/>
                </a:solidFill>
              </a:rPr>
              <a:t>bilimlarini</a:t>
            </a:r>
            <a:r>
              <a:rPr lang="ru-RU" sz="2400" dirty="0">
                <a:solidFill>
                  <a:srgbClr val="0070C0"/>
                </a:solidFill>
              </a:rPr>
              <a:t> </a:t>
            </a:r>
            <a:r>
              <a:rPr lang="ru-RU" sz="2400" dirty="0" err="1">
                <a:solidFill>
                  <a:srgbClr val="0070C0"/>
                </a:solidFill>
              </a:rPr>
              <a:t>amaliyotda</a:t>
            </a:r>
            <a:r>
              <a:rPr lang="ru-RU" sz="2400" dirty="0">
                <a:solidFill>
                  <a:srgbClr val="0070C0"/>
                </a:solidFill>
              </a:rPr>
              <a:t> </a:t>
            </a:r>
            <a:r>
              <a:rPr lang="ru-RU" sz="2400" dirty="0" err="1">
                <a:solidFill>
                  <a:srgbClr val="0070C0"/>
                </a:solidFill>
              </a:rPr>
              <a:t>qo‘llash</a:t>
            </a:r>
            <a:r>
              <a:rPr lang="ru-RU" sz="2400" dirty="0">
                <a:solidFill>
                  <a:srgbClr val="0070C0"/>
                </a:solidFill>
              </a:rPr>
              <a:t> </a:t>
            </a:r>
            <a:r>
              <a:rPr lang="ru-RU" sz="2400" dirty="0" err="1">
                <a:solidFill>
                  <a:srgbClr val="0070C0"/>
                </a:solidFill>
              </a:rPr>
              <a:t>imkoniyatiga</a:t>
            </a:r>
            <a:r>
              <a:rPr lang="ru-RU" sz="2400" dirty="0">
                <a:solidFill>
                  <a:srgbClr val="0070C0"/>
                </a:solidFill>
              </a:rPr>
              <a:t> </a:t>
            </a:r>
            <a:r>
              <a:rPr lang="ru-RU" sz="2400" dirty="0" err="1">
                <a:solidFill>
                  <a:srgbClr val="0070C0"/>
                </a:solidFill>
              </a:rPr>
              <a:t>ega</a:t>
            </a:r>
            <a:r>
              <a:rPr lang="ru-RU" sz="2400" dirty="0">
                <a:solidFill>
                  <a:srgbClr val="0070C0"/>
                </a:solidFill>
              </a:rPr>
              <a:t> </a:t>
            </a:r>
            <a:r>
              <a:rPr lang="ru-RU" sz="2400" dirty="0" err="1">
                <a:solidFill>
                  <a:srgbClr val="0070C0"/>
                </a:solidFill>
              </a:rPr>
              <a:t>bo‘ladi</a:t>
            </a:r>
            <a:endParaRPr sz="2400" dirty="0">
              <a:solidFill>
                <a:srgbClr val="0070C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45" name="Google Shape;445;p22"/>
          <p:cNvSpPr txBox="1"/>
          <p:nvPr/>
        </p:nvSpPr>
        <p:spPr>
          <a:xfrm>
            <a:off x="12002780" y="1670351"/>
            <a:ext cx="5484602" cy="12392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lvl="0" algn="just"/>
            <a:r>
              <a:rPr lang="en-US" sz="2400" dirty="0" err="1">
                <a:solidFill>
                  <a:srgbClr val="00B050"/>
                </a:solidFill>
              </a:rPr>
              <a:t>O‘quvchilar</a:t>
            </a:r>
            <a:r>
              <a:rPr lang="en-US" sz="2400" dirty="0">
                <a:solidFill>
                  <a:srgbClr val="00B050"/>
                </a:solidFill>
              </a:rPr>
              <a:t> </a:t>
            </a:r>
            <a:r>
              <a:rPr lang="en-US" sz="2400" dirty="0" err="1">
                <a:solidFill>
                  <a:srgbClr val="00B050"/>
                </a:solidFill>
              </a:rPr>
              <a:t>o‘z</a:t>
            </a:r>
            <a:r>
              <a:rPr lang="en-US" sz="2400" dirty="0">
                <a:solidFill>
                  <a:srgbClr val="00B050"/>
                </a:solidFill>
              </a:rPr>
              <a:t> </a:t>
            </a:r>
            <a:r>
              <a:rPr lang="en-US" sz="2400" dirty="0" err="1">
                <a:solidFill>
                  <a:srgbClr val="00B050"/>
                </a:solidFill>
              </a:rPr>
              <a:t>hududining</a:t>
            </a:r>
            <a:r>
              <a:rPr lang="en-US" sz="2400" dirty="0">
                <a:solidFill>
                  <a:srgbClr val="00B050"/>
                </a:solidFill>
              </a:rPr>
              <a:t> </a:t>
            </a:r>
            <a:r>
              <a:rPr lang="en-US" sz="2400" dirty="0" err="1">
                <a:solidFill>
                  <a:srgbClr val="00B050"/>
                </a:solidFill>
              </a:rPr>
              <a:t>geografik</a:t>
            </a:r>
            <a:r>
              <a:rPr lang="en-US" sz="2400" dirty="0">
                <a:solidFill>
                  <a:srgbClr val="00B050"/>
                </a:solidFill>
              </a:rPr>
              <a:t> </a:t>
            </a:r>
            <a:r>
              <a:rPr lang="en-US" sz="2400" dirty="0" err="1">
                <a:solidFill>
                  <a:srgbClr val="00B050"/>
                </a:solidFill>
              </a:rPr>
              <a:t>xususiyatlarini</a:t>
            </a:r>
            <a:r>
              <a:rPr lang="en-US" sz="2400" dirty="0">
                <a:solidFill>
                  <a:srgbClr val="00B050"/>
                </a:solidFill>
              </a:rPr>
              <a:t> </a:t>
            </a:r>
            <a:r>
              <a:rPr lang="en-US" sz="2400" dirty="0" err="1">
                <a:solidFill>
                  <a:srgbClr val="00B050"/>
                </a:solidFill>
              </a:rPr>
              <a:t>o‘rganish</a:t>
            </a:r>
            <a:r>
              <a:rPr lang="en-US" sz="2400" dirty="0">
                <a:solidFill>
                  <a:srgbClr val="00B050"/>
                </a:solidFill>
              </a:rPr>
              <a:t>, </a:t>
            </a:r>
            <a:r>
              <a:rPr lang="en-US" sz="2400" dirty="0" err="1">
                <a:solidFill>
                  <a:srgbClr val="00B050"/>
                </a:solidFill>
              </a:rPr>
              <a:t>tadqiqot</a:t>
            </a:r>
            <a:r>
              <a:rPr lang="en-US" sz="2400" dirty="0">
                <a:solidFill>
                  <a:srgbClr val="00B050"/>
                </a:solidFill>
              </a:rPr>
              <a:t> </a:t>
            </a:r>
            <a:r>
              <a:rPr lang="en-US" sz="2400" dirty="0" err="1">
                <a:solidFill>
                  <a:srgbClr val="00B050"/>
                </a:solidFill>
              </a:rPr>
              <a:t>olib</a:t>
            </a:r>
            <a:r>
              <a:rPr lang="en-US" sz="2400" dirty="0">
                <a:solidFill>
                  <a:srgbClr val="00B050"/>
                </a:solidFill>
              </a:rPr>
              <a:t> </a:t>
            </a:r>
            <a:r>
              <a:rPr lang="en-US" sz="2400" dirty="0" err="1">
                <a:solidFill>
                  <a:srgbClr val="00B050"/>
                </a:solidFill>
              </a:rPr>
              <a:t>borish</a:t>
            </a:r>
            <a:r>
              <a:rPr lang="en-US" sz="2400" dirty="0">
                <a:solidFill>
                  <a:srgbClr val="00B050"/>
                </a:solidFill>
              </a:rPr>
              <a:t> </a:t>
            </a:r>
            <a:r>
              <a:rPr lang="en-US" sz="2400" dirty="0" err="1">
                <a:solidFill>
                  <a:srgbClr val="00B050"/>
                </a:solidFill>
              </a:rPr>
              <a:t>va</a:t>
            </a:r>
            <a:r>
              <a:rPr lang="en-US" sz="2400" dirty="0">
                <a:solidFill>
                  <a:srgbClr val="00B050"/>
                </a:solidFill>
              </a:rPr>
              <a:t> </a:t>
            </a:r>
            <a:r>
              <a:rPr lang="en-US" sz="2400" dirty="0" err="1">
                <a:solidFill>
                  <a:srgbClr val="00B050"/>
                </a:solidFill>
              </a:rPr>
              <a:t>xulosalar</a:t>
            </a:r>
            <a:r>
              <a:rPr lang="en-US" sz="2400" dirty="0">
                <a:solidFill>
                  <a:srgbClr val="00B050"/>
                </a:solidFill>
              </a:rPr>
              <a:t> </a:t>
            </a:r>
            <a:r>
              <a:rPr lang="en-US" sz="2400" dirty="0" err="1">
                <a:solidFill>
                  <a:srgbClr val="00B050"/>
                </a:solidFill>
              </a:rPr>
              <a:t>chiqarish</a:t>
            </a:r>
            <a:r>
              <a:rPr lang="en-US" sz="2400" dirty="0">
                <a:solidFill>
                  <a:srgbClr val="00B050"/>
                </a:solidFill>
              </a:rPr>
              <a:t> </a:t>
            </a:r>
            <a:r>
              <a:rPr lang="en-US" sz="2400" dirty="0" err="1">
                <a:solidFill>
                  <a:srgbClr val="00B050"/>
                </a:solidFill>
              </a:rPr>
              <a:t>orqali</a:t>
            </a:r>
            <a:r>
              <a:rPr lang="en-US" sz="2400" dirty="0">
                <a:solidFill>
                  <a:srgbClr val="00B050"/>
                </a:solidFill>
              </a:rPr>
              <a:t> </a:t>
            </a:r>
            <a:r>
              <a:rPr lang="en-US" sz="2400" dirty="0" err="1">
                <a:solidFill>
                  <a:srgbClr val="00B050"/>
                </a:solidFill>
              </a:rPr>
              <a:t>mustaqil</a:t>
            </a:r>
            <a:r>
              <a:rPr lang="en-US" sz="2400" dirty="0">
                <a:solidFill>
                  <a:srgbClr val="00B050"/>
                </a:solidFill>
              </a:rPr>
              <a:t> </a:t>
            </a:r>
            <a:r>
              <a:rPr lang="en-US" sz="2400" dirty="0" err="1">
                <a:solidFill>
                  <a:srgbClr val="00B050"/>
                </a:solidFill>
              </a:rPr>
              <a:t>fikrlashni</a:t>
            </a:r>
            <a:r>
              <a:rPr lang="en-US" sz="2400" dirty="0">
                <a:solidFill>
                  <a:srgbClr val="00B050"/>
                </a:solidFill>
              </a:rPr>
              <a:t> </a:t>
            </a:r>
            <a:r>
              <a:rPr lang="en-US" sz="2400" dirty="0" err="1">
                <a:solidFill>
                  <a:srgbClr val="00B050"/>
                </a:solidFill>
              </a:rPr>
              <a:t>rivojlantiradi</a:t>
            </a:r>
            <a:endParaRPr lang="ru-RU" sz="2400" dirty="0">
              <a:solidFill>
                <a:srgbClr val="00B050"/>
              </a:solidFill>
            </a:endParaRPr>
          </a:p>
        </p:txBody>
      </p:sp>
      <p:sp>
        <p:nvSpPr>
          <p:cNvPr id="446" name="Google Shape;446;p22"/>
          <p:cNvSpPr txBox="1"/>
          <p:nvPr/>
        </p:nvSpPr>
        <p:spPr>
          <a:xfrm>
            <a:off x="12002780" y="4923265"/>
            <a:ext cx="5484602" cy="1696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just"/>
            <a:r>
              <a:rPr lang="en-US" sz="2400" dirty="0" err="1">
                <a:solidFill>
                  <a:schemeClr val="bg2">
                    <a:lumMod val="25000"/>
                  </a:schemeClr>
                </a:solidFill>
              </a:rPr>
              <a:t>Qiziqarli</a:t>
            </a:r>
            <a:r>
              <a:rPr lang="en-US" sz="2400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bg2">
                    <a:lumMod val="25000"/>
                  </a:schemeClr>
                </a:solidFill>
              </a:rPr>
              <a:t>o‘yinlar</a:t>
            </a:r>
            <a:r>
              <a:rPr lang="en-US" sz="2400" dirty="0">
                <a:solidFill>
                  <a:schemeClr val="bg2">
                    <a:lumMod val="25000"/>
                  </a:schemeClr>
                </a:solidFill>
              </a:rPr>
              <a:t>, </a:t>
            </a:r>
            <a:r>
              <a:rPr lang="en-US" sz="2400" dirty="0" err="1">
                <a:solidFill>
                  <a:schemeClr val="bg2">
                    <a:lumMod val="25000"/>
                  </a:schemeClr>
                </a:solidFill>
              </a:rPr>
              <a:t>masalan</a:t>
            </a:r>
            <a:r>
              <a:rPr lang="en-US" sz="2400" dirty="0">
                <a:solidFill>
                  <a:schemeClr val="bg2">
                    <a:lumMod val="25000"/>
                  </a:schemeClr>
                </a:solidFill>
              </a:rPr>
              <a:t>, "</a:t>
            </a:r>
            <a:r>
              <a:rPr lang="en-US" sz="2400" dirty="0" err="1">
                <a:solidFill>
                  <a:schemeClr val="bg2">
                    <a:lumMod val="25000"/>
                  </a:schemeClr>
                </a:solidFill>
              </a:rPr>
              <a:t>Xaritada</a:t>
            </a:r>
            <a:r>
              <a:rPr lang="en-US" sz="2400" dirty="0">
                <a:solidFill>
                  <a:schemeClr val="bg2">
                    <a:lumMod val="25000"/>
                  </a:schemeClr>
                </a:solidFill>
              </a:rPr>
              <a:t> top", "</a:t>
            </a:r>
            <a:r>
              <a:rPr lang="en-US" sz="2400" dirty="0" err="1">
                <a:solidFill>
                  <a:schemeClr val="bg2">
                    <a:lumMod val="25000"/>
                  </a:schemeClr>
                </a:solidFill>
              </a:rPr>
              <a:t>Sirli</a:t>
            </a:r>
            <a:r>
              <a:rPr lang="en-US" sz="2400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bg2">
                    <a:lumMod val="25000"/>
                  </a:schemeClr>
                </a:solidFill>
              </a:rPr>
              <a:t>geografik</a:t>
            </a:r>
            <a:r>
              <a:rPr lang="en-US" sz="2400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bg2">
                    <a:lumMod val="25000"/>
                  </a:schemeClr>
                </a:solidFill>
              </a:rPr>
              <a:t>joylar</a:t>
            </a:r>
            <a:r>
              <a:rPr lang="en-US" sz="2400" dirty="0">
                <a:solidFill>
                  <a:schemeClr val="bg2">
                    <a:lumMod val="25000"/>
                  </a:schemeClr>
                </a:solidFill>
              </a:rPr>
              <a:t>" </a:t>
            </a:r>
            <a:r>
              <a:rPr lang="en-US" sz="2400" dirty="0" err="1">
                <a:solidFill>
                  <a:schemeClr val="bg2">
                    <a:lumMod val="25000"/>
                  </a:schemeClr>
                </a:solidFill>
              </a:rPr>
              <a:t>kabi</a:t>
            </a:r>
            <a:r>
              <a:rPr lang="en-US" sz="2400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bg2">
                    <a:lumMod val="25000"/>
                  </a:schemeClr>
                </a:solidFill>
              </a:rPr>
              <a:t>mashg‘ulotlar</a:t>
            </a:r>
            <a:r>
              <a:rPr lang="en-US" sz="2400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bg2">
                    <a:lumMod val="25000"/>
                  </a:schemeClr>
                </a:solidFill>
              </a:rPr>
              <a:t>o‘quvchilarda</a:t>
            </a:r>
            <a:r>
              <a:rPr lang="en-US" sz="2400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bg2">
                    <a:lumMod val="25000"/>
                  </a:schemeClr>
                </a:solidFill>
              </a:rPr>
              <a:t>ijodiy</a:t>
            </a:r>
            <a:r>
              <a:rPr lang="en-US" sz="2400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bg2">
                    <a:lumMod val="25000"/>
                  </a:schemeClr>
                </a:solidFill>
              </a:rPr>
              <a:t>fikrlash</a:t>
            </a:r>
            <a:r>
              <a:rPr lang="en-US" sz="2400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bg2">
                    <a:lumMod val="25000"/>
                  </a:schemeClr>
                </a:solidFill>
              </a:rPr>
              <a:t>va</a:t>
            </a:r>
            <a:r>
              <a:rPr lang="en-US" sz="2400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bg2">
                    <a:lumMod val="25000"/>
                  </a:schemeClr>
                </a:solidFill>
              </a:rPr>
              <a:t>tezkor</a:t>
            </a:r>
            <a:r>
              <a:rPr lang="en-US" sz="2400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bg2">
                    <a:lumMod val="25000"/>
                  </a:schemeClr>
                </a:solidFill>
              </a:rPr>
              <a:t>qaror</a:t>
            </a:r>
            <a:r>
              <a:rPr lang="en-US" sz="2400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bg2">
                    <a:lumMod val="25000"/>
                  </a:schemeClr>
                </a:solidFill>
              </a:rPr>
              <a:t>qabul</a:t>
            </a:r>
            <a:r>
              <a:rPr lang="en-US" sz="2400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bg2">
                    <a:lumMod val="25000"/>
                  </a:schemeClr>
                </a:solidFill>
              </a:rPr>
              <a:t>qilish</a:t>
            </a:r>
            <a:r>
              <a:rPr lang="en-US" sz="2400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bg2">
                    <a:lumMod val="25000"/>
                  </a:schemeClr>
                </a:solidFill>
              </a:rPr>
              <a:t>ko‘nikmalarini</a:t>
            </a:r>
            <a:r>
              <a:rPr lang="en-US" sz="2400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bg2">
                    <a:lumMod val="25000"/>
                  </a:schemeClr>
                </a:solidFill>
              </a:rPr>
              <a:t>oshiradi</a:t>
            </a:r>
            <a:endParaRPr sz="2400" dirty="0">
              <a:solidFill>
                <a:schemeClr val="bg2">
                  <a:lumMod val="25000"/>
                </a:schemeClr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47" name="Google Shape;447;p22"/>
          <p:cNvSpPr txBox="1"/>
          <p:nvPr/>
        </p:nvSpPr>
        <p:spPr>
          <a:xfrm>
            <a:off x="11963901" y="3312075"/>
            <a:ext cx="5484602" cy="12392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just"/>
            <a:r>
              <a:rPr lang="ru-RU" sz="2400" dirty="0" err="1">
                <a:solidFill>
                  <a:srgbClr val="7030A0"/>
                </a:solidFill>
              </a:rPr>
              <a:t>Geografik</a:t>
            </a:r>
            <a:r>
              <a:rPr lang="ru-RU" sz="2400" dirty="0">
                <a:solidFill>
                  <a:srgbClr val="7030A0"/>
                </a:solidFill>
              </a:rPr>
              <a:t> </a:t>
            </a:r>
            <a:r>
              <a:rPr lang="ru-RU" sz="2400" dirty="0" err="1">
                <a:solidFill>
                  <a:srgbClr val="7030A0"/>
                </a:solidFill>
              </a:rPr>
              <a:t>xaritalar</a:t>
            </a:r>
            <a:r>
              <a:rPr lang="ru-RU" sz="2400" dirty="0">
                <a:solidFill>
                  <a:srgbClr val="7030A0"/>
                </a:solidFill>
              </a:rPr>
              <a:t> </a:t>
            </a:r>
            <a:r>
              <a:rPr lang="ru-RU" sz="2400" dirty="0" err="1">
                <a:solidFill>
                  <a:srgbClr val="7030A0"/>
                </a:solidFill>
              </a:rPr>
              <a:t>chizish</a:t>
            </a:r>
            <a:r>
              <a:rPr lang="ru-RU" sz="2400" dirty="0">
                <a:solidFill>
                  <a:srgbClr val="7030A0"/>
                </a:solidFill>
              </a:rPr>
              <a:t>, </a:t>
            </a:r>
            <a:r>
              <a:rPr lang="ru-RU" sz="2400" dirty="0" err="1">
                <a:solidFill>
                  <a:srgbClr val="7030A0"/>
                </a:solidFill>
              </a:rPr>
              <a:t>diagrammalar</a:t>
            </a:r>
            <a:r>
              <a:rPr lang="ru-RU" sz="2400" dirty="0">
                <a:solidFill>
                  <a:srgbClr val="7030A0"/>
                </a:solidFill>
              </a:rPr>
              <a:t> </a:t>
            </a:r>
            <a:r>
              <a:rPr lang="ru-RU" sz="2400" dirty="0" err="1">
                <a:solidFill>
                  <a:srgbClr val="7030A0"/>
                </a:solidFill>
              </a:rPr>
              <a:t>tayyorlash</a:t>
            </a:r>
            <a:r>
              <a:rPr lang="ru-RU" sz="2400" dirty="0">
                <a:solidFill>
                  <a:srgbClr val="7030A0"/>
                </a:solidFill>
              </a:rPr>
              <a:t> </a:t>
            </a:r>
            <a:r>
              <a:rPr lang="ru-RU" sz="2400" dirty="0" err="1">
                <a:solidFill>
                  <a:srgbClr val="7030A0"/>
                </a:solidFill>
              </a:rPr>
              <a:t>va</a:t>
            </a:r>
            <a:r>
              <a:rPr lang="ru-RU" sz="2400" dirty="0">
                <a:solidFill>
                  <a:srgbClr val="7030A0"/>
                </a:solidFill>
              </a:rPr>
              <a:t> </a:t>
            </a:r>
            <a:r>
              <a:rPr lang="ru-RU" sz="2400" dirty="0" err="1">
                <a:solidFill>
                  <a:srgbClr val="7030A0"/>
                </a:solidFill>
              </a:rPr>
              <a:t>tabiiy</a:t>
            </a:r>
            <a:r>
              <a:rPr lang="ru-RU" sz="2400" dirty="0">
                <a:solidFill>
                  <a:srgbClr val="7030A0"/>
                </a:solidFill>
              </a:rPr>
              <a:t> </a:t>
            </a:r>
            <a:r>
              <a:rPr lang="ru-RU" sz="2400" dirty="0" err="1">
                <a:solidFill>
                  <a:srgbClr val="7030A0"/>
                </a:solidFill>
              </a:rPr>
              <a:t>hududlarning</a:t>
            </a:r>
            <a:r>
              <a:rPr lang="ru-RU" sz="2400" dirty="0">
                <a:solidFill>
                  <a:srgbClr val="7030A0"/>
                </a:solidFill>
              </a:rPr>
              <a:t> </a:t>
            </a:r>
            <a:r>
              <a:rPr lang="ru-RU" sz="2400" dirty="0" err="1">
                <a:solidFill>
                  <a:srgbClr val="7030A0"/>
                </a:solidFill>
              </a:rPr>
              <a:t>badiiy</a:t>
            </a:r>
            <a:r>
              <a:rPr lang="ru-RU" sz="2400" dirty="0">
                <a:solidFill>
                  <a:srgbClr val="7030A0"/>
                </a:solidFill>
              </a:rPr>
              <a:t> </a:t>
            </a:r>
            <a:r>
              <a:rPr lang="ru-RU" sz="2400" dirty="0" err="1">
                <a:solidFill>
                  <a:srgbClr val="7030A0"/>
                </a:solidFill>
              </a:rPr>
              <a:t>ko‘rinishini</a:t>
            </a:r>
            <a:r>
              <a:rPr lang="ru-RU" sz="2400" dirty="0">
                <a:solidFill>
                  <a:srgbClr val="7030A0"/>
                </a:solidFill>
              </a:rPr>
              <a:t> </a:t>
            </a:r>
            <a:r>
              <a:rPr lang="ru-RU" sz="2400" dirty="0" err="1">
                <a:solidFill>
                  <a:srgbClr val="7030A0"/>
                </a:solidFill>
              </a:rPr>
              <a:t>tasvirlash</a:t>
            </a:r>
            <a:r>
              <a:rPr lang="ru-RU" sz="2400" dirty="0">
                <a:solidFill>
                  <a:srgbClr val="7030A0"/>
                </a:solidFill>
              </a:rPr>
              <a:t> </a:t>
            </a:r>
            <a:r>
              <a:rPr lang="ru-RU" sz="2400" dirty="0" err="1">
                <a:solidFill>
                  <a:srgbClr val="7030A0"/>
                </a:solidFill>
              </a:rPr>
              <a:t>orqali</a:t>
            </a:r>
            <a:r>
              <a:rPr lang="ru-RU" sz="2400" dirty="0">
                <a:solidFill>
                  <a:srgbClr val="7030A0"/>
                </a:solidFill>
              </a:rPr>
              <a:t> </a:t>
            </a:r>
            <a:r>
              <a:rPr lang="ru-RU" sz="2400" dirty="0" err="1">
                <a:solidFill>
                  <a:srgbClr val="7030A0"/>
                </a:solidFill>
              </a:rPr>
              <a:t>tasavvur</a:t>
            </a:r>
            <a:r>
              <a:rPr lang="ru-RU" sz="2400" dirty="0">
                <a:solidFill>
                  <a:srgbClr val="7030A0"/>
                </a:solidFill>
              </a:rPr>
              <a:t> </a:t>
            </a:r>
            <a:r>
              <a:rPr lang="ru-RU" sz="2400" dirty="0" err="1">
                <a:solidFill>
                  <a:srgbClr val="7030A0"/>
                </a:solidFill>
              </a:rPr>
              <a:t>va</a:t>
            </a:r>
            <a:r>
              <a:rPr lang="ru-RU" sz="2400" dirty="0">
                <a:solidFill>
                  <a:srgbClr val="7030A0"/>
                </a:solidFill>
              </a:rPr>
              <a:t> </a:t>
            </a:r>
            <a:r>
              <a:rPr lang="ru-RU" sz="2400" dirty="0" err="1">
                <a:solidFill>
                  <a:srgbClr val="7030A0"/>
                </a:solidFill>
              </a:rPr>
              <a:t>ijodkorlik</a:t>
            </a:r>
            <a:r>
              <a:rPr lang="ru-RU" sz="2400" dirty="0">
                <a:solidFill>
                  <a:srgbClr val="7030A0"/>
                </a:solidFill>
              </a:rPr>
              <a:t> </a:t>
            </a:r>
            <a:r>
              <a:rPr lang="ru-RU" sz="2400" dirty="0" err="1">
                <a:solidFill>
                  <a:srgbClr val="7030A0"/>
                </a:solidFill>
              </a:rPr>
              <a:t>rivojlantiriladi</a:t>
            </a:r>
            <a:endParaRPr sz="2400" dirty="0">
              <a:solidFill>
                <a:srgbClr val="7030A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48" name="Google Shape;448;p22"/>
          <p:cNvSpPr txBox="1"/>
          <p:nvPr/>
        </p:nvSpPr>
        <p:spPr>
          <a:xfrm>
            <a:off x="11971548" y="8560394"/>
            <a:ext cx="5484602" cy="12392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just"/>
            <a:r>
              <a:rPr lang="en-US" sz="2400" dirty="0" err="1">
                <a:solidFill>
                  <a:srgbClr val="E53935"/>
                </a:solidFill>
              </a:rPr>
              <a:t>O‘quvchilar</a:t>
            </a:r>
            <a:r>
              <a:rPr lang="en-US" sz="2400" dirty="0">
                <a:solidFill>
                  <a:srgbClr val="E53935"/>
                </a:solidFill>
              </a:rPr>
              <a:t> </a:t>
            </a:r>
            <a:r>
              <a:rPr lang="en-US" sz="2400" dirty="0" err="1">
                <a:solidFill>
                  <a:srgbClr val="E53935"/>
                </a:solidFill>
              </a:rPr>
              <a:t>tomonidan</a:t>
            </a:r>
            <a:r>
              <a:rPr lang="en-US" sz="2400" dirty="0">
                <a:solidFill>
                  <a:srgbClr val="E53935"/>
                </a:solidFill>
              </a:rPr>
              <a:t> </a:t>
            </a:r>
            <a:r>
              <a:rPr lang="en-US" sz="2400" dirty="0" err="1">
                <a:solidFill>
                  <a:srgbClr val="E53935"/>
                </a:solidFill>
              </a:rPr>
              <a:t>yaratilgan</a:t>
            </a:r>
            <a:r>
              <a:rPr lang="en-US" sz="2400" dirty="0">
                <a:solidFill>
                  <a:srgbClr val="E53935"/>
                </a:solidFill>
              </a:rPr>
              <a:t> </a:t>
            </a:r>
            <a:r>
              <a:rPr lang="en-US" sz="2400" dirty="0" err="1">
                <a:solidFill>
                  <a:srgbClr val="E53935"/>
                </a:solidFill>
              </a:rPr>
              <a:t>loyihalar</a:t>
            </a:r>
            <a:r>
              <a:rPr lang="en-US" sz="2400" dirty="0">
                <a:solidFill>
                  <a:srgbClr val="E53935"/>
                </a:solidFill>
              </a:rPr>
              <a:t>, </a:t>
            </a:r>
            <a:r>
              <a:rPr lang="en-US" sz="2400" dirty="0" err="1">
                <a:solidFill>
                  <a:srgbClr val="E53935"/>
                </a:solidFill>
              </a:rPr>
              <a:t>rasmlar</a:t>
            </a:r>
            <a:r>
              <a:rPr lang="en-US" sz="2400" dirty="0">
                <a:solidFill>
                  <a:srgbClr val="E53935"/>
                </a:solidFill>
              </a:rPr>
              <a:t>, </a:t>
            </a:r>
            <a:r>
              <a:rPr lang="en-US" sz="2400" dirty="0" err="1">
                <a:solidFill>
                  <a:srgbClr val="E53935"/>
                </a:solidFill>
              </a:rPr>
              <a:t>xaritalar</a:t>
            </a:r>
            <a:r>
              <a:rPr lang="en-US" sz="2400" dirty="0">
                <a:solidFill>
                  <a:srgbClr val="E53935"/>
                </a:solidFill>
              </a:rPr>
              <a:t> </a:t>
            </a:r>
            <a:r>
              <a:rPr lang="en-US" sz="2400" dirty="0" err="1">
                <a:solidFill>
                  <a:srgbClr val="E53935"/>
                </a:solidFill>
              </a:rPr>
              <a:t>va</a:t>
            </a:r>
            <a:r>
              <a:rPr lang="en-US" sz="2400" dirty="0">
                <a:solidFill>
                  <a:srgbClr val="E53935"/>
                </a:solidFill>
              </a:rPr>
              <a:t> </a:t>
            </a:r>
            <a:r>
              <a:rPr lang="en-US" sz="2400" dirty="0" err="1">
                <a:solidFill>
                  <a:srgbClr val="E53935"/>
                </a:solidFill>
              </a:rPr>
              <a:t>boshqalar</a:t>
            </a:r>
            <a:r>
              <a:rPr lang="en-US" sz="2400" dirty="0">
                <a:solidFill>
                  <a:srgbClr val="E53935"/>
                </a:solidFill>
              </a:rPr>
              <a:t> </a:t>
            </a:r>
            <a:r>
              <a:rPr lang="en-US" sz="2400" dirty="0" err="1">
                <a:solidFill>
                  <a:srgbClr val="E53935"/>
                </a:solidFill>
              </a:rPr>
              <a:t>ko‘rgazmasini</a:t>
            </a:r>
            <a:r>
              <a:rPr lang="en-US" sz="2400" dirty="0">
                <a:solidFill>
                  <a:srgbClr val="E53935"/>
                </a:solidFill>
              </a:rPr>
              <a:t> </a:t>
            </a:r>
            <a:r>
              <a:rPr lang="en-US" sz="2400" dirty="0" err="1">
                <a:solidFill>
                  <a:srgbClr val="E53935"/>
                </a:solidFill>
              </a:rPr>
              <a:t>o‘tkazish</a:t>
            </a:r>
            <a:r>
              <a:rPr lang="en-US" sz="2400" dirty="0">
                <a:solidFill>
                  <a:srgbClr val="E53935"/>
                </a:solidFill>
              </a:rPr>
              <a:t> </a:t>
            </a:r>
            <a:r>
              <a:rPr lang="en-US" sz="2400" dirty="0" err="1">
                <a:solidFill>
                  <a:srgbClr val="E53935"/>
                </a:solidFill>
              </a:rPr>
              <a:t>orqali</a:t>
            </a:r>
            <a:r>
              <a:rPr lang="en-US" sz="2400" dirty="0">
                <a:solidFill>
                  <a:srgbClr val="E53935"/>
                </a:solidFill>
              </a:rPr>
              <a:t> </a:t>
            </a:r>
            <a:r>
              <a:rPr lang="en-US" sz="2400" dirty="0" err="1">
                <a:solidFill>
                  <a:srgbClr val="E53935"/>
                </a:solidFill>
              </a:rPr>
              <a:t>ularning</a:t>
            </a:r>
            <a:r>
              <a:rPr lang="en-US" sz="2400" dirty="0">
                <a:solidFill>
                  <a:srgbClr val="E53935"/>
                </a:solidFill>
              </a:rPr>
              <a:t> </a:t>
            </a:r>
            <a:r>
              <a:rPr lang="en-US" sz="2400" dirty="0" err="1">
                <a:solidFill>
                  <a:srgbClr val="E53935"/>
                </a:solidFill>
              </a:rPr>
              <a:t>ijodiy</a:t>
            </a:r>
            <a:r>
              <a:rPr lang="en-US" sz="2400" dirty="0">
                <a:solidFill>
                  <a:srgbClr val="E53935"/>
                </a:solidFill>
              </a:rPr>
              <a:t> </a:t>
            </a:r>
            <a:r>
              <a:rPr lang="en-US" sz="2400" dirty="0" err="1">
                <a:solidFill>
                  <a:srgbClr val="E53935"/>
                </a:solidFill>
              </a:rPr>
              <a:t>ishlarini</a:t>
            </a:r>
            <a:r>
              <a:rPr lang="en-US" sz="2400" dirty="0">
                <a:solidFill>
                  <a:srgbClr val="E53935"/>
                </a:solidFill>
              </a:rPr>
              <a:t> </a:t>
            </a:r>
            <a:r>
              <a:rPr lang="en-US" sz="2400" dirty="0" err="1">
                <a:solidFill>
                  <a:srgbClr val="E53935"/>
                </a:solidFill>
              </a:rPr>
              <a:t>baholash</a:t>
            </a:r>
            <a:r>
              <a:rPr lang="en-US" sz="2400" dirty="0">
                <a:solidFill>
                  <a:srgbClr val="E53935"/>
                </a:solidFill>
              </a:rPr>
              <a:t> </a:t>
            </a:r>
            <a:r>
              <a:rPr lang="en-US" sz="2400" dirty="0" err="1">
                <a:solidFill>
                  <a:srgbClr val="E53935"/>
                </a:solidFill>
              </a:rPr>
              <a:t>va</a:t>
            </a:r>
            <a:r>
              <a:rPr lang="en-US" sz="2400" dirty="0">
                <a:solidFill>
                  <a:srgbClr val="E53935"/>
                </a:solidFill>
              </a:rPr>
              <a:t> </a:t>
            </a:r>
            <a:r>
              <a:rPr lang="en-US" sz="2400" dirty="0" err="1">
                <a:solidFill>
                  <a:srgbClr val="E53935"/>
                </a:solidFill>
              </a:rPr>
              <a:t>rag‘batlantirish</a:t>
            </a:r>
            <a:endParaRPr sz="2400" dirty="0">
              <a:solidFill>
                <a:srgbClr val="E53935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36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37" name="Рисунок 36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38" name="Рисунок 37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14292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1" name="Google Shape;311;p22"/>
          <p:cNvGrpSpPr/>
          <p:nvPr/>
        </p:nvGrpSpPr>
        <p:grpSpPr>
          <a:xfrm>
            <a:off x="3211525" y="4436456"/>
            <a:ext cx="719854" cy="768092"/>
            <a:chOff x="-64781025" y="3361050"/>
            <a:chExt cx="317425" cy="315200"/>
          </a:xfrm>
        </p:grpSpPr>
        <p:sp>
          <p:nvSpPr>
            <p:cNvPr id="312" name="Google Shape;312;p22"/>
            <p:cNvSpPr/>
            <p:nvPr/>
          </p:nvSpPr>
          <p:spPr>
            <a:xfrm>
              <a:off x="-64764500" y="3388725"/>
              <a:ext cx="272550" cy="272550"/>
            </a:xfrm>
            <a:custGeom>
              <a:avLst/>
              <a:gdLst/>
              <a:ahLst/>
              <a:cxnLst/>
              <a:rect l="l" t="t" r="r" b="b"/>
              <a:pathLst>
                <a:path w="10902" h="10902" extrusionOk="0">
                  <a:moveTo>
                    <a:pt x="6554" y="2647"/>
                  </a:moveTo>
                  <a:cubicBezTo>
                    <a:pt x="6979" y="2647"/>
                    <a:pt x="7404" y="2805"/>
                    <a:pt x="7719" y="3120"/>
                  </a:cubicBezTo>
                  <a:cubicBezTo>
                    <a:pt x="8381" y="3782"/>
                    <a:pt x="8381" y="4821"/>
                    <a:pt x="7751" y="5483"/>
                  </a:cubicBezTo>
                  <a:cubicBezTo>
                    <a:pt x="7436" y="5798"/>
                    <a:pt x="7058" y="5955"/>
                    <a:pt x="6585" y="5955"/>
                  </a:cubicBezTo>
                  <a:cubicBezTo>
                    <a:pt x="6144" y="5955"/>
                    <a:pt x="5703" y="5798"/>
                    <a:pt x="5388" y="5483"/>
                  </a:cubicBezTo>
                  <a:cubicBezTo>
                    <a:pt x="5073" y="5168"/>
                    <a:pt x="4915" y="4758"/>
                    <a:pt x="4915" y="4286"/>
                  </a:cubicBezTo>
                  <a:cubicBezTo>
                    <a:pt x="4915" y="3813"/>
                    <a:pt x="5073" y="3435"/>
                    <a:pt x="5388" y="3120"/>
                  </a:cubicBezTo>
                  <a:cubicBezTo>
                    <a:pt x="5703" y="2805"/>
                    <a:pt x="6128" y="2647"/>
                    <a:pt x="6554" y="2647"/>
                  </a:cubicBezTo>
                  <a:close/>
                  <a:moveTo>
                    <a:pt x="2175" y="6901"/>
                  </a:moveTo>
                  <a:lnTo>
                    <a:pt x="4065" y="8791"/>
                  </a:lnTo>
                  <a:lnTo>
                    <a:pt x="3592" y="9484"/>
                  </a:lnTo>
                  <a:lnTo>
                    <a:pt x="1418" y="7342"/>
                  </a:lnTo>
                  <a:lnTo>
                    <a:pt x="2175" y="6901"/>
                  </a:lnTo>
                  <a:close/>
                  <a:moveTo>
                    <a:pt x="6907" y="1"/>
                  </a:moveTo>
                  <a:cubicBezTo>
                    <a:pt x="6851" y="1"/>
                    <a:pt x="6795" y="11"/>
                    <a:pt x="6743" y="33"/>
                  </a:cubicBezTo>
                  <a:cubicBezTo>
                    <a:pt x="5546" y="663"/>
                    <a:pt x="4474" y="1576"/>
                    <a:pt x="3655" y="2616"/>
                  </a:cubicBezTo>
                  <a:cubicBezTo>
                    <a:pt x="3025" y="3341"/>
                    <a:pt x="2553" y="4223"/>
                    <a:pt x="2175" y="5136"/>
                  </a:cubicBezTo>
                  <a:cubicBezTo>
                    <a:pt x="2048" y="5451"/>
                    <a:pt x="1922" y="5766"/>
                    <a:pt x="1859" y="6050"/>
                  </a:cubicBezTo>
                  <a:lnTo>
                    <a:pt x="505" y="6838"/>
                  </a:lnTo>
                  <a:cubicBezTo>
                    <a:pt x="379" y="6932"/>
                    <a:pt x="316" y="7058"/>
                    <a:pt x="316" y="7184"/>
                  </a:cubicBezTo>
                  <a:cubicBezTo>
                    <a:pt x="316" y="7279"/>
                    <a:pt x="347" y="7405"/>
                    <a:pt x="442" y="7531"/>
                  </a:cubicBezTo>
                  <a:lnTo>
                    <a:pt x="1072" y="8161"/>
                  </a:lnTo>
                  <a:cubicBezTo>
                    <a:pt x="631" y="8696"/>
                    <a:pt x="1" y="9673"/>
                    <a:pt x="1" y="10272"/>
                  </a:cubicBezTo>
                  <a:cubicBezTo>
                    <a:pt x="1" y="10524"/>
                    <a:pt x="64" y="10681"/>
                    <a:pt x="158" y="10744"/>
                  </a:cubicBezTo>
                  <a:cubicBezTo>
                    <a:pt x="221" y="10839"/>
                    <a:pt x="379" y="10902"/>
                    <a:pt x="631" y="10902"/>
                  </a:cubicBezTo>
                  <a:cubicBezTo>
                    <a:pt x="1229" y="10902"/>
                    <a:pt x="2238" y="10240"/>
                    <a:pt x="2742" y="9830"/>
                  </a:cubicBezTo>
                  <a:lnTo>
                    <a:pt x="3372" y="10461"/>
                  </a:lnTo>
                  <a:cubicBezTo>
                    <a:pt x="3466" y="10555"/>
                    <a:pt x="3592" y="10587"/>
                    <a:pt x="3655" y="10587"/>
                  </a:cubicBezTo>
                  <a:lnTo>
                    <a:pt x="3687" y="10587"/>
                  </a:lnTo>
                  <a:cubicBezTo>
                    <a:pt x="3813" y="10587"/>
                    <a:pt x="3939" y="10524"/>
                    <a:pt x="4002" y="10398"/>
                  </a:cubicBezTo>
                  <a:lnTo>
                    <a:pt x="4789" y="9074"/>
                  </a:lnTo>
                  <a:cubicBezTo>
                    <a:pt x="5104" y="8980"/>
                    <a:pt x="5420" y="8854"/>
                    <a:pt x="5735" y="8759"/>
                  </a:cubicBezTo>
                  <a:cubicBezTo>
                    <a:pt x="6648" y="8381"/>
                    <a:pt x="7530" y="7877"/>
                    <a:pt x="8255" y="7279"/>
                  </a:cubicBezTo>
                  <a:cubicBezTo>
                    <a:pt x="9295" y="6459"/>
                    <a:pt x="10208" y="5388"/>
                    <a:pt x="10838" y="4223"/>
                  </a:cubicBezTo>
                  <a:cubicBezTo>
                    <a:pt x="10901" y="4065"/>
                    <a:pt x="10870" y="3876"/>
                    <a:pt x="10744" y="3750"/>
                  </a:cubicBezTo>
                  <a:lnTo>
                    <a:pt x="7215" y="127"/>
                  </a:lnTo>
                  <a:cubicBezTo>
                    <a:pt x="7131" y="43"/>
                    <a:pt x="7019" y="1"/>
                    <a:pt x="690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13" name="Google Shape;313;p22"/>
            <p:cNvSpPr/>
            <p:nvPr/>
          </p:nvSpPr>
          <p:spPr>
            <a:xfrm>
              <a:off x="-64568375" y="3361050"/>
              <a:ext cx="104775" cy="105675"/>
            </a:xfrm>
            <a:custGeom>
              <a:avLst/>
              <a:gdLst/>
              <a:ahLst/>
              <a:cxnLst/>
              <a:rect l="l" t="t" r="r" b="b"/>
              <a:pathLst>
                <a:path w="4191" h="4227" extrusionOk="0">
                  <a:moveTo>
                    <a:pt x="2941" y="1"/>
                  </a:moveTo>
                  <a:cubicBezTo>
                    <a:pt x="2906" y="1"/>
                    <a:pt x="2871" y="2"/>
                    <a:pt x="2836" y="5"/>
                  </a:cubicBezTo>
                  <a:cubicBezTo>
                    <a:pt x="1828" y="100"/>
                    <a:pt x="883" y="320"/>
                    <a:pt x="0" y="667"/>
                  </a:cubicBezTo>
                  <a:lnTo>
                    <a:pt x="3529" y="4227"/>
                  </a:lnTo>
                  <a:cubicBezTo>
                    <a:pt x="3876" y="3313"/>
                    <a:pt x="4128" y="2368"/>
                    <a:pt x="4191" y="1392"/>
                  </a:cubicBezTo>
                  <a:cubicBezTo>
                    <a:pt x="4191" y="982"/>
                    <a:pt x="4033" y="635"/>
                    <a:pt x="3812" y="352"/>
                  </a:cubicBezTo>
                  <a:cubicBezTo>
                    <a:pt x="3558" y="125"/>
                    <a:pt x="3252" y="1"/>
                    <a:pt x="294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14" name="Google Shape;314;p22"/>
            <p:cNvSpPr/>
            <p:nvPr/>
          </p:nvSpPr>
          <p:spPr>
            <a:xfrm>
              <a:off x="-64645575" y="3596675"/>
              <a:ext cx="85100" cy="79575"/>
            </a:xfrm>
            <a:custGeom>
              <a:avLst/>
              <a:gdLst/>
              <a:ahLst/>
              <a:cxnLst/>
              <a:rect l="l" t="t" r="r" b="b"/>
              <a:pathLst>
                <a:path w="3404" h="3183" extrusionOk="0">
                  <a:moveTo>
                    <a:pt x="3403" y="0"/>
                  </a:moveTo>
                  <a:lnTo>
                    <a:pt x="3403" y="0"/>
                  </a:lnTo>
                  <a:cubicBezTo>
                    <a:pt x="2710" y="473"/>
                    <a:pt x="2017" y="819"/>
                    <a:pt x="1261" y="1134"/>
                  </a:cubicBezTo>
                  <a:cubicBezTo>
                    <a:pt x="1041" y="1292"/>
                    <a:pt x="726" y="1386"/>
                    <a:pt x="442" y="1449"/>
                  </a:cubicBezTo>
                  <a:cubicBezTo>
                    <a:pt x="347" y="1859"/>
                    <a:pt x="253" y="2237"/>
                    <a:pt x="95" y="2584"/>
                  </a:cubicBezTo>
                  <a:cubicBezTo>
                    <a:pt x="1" y="2741"/>
                    <a:pt x="32" y="2930"/>
                    <a:pt x="158" y="3056"/>
                  </a:cubicBezTo>
                  <a:cubicBezTo>
                    <a:pt x="253" y="3151"/>
                    <a:pt x="347" y="3182"/>
                    <a:pt x="442" y="3182"/>
                  </a:cubicBezTo>
                  <a:cubicBezTo>
                    <a:pt x="505" y="3182"/>
                    <a:pt x="568" y="3182"/>
                    <a:pt x="600" y="3151"/>
                  </a:cubicBezTo>
                  <a:cubicBezTo>
                    <a:pt x="1135" y="2867"/>
                    <a:pt x="1671" y="2521"/>
                    <a:pt x="2080" y="2080"/>
                  </a:cubicBezTo>
                  <a:cubicBezTo>
                    <a:pt x="2679" y="1481"/>
                    <a:pt x="3151" y="756"/>
                    <a:pt x="340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15" name="Google Shape;315;p22"/>
            <p:cNvSpPr/>
            <p:nvPr/>
          </p:nvSpPr>
          <p:spPr>
            <a:xfrm>
              <a:off x="-64781025" y="3456475"/>
              <a:ext cx="80350" cy="85075"/>
            </a:xfrm>
            <a:custGeom>
              <a:avLst/>
              <a:gdLst/>
              <a:ahLst/>
              <a:cxnLst/>
              <a:rect l="l" t="t" r="r" b="b"/>
              <a:pathLst>
                <a:path w="3214" h="3403" extrusionOk="0">
                  <a:moveTo>
                    <a:pt x="3214" y="0"/>
                  </a:moveTo>
                  <a:cubicBezTo>
                    <a:pt x="2426" y="252"/>
                    <a:pt x="1733" y="725"/>
                    <a:pt x="1134" y="1324"/>
                  </a:cubicBezTo>
                  <a:cubicBezTo>
                    <a:pt x="693" y="1733"/>
                    <a:pt x="347" y="2269"/>
                    <a:pt x="63" y="2804"/>
                  </a:cubicBezTo>
                  <a:cubicBezTo>
                    <a:pt x="0" y="2962"/>
                    <a:pt x="32" y="3151"/>
                    <a:pt x="158" y="3277"/>
                  </a:cubicBezTo>
                  <a:cubicBezTo>
                    <a:pt x="221" y="3371"/>
                    <a:pt x="347" y="3403"/>
                    <a:pt x="410" y="3403"/>
                  </a:cubicBezTo>
                  <a:cubicBezTo>
                    <a:pt x="504" y="3403"/>
                    <a:pt x="536" y="3403"/>
                    <a:pt x="630" y="3371"/>
                  </a:cubicBezTo>
                  <a:cubicBezTo>
                    <a:pt x="977" y="3214"/>
                    <a:pt x="1355" y="3088"/>
                    <a:pt x="1764" y="2993"/>
                  </a:cubicBezTo>
                  <a:cubicBezTo>
                    <a:pt x="1827" y="2678"/>
                    <a:pt x="1953" y="2426"/>
                    <a:pt x="2079" y="2143"/>
                  </a:cubicBezTo>
                  <a:cubicBezTo>
                    <a:pt x="2394" y="1387"/>
                    <a:pt x="2741" y="694"/>
                    <a:pt x="321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316" name="Google Shape;316;p22"/>
          <p:cNvGrpSpPr/>
          <p:nvPr/>
        </p:nvGrpSpPr>
        <p:grpSpPr>
          <a:xfrm>
            <a:off x="6951140" y="4436447"/>
            <a:ext cx="518301" cy="768109"/>
            <a:chOff x="-64001300" y="4093650"/>
            <a:chExt cx="228450" cy="317450"/>
          </a:xfrm>
        </p:grpSpPr>
        <p:sp>
          <p:nvSpPr>
            <p:cNvPr id="317" name="Google Shape;317;p22"/>
            <p:cNvSpPr/>
            <p:nvPr/>
          </p:nvSpPr>
          <p:spPr>
            <a:xfrm>
              <a:off x="-63933550" y="4328375"/>
              <a:ext cx="93750" cy="40975"/>
            </a:xfrm>
            <a:custGeom>
              <a:avLst/>
              <a:gdLst/>
              <a:ahLst/>
              <a:cxnLst/>
              <a:rect l="l" t="t" r="r" b="b"/>
              <a:pathLst>
                <a:path w="3750" h="1639" extrusionOk="0">
                  <a:moveTo>
                    <a:pt x="1859" y="0"/>
                  </a:moveTo>
                  <a:cubicBezTo>
                    <a:pt x="1009" y="0"/>
                    <a:pt x="315" y="662"/>
                    <a:pt x="0" y="1638"/>
                  </a:cubicBezTo>
                  <a:lnTo>
                    <a:pt x="3749" y="1638"/>
                  </a:lnTo>
                  <a:cubicBezTo>
                    <a:pt x="3434" y="662"/>
                    <a:pt x="2710" y="0"/>
                    <a:pt x="185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18" name="Google Shape;318;p22"/>
            <p:cNvSpPr/>
            <p:nvPr/>
          </p:nvSpPr>
          <p:spPr>
            <a:xfrm>
              <a:off x="-63980025" y="4135400"/>
              <a:ext cx="185900" cy="234725"/>
            </a:xfrm>
            <a:custGeom>
              <a:avLst/>
              <a:gdLst/>
              <a:ahLst/>
              <a:cxnLst/>
              <a:rect l="l" t="t" r="r" b="b"/>
              <a:pathLst>
                <a:path w="7436" h="9389" extrusionOk="0">
                  <a:moveTo>
                    <a:pt x="6617" y="1"/>
                  </a:moveTo>
                  <a:lnTo>
                    <a:pt x="6617" y="725"/>
                  </a:lnTo>
                  <a:cubicBezTo>
                    <a:pt x="6196" y="593"/>
                    <a:pt x="5771" y="530"/>
                    <a:pt x="5358" y="530"/>
                  </a:cubicBezTo>
                  <a:cubicBezTo>
                    <a:pt x="4686" y="530"/>
                    <a:pt x="4044" y="697"/>
                    <a:pt x="3498" y="1009"/>
                  </a:cubicBezTo>
                  <a:cubicBezTo>
                    <a:pt x="3103" y="1242"/>
                    <a:pt x="2617" y="1373"/>
                    <a:pt x="2085" y="1373"/>
                  </a:cubicBezTo>
                  <a:cubicBezTo>
                    <a:pt x="1683" y="1373"/>
                    <a:pt x="1254" y="1298"/>
                    <a:pt x="820" y="1135"/>
                  </a:cubicBezTo>
                  <a:lnTo>
                    <a:pt x="820" y="32"/>
                  </a:lnTo>
                  <a:lnTo>
                    <a:pt x="1" y="32"/>
                  </a:lnTo>
                  <a:lnTo>
                    <a:pt x="1" y="1418"/>
                  </a:lnTo>
                  <a:cubicBezTo>
                    <a:pt x="1" y="2867"/>
                    <a:pt x="820" y="4096"/>
                    <a:pt x="2017" y="4726"/>
                  </a:cubicBezTo>
                  <a:cubicBezTo>
                    <a:pt x="820" y="5356"/>
                    <a:pt x="1" y="6554"/>
                    <a:pt x="1" y="8034"/>
                  </a:cubicBezTo>
                  <a:lnTo>
                    <a:pt x="1" y="9389"/>
                  </a:lnTo>
                  <a:lnTo>
                    <a:pt x="820" y="9389"/>
                  </a:lnTo>
                  <a:lnTo>
                    <a:pt x="820" y="8034"/>
                  </a:lnTo>
                  <a:cubicBezTo>
                    <a:pt x="820" y="6396"/>
                    <a:pt x="2143" y="5104"/>
                    <a:pt x="3750" y="5104"/>
                  </a:cubicBezTo>
                  <a:cubicBezTo>
                    <a:pt x="5356" y="5104"/>
                    <a:pt x="6617" y="6396"/>
                    <a:pt x="6617" y="8034"/>
                  </a:cubicBezTo>
                  <a:lnTo>
                    <a:pt x="6617" y="9389"/>
                  </a:lnTo>
                  <a:lnTo>
                    <a:pt x="7436" y="9389"/>
                  </a:lnTo>
                  <a:lnTo>
                    <a:pt x="7436" y="9357"/>
                  </a:lnTo>
                  <a:lnTo>
                    <a:pt x="7436" y="7971"/>
                  </a:lnTo>
                  <a:cubicBezTo>
                    <a:pt x="7436" y="6522"/>
                    <a:pt x="6617" y="5293"/>
                    <a:pt x="5451" y="4663"/>
                  </a:cubicBezTo>
                  <a:cubicBezTo>
                    <a:pt x="6617" y="4033"/>
                    <a:pt x="7436" y="2836"/>
                    <a:pt x="7436" y="1355"/>
                  </a:cubicBezTo>
                  <a:lnTo>
                    <a:pt x="7436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19" name="Google Shape;319;p22"/>
            <p:cNvSpPr/>
            <p:nvPr/>
          </p:nvSpPr>
          <p:spPr>
            <a:xfrm>
              <a:off x="-64001300" y="4389800"/>
              <a:ext cx="228450" cy="21300"/>
            </a:xfrm>
            <a:custGeom>
              <a:avLst/>
              <a:gdLst/>
              <a:ahLst/>
              <a:cxnLst/>
              <a:rect l="l" t="t" r="r" b="b"/>
              <a:pathLst>
                <a:path w="9138" h="852" extrusionOk="0">
                  <a:moveTo>
                    <a:pt x="411" y="1"/>
                  </a:moveTo>
                  <a:cubicBezTo>
                    <a:pt x="190" y="1"/>
                    <a:pt x="1" y="221"/>
                    <a:pt x="1" y="410"/>
                  </a:cubicBezTo>
                  <a:cubicBezTo>
                    <a:pt x="1" y="631"/>
                    <a:pt x="190" y="851"/>
                    <a:pt x="411" y="851"/>
                  </a:cubicBezTo>
                  <a:lnTo>
                    <a:pt x="8696" y="851"/>
                  </a:lnTo>
                  <a:cubicBezTo>
                    <a:pt x="8917" y="851"/>
                    <a:pt x="9074" y="631"/>
                    <a:pt x="9074" y="410"/>
                  </a:cubicBezTo>
                  <a:cubicBezTo>
                    <a:pt x="9137" y="221"/>
                    <a:pt x="8917" y="1"/>
                    <a:pt x="869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20" name="Google Shape;320;p22"/>
            <p:cNvSpPr/>
            <p:nvPr/>
          </p:nvSpPr>
          <p:spPr>
            <a:xfrm>
              <a:off x="-64001300" y="4093650"/>
              <a:ext cx="226875" cy="20500"/>
            </a:xfrm>
            <a:custGeom>
              <a:avLst/>
              <a:gdLst/>
              <a:ahLst/>
              <a:cxnLst/>
              <a:rect l="l" t="t" r="r" b="b"/>
              <a:pathLst>
                <a:path w="9075" h="820" extrusionOk="0">
                  <a:moveTo>
                    <a:pt x="411" y="1"/>
                  </a:moveTo>
                  <a:cubicBezTo>
                    <a:pt x="190" y="1"/>
                    <a:pt x="1" y="190"/>
                    <a:pt x="1" y="410"/>
                  </a:cubicBezTo>
                  <a:cubicBezTo>
                    <a:pt x="32" y="631"/>
                    <a:pt x="190" y="820"/>
                    <a:pt x="411" y="820"/>
                  </a:cubicBezTo>
                  <a:lnTo>
                    <a:pt x="8696" y="820"/>
                  </a:lnTo>
                  <a:cubicBezTo>
                    <a:pt x="8917" y="820"/>
                    <a:pt x="9074" y="631"/>
                    <a:pt x="9074" y="410"/>
                  </a:cubicBezTo>
                  <a:cubicBezTo>
                    <a:pt x="9074" y="158"/>
                    <a:pt x="8885" y="1"/>
                    <a:pt x="869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321" name="Google Shape;321;p22"/>
          <p:cNvGrpSpPr/>
          <p:nvPr/>
        </p:nvGrpSpPr>
        <p:grpSpPr>
          <a:xfrm>
            <a:off x="1042379" y="5728922"/>
            <a:ext cx="705444" cy="768077"/>
            <a:chOff x="-62148800" y="3377700"/>
            <a:chExt cx="311125" cy="316750"/>
          </a:xfrm>
        </p:grpSpPr>
        <p:sp>
          <p:nvSpPr>
            <p:cNvPr id="322" name="Google Shape;322;p22"/>
            <p:cNvSpPr/>
            <p:nvPr/>
          </p:nvSpPr>
          <p:spPr>
            <a:xfrm>
              <a:off x="-62085775" y="3653375"/>
              <a:ext cx="185875" cy="41075"/>
            </a:xfrm>
            <a:custGeom>
              <a:avLst/>
              <a:gdLst/>
              <a:ahLst/>
              <a:cxnLst/>
              <a:rect l="l" t="t" r="r" b="b"/>
              <a:pathLst>
                <a:path w="7435" h="1643" extrusionOk="0">
                  <a:moveTo>
                    <a:pt x="819" y="1"/>
                  </a:moveTo>
                  <a:cubicBezTo>
                    <a:pt x="347" y="1"/>
                    <a:pt x="0" y="347"/>
                    <a:pt x="0" y="851"/>
                  </a:cubicBezTo>
                  <a:lnTo>
                    <a:pt x="0" y="1229"/>
                  </a:lnTo>
                  <a:cubicBezTo>
                    <a:pt x="0" y="1481"/>
                    <a:pt x="189" y="1639"/>
                    <a:pt x="410" y="1639"/>
                  </a:cubicBezTo>
                  <a:lnTo>
                    <a:pt x="7026" y="1639"/>
                  </a:lnTo>
                  <a:cubicBezTo>
                    <a:pt x="7044" y="1641"/>
                    <a:pt x="7062" y="1642"/>
                    <a:pt x="7080" y="1642"/>
                  </a:cubicBezTo>
                  <a:cubicBezTo>
                    <a:pt x="7300" y="1642"/>
                    <a:pt x="7435" y="1463"/>
                    <a:pt x="7435" y="1229"/>
                  </a:cubicBezTo>
                  <a:lnTo>
                    <a:pt x="7435" y="851"/>
                  </a:lnTo>
                  <a:cubicBezTo>
                    <a:pt x="7435" y="379"/>
                    <a:pt x="7089" y="1"/>
                    <a:pt x="661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23" name="Google Shape;323;p22"/>
            <p:cNvSpPr/>
            <p:nvPr/>
          </p:nvSpPr>
          <p:spPr>
            <a:xfrm>
              <a:off x="-62148800" y="3377700"/>
              <a:ext cx="311125" cy="254425"/>
            </a:xfrm>
            <a:custGeom>
              <a:avLst/>
              <a:gdLst/>
              <a:ahLst/>
              <a:cxnLst/>
              <a:rect l="l" t="t" r="r" b="b"/>
              <a:pathLst>
                <a:path w="12445" h="10177" extrusionOk="0">
                  <a:moveTo>
                    <a:pt x="11626" y="1608"/>
                  </a:moveTo>
                  <a:lnTo>
                    <a:pt x="11626" y="2899"/>
                  </a:lnTo>
                  <a:cubicBezTo>
                    <a:pt x="11626" y="3939"/>
                    <a:pt x="10807" y="4853"/>
                    <a:pt x="9767" y="4916"/>
                  </a:cubicBezTo>
                  <a:cubicBezTo>
                    <a:pt x="9893" y="4538"/>
                    <a:pt x="9956" y="4128"/>
                    <a:pt x="9956" y="3718"/>
                  </a:cubicBezTo>
                  <a:lnTo>
                    <a:pt x="9956" y="1608"/>
                  </a:lnTo>
                  <a:close/>
                  <a:moveTo>
                    <a:pt x="2521" y="1639"/>
                  </a:moveTo>
                  <a:lnTo>
                    <a:pt x="2521" y="3718"/>
                  </a:lnTo>
                  <a:cubicBezTo>
                    <a:pt x="2521" y="4160"/>
                    <a:pt x="2616" y="4538"/>
                    <a:pt x="2710" y="4947"/>
                  </a:cubicBezTo>
                  <a:cubicBezTo>
                    <a:pt x="1702" y="4853"/>
                    <a:pt x="883" y="4002"/>
                    <a:pt x="883" y="2899"/>
                  </a:cubicBezTo>
                  <a:lnTo>
                    <a:pt x="883" y="1639"/>
                  </a:lnTo>
                  <a:close/>
                  <a:moveTo>
                    <a:pt x="6176" y="1576"/>
                  </a:moveTo>
                  <a:cubicBezTo>
                    <a:pt x="6333" y="1576"/>
                    <a:pt x="6491" y="1671"/>
                    <a:pt x="6554" y="1828"/>
                  </a:cubicBezTo>
                  <a:lnTo>
                    <a:pt x="6932" y="2647"/>
                  </a:lnTo>
                  <a:lnTo>
                    <a:pt x="7845" y="2773"/>
                  </a:lnTo>
                  <a:cubicBezTo>
                    <a:pt x="8003" y="2805"/>
                    <a:pt x="8129" y="2899"/>
                    <a:pt x="8160" y="3025"/>
                  </a:cubicBezTo>
                  <a:cubicBezTo>
                    <a:pt x="8349" y="3214"/>
                    <a:pt x="8318" y="3403"/>
                    <a:pt x="8192" y="3466"/>
                  </a:cubicBezTo>
                  <a:lnTo>
                    <a:pt x="7530" y="4097"/>
                  </a:lnTo>
                  <a:lnTo>
                    <a:pt x="7688" y="5010"/>
                  </a:lnTo>
                  <a:cubicBezTo>
                    <a:pt x="7719" y="5168"/>
                    <a:pt x="7656" y="5325"/>
                    <a:pt x="7530" y="5420"/>
                  </a:cubicBezTo>
                  <a:cubicBezTo>
                    <a:pt x="7452" y="5459"/>
                    <a:pt x="7363" y="5486"/>
                    <a:pt x="7268" y="5486"/>
                  </a:cubicBezTo>
                  <a:cubicBezTo>
                    <a:pt x="7210" y="5486"/>
                    <a:pt x="7149" y="5475"/>
                    <a:pt x="7089" y="5451"/>
                  </a:cubicBezTo>
                  <a:lnTo>
                    <a:pt x="6270" y="5010"/>
                  </a:lnTo>
                  <a:lnTo>
                    <a:pt x="5451" y="5451"/>
                  </a:lnTo>
                  <a:cubicBezTo>
                    <a:pt x="5380" y="5480"/>
                    <a:pt x="5309" y="5495"/>
                    <a:pt x="5241" y="5495"/>
                  </a:cubicBezTo>
                  <a:cubicBezTo>
                    <a:pt x="5158" y="5495"/>
                    <a:pt x="5079" y="5472"/>
                    <a:pt x="5010" y="5420"/>
                  </a:cubicBezTo>
                  <a:cubicBezTo>
                    <a:pt x="4884" y="5325"/>
                    <a:pt x="4821" y="5168"/>
                    <a:pt x="4852" y="5010"/>
                  </a:cubicBezTo>
                  <a:lnTo>
                    <a:pt x="5010" y="4097"/>
                  </a:lnTo>
                  <a:lnTo>
                    <a:pt x="4348" y="3466"/>
                  </a:lnTo>
                  <a:cubicBezTo>
                    <a:pt x="4222" y="3340"/>
                    <a:pt x="4191" y="3214"/>
                    <a:pt x="4222" y="3025"/>
                  </a:cubicBezTo>
                  <a:cubicBezTo>
                    <a:pt x="4254" y="2899"/>
                    <a:pt x="4411" y="2773"/>
                    <a:pt x="4537" y="2773"/>
                  </a:cubicBezTo>
                  <a:lnTo>
                    <a:pt x="5451" y="2647"/>
                  </a:lnTo>
                  <a:lnTo>
                    <a:pt x="5829" y="1828"/>
                  </a:lnTo>
                  <a:cubicBezTo>
                    <a:pt x="5924" y="1671"/>
                    <a:pt x="6018" y="1576"/>
                    <a:pt x="6176" y="1576"/>
                  </a:cubicBezTo>
                  <a:close/>
                  <a:moveTo>
                    <a:pt x="2931" y="1"/>
                  </a:moveTo>
                  <a:cubicBezTo>
                    <a:pt x="2679" y="1"/>
                    <a:pt x="2521" y="190"/>
                    <a:pt x="2521" y="410"/>
                  </a:cubicBezTo>
                  <a:lnTo>
                    <a:pt x="2521" y="852"/>
                  </a:lnTo>
                  <a:lnTo>
                    <a:pt x="442" y="852"/>
                  </a:lnTo>
                  <a:cubicBezTo>
                    <a:pt x="190" y="852"/>
                    <a:pt x="1" y="1041"/>
                    <a:pt x="1" y="1230"/>
                  </a:cubicBezTo>
                  <a:lnTo>
                    <a:pt x="1" y="2899"/>
                  </a:lnTo>
                  <a:cubicBezTo>
                    <a:pt x="1" y="4506"/>
                    <a:pt x="1292" y="5766"/>
                    <a:pt x="2931" y="5766"/>
                  </a:cubicBezTo>
                  <a:lnTo>
                    <a:pt x="3120" y="5766"/>
                  </a:lnTo>
                  <a:cubicBezTo>
                    <a:pt x="3561" y="6428"/>
                    <a:pt x="4222" y="6932"/>
                    <a:pt x="4978" y="7216"/>
                  </a:cubicBezTo>
                  <a:lnTo>
                    <a:pt x="4978" y="8507"/>
                  </a:lnTo>
                  <a:cubicBezTo>
                    <a:pt x="4506" y="8507"/>
                    <a:pt x="4128" y="8854"/>
                    <a:pt x="4128" y="9358"/>
                  </a:cubicBezTo>
                  <a:lnTo>
                    <a:pt x="4128" y="10177"/>
                  </a:lnTo>
                  <a:lnTo>
                    <a:pt x="8286" y="10177"/>
                  </a:lnTo>
                  <a:lnTo>
                    <a:pt x="8286" y="9358"/>
                  </a:lnTo>
                  <a:cubicBezTo>
                    <a:pt x="8286" y="8885"/>
                    <a:pt x="7908" y="8507"/>
                    <a:pt x="7436" y="8507"/>
                  </a:cubicBezTo>
                  <a:lnTo>
                    <a:pt x="7436" y="7216"/>
                  </a:lnTo>
                  <a:cubicBezTo>
                    <a:pt x="8192" y="6932"/>
                    <a:pt x="8854" y="6428"/>
                    <a:pt x="9295" y="5766"/>
                  </a:cubicBezTo>
                  <a:lnTo>
                    <a:pt x="9484" y="5766"/>
                  </a:lnTo>
                  <a:cubicBezTo>
                    <a:pt x="11122" y="5766"/>
                    <a:pt x="12414" y="4475"/>
                    <a:pt x="12414" y="2899"/>
                  </a:cubicBezTo>
                  <a:lnTo>
                    <a:pt x="12414" y="1230"/>
                  </a:lnTo>
                  <a:cubicBezTo>
                    <a:pt x="12445" y="978"/>
                    <a:pt x="12288" y="852"/>
                    <a:pt x="12067" y="852"/>
                  </a:cubicBezTo>
                  <a:lnTo>
                    <a:pt x="9956" y="852"/>
                  </a:lnTo>
                  <a:lnTo>
                    <a:pt x="9956" y="410"/>
                  </a:lnTo>
                  <a:cubicBezTo>
                    <a:pt x="9956" y="158"/>
                    <a:pt x="9767" y="1"/>
                    <a:pt x="954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sp>
        <p:nvSpPr>
          <p:cNvPr id="324" name="Google Shape;324;p22"/>
          <p:cNvSpPr/>
          <p:nvPr/>
        </p:nvSpPr>
        <p:spPr>
          <a:xfrm>
            <a:off x="10450702" y="4520943"/>
            <a:ext cx="719852" cy="599117"/>
          </a:xfrm>
          <a:custGeom>
            <a:avLst/>
            <a:gdLst/>
            <a:ahLst/>
            <a:cxnLst/>
            <a:rect l="l" t="t" r="r" b="b"/>
            <a:pathLst>
              <a:path w="12729" h="9925" extrusionOk="0">
                <a:moveTo>
                  <a:pt x="925" y="3644"/>
                </a:moveTo>
                <a:cubicBezTo>
                  <a:pt x="944" y="3644"/>
                  <a:pt x="963" y="3648"/>
                  <a:pt x="978" y="3655"/>
                </a:cubicBezTo>
                <a:lnTo>
                  <a:pt x="1608" y="3970"/>
                </a:lnTo>
                <a:lnTo>
                  <a:pt x="1608" y="5924"/>
                </a:lnTo>
                <a:lnTo>
                  <a:pt x="978" y="6239"/>
                </a:lnTo>
                <a:cubicBezTo>
                  <a:pt x="960" y="6256"/>
                  <a:pt x="937" y="6264"/>
                  <a:pt x="914" y="6264"/>
                </a:cubicBezTo>
                <a:cubicBezTo>
                  <a:pt x="854" y="6264"/>
                  <a:pt x="788" y="6212"/>
                  <a:pt x="788" y="6144"/>
                </a:cubicBezTo>
                <a:lnTo>
                  <a:pt x="788" y="3781"/>
                </a:lnTo>
                <a:cubicBezTo>
                  <a:pt x="788" y="3685"/>
                  <a:pt x="862" y="3644"/>
                  <a:pt x="925" y="3644"/>
                </a:cubicBezTo>
                <a:close/>
                <a:moveTo>
                  <a:pt x="4128" y="7184"/>
                </a:moveTo>
                <a:lnTo>
                  <a:pt x="6963" y="8035"/>
                </a:lnTo>
                <a:cubicBezTo>
                  <a:pt x="6648" y="8507"/>
                  <a:pt x="6176" y="8759"/>
                  <a:pt x="5640" y="8759"/>
                </a:cubicBezTo>
                <a:cubicBezTo>
                  <a:pt x="4821" y="8759"/>
                  <a:pt x="4097" y="8066"/>
                  <a:pt x="4128" y="7184"/>
                </a:cubicBezTo>
                <a:close/>
                <a:moveTo>
                  <a:pt x="11374" y="820"/>
                </a:moveTo>
                <a:cubicBezTo>
                  <a:pt x="11626" y="820"/>
                  <a:pt x="11815" y="1009"/>
                  <a:pt x="11815" y="1198"/>
                </a:cubicBezTo>
                <a:lnTo>
                  <a:pt x="11815" y="8665"/>
                </a:lnTo>
                <a:cubicBezTo>
                  <a:pt x="11815" y="8885"/>
                  <a:pt x="11626" y="9043"/>
                  <a:pt x="11374" y="9043"/>
                </a:cubicBezTo>
                <a:cubicBezTo>
                  <a:pt x="11154" y="9043"/>
                  <a:pt x="10996" y="8854"/>
                  <a:pt x="10996" y="8665"/>
                </a:cubicBezTo>
                <a:lnTo>
                  <a:pt x="10996" y="1198"/>
                </a:lnTo>
                <a:cubicBezTo>
                  <a:pt x="10996" y="977"/>
                  <a:pt x="11185" y="820"/>
                  <a:pt x="11374" y="820"/>
                </a:cubicBezTo>
                <a:close/>
                <a:moveTo>
                  <a:pt x="11437" y="1"/>
                </a:moveTo>
                <a:cubicBezTo>
                  <a:pt x="10870" y="1"/>
                  <a:pt x="10366" y="379"/>
                  <a:pt x="10240" y="883"/>
                </a:cubicBezTo>
                <a:lnTo>
                  <a:pt x="2080" y="3246"/>
                </a:lnTo>
                <a:lnTo>
                  <a:pt x="1387" y="2899"/>
                </a:lnTo>
                <a:cubicBezTo>
                  <a:pt x="1251" y="2831"/>
                  <a:pt x="1109" y="2800"/>
                  <a:pt x="970" y="2800"/>
                </a:cubicBezTo>
                <a:cubicBezTo>
                  <a:pt x="466" y="2800"/>
                  <a:pt x="1" y="3213"/>
                  <a:pt x="1" y="3781"/>
                </a:cubicBezTo>
                <a:lnTo>
                  <a:pt x="1" y="6144"/>
                </a:lnTo>
                <a:cubicBezTo>
                  <a:pt x="1" y="6687"/>
                  <a:pt x="465" y="7095"/>
                  <a:pt x="983" y="7095"/>
                </a:cubicBezTo>
                <a:cubicBezTo>
                  <a:pt x="1127" y="7095"/>
                  <a:pt x="1275" y="7063"/>
                  <a:pt x="1419" y="6995"/>
                </a:cubicBezTo>
                <a:lnTo>
                  <a:pt x="2143" y="6648"/>
                </a:lnTo>
                <a:lnTo>
                  <a:pt x="3340" y="6995"/>
                </a:lnTo>
                <a:cubicBezTo>
                  <a:pt x="3151" y="8444"/>
                  <a:pt x="4286" y="9641"/>
                  <a:pt x="5672" y="9641"/>
                </a:cubicBezTo>
                <a:cubicBezTo>
                  <a:pt x="6585" y="9641"/>
                  <a:pt x="7405" y="9074"/>
                  <a:pt x="7814" y="8287"/>
                </a:cubicBezTo>
                <a:lnTo>
                  <a:pt x="10271" y="9011"/>
                </a:lnTo>
                <a:cubicBezTo>
                  <a:pt x="10429" y="9515"/>
                  <a:pt x="10902" y="9925"/>
                  <a:pt x="11469" y="9925"/>
                </a:cubicBezTo>
                <a:cubicBezTo>
                  <a:pt x="12130" y="9925"/>
                  <a:pt x="12729" y="9358"/>
                  <a:pt x="12729" y="8696"/>
                </a:cubicBezTo>
                <a:lnTo>
                  <a:pt x="12729" y="1261"/>
                </a:lnTo>
                <a:cubicBezTo>
                  <a:pt x="12634" y="536"/>
                  <a:pt x="12099" y="1"/>
                  <a:pt x="11437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pic>
        <p:nvPicPr>
          <p:cNvPr id="4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4" name="Рисунок 43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45" name="Рисунок 44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6766887" y="2237809"/>
            <a:ext cx="981367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600" dirty="0" err="1"/>
              <a:t>Geografiya</a:t>
            </a:r>
            <a:r>
              <a:rPr lang="en-US" sz="3600" dirty="0"/>
              <a:t> </a:t>
            </a:r>
            <a:r>
              <a:rPr lang="en-US" sz="3600" dirty="0" err="1"/>
              <a:t>darslarida</a:t>
            </a:r>
            <a:r>
              <a:rPr lang="en-US" sz="3600" dirty="0"/>
              <a:t> STEAM </a:t>
            </a:r>
            <a:r>
              <a:rPr lang="en-US" sz="3600" dirty="0" err="1"/>
              <a:t>texnologiyalarini</a:t>
            </a:r>
            <a:r>
              <a:rPr lang="en-US" sz="3600" dirty="0"/>
              <a:t> </a:t>
            </a:r>
            <a:r>
              <a:rPr lang="en-US" sz="3600" dirty="0" err="1"/>
              <a:t>joriy</a:t>
            </a:r>
            <a:r>
              <a:rPr lang="en-US" sz="3600" dirty="0"/>
              <a:t> </a:t>
            </a:r>
            <a:r>
              <a:rPr lang="en-US" sz="3600" dirty="0" err="1"/>
              <a:t>etish</a:t>
            </a:r>
            <a:r>
              <a:rPr lang="en-US" sz="3600" dirty="0"/>
              <a:t> </a:t>
            </a:r>
            <a:r>
              <a:rPr lang="en-US" sz="3600" dirty="0" err="1"/>
              <a:t>o‘quvchilarning</a:t>
            </a:r>
            <a:r>
              <a:rPr lang="en-US" sz="3600" dirty="0"/>
              <a:t> </a:t>
            </a:r>
            <a:r>
              <a:rPr lang="en-US" sz="3600" dirty="0" err="1"/>
              <a:t>geografik</a:t>
            </a:r>
            <a:r>
              <a:rPr lang="en-US" sz="3600" dirty="0"/>
              <a:t> </a:t>
            </a:r>
            <a:r>
              <a:rPr lang="en-US" sz="3600" dirty="0" err="1"/>
              <a:t>bilimlarini</a:t>
            </a:r>
            <a:r>
              <a:rPr lang="en-US" sz="3600" dirty="0"/>
              <a:t> </a:t>
            </a:r>
            <a:r>
              <a:rPr lang="en-US" sz="3600" dirty="0" err="1"/>
              <a:t>yanada</a:t>
            </a:r>
            <a:r>
              <a:rPr lang="en-US" sz="3600" dirty="0"/>
              <a:t> </a:t>
            </a:r>
            <a:r>
              <a:rPr lang="en-US" sz="3600" dirty="0" err="1"/>
              <a:t>chuqurlashtirishga</a:t>
            </a:r>
            <a:r>
              <a:rPr lang="en-US" sz="3600" dirty="0"/>
              <a:t> </a:t>
            </a:r>
            <a:r>
              <a:rPr lang="en-US" sz="3600" dirty="0" err="1"/>
              <a:t>yordam</a:t>
            </a:r>
            <a:r>
              <a:rPr lang="en-US" sz="3600" dirty="0"/>
              <a:t> </a:t>
            </a:r>
            <a:r>
              <a:rPr lang="en-US" sz="3600" dirty="0" err="1"/>
              <a:t>beradi</a:t>
            </a:r>
            <a:r>
              <a:rPr lang="en-US" sz="3600" dirty="0"/>
              <a:t>. </a:t>
            </a:r>
            <a:r>
              <a:rPr lang="en-US" sz="3600" dirty="0" err="1"/>
              <a:t>Ushbu</a:t>
            </a:r>
            <a:r>
              <a:rPr lang="en-US" sz="3600" dirty="0"/>
              <a:t> </a:t>
            </a:r>
            <a:r>
              <a:rPr lang="en-US" sz="3600" dirty="0" err="1"/>
              <a:t>texnologiyalar</a:t>
            </a:r>
            <a:r>
              <a:rPr lang="en-US" sz="3600" dirty="0"/>
              <a:t> </a:t>
            </a:r>
            <a:r>
              <a:rPr lang="en-US" sz="3600" dirty="0" err="1"/>
              <a:t>orqali</a:t>
            </a:r>
            <a:r>
              <a:rPr lang="en-US" sz="3600" dirty="0"/>
              <a:t> </a:t>
            </a:r>
            <a:r>
              <a:rPr lang="en-US" sz="3600" dirty="0" err="1"/>
              <a:t>o‘quvchilar</a:t>
            </a:r>
            <a:r>
              <a:rPr lang="en-US" sz="3600" dirty="0"/>
              <a:t> </a:t>
            </a:r>
            <a:r>
              <a:rPr lang="en-US" sz="3600" dirty="0" err="1"/>
              <a:t>ilmiy</a:t>
            </a:r>
            <a:r>
              <a:rPr lang="en-US" sz="3600" dirty="0"/>
              <a:t>, </a:t>
            </a:r>
            <a:r>
              <a:rPr lang="en-US" sz="3600" dirty="0" err="1"/>
              <a:t>texnologik</a:t>
            </a:r>
            <a:r>
              <a:rPr lang="en-US" sz="3600" dirty="0"/>
              <a:t>, </a:t>
            </a:r>
            <a:r>
              <a:rPr lang="en-US" sz="3600" dirty="0" err="1"/>
              <a:t>ijodiy</a:t>
            </a:r>
            <a:r>
              <a:rPr lang="en-US" sz="3600" dirty="0"/>
              <a:t> </a:t>
            </a:r>
            <a:r>
              <a:rPr lang="en-US" sz="3600" dirty="0" err="1"/>
              <a:t>va</a:t>
            </a:r>
            <a:r>
              <a:rPr lang="en-US" sz="3600" dirty="0"/>
              <a:t> </a:t>
            </a:r>
            <a:r>
              <a:rPr lang="en-US" sz="3600" dirty="0" err="1"/>
              <a:t>amaliy</a:t>
            </a:r>
            <a:r>
              <a:rPr lang="en-US" sz="3600" dirty="0"/>
              <a:t> </a:t>
            </a:r>
            <a:r>
              <a:rPr lang="en-US" sz="3600" dirty="0" err="1"/>
              <a:t>ko‘nikmalarni</a:t>
            </a:r>
            <a:r>
              <a:rPr lang="en-US" sz="3600" dirty="0"/>
              <a:t> </a:t>
            </a:r>
            <a:r>
              <a:rPr lang="en-US" sz="3600" dirty="0" err="1"/>
              <a:t>rivojlantirib</a:t>
            </a:r>
            <a:r>
              <a:rPr lang="en-US" sz="3600" dirty="0"/>
              <a:t>, real </a:t>
            </a:r>
            <a:r>
              <a:rPr lang="en-US" sz="3600" dirty="0" err="1"/>
              <a:t>hayotdagi</a:t>
            </a:r>
            <a:r>
              <a:rPr lang="en-US" sz="3600" dirty="0"/>
              <a:t> </a:t>
            </a:r>
            <a:r>
              <a:rPr lang="en-US" sz="3600" dirty="0" err="1"/>
              <a:t>geografik</a:t>
            </a:r>
            <a:r>
              <a:rPr lang="en-US" sz="3600" dirty="0"/>
              <a:t> </a:t>
            </a:r>
            <a:r>
              <a:rPr lang="en-US" sz="3600" dirty="0" err="1"/>
              <a:t>muammolarni</a:t>
            </a:r>
            <a:r>
              <a:rPr lang="en-US" sz="3600" dirty="0"/>
              <a:t> </a:t>
            </a:r>
            <a:r>
              <a:rPr lang="en-US" sz="3600" dirty="0" err="1"/>
              <a:t>hal</a:t>
            </a:r>
            <a:r>
              <a:rPr lang="en-US" sz="3600" dirty="0"/>
              <a:t> </a:t>
            </a:r>
            <a:r>
              <a:rPr lang="en-US" sz="3600" dirty="0" err="1"/>
              <a:t>qilishda</a:t>
            </a:r>
            <a:r>
              <a:rPr lang="en-US" sz="3600" dirty="0"/>
              <a:t> </a:t>
            </a:r>
            <a:r>
              <a:rPr lang="en-US" sz="3600" dirty="0" err="1"/>
              <a:t>innovatsion</a:t>
            </a:r>
            <a:r>
              <a:rPr lang="en-US" sz="3600" dirty="0"/>
              <a:t> </a:t>
            </a:r>
            <a:r>
              <a:rPr lang="en-US" sz="3600" dirty="0" err="1"/>
              <a:t>yondashuvlarni</a:t>
            </a:r>
            <a:r>
              <a:rPr lang="en-US" sz="3600" dirty="0"/>
              <a:t> </a:t>
            </a:r>
            <a:r>
              <a:rPr lang="en-US" sz="3600" dirty="0" err="1"/>
              <a:t>qo‘llaydilar</a:t>
            </a:r>
            <a:r>
              <a:rPr lang="en-US" sz="3600" dirty="0"/>
              <a:t>. STEAM </a:t>
            </a:r>
            <a:r>
              <a:rPr lang="en-US" sz="3600" dirty="0" err="1"/>
              <a:t>texnologiyalarining</a:t>
            </a:r>
            <a:r>
              <a:rPr lang="en-US" sz="3600" dirty="0"/>
              <a:t> </a:t>
            </a:r>
            <a:r>
              <a:rPr lang="en-US" sz="3600" dirty="0" err="1"/>
              <a:t>integratsiyasi</a:t>
            </a:r>
            <a:r>
              <a:rPr lang="en-US" sz="3600" dirty="0"/>
              <a:t> </a:t>
            </a:r>
            <a:r>
              <a:rPr lang="en-US" sz="3600" dirty="0" err="1"/>
              <a:t>geografiya</a:t>
            </a:r>
            <a:r>
              <a:rPr lang="en-US" sz="3600" dirty="0"/>
              <a:t> </a:t>
            </a:r>
            <a:r>
              <a:rPr lang="en-US" sz="3600" dirty="0" err="1"/>
              <a:t>darslarini</a:t>
            </a:r>
            <a:r>
              <a:rPr lang="en-US" sz="3600" dirty="0"/>
              <a:t> </a:t>
            </a:r>
            <a:r>
              <a:rPr lang="en-US" sz="3600" dirty="0" err="1"/>
              <a:t>yanada</a:t>
            </a:r>
            <a:r>
              <a:rPr lang="en-US" sz="3600" dirty="0"/>
              <a:t> </a:t>
            </a:r>
            <a:r>
              <a:rPr lang="en-US" sz="3600" dirty="0" err="1"/>
              <a:t>qiziqarli</a:t>
            </a:r>
            <a:r>
              <a:rPr lang="en-US" sz="3600" dirty="0"/>
              <a:t>, </a:t>
            </a:r>
            <a:r>
              <a:rPr lang="en-US" sz="3600" dirty="0" err="1"/>
              <a:t>interfaol</a:t>
            </a:r>
            <a:r>
              <a:rPr lang="en-US" sz="3600" dirty="0"/>
              <a:t> </a:t>
            </a:r>
            <a:r>
              <a:rPr lang="en-US" sz="3600" dirty="0" err="1"/>
              <a:t>va</a:t>
            </a:r>
            <a:r>
              <a:rPr lang="en-US" sz="3600" dirty="0"/>
              <a:t> </a:t>
            </a:r>
            <a:r>
              <a:rPr lang="en-US" sz="3600" dirty="0" err="1"/>
              <a:t>samarali</a:t>
            </a:r>
            <a:r>
              <a:rPr lang="en-US" sz="3600" dirty="0"/>
              <a:t> </a:t>
            </a:r>
            <a:r>
              <a:rPr lang="en-US" sz="3600" dirty="0" err="1"/>
              <a:t>qiladi</a:t>
            </a:r>
            <a:r>
              <a:rPr lang="en-US" sz="3600" dirty="0"/>
              <a:t>.</a:t>
            </a:r>
            <a:endParaRPr lang="ru-RU" sz="3600" dirty="0"/>
          </a:p>
        </p:txBody>
      </p:sp>
      <p:grpSp>
        <p:nvGrpSpPr>
          <p:cNvPr id="84" name="Google Shape;1082;p36"/>
          <p:cNvGrpSpPr/>
          <p:nvPr/>
        </p:nvGrpSpPr>
        <p:grpSpPr>
          <a:xfrm>
            <a:off x="311150" y="3480489"/>
            <a:ext cx="2439472" cy="1699632"/>
            <a:chOff x="3190788" y="1882442"/>
            <a:chExt cx="1139650" cy="924007"/>
          </a:xfrm>
        </p:grpSpPr>
        <p:sp>
          <p:nvSpPr>
            <p:cNvPr id="85" name="Google Shape;1083;p36"/>
            <p:cNvSpPr/>
            <p:nvPr/>
          </p:nvSpPr>
          <p:spPr>
            <a:xfrm>
              <a:off x="3190788" y="1882442"/>
              <a:ext cx="1139650" cy="924007"/>
            </a:xfrm>
            <a:custGeom>
              <a:avLst/>
              <a:gdLst/>
              <a:ahLst/>
              <a:cxnLst/>
              <a:rect l="l" t="t" r="r" b="b"/>
              <a:pathLst>
                <a:path w="51031" h="41375" extrusionOk="0">
                  <a:moveTo>
                    <a:pt x="11942" y="1"/>
                  </a:moveTo>
                  <a:lnTo>
                    <a:pt x="0" y="20682"/>
                  </a:lnTo>
                  <a:lnTo>
                    <a:pt x="11942" y="41375"/>
                  </a:lnTo>
                  <a:lnTo>
                    <a:pt x="35826" y="41375"/>
                  </a:lnTo>
                  <a:lnTo>
                    <a:pt x="38267" y="37112"/>
                  </a:lnTo>
                  <a:lnTo>
                    <a:pt x="51030" y="36731"/>
                  </a:lnTo>
                  <a:lnTo>
                    <a:pt x="44553" y="26218"/>
                  </a:lnTo>
                  <a:lnTo>
                    <a:pt x="47768" y="20670"/>
                  </a:lnTo>
                  <a:lnTo>
                    <a:pt x="35826" y="1"/>
                  </a:ln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" name="Google Shape;1084;p36"/>
            <p:cNvSpPr/>
            <p:nvPr/>
          </p:nvSpPr>
          <p:spPr>
            <a:xfrm>
              <a:off x="3288621" y="1966453"/>
              <a:ext cx="871101" cy="754370"/>
            </a:xfrm>
            <a:custGeom>
              <a:avLst/>
              <a:gdLst/>
              <a:ahLst/>
              <a:cxnLst/>
              <a:rect l="l" t="t" r="r" b="b"/>
              <a:pathLst>
                <a:path w="39006" h="33779" extrusionOk="0">
                  <a:moveTo>
                    <a:pt x="9752" y="1"/>
                  </a:moveTo>
                  <a:lnTo>
                    <a:pt x="1" y="16884"/>
                  </a:lnTo>
                  <a:lnTo>
                    <a:pt x="9752" y="33779"/>
                  </a:lnTo>
                  <a:lnTo>
                    <a:pt x="29254" y="33779"/>
                  </a:lnTo>
                  <a:lnTo>
                    <a:pt x="39006" y="16884"/>
                  </a:lnTo>
                  <a:lnTo>
                    <a:pt x="29254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7" name="Google Shape;1085;p36"/>
          <p:cNvGrpSpPr/>
          <p:nvPr/>
        </p:nvGrpSpPr>
        <p:grpSpPr>
          <a:xfrm>
            <a:off x="308169" y="5200588"/>
            <a:ext cx="2439472" cy="1699674"/>
            <a:chOff x="3190788" y="2859549"/>
            <a:chExt cx="1139650" cy="924030"/>
          </a:xfrm>
        </p:grpSpPr>
        <p:sp>
          <p:nvSpPr>
            <p:cNvPr id="88" name="Google Shape;1086;p36"/>
            <p:cNvSpPr/>
            <p:nvPr/>
          </p:nvSpPr>
          <p:spPr>
            <a:xfrm>
              <a:off x="3190788" y="2859549"/>
              <a:ext cx="1139650" cy="924030"/>
            </a:xfrm>
            <a:custGeom>
              <a:avLst/>
              <a:gdLst/>
              <a:ahLst/>
              <a:cxnLst/>
              <a:rect l="l" t="t" r="r" b="b"/>
              <a:pathLst>
                <a:path w="51031" h="41376" extrusionOk="0">
                  <a:moveTo>
                    <a:pt x="11942" y="1"/>
                  </a:moveTo>
                  <a:lnTo>
                    <a:pt x="0" y="20682"/>
                  </a:lnTo>
                  <a:lnTo>
                    <a:pt x="11942" y="41375"/>
                  </a:lnTo>
                  <a:lnTo>
                    <a:pt x="35826" y="41375"/>
                  </a:lnTo>
                  <a:lnTo>
                    <a:pt x="47768" y="20706"/>
                  </a:lnTo>
                  <a:lnTo>
                    <a:pt x="44553" y="15146"/>
                  </a:lnTo>
                  <a:lnTo>
                    <a:pt x="51030" y="4644"/>
                  </a:lnTo>
                  <a:lnTo>
                    <a:pt x="38267" y="4263"/>
                  </a:lnTo>
                  <a:lnTo>
                    <a:pt x="35826" y="1"/>
                  </a:ln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" name="Google Shape;1087;p36"/>
            <p:cNvSpPr/>
            <p:nvPr/>
          </p:nvSpPr>
          <p:spPr>
            <a:xfrm>
              <a:off x="3288621" y="2945168"/>
              <a:ext cx="871101" cy="754370"/>
            </a:xfrm>
            <a:custGeom>
              <a:avLst/>
              <a:gdLst/>
              <a:ahLst/>
              <a:cxnLst/>
              <a:rect l="l" t="t" r="r" b="b"/>
              <a:pathLst>
                <a:path w="39006" h="33779" extrusionOk="0">
                  <a:moveTo>
                    <a:pt x="9752" y="1"/>
                  </a:moveTo>
                  <a:lnTo>
                    <a:pt x="1" y="16896"/>
                  </a:lnTo>
                  <a:lnTo>
                    <a:pt x="9752" y="33779"/>
                  </a:lnTo>
                  <a:lnTo>
                    <a:pt x="29254" y="33779"/>
                  </a:lnTo>
                  <a:lnTo>
                    <a:pt x="39006" y="16896"/>
                  </a:lnTo>
                  <a:lnTo>
                    <a:pt x="29254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90" name="Google Shape;1088;p36"/>
          <p:cNvGrpSpPr/>
          <p:nvPr/>
        </p:nvGrpSpPr>
        <p:grpSpPr>
          <a:xfrm>
            <a:off x="3630620" y="3470484"/>
            <a:ext cx="2439472" cy="1699632"/>
            <a:chOff x="4813709" y="1882442"/>
            <a:chExt cx="1139650" cy="924007"/>
          </a:xfrm>
        </p:grpSpPr>
        <p:sp>
          <p:nvSpPr>
            <p:cNvPr id="91" name="Google Shape;1089;p36"/>
            <p:cNvSpPr/>
            <p:nvPr/>
          </p:nvSpPr>
          <p:spPr>
            <a:xfrm>
              <a:off x="4813709" y="1882442"/>
              <a:ext cx="1139650" cy="924007"/>
            </a:xfrm>
            <a:custGeom>
              <a:avLst/>
              <a:gdLst/>
              <a:ahLst/>
              <a:cxnLst/>
              <a:rect l="l" t="t" r="r" b="b"/>
              <a:pathLst>
                <a:path w="51031" h="41375" extrusionOk="0">
                  <a:moveTo>
                    <a:pt x="15205" y="1"/>
                  </a:moveTo>
                  <a:lnTo>
                    <a:pt x="3263" y="20670"/>
                  </a:lnTo>
                  <a:lnTo>
                    <a:pt x="6478" y="26230"/>
                  </a:lnTo>
                  <a:lnTo>
                    <a:pt x="1" y="36731"/>
                  </a:lnTo>
                  <a:lnTo>
                    <a:pt x="12764" y="37124"/>
                  </a:lnTo>
                  <a:lnTo>
                    <a:pt x="15205" y="41375"/>
                  </a:lnTo>
                  <a:lnTo>
                    <a:pt x="39089" y="41375"/>
                  </a:lnTo>
                  <a:lnTo>
                    <a:pt x="51031" y="20682"/>
                  </a:lnTo>
                  <a:lnTo>
                    <a:pt x="39089" y="1"/>
                  </a:ln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" name="Google Shape;1090;p36"/>
            <p:cNvSpPr/>
            <p:nvPr/>
          </p:nvSpPr>
          <p:spPr>
            <a:xfrm>
              <a:off x="4984409" y="1966453"/>
              <a:ext cx="871101" cy="754370"/>
            </a:xfrm>
            <a:custGeom>
              <a:avLst/>
              <a:gdLst/>
              <a:ahLst/>
              <a:cxnLst/>
              <a:rect l="l" t="t" r="r" b="b"/>
              <a:pathLst>
                <a:path w="39006" h="33779" extrusionOk="0">
                  <a:moveTo>
                    <a:pt x="9752" y="1"/>
                  </a:moveTo>
                  <a:lnTo>
                    <a:pt x="1" y="16884"/>
                  </a:lnTo>
                  <a:lnTo>
                    <a:pt x="9752" y="33779"/>
                  </a:lnTo>
                  <a:lnTo>
                    <a:pt x="29254" y="33779"/>
                  </a:lnTo>
                  <a:lnTo>
                    <a:pt x="39006" y="16884"/>
                  </a:lnTo>
                  <a:lnTo>
                    <a:pt x="29254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93" name="Google Shape;1091;p36"/>
          <p:cNvGrpSpPr/>
          <p:nvPr/>
        </p:nvGrpSpPr>
        <p:grpSpPr>
          <a:xfrm>
            <a:off x="3630525" y="5189169"/>
            <a:ext cx="2439472" cy="1699674"/>
            <a:chOff x="4813709" y="2859549"/>
            <a:chExt cx="1139650" cy="924030"/>
          </a:xfrm>
        </p:grpSpPr>
        <p:sp>
          <p:nvSpPr>
            <p:cNvPr id="94" name="Google Shape;1092;p36"/>
            <p:cNvSpPr/>
            <p:nvPr/>
          </p:nvSpPr>
          <p:spPr>
            <a:xfrm>
              <a:off x="4813709" y="2859549"/>
              <a:ext cx="1139650" cy="924030"/>
            </a:xfrm>
            <a:custGeom>
              <a:avLst/>
              <a:gdLst/>
              <a:ahLst/>
              <a:cxnLst/>
              <a:rect l="l" t="t" r="r" b="b"/>
              <a:pathLst>
                <a:path w="51031" h="41376" extrusionOk="0">
                  <a:moveTo>
                    <a:pt x="15205" y="1"/>
                  </a:moveTo>
                  <a:lnTo>
                    <a:pt x="12764" y="4263"/>
                  </a:lnTo>
                  <a:lnTo>
                    <a:pt x="1" y="4632"/>
                  </a:lnTo>
                  <a:lnTo>
                    <a:pt x="6478" y="15146"/>
                  </a:lnTo>
                  <a:lnTo>
                    <a:pt x="3263" y="20706"/>
                  </a:lnTo>
                  <a:lnTo>
                    <a:pt x="15205" y="41375"/>
                  </a:lnTo>
                  <a:lnTo>
                    <a:pt x="39089" y="41375"/>
                  </a:lnTo>
                  <a:lnTo>
                    <a:pt x="51031" y="20682"/>
                  </a:lnTo>
                  <a:lnTo>
                    <a:pt x="39089" y="1"/>
                  </a:ln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" name="Google Shape;1093;p36"/>
            <p:cNvSpPr/>
            <p:nvPr/>
          </p:nvSpPr>
          <p:spPr>
            <a:xfrm>
              <a:off x="4984409" y="2945168"/>
              <a:ext cx="871101" cy="754370"/>
            </a:xfrm>
            <a:custGeom>
              <a:avLst/>
              <a:gdLst/>
              <a:ahLst/>
              <a:cxnLst/>
              <a:rect l="l" t="t" r="r" b="b"/>
              <a:pathLst>
                <a:path w="39006" h="33779" extrusionOk="0">
                  <a:moveTo>
                    <a:pt x="9752" y="1"/>
                  </a:moveTo>
                  <a:lnTo>
                    <a:pt x="1" y="16896"/>
                  </a:lnTo>
                  <a:lnTo>
                    <a:pt x="9752" y="33779"/>
                  </a:lnTo>
                  <a:lnTo>
                    <a:pt x="29254" y="33779"/>
                  </a:lnTo>
                  <a:lnTo>
                    <a:pt x="39006" y="16896"/>
                  </a:lnTo>
                  <a:lnTo>
                    <a:pt x="29254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96" name="Google Shape;1094;p36"/>
          <p:cNvGrpSpPr/>
          <p:nvPr/>
        </p:nvGrpSpPr>
        <p:grpSpPr>
          <a:xfrm>
            <a:off x="2069781" y="2614131"/>
            <a:ext cx="2283488" cy="2151540"/>
            <a:chOff x="4038682" y="1387111"/>
            <a:chExt cx="1066779" cy="1169687"/>
          </a:xfrm>
        </p:grpSpPr>
        <p:sp>
          <p:nvSpPr>
            <p:cNvPr id="97" name="Google Shape;1095;p36"/>
            <p:cNvSpPr/>
            <p:nvPr/>
          </p:nvSpPr>
          <p:spPr>
            <a:xfrm>
              <a:off x="4038682" y="1387111"/>
              <a:ext cx="1066779" cy="1169687"/>
            </a:xfrm>
            <a:custGeom>
              <a:avLst/>
              <a:gdLst/>
              <a:ahLst/>
              <a:cxnLst/>
              <a:rect l="l" t="t" r="r" b="b"/>
              <a:pathLst>
                <a:path w="47768" h="52376" extrusionOk="0">
                  <a:moveTo>
                    <a:pt x="11942" y="0"/>
                  </a:moveTo>
                  <a:lnTo>
                    <a:pt x="0" y="20622"/>
                  </a:lnTo>
                  <a:lnTo>
                    <a:pt x="11942" y="41232"/>
                  </a:lnTo>
                  <a:lnTo>
                    <a:pt x="17455" y="41232"/>
                  </a:lnTo>
                  <a:lnTo>
                    <a:pt x="23884" y="52376"/>
                  </a:lnTo>
                  <a:lnTo>
                    <a:pt x="30325" y="41232"/>
                  </a:lnTo>
                  <a:lnTo>
                    <a:pt x="35826" y="41232"/>
                  </a:lnTo>
                  <a:lnTo>
                    <a:pt x="47768" y="20622"/>
                  </a:lnTo>
                  <a:lnTo>
                    <a:pt x="35826" y="0"/>
                  </a:ln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" name="Google Shape;1096;p36"/>
            <p:cNvSpPr/>
            <p:nvPr/>
          </p:nvSpPr>
          <p:spPr>
            <a:xfrm>
              <a:off x="4136515" y="1470318"/>
              <a:ext cx="871101" cy="754370"/>
            </a:xfrm>
            <a:custGeom>
              <a:avLst/>
              <a:gdLst/>
              <a:ahLst/>
              <a:cxnLst/>
              <a:rect l="l" t="t" r="r" b="b"/>
              <a:pathLst>
                <a:path w="39006" h="33779" extrusionOk="0">
                  <a:moveTo>
                    <a:pt x="9752" y="1"/>
                  </a:moveTo>
                  <a:lnTo>
                    <a:pt x="1" y="16896"/>
                  </a:lnTo>
                  <a:lnTo>
                    <a:pt x="9752" y="33779"/>
                  </a:lnTo>
                  <a:lnTo>
                    <a:pt x="29254" y="33779"/>
                  </a:lnTo>
                  <a:lnTo>
                    <a:pt x="39006" y="16896"/>
                  </a:lnTo>
                  <a:lnTo>
                    <a:pt x="2925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99" name="Google Shape;1097;p36"/>
          <p:cNvGrpSpPr/>
          <p:nvPr/>
        </p:nvGrpSpPr>
        <p:grpSpPr>
          <a:xfrm>
            <a:off x="2069768" y="5628520"/>
            <a:ext cx="2283488" cy="2151087"/>
            <a:chOff x="4038682" y="3109214"/>
            <a:chExt cx="1066779" cy="1169441"/>
          </a:xfrm>
        </p:grpSpPr>
        <p:sp>
          <p:nvSpPr>
            <p:cNvPr id="100" name="Google Shape;1098;p36"/>
            <p:cNvSpPr/>
            <p:nvPr/>
          </p:nvSpPr>
          <p:spPr>
            <a:xfrm>
              <a:off x="4038682" y="3109214"/>
              <a:ext cx="1066779" cy="1169441"/>
            </a:xfrm>
            <a:custGeom>
              <a:avLst/>
              <a:gdLst/>
              <a:ahLst/>
              <a:cxnLst/>
              <a:rect l="l" t="t" r="r" b="b"/>
              <a:pathLst>
                <a:path w="47768" h="52365" extrusionOk="0">
                  <a:moveTo>
                    <a:pt x="23884" y="1"/>
                  </a:moveTo>
                  <a:lnTo>
                    <a:pt x="17455" y="11145"/>
                  </a:lnTo>
                  <a:lnTo>
                    <a:pt x="11942" y="11145"/>
                  </a:lnTo>
                  <a:lnTo>
                    <a:pt x="0" y="31755"/>
                  </a:lnTo>
                  <a:lnTo>
                    <a:pt x="11942" y="52364"/>
                  </a:lnTo>
                  <a:lnTo>
                    <a:pt x="35826" y="52364"/>
                  </a:lnTo>
                  <a:lnTo>
                    <a:pt x="47768" y="31755"/>
                  </a:lnTo>
                  <a:lnTo>
                    <a:pt x="35826" y="11145"/>
                  </a:lnTo>
                  <a:lnTo>
                    <a:pt x="30325" y="11145"/>
                  </a:lnTo>
                  <a:lnTo>
                    <a:pt x="23884" y="1"/>
                  </a:ln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" name="Google Shape;1099;p36"/>
            <p:cNvSpPr/>
            <p:nvPr/>
          </p:nvSpPr>
          <p:spPr>
            <a:xfrm>
              <a:off x="4136515" y="3441303"/>
              <a:ext cx="871101" cy="754370"/>
            </a:xfrm>
            <a:custGeom>
              <a:avLst/>
              <a:gdLst/>
              <a:ahLst/>
              <a:cxnLst/>
              <a:rect l="l" t="t" r="r" b="b"/>
              <a:pathLst>
                <a:path w="39006" h="33779" extrusionOk="0">
                  <a:moveTo>
                    <a:pt x="9752" y="1"/>
                  </a:moveTo>
                  <a:lnTo>
                    <a:pt x="1" y="16884"/>
                  </a:lnTo>
                  <a:lnTo>
                    <a:pt x="9752" y="33779"/>
                  </a:lnTo>
                  <a:lnTo>
                    <a:pt x="29254" y="33779"/>
                  </a:lnTo>
                  <a:lnTo>
                    <a:pt x="39006" y="16884"/>
                  </a:lnTo>
                  <a:lnTo>
                    <a:pt x="29254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02" name="Google Shape;1100;p36"/>
          <p:cNvGrpSpPr/>
          <p:nvPr/>
        </p:nvGrpSpPr>
        <p:grpSpPr>
          <a:xfrm>
            <a:off x="4886462" y="6052164"/>
            <a:ext cx="738647" cy="638080"/>
            <a:chOff x="6069423" y="2891892"/>
            <a:chExt cx="362321" cy="364231"/>
          </a:xfrm>
        </p:grpSpPr>
        <p:sp>
          <p:nvSpPr>
            <p:cNvPr id="103" name="Google Shape;1101;p36"/>
            <p:cNvSpPr/>
            <p:nvPr/>
          </p:nvSpPr>
          <p:spPr>
            <a:xfrm>
              <a:off x="6069423" y="2891892"/>
              <a:ext cx="278958" cy="278958"/>
            </a:xfrm>
            <a:custGeom>
              <a:avLst/>
              <a:gdLst/>
              <a:ahLst/>
              <a:cxnLst/>
              <a:rect l="l" t="t" r="r" b="b"/>
              <a:pathLst>
                <a:path w="8764" h="8764" extrusionOk="0">
                  <a:moveTo>
                    <a:pt x="4120" y="1"/>
                  </a:moveTo>
                  <a:cubicBezTo>
                    <a:pt x="3858" y="1"/>
                    <a:pt x="3632" y="203"/>
                    <a:pt x="3572" y="453"/>
                  </a:cubicBezTo>
                  <a:lnTo>
                    <a:pt x="3406" y="1299"/>
                  </a:lnTo>
                  <a:cubicBezTo>
                    <a:pt x="3227" y="1358"/>
                    <a:pt x="3060" y="1418"/>
                    <a:pt x="2906" y="1513"/>
                  </a:cubicBezTo>
                  <a:lnTo>
                    <a:pt x="2191" y="1037"/>
                  </a:lnTo>
                  <a:cubicBezTo>
                    <a:pt x="2096" y="971"/>
                    <a:pt x="1987" y="940"/>
                    <a:pt x="1879" y="940"/>
                  </a:cubicBezTo>
                  <a:cubicBezTo>
                    <a:pt x="1732" y="940"/>
                    <a:pt x="1587" y="998"/>
                    <a:pt x="1477" y="1108"/>
                  </a:cubicBezTo>
                  <a:lnTo>
                    <a:pt x="1096" y="1477"/>
                  </a:lnTo>
                  <a:cubicBezTo>
                    <a:pt x="905" y="1668"/>
                    <a:pt x="882" y="1965"/>
                    <a:pt x="1024" y="2191"/>
                  </a:cubicBezTo>
                  <a:lnTo>
                    <a:pt x="1501" y="2906"/>
                  </a:lnTo>
                  <a:cubicBezTo>
                    <a:pt x="1417" y="3073"/>
                    <a:pt x="1358" y="3239"/>
                    <a:pt x="1298" y="3406"/>
                  </a:cubicBezTo>
                  <a:lnTo>
                    <a:pt x="441" y="3573"/>
                  </a:lnTo>
                  <a:cubicBezTo>
                    <a:pt x="179" y="3632"/>
                    <a:pt x="0" y="3858"/>
                    <a:pt x="0" y="4132"/>
                  </a:cubicBezTo>
                  <a:lnTo>
                    <a:pt x="0" y="4644"/>
                  </a:lnTo>
                  <a:cubicBezTo>
                    <a:pt x="0" y="4918"/>
                    <a:pt x="191" y="5132"/>
                    <a:pt x="441" y="5204"/>
                  </a:cubicBezTo>
                  <a:lnTo>
                    <a:pt x="1298" y="5359"/>
                  </a:lnTo>
                  <a:cubicBezTo>
                    <a:pt x="1358" y="5537"/>
                    <a:pt x="1417" y="5704"/>
                    <a:pt x="1501" y="5871"/>
                  </a:cubicBezTo>
                  <a:lnTo>
                    <a:pt x="1024" y="6585"/>
                  </a:lnTo>
                  <a:cubicBezTo>
                    <a:pt x="882" y="6811"/>
                    <a:pt x="905" y="7109"/>
                    <a:pt x="1096" y="7299"/>
                  </a:cubicBezTo>
                  <a:lnTo>
                    <a:pt x="1477" y="7668"/>
                  </a:lnTo>
                  <a:cubicBezTo>
                    <a:pt x="1587" y="7778"/>
                    <a:pt x="1732" y="7837"/>
                    <a:pt x="1879" y="7837"/>
                  </a:cubicBezTo>
                  <a:cubicBezTo>
                    <a:pt x="1987" y="7837"/>
                    <a:pt x="2096" y="7805"/>
                    <a:pt x="2191" y="7740"/>
                  </a:cubicBezTo>
                  <a:lnTo>
                    <a:pt x="2906" y="7264"/>
                  </a:lnTo>
                  <a:cubicBezTo>
                    <a:pt x="3060" y="7359"/>
                    <a:pt x="3227" y="7418"/>
                    <a:pt x="3406" y="7478"/>
                  </a:cubicBezTo>
                  <a:lnTo>
                    <a:pt x="3572" y="8323"/>
                  </a:lnTo>
                  <a:cubicBezTo>
                    <a:pt x="3632" y="8585"/>
                    <a:pt x="3858" y="8764"/>
                    <a:pt x="4120" y="8764"/>
                  </a:cubicBezTo>
                  <a:lnTo>
                    <a:pt x="4644" y="8764"/>
                  </a:lnTo>
                  <a:cubicBezTo>
                    <a:pt x="4906" y="8764"/>
                    <a:pt x="5132" y="8573"/>
                    <a:pt x="5192" y="8323"/>
                  </a:cubicBezTo>
                  <a:lnTo>
                    <a:pt x="5358" y="7478"/>
                  </a:lnTo>
                  <a:cubicBezTo>
                    <a:pt x="5489" y="7430"/>
                    <a:pt x="5620" y="7371"/>
                    <a:pt x="5763" y="7311"/>
                  </a:cubicBezTo>
                  <a:cubicBezTo>
                    <a:pt x="5846" y="7299"/>
                    <a:pt x="5894" y="7192"/>
                    <a:pt x="5846" y="7109"/>
                  </a:cubicBezTo>
                  <a:cubicBezTo>
                    <a:pt x="5812" y="7039"/>
                    <a:pt x="5751" y="6995"/>
                    <a:pt x="5684" y="6995"/>
                  </a:cubicBezTo>
                  <a:cubicBezTo>
                    <a:pt x="5659" y="6995"/>
                    <a:pt x="5634" y="7001"/>
                    <a:pt x="5608" y="7014"/>
                  </a:cubicBezTo>
                  <a:cubicBezTo>
                    <a:pt x="5465" y="7085"/>
                    <a:pt x="5311" y="7144"/>
                    <a:pt x="5144" y="7180"/>
                  </a:cubicBezTo>
                  <a:cubicBezTo>
                    <a:pt x="5084" y="7192"/>
                    <a:pt x="5025" y="7252"/>
                    <a:pt x="5013" y="7311"/>
                  </a:cubicBezTo>
                  <a:lnTo>
                    <a:pt x="4823" y="8264"/>
                  </a:lnTo>
                  <a:cubicBezTo>
                    <a:pt x="4811" y="8347"/>
                    <a:pt x="4715" y="8430"/>
                    <a:pt x="4632" y="8430"/>
                  </a:cubicBezTo>
                  <a:lnTo>
                    <a:pt x="4108" y="8430"/>
                  </a:lnTo>
                  <a:cubicBezTo>
                    <a:pt x="4013" y="8430"/>
                    <a:pt x="3930" y="8347"/>
                    <a:pt x="3918" y="8264"/>
                  </a:cubicBezTo>
                  <a:lnTo>
                    <a:pt x="3715" y="7311"/>
                  </a:lnTo>
                  <a:cubicBezTo>
                    <a:pt x="3703" y="7252"/>
                    <a:pt x="3656" y="7192"/>
                    <a:pt x="3584" y="7180"/>
                  </a:cubicBezTo>
                  <a:cubicBezTo>
                    <a:pt x="3358" y="7121"/>
                    <a:pt x="3156" y="7025"/>
                    <a:pt x="2965" y="6906"/>
                  </a:cubicBezTo>
                  <a:cubicBezTo>
                    <a:pt x="2935" y="6894"/>
                    <a:pt x="2900" y="6888"/>
                    <a:pt x="2864" y="6888"/>
                  </a:cubicBezTo>
                  <a:cubicBezTo>
                    <a:pt x="2828" y="6888"/>
                    <a:pt x="2792" y="6894"/>
                    <a:pt x="2763" y="6906"/>
                  </a:cubicBezTo>
                  <a:lnTo>
                    <a:pt x="1965" y="7442"/>
                  </a:lnTo>
                  <a:cubicBezTo>
                    <a:pt x="1934" y="7468"/>
                    <a:pt x="1894" y="7480"/>
                    <a:pt x="1854" y="7480"/>
                  </a:cubicBezTo>
                  <a:cubicBezTo>
                    <a:pt x="1802" y="7480"/>
                    <a:pt x="1749" y="7459"/>
                    <a:pt x="1715" y="7418"/>
                  </a:cubicBezTo>
                  <a:lnTo>
                    <a:pt x="1334" y="7049"/>
                  </a:lnTo>
                  <a:cubicBezTo>
                    <a:pt x="1263" y="6966"/>
                    <a:pt x="1263" y="6859"/>
                    <a:pt x="1310" y="6787"/>
                  </a:cubicBezTo>
                  <a:lnTo>
                    <a:pt x="1846" y="5990"/>
                  </a:lnTo>
                  <a:cubicBezTo>
                    <a:pt x="1882" y="5930"/>
                    <a:pt x="1882" y="5859"/>
                    <a:pt x="1846" y="5799"/>
                  </a:cubicBezTo>
                  <a:cubicBezTo>
                    <a:pt x="1727" y="5597"/>
                    <a:pt x="1655" y="5382"/>
                    <a:pt x="1572" y="5168"/>
                  </a:cubicBezTo>
                  <a:cubicBezTo>
                    <a:pt x="1560" y="5109"/>
                    <a:pt x="1501" y="5049"/>
                    <a:pt x="1441" y="5037"/>
                  </a:cubicBezTo>
                  <a:lnTo>
                    <a:pt x="489" y="4847"/>
                  </a:lnTo>
                  <a:cubicBezTo>
                    <a:pt x="393" y="4823"/>
                    <a:pt x="322" y="4739"/>
                    <a:pt x="322" y="4644"/>
                  </a:cubicBezTo>
                  <a:lnTo>
                    <a:pt x="322" y="4132"/>
                  </a:lnTo>
                  <a:cubicBezTo>
                    <a:pt x="322" y="4037"/>
                    <a:pt x="393" y="3954"/>
                    <a:pt x="489" y="3930"/>
                  </a:cubicBezTo>
                  <a:lnTo>
                    <a:pt x="1441" y="3739"/>
                  </a:lnTo>
                  <a:cubicBezTo>
                    <a:pt x="1501" y="3727"/>
                    <a:pt x="1560" y="3680"/>
                    <a:pt x="1572" y="3608"/>
                  </a:cubicBezTo>
                  <a:cubicBezTo>
                    <a:pt x="1632" y="3382"/>
                    <a:pt x="1727" y="3180"/>
                    <a:pt x="1846" y="2977"/>
                  </a:cubicBezTo>
                  <a:cubicBezTo>
                    <a:pt x="1870" y="2918"/>
                    <a:pt x="1870" y="2846"/>
                    <a:pt x="1846" y="2787"/>
                  </a:cubicBezTo>
                  <a:lnTo>
                    <a:pt x="1310" y="1989"/>
                  </a:lnTo>
                  <a:cubicBezTo>
                    <a:pt x="1251" y="1906"/>
                    <a:pt x="1263" y="1787"/>
                    <a:pt x="1334" y="1727"/>
                  </a:cubicBezTo>
                  <a:lnTo>
                    <a:pt x="1715" y="1358"/>
                  </a:lnTo>
                  <a:cubicBezTo>
                    <a:pt x="1754" y="1319"/>
                    <a:pt x="1804" y="1301"/>
                    <a:pt x="1854" y="1301"/>
                  </a:cubicBezTo>
                  <a:cubicBezTo>
                    <a:pt x="1894" y="1301"/>
                    <a:pt x="1933" y="1313"/>
                    <a:pt x="1965" y="1334"/>
                  </a:cubicBezTo>
                  <a:lnTo>
                    <a:pt x="2763" y="1870"/>
                  </a:lnTo>
                  <a:cubicBezTo>
                    <a:pt x="2792" y="1888"/>
                    <a:pt x="2828" y="1897"/>
                    <a:pt x="2864" y="1897"/>
                  </a:cubicBezTo>
                  <a:cubicBezTo>
                    <a:pt x="2900" y="1897"/>
                    <a:pt x="2935" y="1888"/>
                    <a:pt x="2965" y="1870"/>
                  </a:cubicBezTo>
                  <a:cubicBezTo>
                    <a:pt x="3156" y="1751"/>
                    <a:pt x="3382" y="1668"/>
                    <a:pt x="3584" y="1596"/>
                  </a:cubicBezTo>
                  <a:cubicBezTo>
                    <a:pt x="3644" y="1584"/>
                    <a:pt x="3703" y="1525"/>
                    <a:pt x="3715" y="1465"/>
                  </a:cubicBezTo>
                  <a:lnTo>
                    <a:pt x="3918" y="513"/>
                  </a:lnTo>
                  <a:cubicBezTo>
                    <a:pt x="3930" y="417"/>
                    <a:pt x="4013" y="346"/>
                    <a:pt x="4108" y="346"/>
                  </a:cubicBezTo>
                  <a:lnTo>
                    <a:pt x="4632" y="346"/>
                  </a:lnTo>
                  <a:cubicBezTo>
                    <a:pt x="4715" y="346"/>
                    <a:pt x="4811" y="417"/>
                    <a:pt x="4823" y="513"/>
                  </a:cubicBezTo>
                  <a:lnTo>
                    <a:pt x="5013" y="1465"/>
                  </a:lnTo>
                  <a:cubicBezTo>
                    <a:pt x="5025" y="1525"/>
                    <a:pt x="5073" y="1584"/>
                    <a:pt x="5144" y="1596"/>
                  </a:cubicBezTo>
                  <a:cubicBezTo>
                    <a:pt x="5370" y="1656"/>
                    <a:pt x="5585" y="1751"/>
                    <a:pt x="5775" y="1870"/>
                  </a:cubicBezTo>
                  <a:cubicBezTo>
                    <a:pt x="5805" y="1882"/>
                    <a:pt x="5838" y="1888"/>
                    <a:pt x="5870" y="1888"/>
                  </a:cubicBezTo>
                  <a:cubicBezTo>
                    <a:pt x="5903" y="1888"/>
                    <a:pt x="5936" y="1882"/>
                    <a:pt x="5966" y="1870"/>
                  </a:cubicBezTo>
                  <a:lnTo>
                    <a:pt x="6775" y="1334"/>
                  </a:lnTo>
                  <a:cubicBezTo>
                    <a:pt x="6806" y="1309"/>
                    <a:pt x="6846" y="1296"/>
                    <a:pt x="6886" y="1296"/>
                  </a:cubicBezTo>
                  <a:cubicBezTo>
                    <a:pt x="6938" y="1296"/>
                    <a:pt x="6991" y="1317"/>
                    <a:pt x="7025" y="1358"/>
                  </a:cubicBezTo>
                  <a:lnTo>
                    <a:pt x="7394" y="1727"/>
                  </a:lnTo>
                  <a:cubicBezTo>
                    <a:pt x="7466" y="1810"/>
                    <a:pt x="7466" y="1906"/>
                    <a:pt x="7430" y="1989"/>
                  </a:cubicBezTo>
                  <a:lnTo>
                    <a:pt x="6894" y="2787"/>
                  </a:lnTo>
                  <a:cubicBezTo>
                    <a:pt x="6847" y="2846"/>
                    <a:pt x="6847" y="2918"/>
                    <a:pt x="6894" y="2977"/>
                  </a:cubicBezTo>
                  <a:cubicBezTo>
                    <a:pt x="7013" y="3180"/>
                    <a:pt x="7085" y="3394"/>
                    <a:pt x="7156" y="3608"/>
                  </a:cubicBezTo>
                  <a:cubicBezTo>
                    <a:pt x="7168" y="3668"/>
                    <a:pt x="7228" y="3727"/>
                    <a:pt x="7287" y="3739"/>
                  </a:cubicBezTo>
                  <a:lnTo>
                    <a:pt x="8240" y="3930"/>
                  </a:lnTo>
                  <a:cubicBezTo>
                    <a:pt x="8335" y="3954"/>
                    <a:pt x="8406" y="4037"/>
                    <a:pt x="8406" y="4132"/>
                  </a:cubicBezTo>
                  <a:lnTo>
                    <a:pt x="8406" y="4644"/>
                  </a:lnTo>
                  <a:cubicBezTo>
                    <a:pt x="8406" y="4739"/>
                    <a:pt x="8335" y="4823"/>
                    <a:pt x="8240" y="4847"/>
                  </a:cubicBezTo>
                  <a:lnTo>
                    <a:pt x="7287" y="5037"/>
                  </a:lnTo>
                  <a:cubicBezTo>
                    <a:pt x="7228" y="5049"/>
                    <a:pt x="7168" y="5097"/>
                    <a:pt x="7156" y="5168"/>
                  </a:cubicBezTo>
                  <a:cubicBezTo>
                    <a:pt x="7109" y="5335"/>
                    <a:pt x="7049" y="5478"/>
                    <a:pt x="6978" y="5632"/>
                  </a:cubicBezTo>
                  <a:cubicBezTo>
                    <a:pt x="6930" y="5716"/>
                    <a:pt x="6978" y="5823"/>
                    <a:pt x="7073" y="5871"/>
                  </a:cubicBezTo>
                  <a:cubicBezTo>
                    <a:pt x="7095" y="5883"/>
                    <a:pt x="7119" y="5889"/>
                    <a:pt x="7143" y="5889"/>
                  </a:cubicBezTo>
                  <a:cubicBezTo>
                    <a:pt x="7209" y="5889"/>
                    <a:pt x="7276" y="5845"/>
                    <a:pt x="7311" y="5775"/>
                  </a:cubicBezTo>
                  <a:cubicBezTo>
                    <a:pt x="7370" y="5644"/>
                    <a:pt x="7430" y="5513"/>
                    <a:pt x="7466" y="5359"/>
                  </a:cubicBezTo>
                  <a:lnTo>
                    <a:pt x="8323" y="5204"/>
                  </a:lnTo>
                  <a:cubicBezTo>
                    <a:pt x="8585" y="5144"/>
                    <a:pt x="8763" y="4918"/>
                    <a:pt x="8763" y="4644"/>
                  </a:cubicBezTo>
                  <a:lnTo>
                    <a:pt x="8763" y="4132"/>
                  </a:lnTo>
                  <a:cubicBezTo>
                    <a:pt x="8763" y="3858"/>
                    <a:pt x="8573" y="3632"/>
                    <a:pt x="8323" y="3573"/>
                  </a:cubicBezTo>
                  <a:lnTo>
                    <a:pt x="7466" y="3406"/>
                  </a:lnTo>
                  <a:cubicBezTo>
                    <a:pt x="7406" y="3227"/>
                    <a:pt x="7347" y="3073"/>
                    <a:pt x="7263" y="2906"/>
                  </a:cubicBezTo>
                  <a:lnTo>
                    <a:pt x="7740" y="2191"/>
                  </a:lnTo>
                  <a:cubicBezTo>
                    <a:pt x="7882" y="1965"/>
                    <a:pt x="7859" y="1668"/>
                    <a:pt x="7668" y="1477"/>
                  </a:cubicBezTo>
                  <a:lnTo>
                    <a:pt x="7287" y="1108"/>
                  </a:lnTo>
                  <a:cubicBezTo>
                    <a:pt x="7177" y="998"/>
                    <a:pt x="7032" y="940"/>
                    <a:pt x="6885" y="940"/>
                  </a:cubicBezTo>
                  <a:cubicBezTo>
                    <a:pt x="6777" y="940"/>
                    <a:pt x="6668" y="971"/>
                    <a:pt x="6573" y="1037"/>
                  </a:cubicBezTo>
                  <a:lnTo>
                    <a:pt x="5858" y="1513"/>
                  </a:lnTo>
                  <a:cubicBezTo>
                    <a:pt x="5704" y="1418"/>
                    <a:pt x="5537" y="1358"/>
                    <a:pt x="5358" y="1299"/>
                  </a:cubicBezTo>
                  <a:lnTo>
                    <a:pt x="5192" y="453"/>
                  </a:lnTo>
                  <a:cubicBezTo>
                    <a:pt x="5132" y="179"/>
                    <a:pt x="4906" y="1"/>
                    <a:pt x="464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" name="Google Shape;1102;p36"/>
            <p:cNvSpPr/>
            <p:nvPr/>
          </p:nvSpPr>
          <p:spPr>
            <a:xfrm>
              <a:off x="6161507" y="2967679"/>
              <a:ext cx="111851" cy="97432"/>
            </a:xfrm>
            <a:custGeom>
              <a:avLst/>
              <a:gdLst/>
              <a:ahLst/>
              <a:cxnLst/>
              <a:rect l="l" t="t" r="r" b="b"/>
              <a:pathLst>
                <a:path w="3514" h="3061" extrusionOk="0">
                  <a:moveTo>
                    <a:pt x="1489" y="1"/>
                  </a:moveTo>
                  <a:cubicBezTo>
                    <a:pt x="965" y="1"/>
                    <a:pt x="465" y="215"/>
                    <a:pt x="84" y="584"/>
                  </a:cubicBezTo>
                  <a:cubicBezTo>
                    <a:pt x="1" y="656"/>
                    <a:pt x="1" y="763"/>
                    <a:pt x="84" y="834"/>
                  </a:cubicBezTo>
                  <a:cubicBezTo>
                    <a:pt x="120" y="870"/>
                    <a:pt x="164" y="888"/>
                    <a:pt x="209" y="888"/>
                  </a:cubicBezTo>
                  <a:cubicBezTo>
                    <a:pt x="254" y="888"/>
                    <a:pt x="298" y="870"/>
                    <a:pt x="334" y="834"/>
                  </a:cubicBezTo>
                  <a:cubicBezTo>
                    <a:pt x="644" y="537"/>
                    <a:pt x="1060" y="358"/>
                    <a:pt x="1489" y="358"/>
                  </a:cubicBezTo>
                  <a:cubicBezTo>
                    <a:pt x="2418" y="358"/>
                    <a:pt x="3168" y="1108"/>
                    <a:pt x="3168" y="2025"/>
                  </a:cubicBezTo>
                  <a:cubicBezTo>
                    <a:pt x="3168" y="2299"/>
                    <a:pt x="3096" y="2549"/>
                    <a:pt x="2989" y="2787"/>
                  </a:cubicBezTo>
                  <a:cubicBezTo>
                    <a:pt x="2930" y="2894"/>
                    <a:pt x="2953" y="2989"/>
                    <a:pt x="3049" y="3037"/>
                  </a:cubicBezTo>
                  <a:cubicBezTo>
                    <a:pt x="3073" y="3061"/>
                    <a:pt x="3108" y="3061"/>
                    <a:pt x="3132" y="3061"/>
                  </a:cubicBezTo>
                  <a:cubicBezTo>
                    <a:pt x="3192" y="3061"/>
                    <a:pt x="3263" y="3025"/>
                    <a:pt x="3299" y="2954"/>
                  </a:cubicBezTo>
                  <a:cubicBezTo>
                    <a:pt x="3442" y="2668"/>
                    <a:pt x="3513" y="2358"/>
                    <a:pt x="3513" y="2025"/>
                  </a:cubicBezTo>
                  <a:cubicBezTo>
                    <a:pt x="3513" y="906"/>
                    <a:pt x="2608" y="1"/>
                    <a:pt x="148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" name="Google Shape;1103;p36"/>
            <p:cNvSpPr/>
            <p:nvPr/>
          </p:nvSpPr>
          <p:spPr>
            <a:xfrm>
              <a:off x="6144828" y="3007848"/>
              <a:ext cx="105389" cy="88742"/>
            </a:xfrm>
            <a:custGeom>
              <a:avLst/>
              <a:gdLst/>
              <a:ahLst/>
              <a:cxnLst/>
              <a:rect l="l" t="t" r="r" b="b"/>
              <a:pathLst>
                <a:path w="3311" h="2788" extrusionOk="0">
                  <a:moveTo>
                    <a:pt x="262" y="1"/>
                  </a:moveTo>
                  <a:cubicBezTo>
                    <a:pt x="194" y="1"/>
                    <a:pt x="124" y="44"/>
                    <a:pt x="96" y="108"/>
                  </a:cubicBezTo>
                  <a:cubicBezTo>
                    <a:pt x="25" y="323"/>
                    <a:pt x="1" y="549"/>
                    <a:pt x="1" y="763"/>
                  </a:cubicBezTo>
                  <a:cubicBezTo>
                    <a:pt x="1" y="1882"/>
                    <a:pt x="906" y="2787"/>
                    <a:pt x="2013" y="2787"/>
                  </a:cubicBezTo>
                  <a:cubicBezTo>
                    <a:pt x="2454" y="2787"/>
                    <a:pt x="2846" y="2656"/>
                    <a:pt x="3204" y="2406"/>
                  </a:cubicBezTo>
                  <a:cubicBezTo>
                    <a:pt x="3287" y="2347"/>
                    <a:pt x="3311" y="2239"/>
                    <a:pt x="3251" y="2156"/>
                  </a:cubicBezTo>
                  <a:cubicBezTo>
                    <a:pt x="3214" y="2104"/>
                    <a:pt x="3159" y="2075"/>
                    <a:pt x="3102" y="2075"/>
                  </a:cubicBezTo>
                  <a:cubicBezTo>
                    <a:pt x="3068" y="2075"/>
                    <a:pt x="3033" y="2086"/>
                    <a:pt x="3001" y="2108"/>
                  </a:cubicBezTo>
                  <a:cubicBezTo>
                    <a:pt x="2715" y="2311"/>
                    <a:pt x="2370" y="2418"/>
                    <a:pt x="2037" y="2418"/>
                  </a:cubicBezTo>
                  <a:cubicBezTo>
                    <a:pt x="1108" y="2418"/>
                    <a:pt x="370" y="1680"/>
                    <a:pt x="370" y="751"/>
                  </a:cubicBezTo>
                  <a:cubicBezTo>
                    <a:pt x="370" y="573"/>
                    <a:pt x="394" y="382"/>
                    <a:pt x="453" y="215"/>
                  </a:cubicBezTo>
                  <a:cubicBezTo>
                    <a:pt x="477" y="144"/>
                    <a:pt x="406" y="37"/>
                    <a:pt x="322" y="13"/>
                  </a:cubicBezTo>
                  <a:cubicBezTo>
                    <a:pt x="303" y="5"/>
                    <a:pt x="283" y="1"/>
                    <a:pt x="26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" name="Google Shape;1104;p36"/>
            <p:cNvSpPr/>
            <p:nvPr/>
          </p:nvSpPr>
          <p:spPr>
            <a:xfrm>
              <a:off x="6245633" y="3069248"/>
              <a:ext cx="186110" cy="186874"/>
            </a:xfrm>
            <a:custGeom>
              <a:avLst/>
              <a:gdLst/>
              <a:ahLst/>
              <a:cxnLst/>
              <a:rect l="l" t="t" r="r" b="b"/>
              <a:pathLst>
                <a:path w="5847" h="5871" extrusionOk="0">
                  <a:moveTo>
                    <a:pt x="2751" y="1"/>
                  </a:moveTo>
                  <a:cubicBezTo>
                    <a:pt x="2549" y="1"/>
                    <a:pt x="2370" y="144"/>
                    <a:pt x="2335" y="346"/>
                  </a:cubicBezTo>
                  <a:lnTo>
                    <a:pt x="2227" y="858"/>
                  </a:lnTo>
                  <a:cubicBezTo>
                    <a:pt x="2144" y="894"/>
                    <a:pt x="2037" y="941"/>
                    <a:pt x="1965" y="977"/>
                  </a:cubicBezTo>
                  <a:lnTo>
                    <a:pt x="1513" y="680"/>
                  </a:lnTo>
                  <a:cubicBezTo>
                    <a:pt x="1449" y="631"/>
                    <a:pt x="1372" y="608"/>
                    <a:pt x="1293" y="608"/>
                  </a:cubicBezTo>
                  <a:cubicBezTo>
                    <a:pt x="1179" y="608"/>
                    <a:pt x="1061" y="655"/>
                    <a:pt x="977" y="739"/>
                  </a:cubicBezTo>
                  <a:lnTo>
                    <a:pt x="739" y="977"/>
                  </a:lnTo>
                  <a:cubicBezTo>
                    <a:pt x="596" y="1132"/>
                    <a:pt x="584" y="1346"/>
                    <a:pt x="680" y="1513"/>
                  </a:cubicBezTo>
                  <a:lnTo>
                    <a:pt x="977" y="1965"/>
                  </a:lnTo>
                  <a:cubicBezTo>
                    <a:pt x="918" y="2084"/>
                    <a:pt x="882" y="2215"/>
                    <a:pt x="834" y="2346"/>
                  </a:cubicBezTo>
                  <a:cubicBezTo>
                    <a:pt x="799" y="2442"/>
                    <a:pt x="858" y="2537"/>
                    <a:pt x="953" y="2573"/>
                  </a:cubicBezTo>
                  <a:cubicBezTo>
                    <a:pt x="968" y="2579"/>
                    <a:pt x="984" y="2582"/>
                    <a:pt x="1000" y="2582"/>
                  </a:cubicBezTo>
                  <a:cubicBezTo>
                    <a:pt x="1073" y="2582"/>
                    <a:pt x="1150" y="2522"/>
                    <a:pt x="1180" y="2454"/>
                  </a:cubicBezTo>
                  <a:cubicBezTo>
                    <a:pt x="1215" y="2323"/>
                    <a:pt x="1263" y="2192"/>
                    <a:pt x="1334" y="2049"/>
                  </a:cubicBezTo>
                  <a:cubicBezTo>
                    <a:pt x="1370" y="1989"/>
                    <a:pt x="1370" y="1918"/>
                    <a:pt x="1334" y="1858"/>
                  </a:cubicBezTo>
                  <a:lnTo>
                    <a:pt x="977" y="1322"/>
                  </a:lnTo>
                  <a:cubicBezTo>
                    <a:pt x="965" y="1287"/>
                    <a:pt x="965" y="1263"/>
                    <a:pt x="1001" y="1239"/>
                  </a:cubicBezTo>
                  <a:lnTo>
                    <a:pt x="1239" y="989"/>
                  </a:lnTo>
                  <a:cubicBezTo>
                    <a:pt x="1253" y="975"/>
                    <a:pt x="1271" y="969"/>
                    <a:pt x="1288" y="969"/>
                  </a:cubicBezTo>
                  <a:cubicBezTo>
                    <a:pt x="1301" y="969"/>
                    <a:pt x="1313" y="972"/>
                    <a:pt x="1322" y="977"/>
                  </a:cubicBezTo>
                  <a:lnTo>
                    <a:pt x="1858" y="1334"/>
                  </a:lnTo>
                  <a:cubicBezTo>
                    <a:pt x="1888" y="1358"/>
                    <a:pt x="1921" y="1370"/>
                    <a:pt x="1954" y="1370"/>
                  </a:cubicBezTo>
                  <a:cubicBezTo>
                    <a:pt x="1986" y="1370"/>
                    <a:pt x="2019" y="1358"/>
                    <a:pt x="2049" y="1334"/>
                  </a:cubicBezTo>
                  <a:cubicBezTo>
                    <a:pt x="2168" y="1263"/>
                    <a:pt x="2323" y="1203"/>
                    <a:pt x="2454" y="1168"/>
                  </a:cubicBezTo>
                  <a:cubicBezTo>
                    <a:pt x="2513" y="1156"/>
                    <a:pt x="2573" y="1096"/>
                    <a:pt x="2585" y="1037"/>
                  </a:cubicBezTo>
                  <a:lnTo>
                    <a:pt x="2704" y="418"/>
                  </a:lnTo>
                  <a:cubicBezTo>
                    <a:pt x="2704" y="382"/>
                    <a:pt x="2739" y="358"/>
                    <a:pt x="2775" y="358"/>
                  </a:cubicBezTo>
                  <a:lnTo>
                    <a:pt x="3120" y="358"/>
                  </a:lnTo>
                  <a:cubicBezTo>
                    <a:pt x="3156" y="358"/>
                    <a:pt x="3180" y="382"/>
                    <a:pt x="3192" y="418"/>
                  </a:cubicBezTo>
                  <a:lnTo>
                    <a:pt x="3311" y="1037"/>
                  </a:lnTo>
                  <a:cubicBezTo>
                    <a:pt x="3335" y="1096"/>
                    <a:pt x="3370" y="1156"/>
                    <a:pt x="3454" y="1168"/>
                  </a:cubicBezTo>
                  <a:cubicBezTo>
                    <a:pt x="3585" y="1215"/>
                    <a:pt x="3716" y="1263"/>
                    <a:pt x="3847" y="1334"/>
                  </a:cubicBezTo>
                  <a:cubicBezTo>
                    <a:pt x="3882" y="1352"/>
                    <a:pt x="3918" y="1361"/>
                    <a:pt x="3952" y="1361"/>
                  </a:cubicBezTo>
                  <a:cubicBezTo>
                    <a:pt x="3987" y="1361"/>
                    <a:pt x="4019" y="1352"/>
                    <a:pt x="4049" y="1334"/>
                  </a:cubicBezTo>
                  <a:lnTo>
                    <a:pt x="4585" y="977"/>
                  </a:lnTo>
                  <a:cubicBezTo>
                    <a:pt x="4595" y="972"/>
                    <a:pt x="4607" y="969"/>
                    <a:pt x="4619" y="969"/>
                  </a:cubicBezTo>
                  <a:cubicBezTo>
                    <a:pt x="4636" y="969"/>
                    <a:pt x="4654" y="975"/>
                    <a:pt x="4668" y="989"/>
                  </a:cubicBezTo>
                  <a:lnTo>
                    <a:pt x="4906" y="1239"/>
                  </a:lnTo>
                  <a:cubicBezTo>
                    <a:pt x="4942" y="1263"/>
                    <a:pt x="4942" y="1287"/>
                    <a:pt x="4918" y="1322"/>
                  </a:cubicBezTo>
                  <a:lnTo>
                    <a:pt x="4561" y="1858"/>
                  </a:lnTo>
                  <a:cubicBezTo>
                    <a:pt x="4525" y="1918"/>
                    <a:pt x="4525" y="1989"/>
                    <a:pt x="4561" y="2049"/>
                  </a:cubicBezTo>
                  <a:cubicBezTo>
                    <a:pt x="4644" y="2168"/>
                    <a:pt x="4704" y="2323"/>
                    <a:pt x="4728" y="2454"/>
                  </a:cubicBezTo>
                  <a:cubicBezTo>
                    <a:pt x="4740" y="2513"/>
                    <a:pt x="4799" y="2573"/>
                    <a:pt x="4859" y="2585"/>
                  </a:cubicBezTo>
                  <a:lnTo>
                    <a:pt x="5490" y="2704"/>
                  </a:lnTo>
                  <a:cubicBezTo>
                    <a:pt x="5513" y="2704"/>
                    <a:pt x="5549" y="2739"/>
                    <a:pt x="5549" y="2775"/>
                  </a:cubicBezTo>
                  <a:lnTo>
                    <a:pt x="5549" y="3120"/>
                  </a:lnTo>
                  <a:cubicBezTo>
                    <a:pt x="5549" y="3156"/>
                    <a:pt x="5513" y="3180"/>
                    <a:pt x="5490" y="3192"/>
                  </a:cubicBezTo>
                  <a:lnTo>
                    <a:pt x="4859" y="3311"/>
                  </a:lnTo>
                  <a:cubicBezTo>
                    <a:pt x="4799" y="3335"/>
                    <a:pt x="4740" y="3370"/>
                    <a:pt x="4728" y="3454"/>
                  </a:cubicBezTo>
                  <a:cubicBezTo>
                    <a:pt x="4680" y="3585"/>
                    <a:pt x="4644" y="3716"/>
                    <a:pt x="4561" y="3847"/>
                  </a:cubicBezTo>
                  <a:cubicBezTo>
                    <a:pt x="4537" y="3906"/>
                    <a:pt x="4537" y="3989"/>
                    <a:pt x="4561" y="4049"/>
                  </a:cubicBezTo>
                  <a:lnTo>
                    <a:pt x="4918" y="4585"/>
                  </a:lnTo>
                  <a:cubicBezTo>
                    <a:pt x="4942" y="4609"/>
                    <a:pt x="4942" y="4644"/>
                    <a:pt x="4906" y="4668"/>
                  </a:cubicBezTo>
                  <a:lnTo>
                    <a:pt x="4668" y="4906"/>
                  </a:lnTo>
                  <a:cubicBezTo>
                    <a:pt x="4655" y="4926"/>
                    <a:pt x="4638" y="4935"/>
                    <a:pt x="4622" y="4935"/>
                  </a:cubicBezTo>
                  <a:cubicBezTo>
                    <a:pt x="4609" y="4935"/>
                    <a:pt x="4595" y="4929"/>
                    <a:pt x="4585" y="4918"/>
                  </a:cubicBezTo>
                  <a:lnTo>
                    <a:pt x="4049" y="4561"/>
                  </a:lnTo>
                  <a:cubicBezTo>
                    <a:pt x="4019" y="4543"/>
                    <a:pt x="3984" y="4534"/>
                    <a:pt x="3948" y="4534"/>
                  </a:cubicBezTo>
                  <a:cubicBezTo>
                    <a:pt x="3912" y="4534"/>
                    <a:pt x="3876" y="4543"/>
                    <a:pt x="3847" y="4561"/>
                  </a:cubicBezTo>
                  <a:cubicBezTo>
                    <a:pt x="3728" y="4644"/>
                    <a:pt x="3585" y="4704"/>
                    <a:pt x="3454" y="4728"/>
                  </a:cubicBezTo>
                  <a:cubicBezTo>
                    <a:pt x="3394" y="4751"/>
                    <a:pt x="3335" y="4811"/>
                    <a:pt x="3311" y="4859"/>
                  </a:cubicBezTo>
                  <a:lnTo>
                    <a:pt x="3192" y="5490"/>
                  </a:lnTo>
                  <a:cubicBezTo>
                    <a:pt x="3192" y="5525"/>
                    <a:pt x="3168" y="5549"/>
                    <a:pt x="3120" y="5549"/>
                  </a:cubicBezTo>
                  <a:lnTo>
                    <a:pt x="2775" y="5549"/>
                  </a:lnTo>
                  <a:cubicBezTo>
                    <a:pt x="2751" y="5549"/>
                    <a:pt x="2716" y="5513"/>
                    <a:pt x="2704" y="5490"/>
                  </a:cubicBezTo>
                  <a:lnTo>
                    <a:pt x="2585" y="4859"/>
                  </a:lnTo>
                  <a:cubicBezTo>
                    <a:pt x="2573" y="4811"/>
                    <a:pt x="2525" y="4751"/>
                    <a:pt x="2454" y="4728"/>
                  </a:cubicBezTo>
                  <a:cubicBezTo>
                    <a:pt x="2323" y="4692"/>
                    <a:pt x="2180" y="4644"/>
                    <a:pt x="2049" y="4561"/>
                  </a:cubicBezTo>
                  <a:cubicBezTo>
                    <a:pt x="2019" y="4549"/>
                    <a:pt x="1986" y="4543"/>
                    <a:pt x="1954" y="4543"/>
                  </a:cubicBezTo>
                  <a:cubicBezTo>
                    <a:pt x="1921" y="4543"/>
                    <a:pt x="1888" y="4549"/>
                    <a:pt x="1858" y="4561"/>
                  </a:cubicBezTo>
                  <a:lnTo>
                    <a:pt x="1322" y="4918"/>
                  </a:lnTo>
                  <a:cubicBezTo>
                    <a:pt x="1306" y="4929"/>
                    <a:pt x="1293" y="4935"/>
                    <a:pt x="1280" y="4935"/>
                  </a:cubicBezTo>
                  <a:cubicBezTo>
                    <a:pt x="1265" y="4935"/>
                    <a:pt x="1252" y="4926"/>
                    <a:pt x="1239" y="4906"/>
                  </a:cubicBezTo>
                  <a:lnTo>
                    <a:pt x="1001" y="4668"/>
                  </a:lnTo>
                  <a:cubicBezTo>
                    <a:pt x="965" y="4644"/>
                    <a:pt x="965" y="4609"/>
                    <a:pt x="977" y="4585"/>
                  </a:cubicBezTo>
                  <a:lnTo>
                    <a:pt x="1334" y="4049"/>
                  </a:lnTo>
                  <a:cubicBezTo>
                    <a:pt x="1382" y="3989"/>
                    <a:pt x="1382" y="3906"/>
                    <a:pt x="1334" y="3847"/>
                  </a:cubicBezTo>
                  <a:cubicBezTo>
                    <a:pt x="1263" y="3728"/>
                    <a:pt x="1203" y="3585"/>
                    <a:pt x="1180" y="3454"/>
                  </a:cubicBezTo>
                  <a:cubicBezTo>
                    <a:pt x="1156" y="3394"/>
                    <a:pt x="1096" y="3335"/>
                    <a:pt x="1037" y="3311"/>
                  </a:cubicBezTo>
                  <a:lnTo>
                    <a:pt x="418" y="3192"/>
                  </a:lnTo>
                  <a:cubicBezTo>
                    <a:pt x="382" y="3192"/>
                    <a:pt x="358" y="3168"/>
                    <a:pt x="358" y="3120"/>
                  </a:cubicBezTo>
                  <a:lnTo>
                    <a:pt x="358" y="2775"/>
                  </a:lnTo>
                  <a:cubicBezTo>
                    <a:pt x="358" y="2751"/>
                    <a:pt x="382" y="2727"/>
                    <a:pt x="418" y="2704"/>
                  </a:cubicBezTo>
                  <a:lnTo>
                    <a:pt x="465" y="2692"/>
                  </a:lnTo>
                  <a:cubicBezTo>
                    <a:pt x="560" y="2680"/>
                    <a:pt x="620" y="2573"/>
                    <a:pt x="596" y="2477"/>
                  </a:cubicBezTo>
                  <a:cubicBezTo>
                    <a:pt x="586" y="2396"/>
                    <a:pt x="507" y="2341"/>
                    <a:pt x="425" y="2341"/>
                  </a:cubicBezTo>
                  <a:cubicBezTo>
                    <a:pt x="411" y="2341"/>
                    <a:pt x="396" y="2343"/>
                    <a:pt x="382" y="2346"/>
                  </a:cubicBezTo>
                  <a:lnTo>
                    <a:pt x="346" y="2370"/>
                  </a:lnTo>
                  <a:cubicBezTo>
                    <a:pt x="144" y="2406"/>
                    <a:pt x="1" y="2585"/>
                    <a:pt x="1" y="2775"/>
                  </a:cubicBezTo>
                  <a:lnTo>
                    <a:pt x="1" y="3120"/>
                  </a:lnTo>
                  <a:cubicBezTo>
                    <a:pt x="1" y="3335"/>
                    <a:pt x="144" y="3513"/>
                    <a:pt x="346" y="3537"/>
                  </a:cubicBezTo>
                  <a:lnTo>
                    <a:pt x="858" y="3644"/>
                  </a:lnTo>
                  <a:cubicBezTo>
                    <a:pt x="894" y="3728"/>
                    <a:pt x="941" y="3835"/>
                    <a:pt x="977" y="3906"/>
                  </a:cubicBezTo>
                  <a:lnTo>
                    <a:pt x="680" y="4359"/>
                  </a:lnTo>
                  <a:cubicBezTo>
                    <a:pt x="560" y="4525"/>
                    <a:pt x="596" y="4763"/>
                    <a:pt x="739" y="4894"/>
                  </a:cubicBezTo>
                  <a:lnTo>
                    <a:pt x="977" y="5132"/>
                  </a:lnTo>
                  <a:cubicBezTo>
                    <a:pt x="1067" y="5216"/>
                    <a:pt x="1182" y="5259"/>
                    <a:pt x="1292" y="5259"/>
                  </a:cubicBezTo>
                  <a:cubicBezTo>
                    <a:pt x="1371" y="5259"/>
                    <a:pt x="1448" y="5237"/>
                    <a:pt x="1513" y="5192"/>
                  </a:cubicBezTo>
                  <a:lnTo>
                    <a:pt x="1965" y="4894"/>
                  </a:lnTo>
                  <a:cubicBezTo>
                    <a:pt x="2049" y="4942"/>
                    <a:pt x="2144" y="4978"/>
                    <a:pt x="2227" y="5013"/>
                  </a:cubicBezTo>
                  <a:lnTo>
                    <a:pt x="2335" y="5537"/>
                  </a:lnTo>
                  <a:cubicBezTo>
                    <a:pt x="2382" y="5728"/>
                    <a:pt x="2561" y="5871"/>
                    <a:pt x="2751" y="5871"/>
                  </a:cubicBezTo>
                  <a:lnTo>
                    <a:pt x="3097" y="5871"/>
                  </a:lnTo>
                  <a:cubicBezTo>
                    <a:pt x="3299" y="5871"/>
                    <a:pt x="3478" y="5728"/>
                    <a:pt x="3513" y="5537"/>
                  </a:cubicBezTo>
                  <a:lnTo>
                    <a:pt x="3620" y="5013"/>
                  </a:lnTo>
                  <a:cubicBezTo>
                    <a:pt x="3704" y="4978"/>
                    <a:pt x="3811" y="4942"/>
                    <a:pt x="3882" y="4894"/>
                  </a:cubicBezTo>
                  <a:lnTo>
                    <a:pt x="4323" y="5192"/>
                  </a:lnTo>
                  <a:cubicBezTo>
                    <a:pt x="4391" y="5241"/>
                    <a:pt x="4472" y="5264"/>
                    <a:pt x="4552" y="5264"/>
                  </a:cubicBezTo>
                  <a:cubicBezTo>
                    <a:pt x="4667" y="5264"/>
                    <a:pt x="4781" y="5217"/>
                    <a:pt x="4859" y="5132"/>
                  </a:cubicBezTo>
                  <a:lnTo>
                    <a:pt x="5097" y="4894"/>
                  </a:lnTo>
                  <a:cubicBezTo>
                    <a:pt x="5252" y="4740"/>
                    <a:pt x="5263" y="4525"/>
                    <a:pt x="5156" y="4359"/>
                  </a:cubicBezTo>
                  <a:lnTo>
                    <a:pt x="4859" y="3906"/>
                  </a:lnTo>
                  <a:cubicBezTo>
                    <a:pt x="4906" y="3823"/>
                    <a:pt x="4954" y="3728"/>
                    <a:pt x="4978" y="3644"/>
                  </a:cubicBezTo>
                  <a:lnTo>
                    <a:pt x="5502" y="3537"/>
                  </a:lnTo>
                  <a:cubicBezTo>
                    <a:pt x="5692" y="3489"/>
                    <a:pt x="5847" y="3311"/>
                    <a:pt x="5847" y="3120"/>
                  </a:cubicBezTo>
                  <a:lnTo>
                    <a:pt x="5847" y="2775"/>
                  </a:lnTo>
                  <a:cubicBezTo>
                    <a:pt x="5847" y="2549"/>
                    <a:pt x="5716" y="2382"/>
                    <a:pt x="5502" y="2334"/>
                  </a:cubicBezTo>
                  <a:lnTo>
                    <a:pt x="4990" y="2227"/>
                  </a:lnTo>
                  <a:cubicBezTo>
                    <a:pt x="4954" y="2144"/>
                    <a:pt x="4906" y="2037"/>
                    <a:pt x="4871" y="1965"/>
                  </a:cubicBezTo>
                  <a:lnTo>
                    <a:pt x="5168" y="1513"/>
                  </a:lnTo>
                  <a:cubicBezTo>
                    <a:pt x="5287" y="1346"/>
                    <a:pt x="5252" y="1108"/>
                    <a:pt x="5109" y="977"/>
                  </a:cubicBezTo>
                  <a:lnTo>
                    <a:pt x="4871" y="739"/>
                  </a:lnTo>
                  <a:cubicBezTo>
                    <a:pt x="4780" y="656"/>
                    <a:pt x="4666" y="613"/>
                    <a:pt x="4555" y="613"/>
                  </a:cubicBezTo>
                  <a:cubicBezTo>
                    <a:pt x="4476" y="613"/>
                    <a:pt x="4399" y="635"/>
                    <a:pt x="4335" y="680"/>
                  </a:cubicBezTo>
                  <a:lnTo>
                    <a:pt x="3882" y="977"/>
                  </a:lnTo>
                  <a:cubicBezTo>
                    <a:pt x="3799" y="941"/>
                    <a:pt x="3704" y="894"/>
                    <a:pt x="3620" y="858"/>
                  </a:cubicBezTo>
                  <a:lnTo>
                    <a:pt x="3513" y="346"/>
                  </a:lnTo>
                  <a:cubicBezTo>
                    <a:pt x="3466" y="144"/>
                    <a:pt x="3287" y="1"/>
                    <a:pt x="3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" name="Google Shape;1105;p36"/>
            <p:cNvSpPr/>
            <p:nvPr/>
          </p:nvSpPr>
          <p:spPr>
            <a:xfrm>
              <a:off x="6305888" y="3129884"/>
              <a:ext cx="64488" cy="64456"/>
            </a:xfrm>
            <a:custGeom>
              <a:avLst/>
              <a:gdLst/>
              <a:ahLst/>
              <a:cxnLst/>
              <a:rect l="l" t="t" r="r" b="b"/>
              <a:pathLst>
                <a:path w="2026" h="2025" extrusionOk="0">
                  <a:moveTo>
                    <a:pt x="1013" y="1"/>
                  </a:moveTo>
                  <a:cubicBezTo>
                    <a:pt x="453" y="1"/>
                    <a:pt x="1" y="441"/>
                    <a:pt x="1" y="1013"/>
                  </a:cubicBezTo>
                  <a:cubicBezTo>
                    <a:pt x="1" y="1561"/>
                    <a:pt x="442" y="2025"/>
                    <a:pt x="1013" y="2025"/>
                  </a:cubicBezTo>
                  <a:cubicBezTo>
                    <a:pt x="1227" y="2025"/>
                    <a:pt x="1442" y="1942"/>
                    <a:pt x="1620" y="1811"/>
                  </a:cubicBezTo>
                  <a:cubicBezTo>
                    <a:pt x="1692" y="1751"/>
                    <a:pt x="1704" y="1632"/>
                    <a:pt x="1644" y="1561"/>
                  </a:cubicBezTo>
                  <a:cubicBezTo>
                    <a:pt x="1608" y="1517"/>
                    <a:pt x="1549" y="1491"/>
                    <a:pt x="1493" y="1491"/>
                  </a:cubicBezTo>
                  <a:cubicBezTo>
                    <a:pt x="1457" y="1491"/>
                    <a:pt x="1422" y="1502"/>
                    <a:pt x="1394" y="1525"/>
                  </a:cubicBezTo>
                  <a:cubicBezTo>
                    <a:pt x="1275" y="1620"/>
                    <a:pt x="1144" y="1668"/>
                    <a:pt x="989" y="1668"/>
                  </a:cubicBezTo>
                  <a:cubicBezTo>
                    <a:pt x="632" y="1668"/>
                    <a:pt x="358" y="1370"/>
                    <a:pt x="358" y="1025"/>
                  </a:cubicBezTo>
                  <a:cubicBezTo>
                    <a:pt x="382" y="668"/>
                    <a:pt x="668" y="370"/>
                    <a:pt x="1025" y="370"/>
                  </a:cubicBezTo>
                  <a:cubicBezTo>
                    <a:pt x="1382" y="370"/>
                    <a:pt x="1668" y="668"/>
                    <a:pt x="1668" y="1013"/>
                  </a:cubicBezTo>
                  <a:cubicBezTo>
                    <a:pt x="1668" y="1120"/>
                    <a:pt x="1739" y="1191"/>
                    <a:pt x="1846" y="1191"/>
                  </a:cubicBezTo>
                  <a:cubicBezTo>
                    <a:pt x="1942" y="1191"/>
                    <a:pt x="2025" y="1120"/>
                    <a:pt x="2025" y="1013"/>
                  </a:cubicBezTo>
                  <a:cubicBezTo>
                    <a:pt x="2025" y="453"/>
                    <a:pt x="1573" y="1"/>
                    <a:pt x="101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" name="Google Shape;1106;p36"/>
            <p:cNvSpPr/>
            <p:nvPr/>
          </p:nvSpPr>
          <p:spPr>
            <a:xfrm>
              <a:off x="6173634" y="2997631"/>
              <a:ext cx="70153" cy="70153"/>
            </a:xfrm>
            <a:custGeom>
              <a:avLst/>
              <a:gdLst/>
              <a:ahLst/>
              <a:cxnLst/>
              <a:rect l="l" t="t" r="r" b="b"/>
              <a:pathLst>
                <a:path w="2204" h="2204" extrusionOk="0">
                  <a:moveTo>
                    <a:pt x="1096" y="370"/>
                  </a:moveTo>
                  <a:cubicBezTo>
                    <a:pt x="1501" y="370"/>
                    <a:pt x="1834" y="703"/>
                    <a:pt x="1834" y="1108"/>
                  </a:cubicBezTo>
                  <a:cubicBezTo>
                    <a:pt x="1834" y="1501"/>
                    <a:pt x="1501" y="1834"/>
                    <a:pt x="1096" y="1834"/>
                  </a:cubicBezTo>
                  <a:cubicBezTo>
                    <a:pt x="691" y="1834"/>
                    <a:pt x="370" y="1501"/>
                    <a:pt x="370" y="1108"/>
                  </a:cubicBezTo>
                  <a:cubicBezTo>
                    <a:pt x="370" y="703"/>
                    <a:pt x="703" y="370"/>
                    <a:pt x="1096" y="370"/>
                  </a:cubicBezTo>
                  <a:close/>
                  <a:moveTo>
                    <a:pt x="1096" y="1"/>
                  </a:moveTo>
                  <a:cubicBezTo>
                    <a:pt x="489" y="1"/>
                    <a:pt x="1" y="489"/>
                    <a:pt x="1" y="1108"/>
                  </a:cubicBezTo>
                  <a:cubicBezTo>
                    <a:pt x="1" y="1715"/>
                    <a:pt x="489" y="2203"/>
                    <a:pt x="1096" y="2203"/>
                  </a:cubicBezTo>
                  <a:cubicBezTo>
                    <a:pt x="1715" y="2191"/>
                    <a:pt x="2203" y="1703"/>
                    <a:pt x="2203" y="1108"/>
                  </a:cubicBezTo>
                  <a:cubicBezTo>
                    <a:pt x="2203" y="489"/>
                    <a:pt x="1715" y="1"/>
                    <a:pt x="109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09" name="Google Shape;1107;p36"/>
          <p:cNvGrpSpPr/>
          <p:nvPr/>
        </p:nvGrpSpPr>
        <p:grpSpPr>
          <a:xfrm>
            <a:off x="4570975" y="5806217"/>
            <a:ext cx="714702" cy="491317"/>
            <a:chOff x="7500054" y="2934735"/>
            <a:chExt cx="350576" cy="280454"/>
          </a:xfrm>
        </p:grpSpPr>
        <p:sp>
          <p:nvSpPr>
            <p:cNvPr id="110" name="Google Shape;1108;p36"/>
            <p:cNvSpPr/>
            <p:nvPr/>
          </p:nvSpPr>
          <p:spPr>
            <a:xfrm>
              <a:off x="7571671" y="2959371"/>
              <a:ext cx="191426" cy="10249"/>
            </a:xfrm>
            <a:custGeom>
              <a:avLst/>
              <a:gdLst/>
              <a:ahLst/>
              <a:cxnLst/>
              <a:rect l="l" t="t" r="r" b="b"/>
              <a:pathLst>
                <a:path w="6014" h="322" extrusionOk="0">
                  <a:moveTo>
                    <a:pt x="156" y="0"/>
                  </a:moveTo>
                  <a:cubicBezTo>
                    <a:pt x="72" y="0"/>
                    <a:pt x="1" y="71"/>
                    <a:pt x="1" y="167"/>
                  </a:cubicBezTo>
                  <a:cubicBezTo>
                    <a:pt x="1" y="250"/>
                    <a:pt x="72" y="322"/>
                    <a:pt x="156" y="322"/>
                  </a:cubicBezTo>
                  <a:lnTo>
                    <a:pt x="5847" y="322"/>
                  </a:lnTo>
                  <a:cubicBezTo>
                    <a:pt x="5930" y="322"/>
                    <a:pt x="6014" y="250"/>
                    <a:pt x="6014" y="167"/>
                  </a:cubicBezTo>
                  <a:cubicBezTo>
                    <a:pt x="6014" y="71"/>
                    <a:pt x="5930" y="0"/>
                    <a:pt x="584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" name="Google Shape;1109;p36"/>
            <p:cNvSpPr/>
            <p:nvPr/>
          </p:nvSpPr>
          <p:spPr>
            <a:xfrm>
              <a:off x="7500054" y="2934735"/>
              <a:ext cx="350576" cy="280454"/>
            </a:xfrm>
            <a:custGeom>
              <a:avLst/>
              <a:gdLst/>
              <a:ahLst/>
              <a:cxnLst/>
              <a:rect l="l" t="t" r="r" b="b"/>
              <a:pathLst>
                <a:path w="11014" h="8811" extrusionOk="0">
                  <a:moveTo>
                    <a:pt x="1501" y="310"/>
                  </a:moveTo>
                  <a:lnTo>
                    <a:pt x="1501" y="1560"/>
                  </a:lnTo>
                  <a:lnTo>
                    <a:pt x="310" y="1560"/>
                  </a:lnTo>
                  <a:lnTo>
                    <a:pt x="310" y="417"/>
                  </a:lnTo>
                  <a:cubicBezTo>
                    <a:pt x="310" y="357"/>
                    <a:pt x="358" y="310"/>
                    <a:pt x="417" y="310"/>
                  </a:cubicBezTo>
                  <a:close/>
                  <a:moveTo>
                    <a:pt x="8990" y="310"/>
                  </a:moveTo>
                  <a:cubicBezTo>
                    <a:pt x="9049" y="310"/>
                    <a:pt x="9097" y="357"/>
                    <a:pt x="9097" y="417"/>
                  </a:cubicBezTo>
                  <a:lnTo>
                    <a:pt x="9097" y="1560"/>
                  </a:lnTo>
                  <a:lnTo>
                    <a:pt x="1834" y="1560"/>
                  </a:lnTo>
                  <a:lnTo>
                    <a:pt x="1834" y="310"/>
                  </a:lnTo>
                  <a:close/>
                  <a:moveTo>
                    <a:pt x="10419" y="3453"/>
                  </a:moveTo>
                  <a:cubicBezTo>
                    <a:pt x="10561" y="3453"/>
                    <a:pt x="10704" y="3572"/>
                    <a:pt x="10704" y="3739"/>
                  </a:cubicBezTo>
                  <a:cubicBezTo>
                    <a:pt x="10704" y="3893"/>
                    <a:pt x="10561" y="4013"/>
                    <a:pt x="10419" y="4013"/>
                  </a:cubicBezTo>
                  <a:cubicBezTo>
                    <a:pt x="10264" y="4013"/>
                    <a:pt x="10133" y="3893"/>
                    <a:pt x="10133" y="3739"/>
                  </a:cubicBezTo>
                  <a:cubicBezTo>
                    <a:pt x="10133" y="3572"/>
                    <a:pt x="10252" y="3453"/>
                    <a:pt x="10419" y="3453"/>
                  </a:cubicBezTo>
                  <a:close/>
                  <a:moveTo>
                    <a:pt x="6537" y="4786"/>
                  </a:moveTo>
                  <a:cubicBezTo>
                    <a:pt x="6680" y="4786"/>
                    <a:pt x="6811" y="4906"/>
                    <a:pt x="6811" y="5072"/>
                  </a:cubicBezTo>
                  <a:cubicBezTo>
                    <a:pt x="6811" y="5239"/>
                    <a:pt x="6680" y="5358"/>
                    <a:pt x="6537" y="5358"/>
                  </a:cubicBezTo>
                  <a:cubicBezTo>
                    <a:pt x="6382" y="5358"/>
                    <a:pt x="6251" y="5239"/>
                    <a:pt x="6251" y="5072"/>
                  </a:cubicBezTo>
                  <a:cubicBezTo>
                    <a:pt x="6251" y="4906"/>
                    <a:pt x="6370" y="4786"/>
                    <a:pt x="6537" y="4786"/>
                  </a:cubicBezTo>
                  <a:close/>
                  <a:moveTo>
                    <a:pt x="8240" y="6156"/>
                  </a:moveTo>
                  <a:cubicBezTo>
                    <a:pt x="8394" y="6156"/>
                    <a:pt x="8525" y="6275"/>
                    <a:pt x="8525" y="6441"/>
                  </a:cubicBezTo>
                  <a:cubicBezTo>
                    <a:pt x="8525" y="6608"/>
                    <a:pt x="8394" y="6727"/>
                    <a:pt x="8240" y="6727"/>
                  </a:cubicBezTo>
                  <a:cubicBezTo>
                    <a:pt x="8097" y="6727"/>
                    <a:pt x="7966" y="6608"/>
                    <a:pt x="7966" y="6441"/>
                  </a:cubicBezTo>
                  <a:cubicBezTo>
                    <a:pt x="7966" y="6299"/>
                    <a:pt x="8073" y="6156"/>
                    <a:pt x="8240" y="6156"/>
                  </a:cubicBezTo>
                  <a:close/>
                  <a:moveTo>
                    <a:pt x="4811" y="6382"/>
                  </a:moveTo>
                  <a:cubicBezTo>
                    <a:pt x="4954" y="6382"/>
                    <a:pt x="5085" y="6501"/>
                    <a:pt x="5085" y="6668"/>
                  </a:cubicBezTo>
                  <a:cubicBezTo>
                    <a:pt x="5085" y="6834"/>
                    <a:pt x="4954" y="6953"/>
                    <a:pt x="4811" y="6953"/>
                  </a:cubicBezTo>
                  <a:cubicBezTo>
                    <a:pt x="4656" y="6953"/>
                    <a:pt x="4525" y="6834"/>
                    <a:pt x="4525" y="6668"/>
                  </a:cubicBezTo>
                  <a:cubicBezTo>
                    <a:pt x="4525" y="6501"/>
                    <a:pt x="4644" y="6382"/>
                    <a:pt x="4811" y="6382"/>
                  </a:cubicBezTo>
                  <a:close/>
                  <a:moveTo>
                    <a:pt x="417" y="0"/>
                  </a:moveTo>
                  <a:cubicBezTo>
                    <a:pt x="179" y="0"/>
                    <a:pt x="1" y="143"/>
                    <a:pt x="1" y="417"/>
                  </a:cubicBezTo>
                  <a:lnTo>
                    <a:pt x="1" y="8382"/>
                  </a:lnTo>
                  <a:cubicBezTo>
                    <a:pt x="1" y="8620"/>
                    <a:pt x="191" y="8787"/>
                    <a:pt x="417" y="8787"/>
                  </a:cubicBezTo>
                  <a:lnTo>
                    <a:pt x="4513" y="8787"/>
                  </a:lnTo>
                  <a:cubicBezTo>
                    <a:pt x="4596" y="8787"/>
                    <a:pt x="4668" y="8715"/>
                    <a:pt x="4668" y="8632"/>
                  </a:cubicBezTo>
                  <a:cubicBezTo>
                    <a:pt x="4668" y="8537"/>
                    <a:pt x="4596" y="8465"/>
                    <a:pt x="4513" y="8465"/>
                  </a:cubicBezTo>
                  <a:lnTo>
                    <a:pt x="417" y="8465"/>
                  </a:lnTo>
                  <a:cubicBezTo>
                    <a:pt x="358" y="8465"/>
                    <a:pt x="310" y="8418"/>
                    <a:pt x="310" y="8358"/>
                  </a:cubicBezTo>
                  <a:lnTo>
                    <a:pt x="310" y="1869"/>
                  </a:lnTo>
                  <a:lnTo>
                    <a:pt x="9073" y="1869"/>
                  </a:lnTo>
                  <a:lnTo>
                    <a:pt x="9073" y="5144"/>
                  </a:lnTo>
                  <a:lnTo>
                    <a:pt x="8502" y="5894"/>
                  </a:lnTo>
                  <a:cubicBezTo>
                    <a:pt x="8418" y="5846"/>
                    <a:pt x="8335" y="5834"/>
                    <a:pt x="8240" y="5834"/>
                  </a:cubicBezTo>
                  <a:cubicBezTo>
                    <a:pt x="8109" y="5834"/>
                    <a:pt x="7978" y="5870"/>
                    <a:pt x="7871" y="5965"/>
                  </a:cubicBezTo>
                  <a:lnTo>
                    <a:pt x="7073" y="5322"/>
                  </a:lnTo>
                  <a:cubicBezTo>
                    <a:pt x="7109" y="5251"/>
                    <a:pt x="7132" y="5156"/>
                    <a:pt x="7132" y="5060"/>
                  </a:cubicBezTo>
                  <a:cubicBezTo>
                    <a:pt x="7132" y="4727"/>
                    <a:pt x="6859" y="4441"/>
                    <a:pt x="6513" y="4441"/>
                  </a:cubicBezTo>
                  <a:cubicBezTo>
                    <a:pt x="6192" y="4441"/>
                    <a:pt x="5906" y="4715"/>
                    <a:pt x="5906" y="5060"/>
                  </a:cubicBezTo>
                  <a:cubicBezTo>
                    <a:pt x="5906" y="5167"/>
                    <a:pt x="5942" y="5263"/>
                    <a:pt x="5978" y="5358"/>
                  </a:cubicBezTo>
                  <a:lnTo>
                    <a:pt x="5108" y="6144"/>
                  </a:lnTo>
                  <a:cubicBezTo>
                    <a:pt x="5013" y="6084"/>
                    <a:pt x="4906" y="6049"/>
                    <a:pt x="4787" y="6049"/>
                  </a:cubicBezTo>
                  <a:cubicBezTo>
                    <a:pt x="4465" y="6049"/>
                    <a:pt x="4180" y="6322"/>
                    <a:pt x="4180" y="6668"/>
                  </a:cubicBezTo>
                  <a:cubicBezTo>
                    <a:pt x="4180" y="6989"/>
                    <a:pt x="4454" y="7275"/>
                    <a:pt x="4787" y="7275"/>
                  </a:cubicBezTo>
                  <a:cubicBezTo>
                    <a:pt x="5132" y="7275"/>
                    <a:pt x="5406" y="7001"/>
                    <a:pt x="5406" y="6668"/>
                  </a:cubicBezTo>
                  <a:cubicBezTo>
                    <a:pt x="5406" y="6560"/>
                    <a:pt x="5370" y="6465"/>
                    <a:pt x="5323" y="6382"/>
                  </a:cubicBezTo>
                  <a:lnTo>
                    <a:pt x="6204" y="5572"/>
                  </a:lnTo>
                  <a:cubicBezTo>
                    <a:pt x="6299" y="5620"/>
                    <a:pt x="6394" y="5656"/>
                    <a:pt x="6501" y="5656"/>
                  </a:cubicBezTo>
                  <a:cubicBezTo>
                    <a:pt x="6620" y="5656"/>
                    <a:pt x="6740" y="5620"/>
                    <a:pt x="6835" y="5548"/>
                  </a:cubicBezTo>
                  <a:lnTo>
                    <a:pt x="7644" y="6203"/>
                  </a:lnTo>
                  <a:cubicBezTo>
                    <a:pt x="7621" y="6263"/>
                    <a:pt x="7609" y="6334"/>
                    <a:pt x="7609" y="6406"/>
                  </a:cubicBezTo>
                  <a:cubicBezTo>
                    <a:pt x="7609" y="6739"/>
                    <a:pt x="7871" y="7025"/>
                    <a:pt x="8216" y="7025"/>
                  </a:cubicBezTo>
                  <a:cubicBezTo>
                    <a:pt x="8561" y="7025"/>
                    <a:pt x="8823" y="6751"/>
                    <a:pt x="8823" y="6406"/>
                  </a:cubicBezTo>
                  <a:cubicBezTo>
                    <a:pt x="8823" y="6287"/>
                    <a:pt x="8799" y="6168"/>
                    <a:pt x="8716" y="6084"/>
                  </a:cubicBezTo>
                  <a:lnTo>
                    <a:pt x="9061" y="5656"/>
                  </a:lnTo>
                  <a:lnTo>
                    <a:pt x="9061" y="8382"/>
                  </a:lnTo>
                  <a:cubicBezTo>
                    <a:pt x="9061" y="8442"/>
                    <a:pt x="9014" y="8477"/>
                    <a:pt x="8954" y="8477"/>
                  </a:cubicBezTo>
                  <a:lnTo>
                    <a:pt x="5227" y="8477"/>
                  </a:lnTo>
                  <a:cubicBezTo>
                    <a:pt x="5132" y="8477"/>
                    <a:pt x="5061" y="8561"/>
                    <a:pt x="5061" y="8644"/>
                  </a:cubicBezTo>
                  <a:cubicBezTo>
                    <a:pt x="5061" y="8739"/>
                    <a:pt x="5132" y="8811"/>
                    <a:pt x="5227" y="8811"/>
                  </a:cubicBezTo>
                  <a:lnTo>
                    <a:pt x="8954" y="8811"/>
                  </a:lnTo>
                  <a:cubicBezTo>
                    <a:pt x="9192" y="8811"/>
                    <a:pt x="9371" y="8620"/>
                    <a:pt x="9371" y="8394"/>
                  </a:cubicBezTo>
                  <a:lnTo>
                    <a:pt x="9371" y="5287"/>
                  </a:lnTo>
                  <a:lnTo>
                    <a:pt x="10145" y="4298"/>
                  </a:lnTo>
                  <a:cubicBezTo>
                    <a:pt x="10228" y="4334"/>
                    <a:pt x="10299" y="4346"/>
                    <a:pt x="10383" y="4346"/>
                  </a:cubicBezTo>
                  <a:cubicBezTo>
                    <a:pt x="10716" y="4346"/>
                    <a:pt x="10990" y="4072"/>
                    <a:pt x="10990" y="3739"/>
                  </a:cubicBezTo>
                  <a:cubicBezTo>
                    <a:pt x="11014" y="3405"/>
                    <a:pt x="10740" y="3131"/>
                    <a:pt x="10419" y="3131"/>
                  </a:cubicBezTo>
                  <a:cubicBezTo>
                    <a:pt x="10085" y="3131"/>
                    <a:pt x="9811" y="3405"/>
                    <a:pt x="9811" y="3751"/>
                  </a:cubicBezTo>
                  <a:cubicBezTo>
                    <a:pt x="9811" y="3882"/>
                    <a:pt x="9847" y="4001"/>
                    <a:pt x="9930" y="4108"/>
                  </a:cubicBezTo>
                  <a:lnTo>
                    <a:pt x="9407" y="4763"/>
                  </a:lnTo>
                  <a:lnTo>
                    <a:pt x="9407" y="381"/>
                  </a:lnTo>
                  <a:cubicBezTo>
                    <a:pt x="9407" y="191"/>
                    <a:pt x="9276" y="0"/>
                    <a:pt x="899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" name="Google Shape;1110;p36"/>
            <p:cNvSpPr/>
            <p:nvPr/>
          </p:nvSpPr>
          <p:spPr>
            <a:xfrm>
              <a:off x="7539459" y="3074564"/>
              <a:ext cx="82663" cy="10249"/>
            </a:xfrm>
            <a:custGeom>
              <a:avLst/>
              <a:gdLst/>
              <a:ahLst/>
              <a:cxnLst/>
              <a:rect l="l" t="t" r="r" b="b"/>
              <a:pathLst>
                <a:path w="2597" h="322" extrusionOk="0">
                  <a:moveTo>
                    <a:pt x="156" y="1"/>
                  </a:moveTo>
                  <a:cubicBezTo>
                    <a:pt x="72" y="1"/>
                    <a:pt x="1" y="72"/>
                    <a:pt x="1" y="155"/>
                  </a:cubicBezTo>
                  <a:cubicBezTo>
                    <a:pt x="1" y="251"/>
                    <a:pt x="72" y="322"/>
                    <a:pt x="156" y="322"/>
                  </a:cubicBezTo>
                  <a:lnTo>
                    <a:pt x="2442" y="322"/>
                  </a:lnTo>
                  <a:cubicBezTo>
                    <a:pt x="2525" y="322"/>
                    <a:pt x="2596" y="251"/>
                    <a:pt x="2596" y="155"/>
                  </a:cubicBezTo>
                  <a:cubicBezTo>
                    <a:pt x="2596" y="72"/>
                    <a:pt x="2525" y="1"/>
                    <a:pt x="244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" name="Google Shape;1111;p36"/>
            <p:cNvSpPr/>
            <p:nvPr/>
          </p:nvSpPr>
          <p:spPr>
            <a:xfrm>
              <a:off x="7539459" y="3099582"/>
              <a:ext cx="82663" cy="10249"/>
            </a:xfrm>
            <a:custGeom>
              <a:avLst/>
              <a:gdLst/>
              <a:ahLst/>
              <a:cxnLst/>
              <a:rect l="l" t="t" r="r" b="b"/>
              <a:pathLst>
                <a:path w="2597" h="322" extrusionOk="0">
                  <a:moveTo>
                    <a:pt x="156" y="0"/>
                  </a:moveTo>
                  <a:cubicBezTo>
                    <a:pt x="72" y="0"/>
                    <a:pt x="1" y="72"/>
                    <a:pt x="1" y="167"/>
                  </a:cubicBezTo>
                  <a:cubicBezTo>
                    <a:pt x="1" y="250"/>
                    <a:pt x="72" y="322"/>
                    <a:pt x="156" y="322"/>
                  </a:cubicBezTo>
                  <a:lnTo>
                    <a:pt x="2442" y="322"/>
                  </a:lnTo>
                  <a:cubicBezTo>
                    <a:pt x="2525" y="322"/>
                    <a:pt x="2596" y="250"/>
                    <a:pt x="2596" y="167"/>
                  </a:cubicBezTo>
                  <a:cubicBezTo>
                    <a:pt x="2596" y="72"/>
                    <a:pt x="2525" y="0"/>
                    <a:pt x="244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" name="Google Shape;1112;p36"/>
            <p:cNvSpPr/>
            <p:nvPr/>
          </p:nvSpPr>
          <p:spPr>
            <a:xfrm>
              <a:off x="7539459" y="3124601"/>
              <a:ext cx="82663" cy="10631"/>
            </a:xfrm>
            <a:custGeom>
              <a:avLst/>
              <a:gdLst/>
              <a:ahLst/>
              <a:cxnLst/>
              <a:rect l="l" t="t" r="r" b="b"/>
              <a:pathLst>
                <a:path w="2597" h="334" extrusionOk="0">
                  <a:moveTo>
                    <a:pt x="156" y="0"/>
                  </a:moveTo>
                  <a:cubicBezTo>
                    <a:pt x="72" y="0"/>
                    <a:pt x="1" y="72"/>
                    <a:pt x="1" y="167"/>
                  </a:cubicBezTo>
                  <a:cubicBezTo>
                    <a:pt x="1" y="250"/>
                    <a:pt x="72" y="334"/>
                    <a:pt x="156" y="334"/>
                  </a:cubicBezTo>
                  <a:lnTo>
                    <a:pt x="2442" y="334"/>
                  </a:lnTo>
                  <a:cubicBezTo>
                    <a:pt x="2525" y="334"/>
                    <a:pt x="2596" y="250"/>
                    <a:pt x="2596" y="167"/>
                  </a:cubicBezTo>
                  <a:cubicBezTo>
                    <a:pt x="2596" y="72"/>
                    <a:pt x="2525" y="0"/>
                    <a:pt x="244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" name="Google Shape;1113;p36"/>
            <p:cNvSpPr/>
            <p:nvPr/>
          </p:nvSpPr>
          <p:spPr>
            <a:xfrm>
              <a:off x="7539459" y="3149587"/>
              <a:ext cx="82663" cy="10663"/>
            </a:xfrm>
            <a:custGeom>
              <a:avLst/>
              <a:gdLst/>
              <a:ahLst/>
              <a:cxnLst/>
              <a:rect l="l" t="t" r="r" b="b"/>
              <a:pathLst>
                <a:path w="2597" h="335" extrusionOk="0">
                  <a:moveTo>
                    <a:pt x="156" y="1"/>
                  </a:moveTo>
                  <a:cubicBezTo>
                    <a:pt x="72" y="1"/>
                    <a:pt x="1" y="84"/>
                    <a:pt x="1" y="168"/>
                  </a:cubicBezTo>
                  <a:cubicBezTo>
                    <a:pt x="1" y="263"/>
                    <a:pt x="72" y="334"/>
                    <a:pt x="156" y="334"/>
                  </a:cubicBezTo>
                  <a:lnTo>
                    <a:pt x="2442" y="334"/>
                  </a:lnTo>
                  <a:cubicBezTo>
                    <a:pt x="2525" y="334"/>
                    <a:pt x="2596" y="263"/>
                    <a:pt x="2596" y="168"/>
                  </a:cubicBezTo>
                  <a:cubicBezTo>
                    <a:pt x="2596" y="84"/>
                    <a:pt x="2525" y="1"/>
                    <a:pt x="244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" name="Google Shape;1114;p36"/>
            <p:cNvSpPr/>
            <p:nvPr/>
          </p:nvSpPr>
          <p:spPr>
            <a:xfrm>
              <a:off x="7539459" y="3174988"/>
              <a:ext cx="82663" cy="10281"/>
            </a:xfrm>
            <a:custGeom>
              <a:avLst/>
              <a:gdLst/>
              <a:ahLst/>
              <a:cxnLst/>
              <a:rect l="l" t="t" r="r" b="b"/>
              <a:pathLst>
                <a:path w="2597" h="323" extrusionOk="0">
                  <a:moveTo>
                    <a:pt x="156" y="1"/>
                  </a:moveTo>
                  <a:cubicBezTo>
                    <a:pt x="72" y="1"/>
                    <a:pt x="1" y="72"/>
                    <a:pt x="1" y="155"/>
                  </a:cubicBezTo>
                  <a:cubicBezTo>
                    <a:pt x="1" y="251"/>
                    <a:pt x="72" y="322"/>
                    <a:pt x="156" y="322"/>
                  </a:cubicBezTo>
                  <a:lnTo>
                    <a:pt x="2442" y="322"/>
                  </a:lnTo>
                  <a:cubicBezTo>
                    <a:pt x="2525" y="322"/>
                    <a:pt x="2596" y="251"/>
                    <a:pt x="2596" y="155"/>
                  </a:cubicBezTo>
                  <a:cubicBezTo>
                    <a:pt x="2596" y="72"/>
                    <a:pt x="2525" y="1"/>
                    <a:pt x="244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" name="Google Shape;1115;p36"/>
            <p:cNvSpPr/>
            <p:nvPr/>
          </p:nvSpPr>
          <p:spPr>
            <a:xfrm>
              <a:off x="7539459" y="3011286"/>
              <a:ext cx="220614" cy="47395"/>
            </a:xfrm>
            <a:custGeom>
              <a:avLst/>
              <a:gdLst/>
              <a:ahLst/>
              <a:cxnLst/>
              <a:rect l="l" t="t" r="r" b="b"/>
              <a:pathLst>
                <a:path w="6931" h="1489" extrusionOk="0">
                  <a:moveTo>
                    <a:pt x="418" y="0"/>
                  </a:moveTo>
                  <a:cubicBezTo>
                    <a:pt x="179" y="0"/>
                    <a:pt x="1" y="191"/>
                    <a:pt x="1" y="417"/>
                  </a:cubicBezTo>
                  <a:lnTo>
                    <a:pt x="1" y="1072"/>
                  </a:lnTo>
                  <a:cubicBezTo>
                    <a:pt x="1" y="1310"/>
                    <a:pt x="191" y="1488"/>
                    <a:pt x="418" y="1488"/>
                  </a:cubicBezTo>
                  <a:lnTo>
                    <a:pt x="3251" y="1488"/>
                  </a:lnTo>
                  <a:cubicBezTo>
                    <a:pt x="3346" y="1488"/>
                    <a:pt x="3418" y="1417"/>
                    <a:pt x="3418" y="1322"/>
                  </a:cubicBezTo>
                  <a:cubicBezTo>
                    <a:pt x="3418" y="1238"/>
                    <a:pt x="3346" y="1167"/>
                    <a:pt x="3251" y="1167"/>
                  </a:cubicBezTo>
                  <a:lnTo>
                    <a:pt x="418" y="1167"/>
                  </a:lnTo>
                  <a:cubicBezTo>
                    <a:pt x="358" y="1167"/>
                    <a:pt x="310" y="1119"/>
                    <a:pt x="310" y="1060"/>
                  </a:cubicBezTo>
                  <a:lnTo>
                    <a:pt x="310" y="405"/>
                  </a:lnTo>
                  <a:cubicBezTo>
                    <a:pt x="310" y="345"/>
                    <a:pt x="358" y="298"/>
                    <a:pt x="418" y="298"/>
                  </a:cubicBezTo>
                  <a:lnTo>
                    <a:pt x="6502" y="298"/>
                  </a:lnTo>
                  <a:cubicBezTo>
                    <a:pt x="6561" y="298"/>
                    <a:pt x="6609" y="345"/>
                    <a:pt x="6609" y="405"/>
                  </a:cubicBezTo>
                  <a:lnTo>
                    <a:pt x="6609" y="1060"/>
                  </a:lnTo>
                  <a:cubicBezTo>
                    <a:pt x="6609" y="1119"/>
                    <a:pt x="6561" y="1167"/>
                    <a:pt x="6502" y="1167"/>
                  </a:cubicBezTo>
                  <a:lnTo>
                    <a:pt x="4013" y="1167"/>
                  </a:lnTo>
                  <a:cubicBezTo>
                    <a:pt x="3930" y="1167"/>
                    <a:pt x="3847" y="1238"/>
                    <a:pt x="3847" y="1322"/>
                  </a:cubicBezTo>
                  <a:cubicBezTo>
                    <a:pt x="3847" y="1417"/>
                    <a:pt x="3930" y="1488"/>
                    <a:pt x="4013" y="1488"/>
                  </a:cubicBezTo>
                  <a:lnTo>
                    <a:pt x="6502" y="1488"/>
                  </a:lnTo>
                  <a:cubicBezTo>
                    <a:pt x="6740" y="1488"/>
                    <a:pt x="6918" y="1298"/>
                    <a:pt x="6918" y="1072"/>
                  </a:cubicBezTo>
                  <a:lnTo>
                    <a:pt x="6918" y="417"/>
                  </a:lnTo>
                  <a:cubicBezTo>
                    <a:pt x="6930" y="203"/>
                    <a:pt x="6740" y="0"/>
                    <a:pt x="650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18" name="Google Shape;1116;p36"/>
          <p:cNvGrpSpPr/>
          <p:nvPr/>
        </p:nvGrpSpPr>
        <p:grpSpPr>
          <a:xfrm>
            <a:off x="4518133" y="3896493"/>
            <a:ext cx="656756" cy="564755"/>
            <a:chOff x="4206763" y="2450951"/>
            <a:chExt cx="322151" cy="322374"/>
          </a:xfrm>
        </p:grpSpPr>
        <p:sp>
          <p:nvSpPr>
            <p:cNvPr id="119" name="Google Shape;1117;p36"/>
            <p:cNvSpPr/>
            <p:nvPr/>
          </p:nvSpPr>
          <p:spPr>
            <a:xfrm>
              <a:off x="4206763" y="2571650"/>
              <a:ext cx="322151" cy="201675"/>
            </a:xfrm>
            <a:custGeom>
              <a:avLst/>
              <a:gdLst/>
              <a:ahLst/>
              <a:cxnLst/>
              <a:rect l="l" t="t" r="r" b="b"/>
              <a:pathLst>
                <a:path w="10121" h="6336" extrusionOk="0">
                  <a:moveTo>
                    <a:pt x="2691" y="2847"/>
                  </a:moveTo>
                  <a:lnTo>
                    <a:pt x="2691" y="6037"/>
                  </a:lnTo>
                  <a:lnTo>
                    <a:pt x="1393" y="6037"/>
                  </a:lnTo>
                  <a:lnTo>
                    <a:pt x="1393" y="2847"/>
                  </a:lnTo>
                  <a:close/>
                  <a:moveTo>
                    <a:pt x="5703" y="2049"/>
                  </a:moveTo>
                  <a:lnTo>
                    <a:pt x="5703" y="6037"/>
                  </a:lnTo>
                  <a:lnTo>
                    <a:pt x="4406" y="6037"/>
                  </a:lnTo>
                  <a:lnTo>
                    <a:pt x="4406" y="2049"/>
                  </a:lnTo>
                  <a:close/>
                  <a:moveTo>
                    <a:pt x="8704" y="299"/>
                  </a:moveTo>
                  <a:lnTo>
                    <a:pt x="8704" y="6037"/>
                  </a:lnTo>
                  <a:lnTo>
                    <a:pt x="7406" y="6037"/>
                  </a:lnTo>
                  <a:lnTo>
                    <a:pt x="7406" y="299"/>
                  </a:lnTo>
                  <a:close/>
                  <a:moveTo>
                    <a:pt x="7275" y="1"/>
                  </a:moveTo>
                  <a:cubicBezTo>
                    <a:pt x="7192" y="1"/>
                    <a:pt x="7132" y="61"/>
                    <a:pt x="7132" y="156"/>
                  </a:cubicBezTo>
                  <a:lnTo>
                    <a:pt x="7132" y="6037"/>
                  </a:lnTo>
                  <a:lnTo>
                    <a:pt x="6001" y="6037"/>
                  </a:lnTo>
                  <a:lnTo>
                    <a:pt x="6001" y="1894"/>
                  </a:lnTo>
                  <a:cubicBezTo>
                    <a:pt x="6001" y="1811"/>
                    <a:pt x="5941" y="1751"/>
                    <a:pt x="5846" y="1751"/>
                  </a:cubicBezTo>
                  <a:lnTo>
                    <a:pt x="4275" y="1751"/>
                  </a:lnTo>
                  <a:cubicBezTo>
                    <a:pt x="4179" y="1751"/>
                    <a:pt x="4120" y="1811"/>
                    <a:pt x="4120" y="1894"/>
                  </a:cubicBezTo>
                  <a:lnTo>
                    <a:pt x="4120" y="6037"/>
                  </a:lnTo>
                  <a:lnTo>
                    <a:pt x="2989" y="6037"/>
                  </a:lnTo>
                  <a:lnTo>
                    <a:pt x="2989" y="2704"/>
                  </a:lnTo>
                  <a:cubicBezTo>
                    <a:pt x="2989" y="2608"/>
                    <a:pt x="2929" y="2549"/>
                    <a:pt x="2846" y="2549"/>
                  </a:cubicBezTo>
                  <a:lnTo>
                    <a:pt x="1262" y="2549"/>
                  </a:lnTo>
                  <a:cubicBezTo>
                    <a:pt x="1167" y="2549"/>
                    <a:pt x="1119" y="2608"/>
                    <a:pt x="1119" y="2704"/>
                  </a:cubicBezTo>
                  <a:lnTo>
                    <a:pt x="1119" y="6037"/>
                  </a:lnTo>
                  <a:lnTo>
                    <a:pt x="143" y="6037"/>
                  </a:lnTo>
                  <a:cubicBezTo>
                    <a:pt x="60" y="6037"/>
                    <a:pt x="0" y="6097"/>
                    <a:pt x="0" y="6180"/>
                  </a:cubicBezTo>
                  <a:cubicBezTo>
                    <a:pt x="0" y="6276"/>
                    <a:pt x="60" y="6335"/>
                    <a:pt x="143" y="6335"/>
                  </a:cubicBezTo>
                  <a:lnTo>
                    <a:pt x="9966" y="6335"/>
                  </a:lnTo>
                  <a:cubicBezTo>
                    <a:pt x="10061" y="6335"/>
                    <a:pt x="10121" y="6276"/>
                    <a:pt x="10121" y="6180"/>
                  </a:cubicBezTo>
                  <a:cubicBezTo>
                    <a:pt x="10121" y="6109"/>
                    <a:pt x="10049" y="6037"/>
                    <a:pt x="9966" y="6037"/>
                  </a:cubicBezTo>
                  <a:lnTo>
                    <a:pt x="9001" y="6037"/>
                  </a:lnTo>
                  <a:lnTo>
                    <a:pt x="9001" y="156"/>
                  </a:lnTo>
                  <a:cubicBezTo>
                    <a:pt x="9001" y="61"/>
                    <a:pt x="8942" y="1"/>
                    <a:pt x="885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" name="Google Shape;1118;p36"/>
            <p:cNvSpPr/>
            <p:nvPr/>
          </p:nvSpPr>
          <p:spPr>
            <a:xfrm>
              <a:off x="4210933" y="2450951"/>
              <a:ext cx="308878" cy="185537"/>
            </a:xfrm>
            <a:custGeom>
              <a:avLst/>
              <a:gdLst/>
              <a:ahLst/>
              <a:cxnLst/>
              <a:rect l="l" t="t" r="r" b="b"/>
              <a:pathLst>
                <a:path w="9704" h="5829" extrusionOk="0">
                  <a:moveTo>
                    <a:pt x="9212" y="1"/>
                  </a:moveTo>
                  <a:cubicBezTo>
                    <a:pt x="9189" y="1"/>
                    <a:pt x="9167" y="3"/>
                    <a:pt x="9144" y="7"/>
                  </a:cubicBezTo>
                  <a:lnTo>
                    <a:pt x="7870" y="162"/>
                  </a:lnTo>
                  <a:cubicBezTo>
                    <a:pt x="7620" y="197"/>
                    <a:pt x="7442" y="435"/>
                    <a:pt x="7477" y="685"/>
                  </a:cubicBezTo>
                  <a:cubicBezTo>
                    <a:pt x="7500" y="920"/>
                    <a:pt x="7711" y="1092"/>
                    <a:pt x="7944" y="1092"/>
                  </a:cubicBezTo>
                  <a:cubicBezTo>
                    <a:pt x="7959" y="1092"/>
                    <a:pt x="7974" y="1092"/>
                    <a:pt x="7989" y="1090"/>
                  </a:cubicBezTo>
                  <a:lnTo>
                    <a:pt x="8096" y="1066"/>
                  </a:lnTo>
                  <a:lnTo>
                    <a:pt x="8096" y="1066"/>
                  </a:lnTo>
                  <a:cubicBezTo>
                    <a:pt x="6537" y="2876"/>
                    <a:pt x="4691" y="3805"/>
                    <a:pt x="3382" y="4269"/>
                  </a:cubicBezTo>
                  <a:cubicBezTo>
                    <a:pt x="1739" y="4853"/>
                    <a:pt x="476" y="4912"/>
                    <a:pt x="465" y="4912"/>
                  </a:cubicBezTo>
                  <a:cubicBezTo>
                    <a:pt x="203" y="4924"/>
                    <a:pt x="0" y="5138"/>
                    <a:pt x="12" y="5388"/>
                  </a:cubicBezTo>
                  <a:cubicBezTo>
                    <a:pt x="36" y="5638"/>
                    <a:pt x="226" y="5829"/>
                    <a:pt x="476" y="5829"/>
                  </a:cubicBezTo>
                  <a:lnTo>
                    <a:pt x="488" y="5829"/>
                  </a:lnTo>
                  <a:cubicBezTo>
                    <a:pt x="548" y="5829"/>
                    <a:pt x="1893" y="5793"/>
                    <a:pt x="3667" y="5150"/>
                  </a:cubicBezTo>
                  <a:cubicBezTo>
                    <a:pt x="4656" y="4793"/>
                    <a:pt x="5596" y="4317"/>
                    <a:pt x="6442" y="3745"/>
                  </a:cubicBezTo>
                  <a:cubicBezTo>
                    <a:pt x="6525" y="3710"/>
                    <a:pt x="6537" y="3614"/>
                    <a:pt x="6489" y="3543"/>
                  </a:cubicBezTo>
                  <a:cubicBezTo>
                    <a:pt x="6458" y="3497"/>
                    <a:pt x="6413" y="3471"/>
                    <a:pt x="6365" y="3471"/>
                  </a:cubicBezTo>
                  <a:cubicBezTo>
                    <a:pt x="6339" y="3471"/>
                    <a:pt x="6312" y="3478"/>
                    <a:pt x="6287" y="3495"/>
                  </a:cubicBezTo>
                  <a:cubicBezTo>
                    <a:pt x="5453" y="4067"/>
                    <a:pt x="4537" y="4519"/>
                    <a:pt x="3560" y="4865"/>
                  </a:cubicBezTo>
                  <a:cubicBezTo>
                    <a:pt x="1834" y="5484"/>
                    <a:pt x="536" y="5519"/>
                    <a:pt x="476" y="5531"/>
                  </a:cubicBezTo>
                  <a:cubicBezTo>
                    <a:pt x="393" y="5531"/>
                    <a:pt x="310" y="5460"/>
                    <a:pt x="310" y="5377"/>
                  </a:cubicBezTo>
                  <a:cubicBezTo>
                    <a:pt x="310" y="5281"/>
                    <a:pt x="393" y="5210"/>
                    <a:pt x="476" y="5198"/>
                  </a:cubicBezTo>
                  <a:cubicBezTo>
                    <a:pt x="488" y="5198"/>
                    <a:pt x="1798" y="5150"/>
                    <a:pt x="3489" y="4543"/>
                  </a:cubicBezTo>
                  <a:cubicBezTo>
                    <a:pt x="4894" y="4031"/>
                    <a:pt x="6918" y="3007"/>
                    <a:pt x="8573" y="947"/>
                  </a:cubicBezTo>
                  <a:cubicBezTo>
                    <a:pt x="8664" y="856"/>
                    <a:pt x="8579" y="709"/>
                    <a:pt x="8456" y="709"/>
                  </a:cubicBezTo>
                  <a:cubicBezTo>
                    <a:pt x="8451" y="709"/>
                    <a:pt x="8447" y="709"/>
                    <a:pt x="8442" y="709"/>
                  </a:cubicBezTo>
                  <a:lnTo>
                    <a:pt x="7966" y="769"/>
                  </a:lnTo>
                  <a:cubicBezTo>
                    <a:pt x="7951" y="772"/>
                    <a:pt x="7937" y="774"/>
                    <a:pt x="7924" y="774"/>
                  </a:cubicBezTo>
                  <a:cubicBezTo>
                    <a:pt x="7850" y="774"/>
                    <a:pt x="7797" y="720"/>
                    <a:pt x="7787" y="650"/>
                  </a:cubicBezTo>
                  <a:cubicBezTo>
                    <a:pt x="7751" y="554"/>
                    <a:pt x="7835" y="459"/>
                    <a:pt x="7930" y="447"/>
                  </a:cubicBezTo>
                  <a:lnTo>
                    <a:pt x="9204" y="281"/>
                  </a:lnTo>
                  <a:cubicBezTo>
                    <a:pt x="9210" y="280"/>
                    <a:pt x="9216" y="280"/>
                    <a:pt x="9222" y="280"/>
                  </a:cubicBezTo>
                  <a:cubicBezTo>
                    <a:pt x="9311" y="280"/>
                    <a:pt x="9394" y="358"/>
                    <a:pt x="9394" y="447"/>
                  </a:cubicBezTo>
                  <a:lnTo>
                    <a:pt x="9394" y="1709"/>
                  </a:lnTo>
                  <a:cubicBezTo>
                    <a:pt x="9394" y="1805"/>
                    <a:pt x="9323" y="1876"/>
                    <a:pt x="9228" y="1876"/>
                  </a:cubicBezTo>
                  <a:cubicBezTo>
                    <a:pt x="9132" y="1876"/>
                    <a:pt x="9061" y="1805"/>
                    <a:pt x="9061" y="1709"/>
                  </a:cubicBezTo>
                  <a:lnTo>
                    <a:pt x="9061" y="1328"/>
                  </a:lnTo>
                  <a:cubicBezTo>
                    <a:pt x="9061" y="1269"/>
                    <a:pt x="9025" y="1209"/>
                    <a:pt x="8978" y="1186"/>
                  </a:cubicBezTo>
                  <a:cubicBezTo>
                    <a:pt x="8963" y="1183"/>
                    <a:pt x="8948" y="1181"/>
                    <a:pt x="8932" y="1181"/>
                  </a:cubicBezTo>
                  <a:cubicBezTo>
                    <a:pt x="8882" y="1181"/>
                    <a:pt x="8829" y="1197"/>
                    <a:pt x="8811" y="1233"/>
                  </a:cubicBezTo>
                  <a:cubicBezTo>
                    <a:pt x="8263" y="1924"/>
                    <a:pt x="7620" y="2531"/>
                    <a:pt x="6930" y="3067"/>
                  </a:cubicBezTo>
                  <a:cubicBezTo>
                    <a:pt x="6870" y="3114"/>
                    <a:pt x="6858" y="3210"/>
                    <a:pt x="6906" y="3269"/>
                  </a:cubicBezTo>
                  <a:cubicBezTo>
                    <a:pt x="6936" y="3307"/>
                    <a:pt x="6985" y="3330"/>
                    <a:pt x="7032" y="3330"/>
                  </a:cubicBezTo>
                  <a:cubicBezTo>
                    <a:pt x="7060" y="3330"/>
                    <a:pt x="7086" y="3322"/>
                    <a:pt x="7108" y="3305"/>
                  </a:cubicBezTo>
                  <a:cubicBezTo>
                    <a:pt x="7704" y="2840"/>
                    <a:pt x="8275" y="2305"/>
                    <a:pt x="8775" y="1745"/>
                  </a:cubicBezTo>
                  <a:cubicBezTo>
                    <a:pt x="8799" y="1995"/>
                    <a:pt x="8989" y="2186"/>
                    <a:pt x="9239" y="2186"/>
                  </a:cubicBezTo>
                  <a:cubicBezTo>
                    <a:pt x="9490" y="2186"/>
                    <a:pt x="9704" y="1983"/>
                    <a:pt x="9704" y="1721"/>
                  </a:cubicBezTo>
                  <a:lnTo>
                    <a:pt x="9704" y="459"/>
                  </a:lnTo>
                  <a:cubicBezTo>
                    <a:pt x="9680" y="328"/>
                    <a:pt x="9620" y="209"/>
                    <a:pt x="9513" y="126"/>
                  </a:cubicBezTo>
                  <a:cubicBezTo>
                    <a:pt x="9425" y="47"/>
                    <a:pt x="9319" y="1"/>
                    <a:pt x="921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21" name="Google Shape;1119;p36"/>
          <p:cNvGrpSpPr/>
          <p:nvPr/>
        </p:nvGrpSpPr>
        <p:grpSpPr>
          <a:xfrm>
            <a:off x="1042379" y="4025675"/>
            <a:ext cx="681479" cy="586278"/>
            <a:chOff x="3725461" y="2444712"/>
            <a:chExt cx="334279" cy="334661"/>
          </a:xfrm>
        </p:grpSpPr>
        <p:sp>
          <p:nvSpPr>
            <p:cNvPr id="122" name="Google Shape;1120;p36"/>
            <p:cNvSpPr/>
            <p:nvPr/>
          </p:nvSpPr>
          <p:spPr>
            <a:xfrm>
              <a:off x="3939200" y="2554239"/>
              <a:ext cx="53092" cy="53092"/>
            </a:xfrm>
            <a:custGeom>
              <a:avLst/>
              <a:gdLst/>
              <a:ahLst/>
              <a:cxnLst/>
              <a:rect l="l" t="t" r="r" b="b"/>
              <a:pathLst>
                <a:path w="1668" h="1668" extrusionOk="0">
                  <a:moveTo>
                    <a:pt x="834" y="334"/>
                  </a:moveTo>
                  <a:cubicBezTo>
                    <a:pt x="1108" y="334"/>
                    <a:pt x="1334" y="548"/>
                    <a:pt x="1334" y="834"/>
                  </a:cubicBezTo>
                  <a:cubicBezTo>
                    <a:pt x="1334" y="1119"/>
                    <a:pt x="1108" y="1346"/>
                    <a:pt x="834" y="1346"/>
                  </a:cubicBezTo>
                  <a:cubicBezTo>
                    <a:pt x="548" y="1346"/>
                    <a:pt x="322" y="1119"/>
                    <a:pt x="322" y="834"/>
                  </a:cubicBezTo>
                  <a:cubicBezTo>
                    <a:pt x="322" y="548"/>
                    <a:pt x="548" y="334"/>
                    <a:pt x="834" y="334"/>
                  </a:cubicBezTo>
                  <a:close/>
                  <a:moveTo>
                    <a:pt x="834" y="0"/>
                  </a:moveTo>
                  <a:cubicBezTo>
                    <a:pt x="370" y="0"/>
                    <a:pt x="0" y="369"/>
                    <a:pt x="0" y="834"/>
                  </a:cubicBezTo>
                  <a:cubicBezTo>
                    <a:pt x="0" y="1298"/>
                    <a:pt x="370" y="1667"/>
                    <a:pt x="834" y="1667"/>
                  </a:cubicBezTo>
                  <a:cubicBezTo>
                    <a:pt x="1286" y="1667"/>
                    <a:pt x="1667" y="1298"/>
                    <a:pt x="1667" y="834"/>
                  </a:cubicBezTo>
                  <a:cubicBezTo>
                    <a:pt x="1667" y="369"/>
                    <a:pt x="1286" y="0"/>
                    <a:pt x="83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" name="Google Shape;1121;p36"/>
            <p:cNvSpPr/>
            <p:nvPr/>
          </p:nvSpPr>
          <p:spPr>
            <a:xfrm>
              <a:off x="3941078" y="2618281"/>
              <a:ext cx="68625" cy="49305"/>
            </a:xfrm>
            <a:custGeom>
              <a:avLst/>
              <a:gdLst/>
              <a:ahLst/>
              <a:cxnLst/>
              <a:rect l="l" t="t" r="r" b="b"/>
              <a:pathLst>
                <a:path w="2156" h="1549" extrusionOk="0">
                  <a:moveTo>
                    <a:pt x="775" y="0"/>
                  </a:moveTo>
                  <a:cubicBezTo>
                    <a:pt x="549" y="0"/>
                    <a:pt x="311" y="60"/>
                    <a:pt x="120" y="167"/>
                  </a:cubicBezTo>
                  <a:cubicBezTo>
                    <a:pt x="37" y="203"/>
                    <a:pt x="1" y="310"/>
                    <a:pt x="37" y="381"/>
                  </a:cubicBezTo>
                  <a:cubicBezTo>
                    <a:pt x="72" y="443"/>
                    <a:pt x="140" y="479"/>
                    <a:pt x="201" y="479"/>
                  </a:cubicBezTo>
                  <a:cubicBezTo>
                    <a:pt x="223" y="479"/>
                    <a:pt x="244" y="474"/>
                    <a:pt x="263" y="465"/>
                  </a:cubicBezTo>
                  <a:cubicBezTo>
                    <a:pt x="418" y="381"/>
                    <a:pt x="596" y="346"/>
                    <a:pt x="751" y="346"/>
                  </a:cubicBezTo>
                  <a:cubicBezTo>
                    <a:pt x="1275" y="346"/>
                    <a:pt x="1704" y="727"/>
                    <a:pt x="1799" y="1215"/>
                  </a:cubicBezTo>
                  <a:lnTo>
                    <a:pt x="751" y="1215"/>
                  </a:lnTo>
                  <a:cubicBezTo>
                    <a:pt x="668" y="1215"/>
                    <a:pt x="584" y="1298"/>
                    <a:pt x="584" y="1382"/>
                  </a:cubicBezTo>
                  <a:cubicBezTo>
                    <a:pt x="584" y="1477"/>
                    <a:pt x="668" y="1548"/>
                    <a:pt x="751" y="1548"/>
                  </a:cubicBezTo>
                  <a:lnTo>
                    <a:pt x="1977" y="1548"/>
                  </a:lnTo>
                  <a:cubicBezTo>
                    <a:pt x="2061" y="1548"/>
                    <a:pt x="2144" y="1477"/>
                    <a:pt x="2144" y="1382"/>
                  </a:cubicBezTo>
                  <a:cubicBezTo>
                    <a:pt x="2156" y="620"/>
                    <a:pt x="1525" y="0"/>
                    <a:pt x="7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" name="Google Shape;1122;p36"/>
            <p:cNvSpPr/>
            <p:nvPr/>
          </p:nvSpPr>
          <p:spPr>
            <a:xfrm>
              <a:off x="3775116" y="2618281"/>
              <a:ext cx="68625" cy="49305"/>
            </a:xfrm>
            <a:custGeom>
              <a:avLst/>
              <a:gdLst/>
              <a:ahLst/>
              <a:cxnLst/>
              <a:rect l="l" t="t" r="r" b="b"/>
              <a:pathLst>
                <a:path w="2156" h="1549" extrusionOk="0">
                  <a:moveTo>
                    <a:pt x="1381" y="0"/>
                  </a:moveTo>
                  <a:cubicBezTo>
                    <a:pt x="631" y="0"/>
                    <a:pt x="0" y="620"/>
                    <a:pt x="0" y="1382"/>
                  </a:cubicBezTo>
                  <a:cubicBezTo>
                    <a:pt x="0" y="1477"/>
                    <a:pt x="71" y="1548"/>
                    <a:pt x="167" y="1548"/>
                  </a:cubicBezTo>
                  <a:lnTo>
                    <a:pt x="1405" y="1548"/>
                  </a:lnTo>
                  <a:cubicBezTo>
                    <a:pt x="1488" y="1548"/>
                    <a:pt x="1560" y="1477"/>
                    <a:pt x="1560" y="1382"/>
                  </a:cubicBezTo>
                  <a:cubicBezTo>
                    <a:pt x="1560" y="1298"/>
                    <a:pt x="1500" y="1215"/>
                    <a:pt x="1417" y="1215"/>
                  </a:cubicBezTo>
                  <a:lnTo>
                    <a:pt x="357" y="1215"/>
                  </a:lnTo>
                  <a:cubicBezTo>
                    <a:pt x="429" y="715"/>
                    <a:pt x="881" y="346"/>
                    <a:pt x="1405" y="346"/>
                  </a:cubicBezTo>
                  <a:cubicBezTo>
                    <a:pt x="1584" y="346"/>
                    <a:pt x="1738" y="381"/>
                    <a:pt x="1893" y="465"/>
                  </a:cubicBezTo>
                  <a:cubicBezTo>
                    <a:pt x="1914" y="475"/>
                    <a:pt x="1938" y="481"/>
                    <a:pt x="1962" y="481"/>
                  </a:cubicBezTo>
                  <a:cubicBezTo>
                    <a:pt x="2022" y="481"/>
                    <a:pt x="2086" y="449"/>
                    <a:pt x="2119" y="381"/>
                  </a:cubicBezTo>
                  <a:cubicBezTo>
                    <a:pt x="2155" y="310"/>
                    <a:pt x="2131" y="203"/>
                    <a:pt x="2036" y="167"/>
                  </a:cubicBezTo>
                  <a:cubicBezTo>
                    <a:pt x="1846" y="60"/>
                    <a:pt x="1607" y="0"/>
                    <a:pt x="138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" name="Google Shape;1123;p36"/>
            <p:cNvSpPr/>
            <p:nvPr/>
          </p:nvSpPr>
          <p:spPr>
            <a:xfrm>
              <a:off x="3793291" y="2554239"/>
              <a:ext cx="53092" cy="53092"/>
            </a:xfrm>
            <a:custGeom>
              <a:avLst/>
              <a:gdLst/>
              <a:ahLst/>
              <a:cxnLst/>
              <a:rect l="l" t="t" r="r" b="b"/>
              <a:pathLst>
                <a:path w="1668" h="1668" extrusionOk="0">
                  <a:moveTo>
                    <a:pt x="834" y="334"/>
                  </a:moveTo>
                  <a:cubicBezTo>
                    <a:pt x="1108" y="334"/>
                    <a:pt x="1334" y="548"/>
                    <a:pt x="1334" y="834"/>
                  </a:cubicBezTo>
                  <a:cubicBezTo>
                    <a:pt x="1334" y="1119"/>
                    <a:pt x="1108" y="1346"/>
                    <a:pt x="834" y="1346"/>
                  </a:cubicBezTo>
                  <a:cubicBezTo>
                    <a:pt x="548" y="1346"/>
                    <a:pt x="322" y="1119"/>
                    <a:pt x="322" y="834"/>
                  </a:cubicBezTo>
                  <a:cubicBezTo>
                    <a:pt x="322" y="548"/>
                    <a:pt x="560" y="334"/>
                    <a:pt x="834" y="334"/>
                  </a:cubicBezTo>
                  <a:close/>
                  <a:moveTo>
                    <a:pt x="834" y="0"/>
                  </a:moveTo>
                  <a:cubicBezTo>
                    <a:pt x="370" y="0"/>
                    <a:pt x="1" y="369"/>
                    <a:pt x="1" y="834"/>
                  </a:cubicBezTo>
                  <a:cubicBezTo>
                    <a:pt x="1" y="1298"/>
                    <a:pt x="370" y="1667"/>
                    <a:pt x="834" y="1667"/>
                  </a:cubicBezTo>
                  <a:cubicBezTo>
                    <a:pt x="1286" y="1667"/>
                    <a:pt x="1667" y="1298"/>
                    <a:pt x="1667" y="834"/>
                  </a:cubicBezTo>
                  <a:cubicBezTo>
                    <a:pt x="1667" y="369"/>
                    <a:pt x="1286" y="0"/>
                    <a:pt x="83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" name="Google Shape;1124;p36"/>
            <p:cNvSpPr/>
            <p:nvPr/>
          </p:nvSpPr>
          <p:spPr>
            <a:xfrm>
              <a:off x="3858097" y="2540584"/>
              <a:ext cx="69007" cy="69007"/>
            </a:xfrm>
            <a:custGeom>
              <a:avLst/>
              <a:gdLst/>
              <a:ahLst/>
              <a:cxnLst/>
              <a:rect l="l" t="t" r="r" b="b"/>
              <a:pathLst>
                <a:path w="2168" h="2168" extrusionOk="0">
                  <a:moveTo>
                    <a:pt x="1084" y="346"/>
                  </a:moveTo>
                  <a:cubicBezTo>
                    <a:pt x="1501" y="346"/>
                    <a:pt x="1834" y="667"/>
                    <a:pt x="1834" y="1084"/>
                  </a:cubicBezTo>
                  <a:cubicBezTo>
                    <a:pt x="1834" y="1501"/>
                    <a:pt x="1501" y="1834"/>
                    <a:pt x="1084" y="1834"/>
                  </a:cubicBezTo>
                  <a:cubicBezTo>
                    <a:pt x="667" y="1834"/>
                    <a:pt x="346" y="1501"/>
                    <a:pt x="346" y="1084"/>
                  </a:cubicBezTo>
                  <a:cubicBezTo>
                    <a:pt x="346" y="667"/>
                    <a:pt x="667" y="346"/>
                    <a:pt x="1084" y="346"/>
                  </a:cubicBezTo>
                  <a:close/>
                  <a:moveTo>
                    <a:pt x="1084" y="1"/>
                  </a:moveTo>
                  <a:cubicBezTo>
                    <a:pt x="489" y="1"/>
                    <a:pt x="1" y="489"/>
                    <a:pt x="1" y="1084"/>
                  </a:cubicBezTo>
                  <a:cubicBezTo>
                    <a:pt x="1" y="1679"/>
                    <a:pt x="489" y="2168"/>
                    <a:pt x="1084" y="2168"/>
                  </a:cubicBezTo>
                  <a:cubicBezTo>
                    <a:pt x="1679" y="2168"/>
                    <a:pt x="2167" y="1679"/>
                    <a:pt x="2167" y="1084"/>
                  </a:cubicBezTo>
                  <a:cubicBezTo>
                    <a:pt x="2167" y="489"/>
                    <a:pt x="1679" y="1"/>
                    <a:pt x="108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" name="Google Shape;1125;p36"/>
            <p:cNvSpPr/>
            <p:nvPr/>
          </p:nvSpPr>
          <p:spPr>
            <a:xfrm>
              <a:off x="3834224" y="2620159"/>
              <a:ext cx="116752" cy="63342"/>
            </a:xfrm>
            <a:custGeom>
              <a:avLst/>
              <a:gdLst/>
              <a:ahLst/>
              <a:cxnLst/>
              <a:rect l="l" t="t" r="r" b="b"/>
              <a:pathLst>
                <a:path w="3668" h="1990" extrusionOk="0">
                  <a:moveTo>
                    <a:pt x="1834" y="322"/>
                  </a:moveTo>
                  <a:cubicBezTo>
                    <a:pt x="2596" y="322"/>
                    <a:pt x="3239" y="906"/>
                    <a:pt x="3310" y="1656"/>
                  </a:cubicBezTo>
                  <a:lnTo>
                    <a:pt x="358" y="1656"/>
                  </a:lnTo>
                  <a:cubicBezTo>
                    <a:pt x="453" y="906"/>
                    <a:pt x="1072" y="322"/>
                    <a:pt x="1834" y="322"/>
                  </a:cubicBezTo>
                  <a:close/>
                  <a:moveTo>
                    <a:pt x="1834" y="1"/>
                  </a:moveTo>
                  <a:cubicBezTo>
                    <a:pt x="822" y="1"/>
                    <a:pt x="0" y="823"/>
                    <a:pt x="0" y="1835"/>
                  </a:cubicBezTo>
                  <a:cubicBezTo>
                    <a:pt x="0" y="1918"/>
                    <a:pt x="84" y="1989"/>
                    <a:pt x="167" y="1989"/>
                  </a:cubicBezTo>
                  <a:lnTo>
                    <a:pt x="3489" y="1989"/>
                  </a:lnTo>
                  <a:cubicBezTo>
                    <a:pt x="3572" y="1989"/>
                    <a:pt x="3656" y="1918"/>
                    <a:pt x="3656" y="1835"/>
                  </a:cubicBezTo>
                  <a:cubicBezTo>
                    <a:pt x="3668" y="823"/>
                    <a:pt x="2846" y="1"/>
                    <a:pt x="183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" name="Google Shape;1126;p36"/>
            <p:cNvSpPr/>
            <p:nvPr/>
          </p:nvSpPr>
          <p:spPr>
            <a:xfrm>
              <a:off x="3725461" y="2444712"/>
              <a:ext cx="334279" cy="334661"/>
            </a:xfrm>
            <a:custGeom>
              <a:avLst/>
              <a:gdLst/>
              <a:ahLst/>
              <a:cxnLst/>
              <a:rect l="l" t="t" r="r" b="b"/>
              <a:pathLst>
                <a:path w="10502" h="10514" extrusionOk="0">
                  <a:moveTo>
                    <a:pt x="5418" y="905"/>
                  </a:moveTo>
                  <a:cubicBezTo>
                    <a:pt x="7680" y="1001"/>
                    <a:pt x="9513" y="2834"/>
                    <a:pt x="9597" y="5096"/>
                  </a:cubicBezTo>
                  <a:lnTo>
                    <a:pt x="9192" y="5096"/>
                  </a:lnTo>
                  <a:cubicBezTo>
                    <a:pt x="9109" y="5096"/>
                    <a:pt x="9037" y="5168"/>
                    <a:pt x="9037" y="5263"/>
                  </a:cubicBezTo>
                  <a:cubicBezTo>
                    <a:pt x="9037" y="5346"/>
                    <a:pt x="9109" y="5418"/>
                    <a:pt x="9192" y="5418"/>
                  </a:cubicBezTo>
                  <a:lnTo>
                    <a:pt x="9597" y="5418"/>
                  </a:lnTo>
                  <a:cubicBezTo>
                    <a:pt x="9513" y="7704"/>
                    <a:pt x="7692" y="9525"/>
                    <a:pt x="5418" y="9609"/>
                  </a:cubicBezTo>
                  <a:lnTo>
                    <a:pt x="5418" y="9204"/>
                  </a:lnTo>
                  <a:cubicBezTo>
                    <a:pt x="5418" y="9109"/>
                    <a:pt x="5346" y="9037"/>
                    <a:pt x="5251" y="9037"/>
                  </a:cubicBezTo>
                  <a:cubicBezTo>
                    <a:pt x="5168" y="9037"/>
                    <a:pt x="5084" y="9109"/>
                    <a:pt x="5084" y="9204"/>
                  </a:cubicBezTo>
                  <a:lnTo>
                    <a:pt x="5084" y="9609"/>
                  </a:lnTo>
                  <a:cubicBezTo>
                    <a:pt x="2822" y="9513"/>
                    <a:pt x="1000" y="7680"/>
                    <a:pt x="905" y="5418"/>
                  </a:cubicBezTo>
                  <a:lnTo>
                    <a:pt x="1310" y="5418"/>
                  </a:lnTo>
                  <a:cubicBezTo>
                    <a:pt x="1393" y="5418"/>
                    <a:pt x="1477" y="5346"/>
                    <a:pt x="1477" y="5263"/>
                  </a:cubicBezTo>
                  <a:cubicBezTo>
                    <a:pt x="1477" y="5168"/>
                    <a:pt x="1393" y="5096"/>
                    <a:pt x="1310" y="5096"/>
                  </a:cubicBezTo>
                  <a:lnTo>
                    <a:pt x="905" y="5096"/>
                  </a:lnTo>
                  <a:cubicBezTo>
                    <a:pt x="1000" y="2834"/>
                    <a:pt x="2822" y="1001"/>
                    <a:pt x="5084" y="905"/>
                  </a:cubicBezTo>
                  <a:lnTo>
                    <a:pt x="5084" y="1310"/>
                  </a:lnTo>
                  <a:cubicBezTo>
                    <a:pt x="5084" y="1405"/>
                    <a:pt x="5168" y="1477"/>
                    <a:pt x="5251" y="1477"/>
                  </a:cubicBezTo>
                  <a:cubicBezTo>
                    <a:pt x="5346" y="1477"/>
                    <a:pt x="5418" y="1405"/>
                    <a:pt x="5418" y="1310"/>
                  </a:cubicBezTo>
                  <a:lnTo>
                    <a:pt x="5418" y="905"/>
                  </a:lnTo>
                  <a:close/>
                  <a:moveTo>
                    <a:pt x="5251" y="0"/>
                  </a:moveTo>
                  <a:cubicBezTo>
                    <a:pt x="5168" y="0"/>
                    <a:pt x="5084" y="84"/>
                    <a:pt x="5084" y="167"/>
                  </a:cubicBezTo>
                  <a:lnTo>
                    <a:pt x="5084" y="572"/>
                  </a:lnTo>
                  <a:cubicBezTo>
                    <a:pt x="2632" y="655"/>
                    <a:pt x="655" y="2644"/>
                    <a:pt x="560" y="5096"/>
                  </a:cubicBezTo>
                  <a:lnTo>
                    <a:pt x="167" y="5096"/>
                  </a:lnTo>
                  <a:cubicBezTo>
                    <a:pt x="72" y="5096"/>
                    <a:pt x="0" y="5168"/>
                    <a:pt x="0" y="5263"/>
                  </a:cubicBezTo>
                  <a:cubicBezTo>
                    <a:pt x="0" y="5346"/>
                    <a:pt x="72" y="5418"/>
                    <a:pt x="167" y="5418"/>
                  </a:cubicBezTo>
                  <a:lnTo>
                    <a:pt x="560" y="5418"/>
                  </a:lnTo>
                  <a:cubicBezTo>
                    <a:pt x="655" y="7882"/>
                    <a:pt x="2632" y="9859"/>
                    <a:pt x="5084" y="9942"/>
                  </a:cubicBezTo>
                  <a:lnTo>
                    <a:pt x="5084" y="10347"/>
                  </a:lnTo>
                  <a:cubicBezTo>
                    <a:pt x="5084" y="10442"/>
                    <a:pt x="5168" y="10514"/>
                    <a:pt x="5251" y="10514"/>
                  </a:cubicBezTo>
                  <a:cubicBezTo>
                    <a:pt x="5346" y="10514"/>
                    <a:pt x="5418" y="10442"/>
                    <a:pt x="5418" y="10347"/>
                  </a:cubicBezTo>
                  <a:lnTo>
                    <a:pt x="5418" y="9942"/>
                  </a:lnTo>
                  <a:cubicBezTo>
                    <a:pt x="7870" y="9859"/>
                    <a:pt x="9847" y="7882"/>
                    <a:pt x="9942" y="5418"/>
                  </a:cubicBezTo>
                  <a:lnTo>
                    <a:pt x="10347" y="5418"/>
                  </a:lnTo>
                  <a:cubicBezTo>
                    <a:pt x="10430" y="5418"/>
                    <a:pt x="10502" y="5346"/>
                    <a:pt x="10502" y="5263"/>
                  </a:cubicBezTo>
                  <a:cubicBezTo>
                    <a:pt x="10502" y="5168"/>
                    <a:pt x="10442" y="5096"/>
                    <a:pt x="10347" y="5096"/>
                  </a:cubicBezTo>
                  <a:lnTo>
                    <a:pt x="9942" y="5096"/>
                  </a:lnTo>
                  <a:cubicBezTo>
                    <a:pt x="9847" y="2644"/>
                    <a:pt x="7870" y="655"/>
                    <a:pt x="5418" y="572"/>
                  </a:cubicBezTo>
                  <a:lnTo>
                    <a:pt x="5418" y="167"/>
                  </a:lnTo>
                  <a:cubicBezTo>
                    <a:pt x="5418" y="84"/>
                    <a:pt x="5346" y="0"/>
                    <a:pt x="52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29" name="Google Shape;1127;p36"/>
          <p:cNvGrpSpPr/>
          <p:nvPr/>
        </p:nvGrpSpPr>
        <p:grpSpPr>
          <a:xfrm>
            <a:off x="2838648" y="6635707"/>
            <a:ext cx="776543" cy="594922"/>
            <a:chOff x="855096" y="1504485"/>
            <a:chExt cx="380910" cy="339594"/>
          </a:xfrm>
        </p:grpSpPr>
        <p:sp>
          <p:nvSpPr>
            <p:cNvPr id="130" name="Google Shape;1128;p36"/>
            <p:cNvSpPr/>
            <p:nvPr/>
          </p:nvSpPr>
          <p:spPr>
            <a:xfrm>
              <a:off x="1092707" y="1504485"/>
              <a:ext cx="107299" cy="136837"/>
            </a:xfrm>
            <a:custGeom>
              <a:avLst/>
              <a:gdLst/>
              <a:ahLst/>
              <a:cxnLst/>
              <a:rect l="l" t="t" r="r" b="b"/>
              <a:pathLst>
                <a:path w="3371" h="4299" extrusionOk="0">
                  <a:moveTo>
                    <a:pt x="1691" y="357"/>
                  </a:moveTo>
                  <a:cubicBezTo>
                    <a:pt x="2418" y="357"/>
                    <a:pt x="3013" y="953"/>
                    <a:pt x="3013" y="1679"/>
                  </a:cubicBezTo>
                  <a:cubicBezTo>
                    <a:pt x="3013" y="2250"/>
                    <a:pt x="2644" y="2750"/>
                    <a:pt x="2108" y="2929"/>
                  </a:cubicBezTo>
                  <a:lnTo>
                    <a:pt x="2418" y="1726"/>
                  </a:lnTo>
                  <a:cubicBezTo>
                    <a:pt x="2453" y="1643"/>
                    <a:pt x="2394" y="1536"/>
                    <a:pt x="2287" y="1512"/>
                  </a:cubicBezTo>
                  <a:cubicBezTo>
                    <a:pt x="2273" y="1509"/>
                    <a:pt x="2258" y="1507"/>
                    <a:pt x="2244" y="1507"/>
                  </a:cubicBezTo>
                  <a:cubicBezTo>
                    <a:pt x="2162" y="1507"/>
                    <a:pt x="2082" y="1564"/>
                    <a:pt x="2072" y="1655"/>
                  </a:cubicBezTo>
                  <a:lnTo>
                    <a:pt x="2060" y="1715"/>
                  </a:lnTo>
                  <a:lnTo>
                    <a:pt x="1322" y="1715"/>
                  </a:lnTo>
                  <a:lnTo>
                    <a:pt x="1298" y="1655"/>
                  </a:lnTo>
                  <a:cubicBezTo>
                    <a:pt x="1277" y="1568"/>
                    <a:pt x="1195" y="1511"/>
                    <a:pt x="1117" y="1511"/>
                  </a:cubicBezTo>
                  <a:cubicBezTo>
                    <a:pt x="1110" y="1511"/>
                    <a:pt x="1103" y="1511"/>
                    <a:pt x="1096" y="1512"/>
                  </a:cubicBezTo>
                  <a:cubicBezTo>
                    <a:pt x="1001" y="1548"/>
                    <a:pt x="941" y="1631"/>
                    <a:pt x="965" y="1726"/>
                  </a:cubicBezTo>
                  <a:lnTo>
                    <a:pt x="1275" y="2929"/>
                  </a:lnTo>
                  <a:cubicBezTo>
                    <a:pt x="751" y="2750"/>
                    <a:pt x="370" y="2262"/>
                    <a:pt x="370" y="1679"/>
                  </a:cubicBezTo>
                  <a:cubicBezTo>
                    <a:pt x="370" y="953"/>
                    <a:pt x="965" y="357"/>
                    <a:pt x="1691" y="357"/>
                  </a:cubicBezTo>
                  <a:close/>
                  <a:moveTo>
                    <a:pt x="1989" y="2036"/>
                  </a:moveTo>
                  <a:lnTo>
                    <a:pt x="1751" y="3012"/>
                  </a:lnTo>
                  <a:lnTo>
                    <a:pt x="1656" y="3012"/>
                  </a:lnTo>
                  <a:lnTo>
                    <a:pt x="1406" y="2036"/>
                  </a:lnTo>
                  <a:close/>
                  <a:moveTo>
                    <a:pt x="2072" y="3310"/>
                  </a:moveTo>
                  <a:lnTo>
                    <a:pt x="2072" y="3739"/>
                  </a:lnTo>
                  <a:lnTo>
                    <a:pt x="1322" y="3751"/>
                  </a:lnTo>
                  <a:cubicBezTo>
                    <a:pt x="1322" y="3751"/>
                    <a:pt x="1298" y="3751"/>
                    <a:pt x="1298" y="3739"/>
                  </a:cubicBezTo>
                  <a:lnTo>
                    <a:pt x="1298" y="3310"/>
                  </a:lnTo>
                  <a:cubicBezTo>
                    <a:pt x="1417" y="3334"/>
                    <a:pt x="1560" y="3346"/>
                    <a:pt x="1691" y="3346"/>
                  </a:cubicBezTo>
                  <a:cubicBezTo>
                    <a:pt x="1822" y="3346"/>
                    <a:pt x="1953" y="3334"/>
                    <a:pt x="2072" y="3310"/>
                  </a:cubicBezTo>
                  <a:close/>
                  <a:moveTo>
                    <a:pt x="1691" y="0"/>
                  </a:moveTo>
                  <a:cubicBezTo>
                    <a:pt x="763" y="0"/>
                    <a:pt x="1" y="750"/>
                    <a:pt x="1" y="1679"/>
                  </a:cubicBezTo>
                  <a:cubicBezTo>
                    <a:pt x="1" y="2334"/>
                    <a:pt x="394" y="2917"/>
                    <a:pt x="941" y="3191"/>
                  </a:cubicBezTo>
                  <a:lnTo>
                    <a:pt x="941" y="3751"/>
                  </a:lnTo>
                  <a:cubicBezTo>
                    <a:pt x="941" y="3941"/>
                    <a:pt x="1108" y="4108"/>
                    <a:pt x="1298" y="4108"/>
                  </a:cubicBezTo>
                  <a:lnTo>
                    <a:pt x="1501" y="4108"/>
                  </a:lnTo>
                  <a:lnTo>
                    <a:pt x="1501" y="4120"/>
                  </a:lnTo>
                  <a:cubicBezTo>
                    <a:pt x="1501" y="4227"/>
                    <a:pt x="1572" y="4298"/>
                    <a:pt x="1679" y="4298"/>
                  </a:cubicBezTo>
                  <a:cubicBezTo>
                    <a:pt x="1775" y="4298"/>
                    <a:pt x="1858" y="4227"/>
                    <a:pt x="1858" y="4120"/>
                  </a:cubicBezTo>
                  <a:lnTo>
                    <a:pt x="1858" y="4108"/>
                  </a:lnTo>
                  <a:lnTo>
                    <a:pt x="2048" y="4108"/>
                  </a:lnTo>
                  <a:cubicBezTo>
                    <a:pt x="2239" y="4108"/>
                    <a:pt x="2406" y="3941"/>
                    <a:pt x="2406" y="3751"/>
                  </a:cubicBezTo>
                  <a:lnTo>
                    <a:pt x="2406" y="3191"/>
                  </a:lnTo>
                  <a:cubicBezTo>
                    <a:pt x="2953" y="2917"/>
                    <a:pt x="3346" y="2334"/>
                    <a:pt x="3346" y="1679"/>
                  </a:cubicBezTo>
                  <a:cubicBezTo>
                    <a:pt x="3370" y="750"/>
                    <a:pt x="2608" y="0"/>
                    <a:pt x="169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" name="Google Shape;1129;p36"/>
            <p:cNvSpPr/>
            <p:nvPr/>
          </p:nvSpPr>
          <p:spPr>
            <a:xfrm>
              <a:off x="855096" y="1521896"/>
              <a:ext cx="214152" cy="322183"/>
            </a:xfrm>
            <a:custGeom>
              <a:avLst/>
              <a:gdLst/>
              <a:ahLst/>
              <a:cxnLst/>
              <a:rect l="l" t="t" r="r" b="b"/>
              <a:pathLst>
                <a:path w="6728" h="10122" extrusionOk="0">
                  <a:moveTo>
                    <a:pt x="3346" y="358"/>
                  </a:moveTo>
                  <a:cubicBezTo>
                    <a:pt x="3870" y="358"/>
                    <a:pt x="4299" y="703"/>
                    <a:pt x="4299" y="1120"/>
                  </a:cubicBezTo>
                  <a:cubicBezTo>
                    <a:pt x="4001" y="1001"/>
                    <a:pt x="3691" y="941"/>
                    <a:pt x="3346" y="941"/>
                  </a:cubicBezTo>
                  <a:cubicBezTo>
                    <a:pt x="3001" y="941"/>
                    <a:pt x="2691" y="1001"/>
                    <a:pt x="2394" y="1120"/>
                  </a:cubicBezTo>
                  <a:cubicBezTo>
                    <a:pt x="2394" y="703"/>
                    <a:pt x="2810" y="358"/>
                    <a:pt x="3346" y="358"/>
                  </a:cubicBezTo>
                  <a:close/>
                  <a:moveTo>
                    <a:pt x="3370" y="1299"/>
                  </a:moveTo>
                  <a:cubicBezTo>
                    <a:pt x="4620" y="1299"/>
                    <a:pt x="5620" y="2311"/>
                    <a:pt x="5620" y="3561"/>
                  </a:cubicBezTo>
                  <a:cubicBezTo>
                    <a:pt x="5620" y="3882"/>
                    <a:pt x="5549" y="4216"/>
                    <a:pt x="5418" y="4513"/>
                  </a:cubicBezTo>
                  <a:lnTo>
                    <a:pt x="5418" y="4347"/>
                  </a:lnTo>
                  <a:cubicBezTo>
                    <a:pt x="5418" y="4144"/>
                    <a:pt x="5322" y="3930"/>
                    <a:pt x="5168" y="3799"/>
                  </a:cubicBezTo>
                  <a:cubicBezTo>
                    <a:pt x="4811" y="3489"/>
                    <a:pt x="4025" y="2953"/>
                    <a:pt x="2632" y="2811"/>
                  </a:cubicBezTo>
                  <a:cubicBezTo>
                    <a:pt x="2626" y="2810"/>
                    <a:pt x="2619" y="2809"/>
                    <a:pt x="2613" y="2809"/>
                  </a:cubicBezTo>
                  <a:cubicBezTo>
                    <a:pt x="2535" y="2809"/>
                    <a:pt x="2452" y="2878"/>
                    <a:pt x="2441" y="2977"/>
                  </a:cubicBezTo>
                  <a:cubicBezTo>
                    <a:pt x="2429" y="3073"/>
                    <a:pt x="2501" y="3156"/>
                    <a:pt x="2608" y="3168"/>
                  </a:cubicBezTo>
                  <a:cubicBezTo>
                    <a:pt x="3882" y="3311"/>
                    <a:pt x="4632" y="3787"/>
                    <a:pt x="4941" y="4061"/>
                  </a:cubicBezTo>
                  <a:cubicBezTo>
                    <a:pt x="5013" y="4144"/>
                    <a:pt x="5072" y="4239"/>
                    <a:pt x="5072" y="4347"/>
                  </a:cubicBezTo>
                  <a:lnTo>
                    <a:pt x="5072" y="4680"/>
                  </a:lnTo>
                  <a:cubicBezTo>
                    <a:pt x="5072" y="5609"/>
                    <a:pt x="4310" y="6371"/>
                    <a:pt x="3382" y="6371"/>
                  </a:cubicBezTo>
                  <a:cubicBezTo>
                    <a:pt x="3374" y="6371"/>
                    <a:pt x="3367" y="6371"/>
                    <a:pt x="3359" y="6371"/>
                  </a:cubicBezTo>
                  <a:cubicBezTo>
                    <a:pt x="2405" y="6371"/>
                    <a:pt x="1643" y="5625"/>
                    <a:pt x="1643" y="4692"/>
                  </a:cubicBezTo>
                  <a:lnTo>
                    <a:pt x="1643" y="4549"/>
                  </a:lnTo>
                  <a:cubicBezTo>
                    <a:pt x="1643" y="4466"/>
                    <a:pt x="1679" y="4406"/>
                    <a:pt x="1739" y="4382"/>
                  </a:cubicBezTo>
                  <a:cubicBezTo>
                    <a:pt x="1965" y="4263"/>
                    <a:pt x="2251" y="4025"/>
                    <a:pt x="2382" y="3620"/>
                  </a:cubicBezTo>
                  <a:cubicBezTo>
                    <a:pt x="2405" y="3525"/>
                    <a:pt x="2370" y="3430"/>
                    <a:pt x="2274" y="3394"/>
                  </a:cubicBezTo>
                  <a:cubicBezTo>
                    <a:pt x="2258" y="3389"/>
                    <a:pt x="2240" y="3387"/>
                    <a:pt x="2222" y="3387"/>
                  </a:cubicBezTo>
                  <a:cubicBezTo>
                    <a:pt x="2152" y="3387"/>
                    <a:pt x="2079" y="3425"/>
                    <a:pt x="2060" y="3501"/>
                  </a:cubicBezTo>
                  <a:cubicBezTo>
                    <a:pt x="1953" y="3799"/>
                    <a:pt x="1739" y="3966"/>
                    <a:pt x="1584" y="4061"/>
                  </a:cubicBezTo>
                  <a:cubicBezTo>
                    <a:pt x="1417" y="4156"/>
                    <a:pt x="1310" y="4335"/>
                    <a:pt x="1310" y="4513"/>
                  </a:cubicBezTo>
                  <a:cubicBezTo>
                    <a:pt x="1179" y="4216"/>
                    <a:pt x="1108" y="3882"/>
                    <a:pt x="1108" y="3561"/>
                  </a:cubicBezTo>
                  <a:cubicBezTo>
                    <a:pt x="1108" y="2311"/>
                    <a:pt x="2120" y="1299"/>
                    <a:pt x="3370" y="1299"/>
                  </a:cubicBezTo>
                  <a:close/>
                  <a:moveTo>
                    <a:pt x="4108" y="6585"/>
                  </a:moveTo>
                  <a:lnTo>
                    <a:pt x="4108" y="7002"/>
                  </a:lnTo>
                  <a:cubicBezTo>
                    <a:pt x="4108" y="7228"/>
                    <a:pt x="4239" y="7418"/>
                    <a:pt x="4430" y="7502"/>
                  </a:cubicBezTo>
                  <a:lnTo>
                    <a:pt x="4691" y="7621"/>
                  </a:lnTo>
                  <a:cubicBezTo>
                    <a:pt x="4441" y="8133"/>
                    <a:pt x="3918" y="8442"/>
                    <a:pt x="3346" y="8442"/>
                  </a:cubicBezTo>
                  <a:cubicBezTo>
                    <a:pt x="2786" y="8442"/>
                    <a:pt x="2263" y="8133"/>
                    <a:pt x="2013" y="7621"/>
                  </a:cubicBezTo>
                  <a:lnTo>
                    <a:pt x="2263" y="7502"/>
                  </a:lnTo>
                  <a:cubicBezTo>
                    <a:pt x="2453" y="7418"/>
                    <a:pt x="2584" y="7228"/>
                    <a:pt x="2584" y="7002"/>
                  </a:cubicBezTo>
                  <a:lnTo>
                    <a:pt x="2584" y="6585"/>
                  </a:lnTo>
                  <a:cubicBezTo>
                    <a:pt x="2822" y="6668"/>
                    <a:pt x="3084" y="6728"/>
                    <a:pt x="3346" y="6728"/>
                  </a:cubicBezTo>
                  <a:cubicBezTo>
                    <a:pt x="3620" y="6728"/>
                    <a:pt x="3870" y="6668"/>
                    <a:pt x="4108" y="6585"/>
                  </a:cubicBezTo>
                  <a:close/>
                  <a:moveTo>
                    <a:pt x="3346" y="1"/>
                  </a:moveTo>
                  <a:cubicBezTo>
                    <a:pt x="2632" y="1"/>
                    <a:pt x="2060" y="513"/>
                    <a:pt x="2060" y="1120"/>
                  </a:cubicBezTo>
                  <a:cubicBezTo>
                    <a:pt x="2060" y="1179"/>
                    <a:pt x="2060" y="1227"/>
                    <a:pt x="2072" y="1287"/>
                  </a:cubicBezTo>
                  <a:cubicBezTo>
                    <a:pt x="1286" y="1727"/>
                    <a:pt x="750" y="2572"/>
                    <a:pt x="750" y="3561"/>
                  </a:cubicBezTo>
                  <a:cubicBezTo>
                    <a:pt x="750" y="4204"/>
                    <a:pt x="989" y="4811"/>
                    <a:pt x="1405" y="5287"/>
                  </a:cubicBezTo>
                  <a:cubicBezTo>
                    <a:pt x="1548" y="5751"/>
                    <a:pt x="1846" y="6156"/>
                    <a:pt x="2251" y="6406"/>
                  </a:cubicBezTo>
                  <a:lnTo>
                    <a:pt x="2251" y="7014"/>
                  </a:lnTo>
                  <a:cubicBezTo>
                    <a:pt x="2251" y="7085"/>
                    <a:pt x="2203" y="7168"/>
                    <a:pt x="2132" y="7192"/>
                  </a:cubicBezTo>
                  <a:lnTo>
                    <a:pt x="548" y="7895"/>
                  </a:lnTo>
                  <a:cubicBezTo>
                    <a:pt x="203" y="8037"/>
                    <a:pt x="0" y="8371"/>
                    <a:pt x="0" y="8740"/>
                  </a:cubicBezTo>
                  <a:lnTo>
                    <a:pt x="0" y="9942"/>
                  </a:lnTo>
                  <a:cubicBezTo>
                    <a:pt x="0" y="10050"/>
                    <a:pt x="72" y="10121"/>
                    <a:pt x="179" y="10121"/>
                  </a:cubicBezTo>
                  <a:cubicBezTo>
                    <a:pt x="286" y="10121"/>
                    <a:pt x="358" y="10050"/>
                    <a:pt x="358" y="9942"/>
                  </a:cubicBezTo>
                  <a:lnTo>
                    <a:pt x="358" y="8740"/>
                  </a:lnTo>
                  <a:cubicBezTo>
                    <a:pt x="358" y="8514"/>
                    <a:pt x="489" y="8311"/>
                    <a:pt x="703" y="8216"/>
                  </a:cubicBezTo>
                  <a:lnTo>
                    <a:pt x="1691" y="7776"/>
                  </a:lnTo>
                  <a:cubicBezTo>
                    <a:pt x="2013" y="8395"/>
                    <a:pt x="2644" y="8799"/>
                    <a:pt x="3358" y="8799"/>
                  </a:cubicBezTo>
                  <a:cubicBezTo>
                    <a:pt x="4072" y="8799"/>
                    <a:pt x="4715" y="8395"/>
                    <a:pt x="5025" y="7776"/>
                  </a:cubicBezTo>
                  <a:lnTo>
                    <a:pt x="6025" y="8216"/>
                  </a:lnTo>
                  <a:cubicBezTo>
                    <a:pt x="6239" y="8311"/>
                    <a:pt x="6370" y="8514"/>
                    <a:pt x="6370" y="8740"/>
                  </a:cubicBezTo>
                  <a:lnTo>
                    <a:pt x="6370" y="9942"/>
                  </a:lnTo>
                  <a:cubicBezTo>
                    <a:pt x="6370" y="10050"/>
                    <a:pt x="6442" y="10121"/>
                    <a:pt x="6549" y="10121"/>
                  </a:cubicBezTo>
                  <a:cubicBezTo>
                    <a:pt x="6656" y="10121"/>
                    <a:pt x="6727" y="10050"/>
                    <a:pt x="6727" y="9942"/>
                  </a:cubicBezTo>
                  <a:lnTo>
                    <a:pt x="6727" y="8740"/>
                  </a:lnTo>
                  <a:cubicBezTo>
                    <a:pt x="6704" y="8371"/>
                    <a:pt x="6489" y="8037"/>
                    <a:pt x="6144" y="7895"/>
                  </a:cubicBezTo>
                  <a:lnTo>
                    <a:pt x="4572" y="7192"/>
                  </a:lnTo>
                  <a:cubicBezTo>
                    <a:pt x="4501" y="7168"/>
                    <a:pt x="4453" y="7085"/>
                    <a:pt x="4453" y="7014"/>
                  </a:cubicBezTo>
                  <a:lnTo>
                    <a:pt x="4453" y="6406"/>
                  </a:lnTo>
                  <a:cubicBezTo>
                    <a:pt x="4858" y="6156"/>
                    <a:pt x="5156" y="5751"/>
                    <a:pt x="5299" y="5287"/>
                  </a:cubicBezTo>
                  <a:cubicBezTo>
                    <a:pt x="5715" y="4811"/>
                    <a:pt x="5954" y="4204"/>
                    <a:pt x="5954" y="3561"/>
                  </a:cubicBezTo>
                  <a:cubicBezTo>
                    <a:pt x="5954" y="2596"/>
                    <a:pt x="5418" y="1727"/>
                    <a:pt x="4632" y="1287"/>
                  </a:cubicBezTo>
                  <a:cubicBezTo>
                    <a:pt x="4644" y="1227"/>
                    <a:pt x="4644" y="1179"/>
                    <a:pt x="4644" y="1120"/>
                  </a:cubicBezTo>
                  <a:cubicBezTo>
                    <a:pt x="4644" y="513"/>
                    <a:pt x="4060" y="1"/>
                    <a:pt x="334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" name="Google Shape;1130;p36"/>
            <p:cNvSpPr/>
            <p:nvPr/>
          </p:nvSpPr>
          <p:spPr>
            <a:xfrm>
              <a:off x="896411" y="1808780"/>
              <a:ext cx="11395" cy="34918"/>
            </a:xfrm>
            <a:custGeom>
              <a:avLst/>
              <a:gdLst/>
              <a:ahLst/>
              <a:cxnLst/>
              <a:rect l="l" t="t" r="r" b="b"/>
              <a:pathLst>
                <a:path w="358" h="1097" extrusionOk="0">
                  <a:moveTo>
                    <a:pt x="179" y="1"/>
                  </a:moveTo>
                  <a:cubicBezTo>
                    <a:pt x="72" y="1"/>
                    <a:pt x="0" y="72"/>
                    <a:pt x="0" y="179"/>
                  </a:cubicBezTo>
                  <a:lnTo>
                    <a:pt x="0" y="918"/>
                  </a:lnTo>
                  <a:cubicBezTo>
                    <a:pt x="0" y="1025"/>
                    <a:pt x="72" y="1096"/>
                    <a:pt x="179" y="1096"/>
                  </a:cubicBezTo>
                  <a:cubicBezTo>
                    <a:pt x="286" y="1096"/>
                    <a:pt x="357" y="1025"/>
                    <a:pt x="357" y="918"/>
                  </a:cubicBezTo>
                  <a:lnTo>
                    <a:pt x="357" y="179"/>
                  </a:lnTo>
                  <a:cubicBezTo>
                    <a:pt x="345" y="84"/>
                    <a:pt x="262" y="1"/>
                    <a:pt x="17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" name="Google Shape;1131;p36"/>
            <p:cNvSpPr/>
            <p:nvPr/>
          </p:nvSpPr>
          <p:spPr>
            <a:xfrm>
              <a:off x="1015391" y="1808780"/>
              <a:ext cx="11395" cy="34918"/>
            </a:xfrm>
            <a:custGeom>
              <a:avLst/>
              <a:gdLst/>
              <a:ahLst/>
              <a:cxnLst/>
              <a:rect l="l" t="t" r="r" b="b"/>
              <a:pathLst>
                <a:path w="358" h="1097" extrusionOk="0">
                  <a:moveTo>
                    <a:pt x="179" y="1"/>
                  </a:moveTo>
                  <a:cubicBezTo>
                    <a:pt x="72" y="1"/>
                    <a:pt x="1" y="72"/>
                    <a:pt x="1" y="179"/>
                  </a:cubicBezTo>
                  <a:lnTo>
                    <a:pt x="1" y="918"/>
                  </a:lnTo>
                  <a:cubicBezTo>
                    <a:pt x="1" y="1025"/>
                    <a:pt x="72" y="1096"/>
                    <a:pt x="179" y="1096"/>
                  </a:cubicBezTo>
                  <a:cubicBezTo>
                    <a:pt x="275" y="1096"/>
                    <a:pt x="346" y="1025"/>
                    <a:pt x="346" y="918"/>
                  </a:cubicBezTo>
                  <a:lnTo>
                    <a:pt x="346" y="179"/>
                  </a:lnTo>
                  <a:cubicBezTo>
                    <a:pt x="358" y="84"/>
                    <a:pt x="275" y="1"/>
                    <a:pt x="17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" name="Google Shape;1132;p36"/>
            <p:cNvSpPr/>
            <p:nvPr/>
          </p:nvSpPr>
          <p:spPr>
            <a:xfrm>
              <a:off x="1057471" y="1522660"/>
              <a:ext cx="178534" cy="186110"/>
            </a:xfrm>
            <a:custGeom>
              <a:avLst/>
              <a:gdLst/>
              <a:ahLst/>
              <a:cxnLst/>
              <a:rect l="l" t="t" r="r" b="b"/>
              <a:pathLst>
                <a:path w="5609" h="5847" extrusionOk="0">
                  <a:moveTo>
                    <a:pt x="739" y="1"/>
                  </a:moveTo>
                  <a:cubicBezTo>
                    <a:pt x="346" y="1"/>
                    <a:pt x="0" y="322"/>
                    <a:pt x="0" y="739"/>
                  </a:cubicBezTo>
                  <a:lnTo>
                    <a:pt x="0" y="3751"/>
                  </a:lnTo>
                  <a:cubicBezTo>
                    <a:pt x="0" y="4144"/>
                    <a:pt x="322" y="4489"/>
                    <a:pt x="739" y="4489"/>
                  </a:cubicBezTo>
                  <a:lnTo>
                    <a:pt x="1084" y="4489"/>
                  </a:lnTo>
                  <a:lnTo>
                    <a:pt x="834" y="5513"/>
                  </a:lnTo>
                  <a:cubicBezTo>
                    <a:pt x="798" y="5620"/>
                    <a:pt x="846" y="5739"/>
                    <a:pt x="941" y="5799"/>
                  </a:cubicBezTo>
                  <a:cubicBezTo>
                    <a:pt x="977" y="5823"/>
                    <a:pt x="1036" y="5847"/>
                    <a:pt x="1084" y="5847"/>
                  </a:cubicBezTo>
                  <a:cubicBezTo>
                    <a:pt x="1143" y="5847"/>
                    <a:pt x="1191" y="5823"/>
                    <a:pt x="1250" y="5799"/>
                  </a:cubicBezTo>
                  <a:lnTo>
                    <a:pt x="3048" y="4489"/>
                  </a:lnTo>
                  <a:lnTo>
                    <a:pt x="4870" y="4489"/>
                  </a:lnTo>
                  <a:cubicBezTo>
                    <a:pt x="5263" y="4489"/>
                    <a:pt x="5608" y="4156"/>
                    <a:pt x="5608" y="3739"/>
                  </a:cubicBezTo>
                  <a:lnTo>
                    <a:pt x="5608" y="739"/>
                  </a:lnTo>
                  <a:cubicBezTo>
                    <a:pt x="5596" y="322"/>
                    <a:pt x="5263" y="1"/>
                    <a:pt x="4870" y="1"/>
                  </a:cubicBezTo>
                  <a:cubicBezTo>
                    <a:pt x="4763" y="1"/>
                    <a:pt x="4691" y="72"/>
                    <a:pt x="4691" y="179"/>
                  </a:cubicBezTo>
                  <a:cubicBezTo>
                    <a:pt x="4691" y="274"/>
                    <a:pt x="4763" y="346"/>
                    <a:pt x="4870" y="346"/>
                  </a:cubicBezTo>
                  <a:cubicBezTo>
                    <a:pt x="5072" y="346"/>
                    <a:pt x="5251" y="524"/>
                    <a:pt x="5251" y="739"/>
                  </a:cubicBezTo>
                  <a:lnTo>
                    <a:pt x="5251" y="3739"/>
                  </a:lnTo>
                  <a:cubicBezTo>
                    <a:pt x="5251" y="3953"/>
                    <a:pt x="5072" y="4132"/>
                    <a:pt x="4870" y="4132"/>
                  </a:cubicBezTo>
                  <a:lnTo>
                    <a:pt x="2989" y="4132"/>
                  </a:lnTo>
                  <a:cubicBezTo>
                    <a:pt x="2965" y="4132"/>
                    <a:pt x="2917" y="4144"/>
                    <a:pt x="2882" y="4156"/>
                  </a:cubicBezTo>
                  <a:lnTo>
                    <a:pt x="1215" y="5382"/>
                  </a:lnTo>
                  <a:lnTo>
                    <a:pt x="1477" y="4358"/>
                  </a:lnTo>
                  <a:cubicBezTo>
                    <a:pt x="1489" y="4299"/>
                    <a:pt x="1477" y="4251"/>
                    <a:pt x="1441" y="4203"/>
                  </a:cubicBezTo>
                  <a:cubicBezTo>
                    <a:pt x="1417" y="4156"/>
                    <a:pt x="1358" y="4132"/>
                    <a:pt x="1310" y="4132"/>
                  </a:cubicBezTo>
                  <a:lnTo>
                    <a:pt x="739" y="4132"/>
                  </a:lnTo>
                  <a:cubicBezTo>
                    <a:pt x="536" y="4132"/>
                    <a:pt x="358" y="3953"/>
                    <a:pt x="358" y="3739"/>
                  </a:cubicBezTo>
                  <a:lnTo>
                    <a:pt x="358" y="739"/>
                  </a:lnTo>
                  <a:cubicBezTo>
                    <a:pt x="358" y="524"/>
                    <a:pt x="536" y="346"/>
                    <a:pt x="739" y="346"/>
                  </a:cubicBezTo>
                  <a:cubicBezTo>
                    <a:pt x="846" y="346"/>
                    <a:pt x="917" y="274"/>
                    <a:pt x="917" y="179"/>
                  </a:cubicBezTo>
                  <a:cubicBezTo>
                    <a:pt x="917" y="72"/>
                    <a:pt x="846" y="1"/>
                    <a:pt x="73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35" name="Google Shape;1133;p36"/>
          <p:cNvGrpSpPr/>
          <p:nvPr/>
        </p:nvGrpSpPr>
        <p:grpSpPr>
          <a:xfrm>
            <a:off x="2877257" y="3263381"/>
            <a:ext cx="737934" cy="551761"/>
            <a:chOff x="3716358" y="1544655"/>
            <a:chExt cx="361971" cy="314958"/>
          </a:xfrm>
        </p:grpSpPr>
        <p:sp>
          <p:nvSpPr>
            <p:cNvPr id="136" name="Google Shape;1134;p36"/>
            <p:cNvSpPr/>
            <p:nvPr/>
          </p:nvSpPr>
          <p:spPr>
            <a:xfrm>
              <a:off x="3767509" y="1646957"/>
              <a:ext cx="231213" cy="10663"/>
            </a:xfrm>
            <a:custGeom>
              <a:avLst/>
              <a:gdLst/>
              <a:ahLst/>
              <a:cxnLst/>
              <a:rect l="l" t="t" r="r" b="b"/>
              <a:pathLst>
                <a:path w="7264" h="335" extrusionOk="0">
                  <a:moveTo>
                    <a:pt x="168" y="1"/>
                  </a:moveTo>
                  <a:cubicBezTo>
                    <a:pt x="72" y="1"/>
                    <a:pt x="1" y="72"/>
                    <a:pt x="1" y="167"/>
                  </a:cubicBezTo>
                  <a:cubicBezTo>
                    <a:pt x="1" y="263"/>
                    <a:pt x="72" y="334"/>
                    <a:pt x="168" y="334"/>
                  </a:cubicBezTo>
                  <a:lnTo>
                    <a:pt x="7097" y="334"/>
                  </a:lnTo>
                  <a:cubicBezTo>
                    <a:pt x="7192" y="334"/>
                    <a:pt x="7264" y="263"/>
                    <a:pt x="7264" y="167"/>
                  </a:cubicBezTo>
                  <a:cubicBezTo>
                    <a:pt x="7264" y="72"/>
                    <a:pt x="7192" y="1"/>
                    <a:pt x="7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" name="Google Shape;1135;p36"/>
            <p:cNvSpPr/>
            <p:nvPr/>
          </p:nvSpPr>
          <p:spPr>
            <a:xfrm>
              <a:off x="3767509" y="1618532"/>
              <a:ext cx="152020" cy="10663"/>
            </a:xfrm>
            <a:custGeom>
              <a:avLst/>
              <a:gdLst/>
              <a:ahLst/>
              <a:cxnLst/>
              <a:rect l="l" t="t" r="r" b="b"/>
              <a:pathLst>
                <a:path w="4776" h="335" extrusionOk="0">
                  <a:moveTo>
                    <a:pt x="168" y="1"/>
                  </a:moveTo>
                  <a:cubicBezTo>
                    <a:pt x="72" y="1"/>
                    <a:pt x="1" y="72"/>
                    <a:pt x="1" y="168"/>
                  </a:cubicBezTo>
                  <a:cubicBezTo>
                    <a:pt x="1" y="263"/>
                    <a:pt x="72" y="334"/>
                    <a:pt x="168" y="334"/>
                  </a:cubicBezTo>
                  <a:lnTo>
                    <a:pt x="4621" y="334"/>
                  </a:lnTo>
                  <a:cubicBezTo>
                    <a:pt x="4704" y="334"/>
                    <a:pt x="4775" y="263"/>
                    <a:pt x="4775" y="168"/>
                  </a:cubicBezTo>
                  <a:cubicBezTo>
                    <a:pt x="4775" y="72"/>
                    <a:pt x="4704" y="1"/>
                    <a:pt x="462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" name="Google Shape;1136;p36"/>
            <p:cNvSpPr/>
            <p:nvPr/>
          </p:nvSpPr>
          <p:spPr>
            <a:xfrm>
              <a:off x="3931624" y="1618532"/>
              <a:ext cx="67098" cy="10663"/>
            </a:xfrm>
            <a:custGeom>
              <a:avLst/>
              <a:gdLst/>
              <a:ahLst/>
              <a:cxnLst/>
              <a:rect l="l" t="t" r="r" b="b"/>
              <a:pathLst>
                <a:path w="2108" h="335" extrusionOk="0">
                  <a:moveTo>
                    <a:pt x="155" y="1"/>
                  </a:moveTo>
                  <a:cubicBezTo>
                    <a:pt x="72" y="1"/>
                    <a:pt x="0" y="72"/>
                    <a:pt x="0" y="168"/>
                  </a:cubicBezTo>
                  <a:cubicBezTo>
                    <a:pt x="0" y="263"/>
                    <a:pt x="72" y="334"/>
                    <a:pt x="155" y="334"/>
                  </a:cubicBezTo>
                  <a:lnTo>
                    <a:pt x="1941" y="334"/>
                  </a:lnTo>
                  <a:cubicBezTo>
                    <a:pt x="2036" y="334"/>
                    <a:pt x="2108" y="263"/>
                    <a:pt x="2108" y="168"/>
                  </a:cubicBezTo>
                  <a:cubicBezTo>
                    <a:pt x="2108" y="72"/>
                    <a:pt x="2036" y="1"/>
                    <a:pt x="194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" name="Google Shape;1137;p36"/>
            <p:cNvSpPr/>
            <p:nvPr/>
          </p:nvSpPr>
          <p:spPr>
            <a:xfrm>
              <a:off x="3767509" y="1590108"/>
              <a:ext cx="39087" cy="10663"/>
            </a:xfrm>
            <a:custGeom>
              <a:avLst/>
              <a:gdLst/>
              <a:ahLst/>
              <a:cxnLst/>
              <a:rect l="l" t="t" r="r" b="b"/>
              <a:pathLst>
                <a:path w="1228" h="335" extrusionOk="0">
                  <a:moveTo>
                    <a:pt x="168" y="1"/>
                  </a:moveTo>
                  <a:cubicBezTo>
                    <a:pt x="72" y="1"/>
                    <a:pt x="1" y="72"/>
                    <a:pt x="1" y="168"/>
                  </a:cubicBezTo>
                  <a:cubicBezTo>
                    <a:pt x="1" y="263"/>
                    <a:pt x="72" y="334"/>
                    <a:pt x="168" y="334"/>
                  </a:cubicBezTo>
                  <a:lnTo>
                    <a:pt x="1061" y="334"/>
                  </a:lnTo>
                  <a:cubicBezTo>
                    <a:pt x="1144" y="334"/>
                    <a:pt x="1227" y="263"/>
                    <a:pt x="1227" y="168"/>
                  </a:cubicBezTo>
                  <a:cubicBezTo>
                    <a:pt x="1227" y="72"/>
                    <a:pt x="1144" y="1"/>
                    <a:pt x="106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" name="Google Shape;1138;p36"/>
            <p:cNvSpPr/>
            <p:nvPr/>
          </p:nvSpPr>
          <p:spPr>
            <a:xfrm>
              <a:off x="3818309" y="1590108"/>
              <a:ext cx="180412" cy="10663"/>
            </a:xfrm>
            <a:custGeom>
              <a:avLst/>
              <a:gdLst/>
              <a:ahLst/>
              <a:cxnLst/>
              <a:rect l="l" t="t" r="r" b="b"/>
              <a:pathLst>
                <a:path w="5668" h="335" extrusionOk="0">
                  <a:moveTo>
                    <a:pt x="167" y="1"/>
                  </a:moveTo>
                  <a:cubicBezTo>
                    <a:pt x="72" y="1"/>
                    <a:pt x="0" y="72"/>
                    <a:pt x="0" y="168"/>
                  </a:cubicBezTo>
                  <a:cubicBezTo>
                    <a:pt x="0" y="263"/>
                    <a:pt x="72" y="334"/>
                    <a:pt x="167" y="334"/>
                  </a:cubicBezTo>
                  <a:lnTo>
                    <a:pt x="5501" y="334"/>
                  </a:lnTo>
                  <a:cubicBezTo>
                    <a:pt x="5596" y="334"/>
                    <a:pt x="5668" y="263"/>
                    <a:pt x="5668" y="168"/>
                  </a:cubicBezTo>
                  <a:cubicBezTo>
                    <a:pt x="5668" y="72"/>
                    <a:pt x="5596" y="1"/>
                    <a:pt x="550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41" name="Google Shape;1139;p36"/>
            <p:cNvGrpSpPr/>
            <p:nvPr/>
          </p:nvGrpSpPr>
          <p:grpSpPr>
            <a:xfrm>
              <a:off x="3716358" y="1544655"/>
              <a:ext cx="361971" cy="314958"/>
              <a:chOff x="3716358" y="1544655"/>
              <a:chExt cx="361971" cy="314958"/>
            </a:xfrm>
          </p:grpSpPr>
          <p:sp>
            <p:nvSpPr>
              <p:cNvPr id="142" name="Google Shape;1140;p36"/>
              <p:cNvSpPr/>
              <p:nvPr/>
            </p:nvSpPr>
            <p:spPr>
              <a:xfrm>
                <a:off x="3767509" y="1675381"/>
                <a:ext cx="84540" cy="10663"/>
              </a:xfrm>
              <a:custGeom>
                <a:avLst/>
                <a:gdLst/>
                <a:ahLst/>
                <a:cxnLst/>
                <a:rect l="l" t="t" r="r" b="b"/>
                <a:pathLst>
                  <a:path w="2656" h="335" extrusionOk="0">
                    <a:moveTo>
                      <a:pt x="168" y="1"/>
                    </a:moveTo>
                    <a:cubicBezTo>
                      <a:pt x="72" y="1"/>
                      <a:pt x="1" y="72"/>
                      <a:pt x="1" y="167"/>
                    </a:cubicBezTo>
                    <a:cubicBezTo>
                      <a:pt x="1" y="263"/>
                      <a:pt x="72" y="334"/>
                      <a:pt x="168" y="334"/>
                    </a:cubicBezTo>
                    <a:lnTo>
                      <a:pt x="2477" y="334"/>
                    </a:lnTo>
                    <a:cubicBezTo>
                      <a:pt x="2561" y="334"/>
                      <a:pt x="2632" y="263"/>
                      <a:pt x="2632" y="167"/>
                    </a:cubicBezTo>
                    <a:cubicBezTo>
                      <a:pt x="2656" y="72"/>
                      <a:pt x="2573" y="1"/>
                      <a:pt x="2477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3" name="Google Shape;1141;p36"/>
              <p:cNvSpPr/>
              <p:nvPr/>
            </p:nvSpPr>
            <p:spPr>
              <a:xfrm>
                <a:off x="3875158" y="1675381"/>
                <a:ext cx="123564" cy="10663"/>
              </a:xfrm>
              <a:custGeom>
                <a:avLst/>
                <a:gdLst/>
                <a:ahLst/>
                <a:cxnLst/>
                <a:rect l="l" t="t" r="r" b="b"/>
                <a:pathLst>
                  <a:path w="3882" h="335" extrusionOk="0">
                    <a:moveTo>
                      <a:pt x="167" y="1"/>
                    </a:moveTo>
                    <a:cubicBezTo>
                      <a:pt x="72" y="1"/>
                      <a:pt x="0" y="72"/>
                      <a:pt x="0" y="167"/>
                    </a:cubicBezTo>
                    <a:cubicBezTo>
                      <a:pt x="0" y="263"/>
                      <a:pt x="72" y="334"/>
                      <a:pt x="167" y="334"/>
                    </a:cubicBezTo>
                    <a:lnTo>
                      <a:pt x="3715" y="334"/>
                    </a:lnTo>
                    <a:cubicBezTo>
                      <a:pt x="3810" y="334"/>
                      <a:pt x="3882" y="263"/>
                      <a:pt x="3882" y="167"/>
                    </a:cubicBezTo>
                    <a:cubicBezTo>
                      <a:pt x="3882" y="72"/>
                      <a:pt x="3810" y="1"/>
                      <a:pt x="3715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4" name="Google Shape;1142;p36"/>
              <p:cNvSpPr/>
              <p:nvPr/>
            </p:nvSpPr>
            <p:spPr>
              <a:xfrm>
                <a:off x="3767509" y="1703423"/>
                <a:ext cx="174747" cy="10663"/>
              </a:xfrm>
              <a:custGeom>
                <a:avLst/>
                <a:gdLst/>
                <a:ahLst/>
                <a:cxnLst/>
                <a:rect l="l" t="t" r="r" b="b"/>
                <a:pathLst>
                  <a:path w="5490" h="335" extrusionOk="0">
                    <a:moveTo>
                      <a:pt x="168" y="1"/>
                    </a:moveTo>
                    <a:cubicBezTo>
                      <a:pt x="72" y="1"/>
                      <a:pt x="1" y="72"/>
                      <a:pt x="1" y="168"/>
                    </a:cubicBezTo>
                    <a:cubicBezTo>
                      <a:pt x="1" y="251"/>
                      <a:pt x="72" y="334"/>
                      <a:pt x="168" y="334"/>
                    </a:cubicBezTo>
                    <a:lnTo>
                      <a:pt x="5335" y="334"/>
                    </a:lnTo>
                    <a:cubicBezTo>
                      <a:pt x="5418" y="334"/>
                      <a:pt x="5490" y="251"/>
                      <a:pt x="5490" y="168"/>
                    </a:cubicBezTo>
                    <a:cubicBezTo>
                      <a:pt x="5490" y="72"/>
                      <a:pt x="5418" y="1"/>
                      <a:pt x="5335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5" name="Google Shape;1143;p36"/>
              <p:cNvSpPr/>
              <p:nvPr/>
            </p:nvSpPr>
            <p:spPr>
              <a:xfrm>
                <a:off x="3954351" y="1703423"/>
                <a:ext cx="44371" cy="10663"/>
              </a:xfrm>
              <a:custGeom>
                <a:avLst/>
                <a:gdLst/>
                <a:ahLst/>
                <a:cxnLst/>
                <a:rect l="l" t="t" r="r" b="b"/>
                <a:pathLst>
                  <a:path w="1394" h="335" extrusionOk="0">
                    <a:moveTo>
                      <a:pt x="155" y="1"/>
                    </a:moveTo>
                    <a:cubicBezTo>
                      <a:pt x="72" y="1"/>
                      <a:pt x="1" y="72"/>
                      <a:pt x="1" y="168"/>
                    </a:cubicBezTo>
                    <a:cubicBezTo>
                      <a:pt x="1" y="251"/>
                      <a:pt x="72" y="334"/>
                      <a:pt x="155" y="334"/>
                    </a:cubicBezTo>
                    <a:lnTo>
                      <a:pt x="1227" y="334"/>
                    </a:lnTo>
                    <a:cubicBezTo>
                      <a:pt x="1322" y="334"/>
                      <a:pt x="1394" y="251"/>
                      <a:pt x="1394" y="168"/>
                    </a:cubicBezTo>
                    <a:cubicBezTo>
                      <a:pt x="1394" y="72"/>
                      <a:pt x="1322" y="1"/>
                      <a:pt x="1227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6" name="Google Shape;1144;p36"/>
              <p:cNvSpPr/>
              <p:nvPr/>
            </p:nvSpPr>
            <p:spPr>
              <a:xfrm>
                <a:off x="3716358" y="1544655"/>
                <a:ext cx="361971" cy="314958"/>
              </a:xfrm>
              <a:custGeom>
                <a:avLst/>
                <a:gdLst/>
                <a:ahLst/>
                <a:cxnLst/>
                <a:rect l="l" t="t" r="r" b="b"/>
                <a:pathLst>
                  <a:path w="11372" h="9895" extrusionOk="0">
                    <a:moveTo>
                      <a:pt x="3513" y="6751"/>
                    </a:moveTo>
                    <a:lnTo>
                      <a:pt x="3346" y="7477"/>
                    </a:lnTo>
                    <a:lnTo>
                      <a:pt x="1953" y="7477"/>
                    </a:lnTo>
                    <a:lnTo>
                      <a:pt x="1953" y="7489"/>
                    </a:lnTo>
                    <a:cubicBezTo>
                      <a:pt x="1656" y="7489"/>
                      <a:pt x="1394" y="7251"/>
                      <a:pt x="1394" y="6941"/>
                    </a:cubicBezTo>
                    <a:lnTo>
                      <a:pt x="1394" y="6751"/>
                    </a:lnTo>
                    <a:close/>
                    <a:moveTo>
                      <a:pt x="9430" y="333"/>
                    </a:moveTo>
                    <a:cubicBezTo>
                      <a:pt x="9728" y="333"/>
                      <a:pt x="9990" y="572"/>
                      <a:pt x="9990" y="881"/>
                    </a:cubicBezTo>
                    <a:lnTo>
                      <a:pt x="9990" y="5870"/>
                    </a:lnTo>
                    <a:cubicBezTo>
                      <a:pt x="9990" y="6168"/>
                      <a:pt x="9752" y="6418"/>
                      <a:pt x="9430" y="6418"/>
                    </a:cubicBezTo>
                    <a:lnTo>
                      <a:pt x="6597" y="6418"/>
                    </a:lnTo>
                    <a:cubicBezTo>
                      <a:pt x="6561" y="6418"/>
                      <a:pt x="6537" y="6429"/>
                      <a:pt x="6501" y="6441"/>
                    </a:cubicBezTo>
                    <a:lnTo>
                      <a:pt x="3489" y="8501"/>
                    </a:lnTo>
                    <a:cubicBezTo>
                      <a:pt x="3465" y="8501"/>
                      <a:pt x="3465" y="8489"/>
                      <a:pt x="3465" y="8489"/>
                    </a:cubicBezTo>
                    <a:lnTo>
                      <a:pt x="3906" y="6608"/>
                    </a:lnTo>
                    <a:cubicBezTo>
                      <a:pt x="3918" y="6560"/>
                      <a:pt x="3906" y="6501"/>
                      <a:pt x="3870" y="6477"/>
                    </a:cubicBezTo>
                    <a:cubicBezTo>
                      <a:pt x="3834" y="6429"/>
                      <a:pt x="3799" y="6418"/>
                      <a:pt x="3739" y="6418"/>
                    </a:cubicBezTo>
                    <a:lnTo>
                      <a:pt x="894" y="6418"/>
                    </a:lnTo>
                    <a:cubicBezTo>
                      <a:pt x="596" y="6418"/>
                      <a:pt x="346" y="6179"/>
                      <a:pt x="346" y="5870"/>
                    </a:cubicBezTo>
                    <a:lnTo>
                      <a:pt x="346" y="881"/>
                    </a:lnTo>
                    <a:cubicBezTo>
                      <a:pt x="346" y="584"/>
                      <a:pt x="584" y="333"/>
                      <a:pt x="894" y="333"/>
                    </a:cubicBezTo>
                    <a:close/>
                    <a:moveTo>
                      <a:pt x="10502" y="1405"/>
                    </a:moveTo>
                    <a:cubicBezTo>
                      <a:pt x="10800" y="1405"/>
                      <a:pt x="11061" y="1643"/>
                      <a:pt x="11061" y="1953"/>
                    </a:cubicBezTo>
                    <a:lnTo>
                      <a:pt x="11061" y="6941"/>
                    </a:lnTo>
                    <a:cubicBezTo>
                      <a:pt x="11050" y="7239"/>
                      <a:pt x="10788" y="7489"/>
                      <a:pt x="10490" y="7489"/>
                    </a:cubicBezTo>
                    <a:lnTo>
                      <a:pt x="7656" y="7489"/>
                    </a:lnTo>
                    <a:cubicBezTo>
                      <a:pt x="7609" y="7489"/>
                      <a:pt x="7549" y="7525"/>
                      <a:pt x="7513" y="7549"/>
                    </a:cubicBezTo>
                    <a:cubicBezTo>
                      <a:pt x="7490" y="7596"/>
                      <a:pt x="7478" y="7644"/>
                      <a:pt x="7490" y="7680"/>
                    </a:cubicBezTo>
                    <a:lnTo>
                      <a:pt x="7918" y="9561"/>
                    </a:lnTo>
                    <a:lnTo>
                      <a:pt x="7918" y="9573"/>
                    </a:lnTo>
                    <a:lnTo>
                      <a:pt x="7906" y="9573"/>
                    </a:lnTo>
                    <a:lnTo>
                      <a:pt x="5216" y="7727"/>
                    </a:lnTo>
                    <a:lnTo>
                      <a:pt x="6644" y="6751"/>
                    </a:lnTo>
                    <a:lnTo>
                      <a:pt x="9430" y="6751"/>
                    </a:lnTo>
                    <a:cubicBezTo>
                      <a:pt x="9930" y="6751"/>
                      <a:pt x="10311" y="6358"/>
                      <a:pt x="10311" y="5870"/>
                    </a:cubicBezTo>
                    <a:lnTo>
                      <a:pt x="10311" y="1405"/>
                    </a:lnTo>
                    <a:close/>
                    <a:moveTo>
                      <a:pt x="882" y="0"/>
                    </a:moveTo>
                    <a:cubicBezTo>
                      <a:pt x="393" y="0"/>
                      <a:pt x="1" y="393"/>
                      <a:pt x="1" y="881"/>
                    </a:cubicBezTo>
                    <a:lnTo>
                      <a:pt x="1" y="5870"/>
                    </a:lnTo>
                    <a:cubicBezTo>
                      <a:pt x="1" y="6358"/>
                      <a:pt x="393" y="6739"/>
                      <a:pt x="882" y="6739"/>
                    </a:cubicBezTo>
                    <a:lnTo>
                      <a:pt x="1072" y="6739"/>
                    </a:lnTo>
                    <a:lnTo>
                      <a:pt x="1072" y="6941"/>
                    </a:lnTo>
                    <a:cubicBezTo>
                      <a:pt x="1072" y="7430"/>
                      <a:pt x="1465" y="7811"/>
                      <a:pt x="1953" y="7811"/>
                    </a:cubicBezTo>
                    <a:lnTo>
                      <a:pt x="3275" y="7811"/>
                    </a:lnTo>
                    <a:lnTo>
                      <a:pt x="3144" y="8406"/>
                    </a:lnTo>
                    <a:cubicBezTo>
                      <a:pt x="3108" y="8549"/>
                      <a:pt x="3168" y="8692"/>
                      <a:pt x="3287" y="8763"/>
                    </a:cubicBezTo>
                    <a:cubicBezTo>
                      <a:pt x="3346" y="8811"/>
                      <a:pt x="3430" y="8823"/>
                      <a:pt x="3489" y="8823"/>
                    </a:cubicBezTo>
                    <a:cubicBezTo>
                      <a:pt x="3561" y="8823"/>
                      <a:pt x="3620" y="8811"/>
                      <a:pt x="3680" y="8763"/>
                    </a:cubicBezTo>
                    <a:lnTo>
                      <a:pt x="4918" y="7918"/>
                    </a:lnTo>
                    <a:lnTo>
                      <a:pt x="7704" y="9835"/>
                    </a:lnTo>
                    <a:cubicBezTo>
                      <a:pt x="7763" y="9882"/>
                      <a:pt x="7847" y="9894"/>
                      <a:pt x="7906" y="9894"/>
                    </a:cubicBezTo>
                    <a:cubicBezTo>
                      <a:pt x="7978" y="9894"/>
                      <a:pt x="8037" y="9882"/>
                      <a:pt x="8097" y="9835"/>
                    </a:cubicBezTo>
                    <a:cubicBezTo>
                      <a:pt x="8216" y="9763"/>
                      <a:pt x="8275" y="9620"/>
                      <a:pt x="8240" y="9477"/>
                    </a:cubicBezTo>
                    <a:lnTo>
                      <a:pt x="7859" y="7811"/>
                    </a:lnTo>
                    <a:lnTo>
                      <a:pt x="10490" y="7811"/>
                    </a:lnTo>
                    <a:cubicBezTo>
                      <a:pt x="10978" y="7811"/>
                      <a:pt x="11371" y="7430"/>
                      <a:pt x="11371" y="6941"/>
                    </a:cubicBezTo>
                    <a:lnTo>
                      <a:pt x="11371" y="1953"/>
                    </a:lnTo>
                    <a:cubicBezTo>
                      <a:pt x="11371" y="1476"/>
                      <a:pt x="10966" y="1072"/>
                      <a:pt x="10490" y="1072"/>
                    </a:cubicBezTo>
                    <a:lnTo>
                      <a:pt x="10299" y="1072"/>
                    </a:lnTo>
                    <a:lnTo>
                      <a:pt x="10299" y="881"/>
                    </a:lnTo>
                    <a:cubicBezTo>
                      <a:pt x="10299" y="393"/>
                      <a:pt x="9918" y="0"/>
                      <a:pt x="941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3059958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3078" name="Picture 6" descr="Намудҳои хулоса медиҳад. Талаботи умумӣ барои навиштани ҳоли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3556" y="3409950"/>
            <a:ext cx="6888785" cy="739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5290776" y="2428875"/>
            <a:ext cx="7745774" cy="342677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0455975"/>
              </a:avLst>
            </a:prstTxWarp>
            <a:spAutoFit/>
          </a:bodyPr>
          <a:lstStyle/>
          <a:p>
            <a:pPr algn="ctr"/>
            <a:r>
              <a:rPr lang="en-US" sz="13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X U L O S A </a:t>
            </a:r>
            <a:endParaRPr lang="ru-RU" sz="13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002633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141600" y="3876675"/>
            <a:ext cx="15712698" cy="4497482"/>
          </a:xfrm>
          <a:prstGeom prst="rect">
            <a:avLst/>
          </a:prstGeom>
          <a:noFill/>
        </p:spPr>
        <p:txBody>
          <a:bodyPr wrap="none" lIns="134969" tIns="67485" rIns="134969" bIns="67485">
            <a:spAutoFit/>
          </a:bodyPr>
          <a:lstStyle/>
          <a:p>
            <a:pPr algn="ctr" defTabSz="1349654">
              <a:defRPr/>
            </a:pPr>
            <a:r>
              <a:rPr lang="en-US" sz="14170" b="1" dirty="0" err="1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Faol</a:t>
            </a:r>
            <a:r>
              <a:rPr lang="en-US" sz="14170" b="1" dirty="0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</a:t>
            </a:r>
            <a:r>
              <a:rPr lang="en-US" sz="14170" b="1" dirty="0" err="1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ishtirokingiz</a:t>
            </a:r>
            <a:r>
              <a:rPr lang="en-US" sz="14170" b="1" dirty="0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</a:t>
            </a:r>
            <a:endParaRPr lang="en-US" sz="14170" b="1" dirty="0">
              <a:ln w="12700">
                <a:solidFill>
                  <a:srgbClr val="297FD5">
                    <a:lumMod val="50000"/>
                  </a:srgbClr>
                </a:solidFill>
                <a:prstDash val="solid"/>
              </a:ln>
              <a:solidFill>
                <a:srgbClr val="1F295C"/>
              </a:solidFill>
              <a:effectLst>
                <a:innerShdw blurRad="177800">
                  <a:srgbClr val="297FD5">
                    <a:lumMod val="50000"/>
                  </a:srgbClr>
                </a:innerShdw>
              </a:effectLst>
              <a:latin typeface="Arial"/>
            </a:endParaRPr>
          </a:p>
          <a:p>
            <a:pPr algn="ctr" defTabSz="1349654">
              <a:defRPr/>
            </a:pPr>
            <a:r>
              <a:rPr lang="en-US" sz="14170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u</a:t>
            </a:r>
            <a:r>
              <a:rPr lang="en-US" sz="14170" b="1" dirty="0" err="1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chun</a:t>
            </a:r>
            <a:r>
              <a:rPr lang="en-US" sz="14170" b="1" dirty="0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 </a:t>
            </a:r>
            <a:r>
              <a:rPr lang="en-US" sz="14170" b="1" dirty="0" err="1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rahmat</a:t>
            </a:r>
            <a:r>
              <a:rPr lang="en-US" sz="14170" b="1" dirty="0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!</a:t>
            </a:r>
            <a:endParaRPr lang="ru-RU" sz="14170" b="1" dirty="0">
              <a:ln w="12700">
                <a:solidFill>
                  <a:srgbClr val="297FD5">
                    <a:lumMod val="50000"/>
                  </a:srgbClr>
                </a:solidFill>
                <a:prstDash val="solid"/>
              </a:ln>
              <a:solidFill>
                <a:srgbClr val="1F295C"/>
              </a:solidFill>
              <a:effectLst>
                <a:innerShdw blurRad="177800">
                  <a:srgbClr val="297FD5">
                    <a:lumMod val="50000"/>
                  </a:srgbClr>
                </a:innerShdw>
              </a:effectLst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3490902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5954</TotalTime>
  <Words>556</Words>
  <Application>Microsoft Office PowerPoint</Application>
  <PresentationFormat>Произвольный</PresentationFormat>
  <Paragraphs>76</Paragraphs>
  <Slides>16</Slides>
  <Notes>8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Презентация PowerPoint</vt:lpstr>
      <vt:lpstr>Reja: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Geografiya darslarida STEAM texnologiyalarini joriy etish usullari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user</cp:lastModifiedBy>
  <cp:revision>532</cp:revision>
  <cp:lastPrinted>2020-12-11T16:07:03Z</cp:lastPrinted>
  <dcterms:created xsi:type="dcterms:W3CDTF">2020-11-12T01:04:50Z</dcterms:created>
  <dcterms:modified xsi:type="dcterms:W3CDTF">2025-01-05T13:14:24Z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