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38"/>
  </p:notesMasterIdLst>
  <p:sldIdLst>
    <p:sldId id="1143" r:id="rId2"/>
    <p:sldId id="3429" r:id="rId3"/>
    <p:sldId id="3430" r:id="rId4"/>
    <p:sldId id="3431" r:id="rId5"/>
    <p:sldId id="3432" r:id="rId6"/>
    <p:sldId id="3433" r:id="rId7"/>
    <p:sldId id="3405" r:id="rId8"/>
    <p:sldId id="3406" r:id="rId9"/>
    <p:sldId id="3407" r:id="rId10"/>
    <p:sldId id="3408" r:id="rId11"/>
    <p:sldId id="3409" r:id="rId12"/>
    <p:sldId id="3410" r:id="rId13"/>
    <p:sldId id="3411" r:id="rId14"/>
    <p:sldId id="3412" r:id="rId15"/>
    <p:sldId id="1130" r:id="rId16"/>
    <p:sldId id="1135" r:id="rId17"/>
    <p:sldId id="394" r:id="rId18"/>
    <p:sldId id="3413" r:id="rId19"/>
    <p:sldId id="3414" r:id="rId20"/>
    <p:sldId id="444" r:id="rId21"/>
    <p:sldId id="3415" r:id="rId22"/>
    <p:sldId id="1139" r:id="rId23"/>
    <p:sldId id="3416" r:id="rId24"/>
    <p:sldId id="3417" r:id="rId25"/>
    <p:sldId id="3426" r:id="rId26"/>
    <p:sldId id="3418" r:id="rId27"/>
    <p:sldId id="3419" r:id="rId28"/>
    <p:sldId id="3420" r:id="rId29"/>
    <p:sldId id="3421" r:id="rId30"/>
    <p:sldId id="3422" r:id="rId31"/>
    <p:sldId id="3423" r:id="rId32"/>
    <p:sldId id="3424" r:id="rId33"/>
    <p:sldId id="3425" r:id="rId34"/>
    <p:sldId id="3427" r:id="rId35"/>
    <p:sldId id="3428" r:id="rId36"/>
    <p:sldId id="1148" r:id="rId3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98" d="100"/>
          <a:sy n="98" d="100"/>
        </p:scale>
        <p:origin x="110" y="1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DED90CC-B805-4F79-A2F1-A49F0CA257D5}" type="doc">
      <dgm:prSet loTypeId="urn:microsoft.com/office/officeart/2005/8/layout/hierarchy1" loCatId="hierarchy" qsTypeId="urn:microsoft.com/office/officeart/2005/8/quickstyle/simple1" qsCatId="simple" csTypeId="urn:microsoft.com/office/officeart/2005/8/colors/accent1_3" csCatId="accent1" phldr="1"/>
      <dgm:spPr/>
      <dgm:t>
        <a:bodyPr/>
        <a:lstStyle/>
        <a:p>
          <a:endParaRPr lang="en-US"/>
        </a:p>
      </dgm:t>
    </dgm:pt>
    <dgm:pt modelId="{36E1B0B3-F4F4-46E3-A20C-A6D84EE4962A}">
      <dgm:prSet phldrT="[Текст]" custT="1"/>
      <dgm:spPr/>
      <dgm:t>
        <a:bodyPr/>
        <a:lstStyle/>
        <a:p>
          <a:r>
            <a:rPr lang="en-US" sz="3200" dirty="0" err="1">
              <a:latin typeface="Arial" panose="020B0604020202020204" pitchFamily="34" charset="0"/>
              <a:cs typeface="Arial" panose="020B0604020202020204" pitchFamily="34" charset="0"/>
            </a:rPr>
            <a:t>Guruh</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tarzida</a:t>
          </a:r>
          <a:endParaRPr lang="en-US" sz="3200" dirty="0">
            <a:latin typeface="Arial" panose="020B0604020202020204" pitchFamily="34" charset="0"/>
            <a:cs typeface="Arial" panose="020B0604020202020204" pitchFamily="34" charset="0"/>
          </a:endParaRPr>
        </a:p>
      </dgm:t>
    </dgm:pt>
    <dgm:pt modelId="{CF01E328-E05A-424C-9964-BAAF3948E205}" type="parTrans" cxnId="{8F9F943C-E103-4184-B716-02B9F30B591C}">
      <dgm:prSet/>
      <dgm:spPr/>
      <dgm:t>
        <a:bodyPr/>
        <a:lstStyle/>
        <a:p>
          <a:endParaRPr lang="en-US"/>
        </a:p>
      </dgm:t>
    </dgm:pt>
    <dgm:pt modelId="{67045194-162D-4648-8849-F36493BD07AA}" type="sibTrans" cxnId="{8F9F943C-E103-4184-B716-02B9F30B591C}">
      <dgm:prSet/>
      <dgm:spPr/>
      <dgm:t>
        <a:bodyPr/>
        <a:lstStyle/>
        <a:p>
          <a:endParaRPr lang="en-US"/>
        </a:p>
      </dgm:t>
    </dgm:pt>
    <dgm:pt modelId="{352553C9-2C88-4F6A-A660-769B02EE2B84}">
      <dgm:prSet phldrT="[Текст]" custT="1"/>
      <dgm:spPr/>
      <dgm:t>
        <a:bodyPr/>
        <a:lstStyle/>
        <a:p>
          <a:pPr algn="ctr"/>
          <a:r>
            <a:rPr lang="en-US" sz="2000" dirty="0" err="1">
              <a:latin typeface="Arial" panose="020B0604020202020204" pitchFamily="34" charset="0"/>
              <a:cs typeface="Arial" panose="020B0604020202020204" pitchFamily="34" charset="0"/>
            </a:rPr>
            <a:t>Jamoada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muloqot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madaniyatining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shakllanishiga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fanga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bo‘lgan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qiziqishlarining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ortishiga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diqqatini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jamlashga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ularda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hozirjavoblik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chaqqonlik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o‘zaro</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hurmat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jamoa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bo‘lib</a:t>
          </a:r>
          <a:r>
            <a:rPr lang="en-US" sz="2000" dirty="0">
              <a:latin typeface="Arial" panose="020B0604020202020204" pitchFamily="34" charset="0"/>
              <a:cs typeface="Arial" panose="020B0604020202020204" pitchFamily="34" charset="0"/>
            </a:rPr>
            <a:t> harakat </a:t>
          </a:r>
          <a:r>
            <a:rPr lang="en-US" sz="2000" dirty="0" err="1">
              <a:latin typeface="Arial" panose="020B0604020202020204" pitchFamily="34" charset="0"/>
              <a:cs typeface="Arial" panose="020B0604020202020204" pitchFamily="34" charset="0"/>
            </a:rPr>
            <a:t>qilish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ko‘nikmalarini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rivojlantirishga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yordam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beradi</a:t>
          </a:r>
          <a:r>
            <a:rPr lang="en-US" sz="2000" dirty="0">
              <a:latin typeface="Arial" panose="020B0604020202020204" pitchFamily="34" charset="0"/>
              <a:cs typeface="Arial" panose="020B0604020202020204" pitchFamily="34" charset="0"/>
            </a:rPr>
            <a:t>.</a:t>
          </a:r>
          <a:endParaRPr lang="en-US" sz="2000" dirty="0"/>
        </a:p>
      </dgm:t>
    </dgm:pt>
    <dgm:pt modelId="{A66D64A1-7169-4317-98A0-F881E295081B}" type="parTrans" cxnId="{8F7EC321-35BE-4070-B09C-4FF40801BDF1}">
      <dgm:prSet/>
      <dgm:spPr/>
      <dgm:t>
        <a:bodyPr/>
        <a:lstStyle/>
        <a:p>
          <a:endParaRPr lang="en-US"/>
        </a:p>
      </dgm:t>
    </dgm:pt>
    <dgm:pt modelId="{C9A84C6F-9AFA-4307-BD1B-4B40539B6CEB}" type="sibTrans" cxnId="{8F7EC321-35BE-4070-B09C-4FF40801BDF1}">
      <dgm:prSet/>
      <dgm:spPr/>
      <dgm:t>
        <a:bodyPr/>
        <a:lstStyle/>
        <a:p>
          <a:endParaRPr lang="en-US"/>
        </a:p>
      </dgm:t>
    </dgm:pt>
    <dgm:pt modelId="{0C091DC7-268A-4324-9485-C89AB5A132FB}">
      <dgm:prSet phldrT="[Текст]" custT="1"/>
      <dgm:spPr/>
      <dgm:t>
        <a:bodyPr/>
        <a:lstStyle/>
        <a:p>
          <a:r>
            <a:rPr lang="en-US" sz="3200" dirty="0" err="1">
              <a:latin typeface="Arial" panose="020B0604020202020204" pitchFamily="34" charset="0"/>
              <a:cs typeface="Arial" panose="020B0604020202020204" pitchFamily="34" charset="0"/>
            </a:rPr>
            <a:t>Yakka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tartibda</a:t>
          </a:r>
          <a:r>
            <a:rPr lang="en-US" sz="3200" dirty="0">
              <a:latin typeface="Arial" panose="020B0604020202020204" pitchFamily="34" charset="0"/>
              <a:cs typeface="Arial" panose="020B0604020202020204" pitchFamily="34" charset="0"/>
            </a:rPr>
            <a:t> </a:t>
          </a:r>
        </a:p>
      </dgm:t>
    </dgm:pt>
    <dgm:pt modelId="{04667F42-A58C-4775-9A6C-AD93E5FBF59C}" type="parTrans" cxnId="{350DB598-3985-44D3-8238-213D72CE2693}">
      <dgm:prSet/>
      <dgm:spPr/>
      <dgm:t>
        <a:bodyPr/>
        <a:lstStyle/>
        <a:p>
          <a:endParaRPr lang="en-US"/>
        </a:p>
      </dgm:t>
    </dgm:pt>
    <dgm:pt modelId="{7F4F67E8-C6BE-4B96-B5E0-EE99DC8EC183}" type="sibTrans" cxnId="{350DB598-3985-44D3-8238-213D72CE2693}">
      <dgm:prSet/>
      <dgm:spPr/>
      <dgm:t>
        <a:bodyPr/>
        <a:lstStyle/>
        <a:p>
          <a:endParaRPr lang="en-US"/>
        </a:p>
      </dgm:t>
    </dgm:pt>
    <dgm:pt modelId="{B895A0D9-80A2-496F-BBB3-D742BF9219FC}">
      <dgm:prSet phldrT="[Текст]" custT="1"/>
      <dgm:spPr/>
      <dgm:t>
        <a:bodyPr/>
        <a:lstStyle/>
        <a:p>
          <a:pPr algn="ctr"/>
          <a:r>
            <a:rPr lang="en-US" sz="2000" dirty="0" err="1">
              <a:latin typeface="Arial" panose="020B0604020202020204" pitchFamily="34" charset="0"/>
              <a:cs typeface="Arial" panose="020B0604020202020204" pitchFamily="34" charset="0"/>
            </a:rPr>
            <a:t>Dars</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davomida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o‘quvchilarga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berilayotgan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manbalarni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mustaqil</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o‘zlashtirishlari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ularning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yashirin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qobiliyatlarining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yuzaga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chiqishi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dunyoqarashining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kengayishi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bilan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ahamiyatlidir</a:t>
          </a:r>
          <a:r>
            <a:rPr lang="en-US" sz="2000" dirty="0">
              <a:latin typeface="Arial" panose="020B0604020202020204" pitchFamily="34" charset="0"/>
              <a:cs typeface="Arial" panose="020B0604020202020204" pitchFamily="34" charset="0"/>
            </a:rPr>
            <a:t>.</a:t>
          </a:r>
          <a:endParaRPr lang="en-US" sz="2000" dirty="0"/>
        </a:p>
      </dgm:t>
    </dgm:pt>
    <dgm:pt modelId="{7BCF148D-E620-42D2-A9E1-AA1D6AC9F8B7}" type="parTrans" cxnId="{4D3B87D3-6E10-4453-A444-831C68212442}">
      <dgm:prSet/>
      <dgm:spPr/>
      <dgm:t>
        <a:bodyPr/>
        <a:lstStyle/>
        <a:p>
          <a:endParaRPr lang="en-US"/>
        </a:p>
      </dgm:t>
    </dgm:pt>
    <dgm:pt modelId="{85B3C29C-F33D-44DE-B5F3-834D6DCEF780}" type="sibTrans" cxnId="{4D3B87D3-6E10-4453-A444-831C68212442}">
      <dgm:prSet/>
      <dgm:spPr/>
      <dgm:t>
        <a:bodyPr/>
        <a:lstStyle/>
        <a:p>
          <a:endParaRPr lang="en-US"/>
        </a:p>
      </dgm:t>
    </dgm:pt>
    <dgm:pt modelId="{9BC13BDE-85B1-4491-BE3B-FF6075C61255}">
      <dgm:prSet phldrT="[Текст]" custT="1"/>
      <dgm:spPr/>
      <dgm:t>
        <a:bodyPr/>
        <a:lstStyle/>
        <a:p>
          <a:r>
            <a:rPr lang="en-US" sz="2800" b="1" u="none" dirty="0">
              <a:latin typeface="Arial" panose="020B0604020202020204" pitchFamily="34" charset="0"/>
              <a:cs typeface="Arial" panose="020B0604020202020204" pitchFamily="34" charset="0"/>
            </a:rPr>
            <a:t>O‘TKAZISH SHAKLLARI</a:t>
          </a:r>
          <a:endParaRPr lang="en-US" sz="2800" u="none" dirty="0"/>
        </a:p>
      </dgm:t>
    </dgm:pt>
    <dgm:pt modelId="{439C6E23-06A8-4414-939A-A892815F26B1}" type="sibTrans" cxnId="{63BD7A8F-2DF1-4977-AE8A-ED32749FAEFB}">
      <dgm:prSet/>
      <dgm:spPr/>
      <dgm:t>
        <a:bodyPr/>
        <a:lstStyle/>
        <a:p>
          <a:endParaRPr lang="en-US"/>
        </a:p>
      </dgm:t>
    </dgm:pt>
    <dgm:pt modelId="{94A41616-804E-4E2C-9925-DEA79060558C}" type="parTrans" cxnId="{63BD7A8F-2DF1-4977-AE8A-ED32749FAEFB}">
      <dgm:prSet/>
      <dgm:spPr/>
      <dgm:t>
        <a:bodyPr/>
        <a:lstStyle/>
        <a:p>
          <a:endParaRPr lang="en-US"/>
        </a:p>
      </dgm:t>
    </dgm:pt>
    <dgm:pt modelId="{BE0030B5-F808-4EF8-AB4B-FAC4BCB97077}" type="pres">
      <dgm:prSet presAssocID="{BDED90CC-B805-4F79-A2F1-A49F0CA257D5}" presName="hierChild1" presStyleCnt="0">
        <dgm:presLayoutVars>
          <dgm:chPref val="1"/>
          <dgm:dir/>
          <dgm:animOne val="branch"/>
          <dgm:animLvl val="lvl"/>
          <dgm:resizeHandles/>
        </dgm:presLayoutVars>
      </dgm:prSet>
      <dgm:spPr/>
      <dgm:t>
        <a:bodyPr/>
        <a:lstStyle/>
        <a:p>
          <a:endParaRPr lang="ru-RU"/>
        </a:p>
      </dgm:t>
    </dgm:pt>
    <dgm:pt modelId="{318AD65F-056E-4111-A67B-688F91F582B5}" type="pres">
      <dgm:prSet presAssocID="{9BC13BDE-85B1-4491-BE3B-FF6075C61255}" presName="hierRoot1" presStyleCnt="0"/>
      <dgm:spPr/>
    </dgm:pt>
    <dgm:pt modelId="{DA7658C7-4905-4650-8AD4-301A2711B325}" type="pres">
      <dgm:prSet presAssocID="{9BC13BDE-85B1-4491-BE3B-FF6075C61255}" presName="composite" presStyleCnt="0"/>
      <dgm:spPr/>
    </dgm:pt>
    <dgm:pt modelId="{CBC61757-3032-40B2-B47D-3127C0D2B60D}" type="pres">
      <dgm:prSet presAssocID="{9BC13BDE-85B1-4491-BE3B-FF6075C61255}" presName="background" presStyleLbl="node0" presStyleIdx="0" presStyleCnt="1"/>
      <dgm:spPr/>
    </dgm:pt>
    <dgm:pt modelId="{251BDD77-7BCC-4A3B-939E-F62E7F138B5F}" type="pres">
      <dgm:prSet presAssocID="{9BC13BDE-85B1-4491-BE3B-FF6075C61255}" presName="text" presStyleLbl="fgAcc0" presStyleIdx="0" presStyleCnt="1" custScaleX="353587" custScaleY="82081">
        <dgm:presLayoutVars>
          <dgm:chPref val="3"/>
        </dgm:presLayoutVars>
      </dgm:prSet>
      <dgm:spPr/>
      <dgm:t>
        <a:bodyPr/>
        <a:lstStyle/>
        <a:p>
          <a:endParaRPr lang="ru-RU"/>
        </a:p>
      </dgm:t>
    </dgm:pt>
    <dgm:pt modelId="{46E6EAE6-E204-4547-85E6-6F25C444A51B}" type="pres">
      <dgm:prSet presAssocID="{9BC13BDE-85B1-4491-BE3B-FF6075C61255}" presName="hierChild2" presStyleCnt="0"/>
      <dgm:spPr/>
    </dgm:pt>
    <dgm:pt modelId="{002A74DD-E9BE-4490-B3FC-B11954BD4CDE}" type="pres">
      <dgm:prSet presAssocID="{CF01E328-E05A-424C-9964-BAAF3948E205}" presName="Name10" presStyleLbl="parChTrans1D2" presStyleIdx="0" presStyleCnt="2"/>
      <dgm:spPr/>
      <dgm:t>
        <a:bodyPr/>
        <a:lstStyle/>
        <a:p>
          <a:endParaRPr lang="ru-RU"/>
        </a:p>
      </dgm:t>
    </dgm:pt>
    <dgm:pt modelId="{C5BBFD5B-CF2F-4C11-8CD9-7208292F962E}" type="pres">
      <dgm:prSet presAssocID="{36E1B0B3-F4F4-46E3-A20C-A6D84EE4962A}" presName="hierRoot2" presStyleCnt="0"/>
      <dgm:spPr/>
    </dgm:pt>
    <dgm:pt modelId="{A5DF3262-5EF2-4186-A700-77135C5C4387}" type="pres">
      <dgm:prSet presAssocID="{36E1B0B3-F4F4-46E3-A20C-A6D84EE4962A}" presName="composite2" presStyleCnt="0"/>
      <dgm:spPr/>
    </dgm:pt>
    <dgm:pt modelId="{63B66A1C-21F9-47E8-BD45-FE92AFEB6B8C}" type="pres">
      <dgm:prSet presAssocID="{36E1B0B3-F4F4-46E3-A20C-A6D84EE4962A}" presName="background2" presStyleLbl="node2" presStyleIdx="0" presStyleCnt="2"/>
      <dgm:spPr/>
    </dgm:pt>
    <dgm:pt modelId="{86E6272B-BD0D-4AFA-80D0-3818D03D5F48}" type="pres">
      <dgm:prSet presAssocID="{36E1B0B3-F4F4-46E3-A20C-A6D84EE4962A}" presName="text2" presStyleLbl="fgAcc2" presStyleIdx="0" presStyleCnt="2" custScaleX="228217" custLinFactNeighborY="-10921">
        <dgm:presLayoutVars>
          <dgm:chPref val="3"/>
        </dgm:presLayoutVars>
      </dgm:prSet>
      <dgm:spPr/>
      <dgm:t>
        <a:bodyPr/>
        <a:lstStyle/>
        <a:p>
          <a:endParaRPr lang="ru-RU"/>
        </a:p>
      </dgm:t>
    </dgm:pt>
    <dgm:pt modelId="{08DE28B6-CE82-41E6-B09E-DE4A26B2B926}" type="pres">
      <dgm:prSet presAssocID="{36E1B0B3-F4F4-46E3-A20C-A6D84EE4962A}" presName="hierChild3" presStyleCnt="0"/>
      <dgm:spPr/>
    </dgm:pt>
    <dgm:pt modelId="{AD2B5CBA-0F2B-4E77-B38E-7EE252E5D720}" type="pres">
      <dgm:prSet presAssocID="{A66D64A1-7169-4317-98A0-F881E295081B}" presName="Name17" presStyleLbl="parChTrans1D3" presStyleIdx="0" presStyleCnt="2"/>
      <dgm:spPr/>
      <dgm:t>
        <a:bodyPr/>
        <a:lstStyle/>
        <a:p>
          <a:endParaRPr lang="ru-RU"/>
        </a:p>
      </dgm:t>
    </dgm:pt>
    <dgm:pt modelId="{8F812268-FEEE-4E4F-BA8F-43E4C8F02993}" type="pres">
      <dgm:prSet presAssocID="{352553C9-2C88-4F6A-A660-769B02EE2B84}" presName="hierRoot3" presStyleCnt="0"/>
      <dgm:spPr/>
    </dgm:pt>
    <dgm:pt modelId="{BB259EEB-EFCF-4CAE-BF94-611BEA295E74}" type="pres">
      <dgm:prSet presAssocID="{352553C9-2C88-4F6A-A660-769B02EE2B84}" presName="composite3" presStyleCnt="0"/>
      <dgm:spPr/>
    </dgm:pt>
    <dgm:pt modelId="{17D52D3D-31F0-4E7E-9E73-806DED371970}" type="pres">
      <dgm:prSet presAssocID="{352553C9-2C88-4F6A-A660-769B02EE2B84}" presName="background3" presStyleLbl="node3" presStyleIdx="0" presStyleCnt="2"/>
      <dgm:spPr/>
    </dgm:pt>
    <dgm:pt modelId="{7CE49AD0-13C2-48C7-9CA9-6F14F61FC593}" type="pres">
      <dgm:prSet presAssocID="{352553C9-2C88-4F6A-A660-769B02EE2B84}" presName="text3" presStyleLbl="fgAcc3" presStyleIdx="0" presStyleCnt="2" custScaleX="320820" custScaleY="324128" custLinFactNeighborX="-6263" custLinFactNeighborY="-15393">
        <dgm:presLayoutVars>
          <dgm:chPref val="3"/>
        </dgm:presLayoutVars>
      </dgm:prSet>
      <dgm:spPr/>
      <dgm:t>
        <a:bodyPr/>
        <a:lstStyle/>
        <a:p>
          <a:endParaRPr lang="ru-RU"/>
        </a:p>
      </dgm:t>
    </dgm:pt>
    <dgm:pt modelId="{EBE64996-95E8-4DD9-BF64-4EEC2EBDC24C}" type="pres">
      <dgm:prSet presAssocID="{352553C9-2C88-4F6A-A660-769B02EE2B84}" presName="hierChild4" presStyleCnt="0"/>
      <dgm:spPr/>
    </dgm:pt>
    <dgm:pt modelId="{3941E91F-822D-4547-84AF-65E302A7CC9D}" type="pres">
      <dgm:prSet presAssocID="{04667F42-A58C-4775-9A6C-AD93E5FBF59C}" presName="Name10" presStyleLbl="parChTrans1D2" presStyleIdx="1" presStyleCnt="2"/>
      <dgm:spPr/>
      <dgm:t>
        <a:bodyPr/>
        <a:lstStyle/>
        <a:p>
          <a:endParaRPr lang="ru-RU"/>
        </a:p>
      </dgm:t>
    </dgm:pt>
    <dgm:pt modelId="{6D1B41ED-8615-4682-B48A-8D8AF3036A9C}" type="pres">
      <dgm:prSet presAssocID="{0C091DC7-268A-4324-9485-C89AB5A132FB}" presName="hierRoot2" presStyleCnt="0"/>
      <dgm:spPr/>
    </dgm:pt>
    <dgm:pt modelId="{C7F2C00A-EDFD-4299-A3F4-3B68AB79F9A4}" type="pres">
      <dgm:prSet presAssocID="{0C091DC7-268A-4324-9485-C89AB5A132FB}" presName="composite2" presStyleCnt="0"/>
      <dgm:spPr/>
    </dgm:pt>
    <dgm:pt modelId="{017F6A7F-8112-4326-8743-DDDBE7C44C1D}" type="pres">
      <dgm:prSet presAssocID="{0C091DC7-268A-4324-9485-C89AB5A132FB}" presName="background2" presStyleLbl="node2" presStyleIdx="1" presStyleCnt="2"/>
      <dgm:spPr/>
    </dgm:pt>
    <dgm:pt modelId="{07484217-7CB4-4F0F-A081-7FE6F838D677}" type="pres">
      <dgm:prSet presAssocID="{0C091DC7-268A-4324-9485-C89AB5A132FB}" presName="text2" presStyleLbl="fgAcc2" presStyleIdx="1" presStyleCnt="2" custScaleX="202555" custLinFactNeighborX="-991" custLinFactNeighborY="-10921">
        <dgm:presLayoutVars>
          <dgm:chPref val="3"/>
        </dgm:presLayoutVars>
      </dgm:prSet>
      <dgm:spPr/>
      <dgm:t>
        <a:bodyPr/>
        <a:lstStyle/>
        <a:p>
          <a:endParaRPr lang="ru-RU"/>
        </a:p>
      </dgm:t>
    </dgm:pt>
    <dgm:pt modelId="{A6C3ADDE-A679-4113-BDFE-39A4C677EFD0}" type="pres">
      <dgm:prSet presAssocID="{0C091DC7-268A-4324-9485-C89AB5A132FB}" presName="hierChild3" presStyleCnt="0"/>
      <dgm:spPr/>
    </dgm:pt>
    <dgm:pt modelId="{F425F695-5103-4198-94AC-B4173E3726A8}" type="pres">
      <dgm:prSet presAssocID="{7BCF148D-E620-42D2-A9E1-AA1D6AC9F8B7}" presName="Name17" presStyleLbl="parChTrans1D3" presStyleIdx="1" presStyleCnt="2"/>
      <dgm:spPr/>
      <dgm:t>
        <a:bodyPr/>
        <a:lstStyle/>
        <a:p>
          <a:endParaRPr lang="ru-RU"/>
        </a:p>
      </dgm:t>
    </dgm:pt>
    <dgm:pt modelId="{4897B31E-3BB6-435B-889A-D378287FF2AF}" type="pres">
      <dgm:prSet presAssocID="{B895A0D9-80A2-496F-BBB3-D742BF9219FC}" presName="hierRoot3" presStyleCnt="0"/>
      <dgm:spPr/>
    </dgm:pt>
    <dgm:pt modelId="{6D19750C-9448-4B41-AF97-BB0F0701BF46}" type="pres">
      <dgm:prSet presAssocID="{B895A0D9-80A2-496F-BBB3-D742BF9219FC}" presName="composite3" presStyleCnt="0"/>
      <dgm:spPr/>
    </dgm:pt>
    <dgm:pt modelId="{99E3A8D5-A783-4454-86C2-317864219478}" type="pres">
      <dgm:prSet presAssocID="{B895A0D9-80A2-496F-BBB3-D742BF9219FC}" presName="background3" presStyleLbl="node3" presStyleIdx="1" presStyleCnt="2"/>
      <dgm:spPr/>
    </dgm:pt>
    <dgm:pt modelId="{C713E246-EFEB-465C-9710-7A9846DF66A9}" type="pres">
      <dgm:prSet presAssocID="{B895A0D9-80A2-496F-BBB3-D742BF9219FC}" presName="text3" presStyleLbl="fgAcc3" presStyleIdx="1" presStyleCnt="2" custScaleX="379508" custScaleY="319915" custLinFactNeighborX="17891" custLinFactNeighborY="-15835">
        <dgm:presLayoutVars>
          <dgm:chPref val="3"/>
        </dgm:presLayoutVars>
      </dgm:prSet>
      <dgm:spPr/>
      <dgm:t>
        <a:bodyPr/>
        <a:lstStyle/>
        <a:p>
          <a:endParaRPr lang="ru-RU"/>
        </a:p>
      </dgm:t>
    </dgm:pt>
    <dgm:pt modelId="{CBD07C60-E081-439D-8CA2-8A8014CCDD35}" type="pres">
      <dgm:prSet presAssocID="{B895A0D9-80A2-496F-BBB3-D742BF9219FC}" presName="hierChild4" presStyleCnt="0"/>
      <dgm:spPr/>
    </dgm:pt>
  </dgm:ptLst>
  <dgm:cxnLst>
    <dgm:cxn modelId="{8F9F943C-E103-4184-B716-02B9F30B591C}" srcId="{9BC13BDE-85B1-4491-BE3B-FF6075C61255}" destId="{36E1B0B3-F4F4-46E3-A20C-A6D84EE4962A}" srcOrd="0" destOrd="0" parTransId="{CF01E328-E05A-424C-9964-BAAF3948E205}" sibTransId="{67045194-162D-4648-8849-F36493BD07AA}"/>
    <dgm:cxn modelId="{C3544520-E90A-4D4E-9184-CF3BBE1CEE8E}" type="presOf" srcId="{0C091DC7-268A-4324-9485-C89AB5A132FB}" destId="{07484217-7CB4-4F0F-A081-7FE6F838D677}" srcOrd="0" destOrd="0" presId="urn:microsoft.com/office/officeart/2005/8/layout/hierarchy1"/>
    <dgm:cxn modelId="{4D3B87D3-6E10-4453-A444-831C68212442}" srcId="{0C091DC7-268A-4324-9485-C89AB5A132FB}" destId="{B895A0D9-80A2-496F-BBB3-D742BF9219FC}" srcOrd="0" destOrd="0" parTransId="{7BCF148D-E620-42D2-A9E1-AA1D6AC9F8B7}" sibTransId="{85B3C29C-F33D-44DE-B5F3-834D6DCEF780}"/>
    <dgm:cxn modelId="{EB0A55A1-D1FC-4DAA-B9D2-0CCF210554BC}" type="presOf" srcId="{352553C9-2C88-4F6A-A660-769B02EE2B84}" destId="{7CE49AD0-13C2-48C7-9CA9-6F14F61FC593}" srcOrd="0" destOrd="0" presId="urn:microsoft.com/office/officeart/2005/8/layout/hierarchy1"/>
    <dgm:cxn modelId="{C9DBE6F6-A258-4E75-BF15-AC0EE04D6081}" type="presOf" srcId="{BDED90CC-B805-4F79-A2F1-A49F0CA257D5}" destId="{BE0030B5-F808-4EF8-AB4B-FAC4BCB97077}" srcOrd="0" destOrd="0" presId="urn:microsoft.com/office/officeart/2005/8/layout/hierarchy1"/>
    <dgm:cxn modelId="{F50EDAAE-9DDA-4B8F-A408-81BF890613EC}" type="presOf" srcId="{7BCF148D-E620-42D2-A9E1-AA1D6AC9F8B7}" destId="{F425F695-5103-4198-94AC-B4173E3726A8}" srcOrd="0" destOrd="0" presId="urn:microsoft.com/office/officeart/2005/8/layout/hierarchy1"/>
    <dgm:cxn modelId="{7E48834C-7470-44B2-A451-47CEA3D4CF5D}" type="presOf" srcId="{B895A0D9-80A2-496F-BBB3-D742BF9219FC}" destId="{C713E246-EFEB-465C-9710-7A9846DF66A9}" srcOrd="0" destOrd="0" presId="urn:microsoft.com/office/officeart/2005/8/layout/hierarchy1"/>
    <dgm:cxn modelId="{680834BE-3307-465B-9F84-AC26EF7901FC}" type="presOf" srcId="{04667F42-A58C-4775-9A6C-AD93E5FBF59C}" destId="{3941E91F-822D-4547-84AF-65E302A7CC9D}" srcOrd="0" destOrd="0" presId="urn:microsoft.com/office/officeart/2005/8/layout/hierarchy1"/>
    <dgm:cxn modelId="{350DB598-3985-44D3-8238-213D72CE2693}" srcId="{9BC13BDE-85B1-4491-BE3B-FF6075C61255}" destId="{0C091DC7-268A-4324-9485-C89AB5A132FB}" srcOrd="1" destOrd="0" parTransId="{04667F42-A58C-4775-9A6C-AD93E5FBF59C}" sibTransId="{7F4F67E8-C6BE-4B96-B5E0-EE99DC8EC183}"/>
    <dgm:cxn modelId="{40C25917-BFCE-412D-8213-A8E046CFBF55}" type="presOf" srcId="{36E1B0B3-F4F4-46E3-A20C-A6D84EE4962A}" destId="{86E6272B-BD0D-4AFA-80D0-3818D03D5F48}" srcOrd="0" destOrd="0" presId="urn:microsoft.com/office/officeart/2005/8/layout/hierarchy1"/>
    <dgm:cxn modelId="{8F7EC321-35BE-4070-B09C-4FF40801BDF1}" srcId="{36E1B0B3-F4F4-46E3-A20C-A6D84EE4962A}" destId="{352553C9-2C88-4F6A-A660-769B02EE2B84}" srcOrd="0" destOrd="0" parTransId="{A66D64A1-7169-4317-98A0-F881E295081B}" sibTransId="{C9A84C6F-9AFA-4307-BD1B-4B40539B6CEB}"/>
    <dgm:cxn modelId="{52634652-7075-475A-98F3-97FD54D622EB}" type="presOf" srcId="{CF01E328-E05A-424C-9964-BAAF3948E205}" destId="{002A74DD-E9BE-4490-B3FC-B11954BD4CDE}" srcOrd="0" destOrd="0" presId="urn:microsoft.com/office/officeart/2005/8/layout/hierarchy1"/>
    <dgm:cxn modelId="{63BD7A8F-2DF1-4977-AE8A-ED32749FAEFB}" srcId="{BDED90CC-B805-4F79-A2F1-A49F0CA257D5}" destId="{9BC13BDE-85B1-4491-BE3B-FF6075C61255}" srcOrd="0" destOrd="0" parTransId="{94A41616-804E-4E2C-9925-DEA79060558C}" sibTransId="{439C6E23-06A8-4414-939A-A892815F26B1}"/>
    <dgm:cxn modelId="{F634C86A-5B32-4972-8C68-3595943A9703}" type="presOf" srcId="{9BC13BDE-85B1-4491-BE3B-FF6075C61255}" destId="{251BDD77-7BCC-4A3B-939E-F62E7F138B5F}" srcOrd="0" destOrd="0" presId="urn:microsoft.com/office/officeart/2005/8/layout/hierarchy1"/>
    <dgm:cxn modelId="{C5140FDD-6723-4863-BBD0-5AAD70EA8A15}" type="presOf" srcId="{A66D64A1-7169-4317-98A0-F881E295081B}" destId="{AD2B5CBA-0F2B-4E77-B38E-7EE252E5D720}" srcOrd="0" destOrd="0" presId="urn:microsoft.com/office/officeart/2005/8/layout/hierarchy1"/>
    <dgm:cxn modelId="{3D66CCFC-4714-483E-B169-2E1F2A463890}" type="presParOf" srcId="{BE0030B5-F808-4EF8-AB4B-FAC4BCB97077}" destId="{318AD65F-056E-4111-A67B-688F91F582B5}" srcOrd="0" destOrd="0" presId="urn:microsoft.com/office/officeart/2005/8/layout/hierarchy1"/>
    <dgm:cxn modelId="{579EBBA5-ABB4-44EF-9BA8-2CDDC835FBC2}" type="presParOf" srcId="{318AD65F-056E-4111-A67B-688F91F582B5}" destId="{DA7658C7-4905-4650-8AD4-301A2711B325}" srcOrd="0" destOrd="0" presId="urn:microsoft.com/office/officeart/2005/8/layout/hierarchy1"/>
    <dgm:cxn modelId="{1A4F4B3D-F4AE-4068-8C7A-5205E5EDF223}" type="presParOf" srcId="{DA7658C7-4905-4650-8AD4-301A2711B325}" destId="{CBC61757-3032-40B2-B47D-3127C0D2B60D}" srcOrd="0" destOrd="0" presId="urn:microsoft.com/office/officeart/2005/8/layout/hierarchy1"/>
    <dgm:cxn modelId="{0EE28A80-5961-49F7-BD23-8DB00F7622C1}" type="presParOf" srcId="{DA7658C7-4905-4650-8AD4-301A2711B325}" destId="{251BDD77-7BCC-4A3B-939E-F62E7F138B5F}" srcOrd="1" destOrd="0" presId="urn:microsoft.com/office/officeart/2005/8/layout/hierarchy1"/>
    <dgm:cxn modelId="{4F65378A-D10F-4FAA-8765-C2AB859FA4A7}" type="presParOf" srcId="{318AD65F-056E-4111-A67B-688F91F582B5}" destId="{46E6EAE6-E204-4547-85E6-6F25C444A51B}" srcOrd="1" destOrd="0" presId="urn:microsoft.com/office/officeart/2005/8/layout/hierarchy1"/>
    <dgm:cxn modelId="{F403E352-0746-4FC7-A233-C8E3DFB0DB2F}" type="presParOf" srcId="{46E6EAE6-E204-4547-85E6-6F25C444A51B}" destId="{002A74DD-E9BE-4490-B3FC-B11954BD4CDE}" srcOrd="0" destOrd="0" presId="urn:microsoft.com/office/officeart/2005/8/layout/hierarchy1"/>
    <dgm:cxn modelId="{EB10D97E-4504-40D8-9505-9B53B830A330}" type="presParOf" srcId="{46E6EAE6-E204-4547-85E6-6F25C444A51B}" destId="{C5BBFD5B-CF2F-4C11-8CD9-7208292F962E}" srcOrd="1" destOrd="0" presId="urn:microsoft.com/office/officeart/2005/8/layout/hierarchy1"/>
    <dgm:cxn modelId="{8867317C-3DFF-48E4-88B2-84AE57ABA01D}" type="presParOf" srcId="{C5BBFD5B-CF2F-4C11-8CD9-7208292F962E}" destId="{A5DF3262-5EF2-4186-A700-77135C5C4387}" srcOrd="0" destOrd="0" presId="urn:microsoft.com/office/officeart/2005/8/layout/hierarchy1"/>
    <dgm:cxn modelId="{1531ACAE-4FBE-4874-BC29-E0DFB6B38D48}" type="presParOf" srcId="{A5DF3262-5EF2-4186-A700-77135C5C4387}" destId="{63B66A1C-21F9-47E8-BD45-FE92AFEB6B8C}" srcOrd="0" destOrd="0" presId="urn:microsoft.com/office/officeart/2005/8/layout/hierarchy1"/>
    <dgm:cxn modelId="{207AB773-FFCD-48A3-9AB0-CB9C7DD29D53}" type="presParOf" srcId="{A5DF3262-5EF2-4186-A700-77135C5C4387}" destId="{86E6272B-BD0D-4AFA-80D0-3818D03D5F48}" srcOrd="1" destOrd="0" presId="urn:microsoft.com/office/officeart/2005/8/layout/hierarchy1"/>
    <dgm:cxn modelId="{BB37B14C-06D1-462D-A589-774FCBC87949}" type="presParOf" srcId="{C5BBFD5B-CF2F-4C11-8CD9-7208292F962E}" destId="{08DE28B6-CE82-41E6-B09E-DE4A26B2B926}" srcOrd="1" destOrd="0" presId="urn:microsoft.com/office/officeart/2005/8/layout/hierarchy1"/>
    <dgm:cxn modelId="{D889E3BA-2EFA-4444-9EAF-F065AE0F1D76}" type="presParOf" srcId="{08DE28B6-CE82-41E6-B09E-DE4A26B2B926}" destId="{AD2B5CBA-0F2B-4E77-B38E-7EE252E5D720}" srcOrd="0" destOrd="0" presId="urn:microsoft.com/office/officeart/2005/8/layout/hierarchy1"/>
    <dgm:cxn modelId="{455FA9A4-38EB-4A42-BE58-154F455BEE0E}" type="presParOf" srcId="{08DE28B6-CE82-41E6-B09E-DE4A26B2B926}" destId="{8F812268-FEEE-4E4F-BA8F-43E4C8F02993}" srcOrd="1" destOrd="0" presId="urn:microsoft.com/office/officeart/2005/8/layout/hierarchy1"/>
    <dgm:cxn modelId="{D5C6E729-B42B-4337-82A8-3BAD5CB928C9}" type="presParOf" srcId="{8F812268-FEEE-4E4F-BA8F-43E4C8F02993}" destId="{BB259EEB-EFCF-4CAE-BF94-611BEA295E74}" srcOrd="0" destOrd="0" presId="urn:microsoft.com/office/officeart/2005/8/layout/hierarchy1"/>
    <dgm:cxn modelId="{CE7DD24A-ECF0-40E3-B5E2-18C40FD532FC}" type="presParOf" srcId="{BB259EEB-EFCF-4CAE-BF94-611BEA295E74}" destId="{17D52D3D-31F0-4E7E-9E73-806DED371970}" srcOrd="0" destOrd="0" presId="urn:microsoft.com/office/officeart/2005/8/layout/hierarchy1"/>
    <dgm:cxn modelId="{CDAA0F36-A0CF-4776-85FD-C24572D089D4}" type="presParOf" srcId="{BB259EEB-EFCF-4CAE-BF94-611BEA295E74}" destId="{7CE49AD0-13C2-48C7-9CA9-6F14F61FC593}" srcOrd="1" destOrd="0" presId="urn:microsoft.com/office/officeart/2005/8/layout/hierarchy1"/>
    <dgm:cxn modelId="{A8AB7005-73FF-4418-B707-60A76CCBFE47}" type="presParOf" srcId="{8F812268-FEEE-4E4F-BA8F-43E4C8F02993}" destId="{EBE64996-95E8-4DD9-BF64-4EEC2EBDC24C}" srcOrd="1" destOrd="0" presId="urn:microsoft.com/office/officeart/2005/8/layout/hierarchy1"/>
    <dgm:cxn modelId="{BE60F692-8FE6-4DD2-8002-D21E50A1D3F2}" type="presParOf" srcId="{46E6EAE6-E204-4547-85E6-6F25C444A51B}" destId="{3941E91F-822D-4547-84AF-65E302A7CC9D}" srcOrd="2" destOrd="0" presId="urn:microsoft.com/office/officeart/2005/8/layout/hierarchy1"/>
    <dgm:cxn modelId="{CAD3917D-E931-4BF8-82C3-7D2E23DC615E}" type="presParOf" srcId="{46E6EAE6-E204-4547-85E6-6F25C444A51B}" destId="{6D1B41ED-8615-4682-B48A-8D8AF3036A9C}" srcOrd="3" destOrd="0" presId="urn:microsoft.com/office/officeart/2005/8/layout/hierarchy1"/>
    <dgm:cxn modelId="{B0D08C2B-9C7C-466D-8126-C6843D89E7F9}" type="presParOf" srcId="{6D1B41ED-8615-4682-B48A-8D8AF3036A9C}" destId="{C7F2C00A-EDFD-4299-A3F4-3B68AB79F9A4}" srcOrd="0" destOrd="0" presId="urn:microsoft.com/office/officeart/2005/8/layout/hierarchy1"/>
    <dgm:cxn modelId="{7A24F3A5-F879-49C4-93B9-563132239837}" type="presParOf" srcId="{C7F2C00A-EDFD-4299-A3F4-3B68AB79F9A4}" destId="{017F6A7F-8112-4326-8743-DDDBE7C44C1D}" srcOrd="0" destOrd="0" presId="urn:microsoft.com/office/officeart/2005/8/layout/hierarchy1"/>
    <dgm:cxn modelId="{C984C4BC-33D8-4892-8604-10AAFB6B2CC2}" type="presParOf" srcId="{C7F2C00A-EDFD-4299-A3F4-3B68AB79F9A4}" destId="{07484217-7CB4-4F0F-A081-7FE6F838D677}" srcOrd="1" destOrd="0" presId="urn:microsoft.com/office/officeart/2005/8/layout/hierarchy1"/>
    <dgm:cxn modelId="{BCF12E0B-0F9D-49B3-9D1B-3E9739DF887E}" type="presParOf" srcId="{6D1B41ED-8615-4682-B48A-8D8AF3036A9C}" destId="{A6C3ADDE-A679-4113-BDFE-39A4C677EFD0}" srcOrd="1" destOrd="0" presId="urn:microsoft.com/office/officeart/2005/8/layout/hierarchy1"/>
    <dgm:cxn modelId="{FFE9567F-6E9F-4A6E-8838-C9DE6427C624}" type="presParOf" srcId="{A6C3ADDE-A679-4113-BDFE-39A4C677EFD0}" destId="{F425F695-5103-4198-94AC-B4173E3726A8}" srcOrd="0" destOrd="0" presId="urn:microsoft.com/office/officeart/2005/8/layout/hierarchy1"/>
    <dgm:cxn modelId="{381ABA05-EF68-4BFF-810D-AE30C49AC008}" type="presParOf" srcId="{A6C3ADDE-A679-4113-BDFE-39A4C677EFD0}" destId="{4897B31E-3BB6-435B-889A-D378287FF2AF}" srcOrd="1" destOrd="0" presId="urn:microsoft.com/office/officeart/2005/8/layout/hierarchy1"/>
    <dgm:cxn modelId="{65769F5A-BB43-4D36-94D5-6B9E89EEF606}" type="presParOf" srcId="{4897B31E-3BB6-435B-889A-D378287FF2AF}" destId="{6D19750C-9448-4B41-AF97-BB0F0701BF46}" srcOrd="0" destOrd="0" presId="urn:microsoft.com/office/officeart/2005/8/layout/hierarchy1"/>
    <dgm:cxn modelId="{F208B91B-1355-40FC-B6C8-2A10C9514500}" type="presParOf" srcId="{6D19750C-9448-4B41-AF97-BB0F0701BF46}" destId="{99E3A8D5-A783-4454-86C2-317864219478}" srcOrd="0" destOrd="0" presId="urn:microsoft.com/office/officeart/2005/8/layout/hierarchy1"/>
    <dgm:cxn modelId="{E953AE37-FEEC-4C6E-859C-F68A03C5B8DF}" type="presParOf" srcId="{6D19750C-9448-4B41-AF97-BB0F0701BF46}" destId="{C713E246-EFEB-465C-9710-7A9846DF66A9}" srcOrd="1" destOrd="0" presId="urn:microsoft.com/office/officeart/2005/8/layout/hierarchy1"/>
    <dgm:cxn modelId="{EBA6B4AC-308A-4E9E-9AF1-B162A4997D3F}" type="presParOf" srcId="{4897B31E-3BB6-435B-889A-D378287FF2AF}" destId="{CBD07C60-E081-439D-8CA2-8A8014CCDD3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25F695-5103-4198-94AC-B4173E3726A8}">
      <dsp:nvSpPr>
        <dsp:cNvPr id="0" name=""/>
        <dsp:cNvSpPr/>
      </dsp:nvSpPr>
      <dsp:spPr>
        <a:xfrm>
          <a:off x="8147242" y="1917719"/>
          <a:ext cx="262700" cy="361216"/>
        </a:xfrm>
        <a:custGeom>
          <a:avLst/>
          <a:gdLst/>
          <a:ahLst/>
          <a:cxnLst/>
          <a:rect l="0" t="0" r="0" b="0"/>
          <a:pathLst>
            <a:path>
              <a:moveTo>
                <a:pt x="0" y="0"/>
              </a:moveTo>
              <a:lnTo>
                <a:pt x="0" y="232330"/>
              </a:lnTo>
              <a:lnTo>
                <a:pt x="262700" y="232330"/>
              </a:lnTo>
              <a:lnTo>
                <a:pt x="262700" y="361216"/>
              </a:lnTo>
            </a:path>
          </a:pathLst>
        </a:custGeom>
        <a:noFill/>
        <a:ln w="15875" cap="rnd" cmpd="sng" algn="ctr">
          <a:solidFill>
            <a:schemeClr val="accent1">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941E91F-822D-4547-84AF-65E302A7CC9D}">
      <dsp:nvSpPr>
        <dsp:cNvPr id="0" name=""/>
        <dsp:cNvSpPr/>
      </dsp:nvSpPr>
      <dsp:spPr>
        <a:xfrm>
          <a:off x="5481311" y="726112"/>
          <a:ext cx="2665930" cy="308146"/>
        </a:xfrm>
        <a:custGeom>
          <a:avLst/>
          <a:gdLst/>
          <a:ahLst/>
          <a:cxnLst/>
          <a:rect l="0" t="0" r="0" b="0"/>
          <a:pathLst>
            <a:path>
              <a:moveTo>
                <a:pt x="0" y="0"/>
              </a:moveTo>
              <a:lnTo>
                <a:pt x="0" y="179260"/>
              </a:lnTo>
              <a:lnTo>
                <a:pt x="2665930" y="179260"/>
              </a:lnTo>
              <a:lnTo>
                <a:pt x="2665930" y="308146"/>
              </a:lnTo>
            </a:path>
          </a:pathLst>
        </a:custGeom>
        <a:noFill/>
        <a:ln w="15875" cap="rnd" cmpd="sng" algn="ctr">
          <a:solidFill>
            <a:schemeClr val="accent1">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D2B5CBA-0F2B-4E77-B38E-7EE252E5D720}">
      <dsp:nvSpPr>
        <dsp:cNvPr id="0" name=""/>
        <dsp:cNvSpPr/>
      </dsp:nvSpPr>
      <dsp:spPr>
        <a:xfrm>
          <a:off x="2847252" y="1917719"/>
          <a:ext cx="91440" cy="365121"/>
        </a:xfrm>
        <a:custGeom>
          <a:avLst/>
          <a:gdLst/>
          <a:ahLst/>
          <a:cxnLst/>
          <a:rect l="0" t="0" r="0" b="0"/>
          <a:pathLst>
            <a:path>
              <a:moveTo>
                <a:pt x="132855" y="0"/>
              </a:moveTo>
              <a:lnTo>
                <a:pt x="132855" y="236234"/>
              </a:lnTo>
              <a:lnTo>
                <a:pt x="45720" y="236234"/>
              </a:lnTo>
              <a:lnTo>
                <a:pt x="45720" y="365121"/>
              </a:lnTo>
            </a:path>
          </a:pathLst>
        </a:custGeom>
        <a:noFill/>
        <a:ln w="15875" cap="rnd" cmpd="sng" algn="ctr">
          <a:solidFill>
            <a:schemeClr val="accent1">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02A74DD-E9BE-4490-B3FC-B11954BD4CDE}">
      <dsp:nvSpPr>
        <dsp:cNvPr id="0" name=""/>
        <dsp:cNvSpPr/>
      </dsp:nvSpPr>
      <dsp:spPr>
        <a:xfrm>
          <a:off x="2980108" y="726112"/>
          <a:ext cx="2501203" cy="308146"/>
        </a:xfrm>
        <a:custGeom>
          <a:avLst/>
          <a:gdLst/>
          <a:ahLst/>
          <a:cxnLst/>
          <a:rect l="0" t="0" r="0" b="0"/>
          <a:pathLst>
            <a:path>
              <a:moveTo>
                <a:pt x="2501203" y="0"/>
              </a:moveTo>
              <a:lnTo>
                <a:pt x="2501203" y="179260"/>
              </a:lnTo>
              <a:lnTo>
                <a:pt x="0" y="179260"/>
              </a:lnTo>
              <a:lnTo>
                <a:pt x="0" y="308146"/>
              </a:lnTo>
            </a:path>
          </a:pathLst>
        </a:custGeom>
        <a:noFill/>
        <a:ln w="15875" cap="rnd" cmpd="sng" algn="ctr">
          <a:solidFill>
            <a:schemeClr val="accent1">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BC61757-3032-40B2-B47D-3127C0D2B60D}">
      <dsp:nvSpPr>
        <dsp:cNvPr id="0" name=""/>
        <dsp:cNvSpPr/>
      </dsp:nvSpPr>
      <dsp:spPr>
        <a:xfrm>
          <a:off x="3021625" y="959"/>
          <a:ext cx="4919372" cy="725153"/>
        </a:xfrm>
        <a:prstGeom prst="roundRect">
          <a:avLst>
            <a:gd name="adj" fmla="val 10000"/>
          </a:avLst>
        </a:prstGeom>
        <a:solidFill>
          <a:schemeClr val="accent1">
            <a:shade val="8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51BDD77-7BCC-4A3B-939E-F62E7F138B5F}">
      <dsp:nvSpPr>
        <dsp:cNvPr id="0" name=""/>
        <dsp:cNvSpPr/>
      </dsp:nvSpPr>
      <dsp:spPr>
        <a:xfrm>
          <a:off x="3176211" y="147816"/>
          <a:ext cx="4919372" cy="725153"/>
        </a:xfrm>
        <a:prstGeom prst="roundRect">
          <a:avLst>
            <a:gd name="adj" fmla="val 10000"/>
          </a:avLst>
        </a:prstGeom>
        <a:solidFill>
          <a:schemeClr val="lt1">
            <a:alpha val="90000"/>
            <a:hueOff val="0"/>
            <a:satOff val="0"/>
            <a:lumOff val="0"/>
            <a:alphaOff val="0"/>
          </a:schemeClr>
        </a:solidFill>
        <a:ln w="15875" cap="rnd"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u="none" kern="1200" dirty="0">
              <a:latin typeface="Arial" panose="020B0604020202020204" pitchFamily="34" charset="0"/>
              <a:cs typeface="Arial" panose="020B0604020202020204" pitchFamily="34" charset="0"/>
            </a:rPr>
            <a:t>O‘TKAZISH SHAKLLARI</a:t>
          </a:r>
          <a:endParaRPr lang="en-US" sz="2800" u="none" kern="1200" dirty="0"/>
        </a:p>
      </dsp:txBody>
      <dsp:txXfrm>
        <a:off x="3197450" y="169055"/>
        <a:ext cx="4876894" cy="682675"/>
      </dsp:txXfrm>
    </dsp:sp>
    <dsp:sp modelId="{63B66A1C-21F9-47E8-BD45-FE92AFEB6B8C}">
      <dsp:nvSpPr>
        <dsp:cNvPr id="0" name=""/>
        <dsp:cNvSpPr/>
      </dsp:nvSpPr>
      <dsp:spPr>
        <a:xfrm>
          <a:off x="1392543" y="1034259"/>
          <a:ext cx="3175129" cy="883460"/>
        </a:xfrm>
        <a:prstGeom prst="roundRect">
          <a:avLst>
            <a:gd name="adj" fmla="val 10000"/>
          </a:avLst>
        </a:prstGeom>
        <a:solidFill>
          <a:schemeClr val="accent1">
            <a:tint val="99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6E6272B-BD0D-4AFA-80D0-3818D03D5F48}">
      <dsp:nvSpPr>
        <dsp:cNvPr id="0" name=""/>
        <dsp:cNvSpPr/>
      </dsp:nvSpPr>
      <dsp:spPr>
        <a:xfrm>
          <a:off x="1547129" y="1181116"/>
          <a:ext cx="3175129" cy="883460"/>
        </a:xfrm>
        <a:prstGeom prst="roundRect">
          <a:avLst>
            <a:gd name="adj" fmla="val 10000"/>
          </a:avLst>
        </a:prstGeom>
        <a:solidFill>
          <a:schemeClr val="lt1">
            <a:alpha val="90000"/>
            <a:hueOff val="0"/>
            <a:satOff val="0"/>
            <a:lumOff val="0"/>
            <a:alphaOff val="0"/>
          </a:schemeClr>
        </a:solidFill>
        <a:ln w="15875" cap="rnd" cmpd="sng" algn="ctr">
          <a:solidFill>
            <a:schemeClr val="accent1">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kern="1200" dirty="0" err="1">
              <a:latin typeface="Arial" panose="020B0604020202020204" pitchFamily="34" charset="0"/>
              <a:cs typeface="Arial" panose="020B0604020202020204" pitchFamily="34" charset="0"/>
            </a:rPr>
            <a:t>Guruh</a:t>
          </a:r>
          <a:r>
            <a:rPr lang="en-US" sz="3200" kern="1200" dirty="0">
              <a:latin typeface="Arial" panose="020B0604020202020204" pitchFamily="34" charset="0"/>
              <a:cs typeface="Arial" panose="020B0604020202020204" pitchFamily="34" charset="0"/>
            </a:rPr>
            <a:t> </a:t>
          </a:r>
          <a:r>
            <a:rPr lang="en-US" sz="3200" kern="1200" dirty="0" err="1">
              <a:latin typeface="Arial" panose="020B0604020202020204" pitchFamily="34" charset="0"/>
              <a:cs typeface="Arial" panose="020B0604020202020204" pitchFamily="34" charset="0"/>
            </a:rPr>
            <a:t>tarzida</a:t>
          </a:r>
          <a:endParaRPr lang="en-US" sz="3200" kern="1200" dirty="0">
            <a:latin typeface="Arial" panose="020B0604020202020204" pitchFamily="34" charset="0"/>
            <a:cs typeface="Arial" panose="020B0604020202020204" pitchFamily="34" charset="0"/>
          </a:endParaRPr>
        </a:p>
      </dsp:txBody>
      <dsp:txXfrm>
        <a:off x="1573005" y="1206992"/>
        <a:ext cx="3123377" cy="831708"/>
      </dsp:txXfrm>
    </dsp:sp>
    <dsp:sp modelId="{17D52D3D-31F0-4E7E-9E73-806DED371970}">
      <dsp:nvSpPr>
        <dsp:cNvPr id="0" name=""/>
        <dsp:cNvSpPr/>
      </dsp:nvSpPr>
      <dsp:spPr>
        <a:xfrm>
          <a:off x="661226" y="2282840"/>
          <a:ext cx="4463493" cy="2863543"/>
        </a:xfrm>
        <a:prstGeom prst="roundRect">
          <a:avLst>
            <a:gd name="adj" fmla="val 10000"/>
          </a:avLst>
        </a:prstGeom>
        <a:solidFill>
          <a:schemeClr val="accent1">
            <a:tint val="8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E49AD0-13C2-48C7-9CA9-6F14F61FC593}">
      <dsp:nvSpPr>
        <dsp:cNvPr id="0" name=""/>
        <dsp:cNvSpPr/>
      </dsp:nvSpPr>
      <dsp:spPr>
        <a:xfrm>
          <a:off x="815812" y="2429697"/>
          <a:ext cx="4463493" cy="2863543"/>
        </a:xfrm>
        <a:prstGeom prst="roundRect">
          <a:avLst>
            <a:gd name="adj" fmla="val 10000"/>
          </a:avLst>
        </a:prstGeom>
        <a:solidFill>
          <a:schemeClr val="lt1">
            <a:alpha val="90000"/>
            <a:hueOff val="0"/>
            <a:satOff val="0"/>
            <a:lumOff val="0"/>
            <a:alphaOff val="0"/>
          </a:schemeClr>
        </a:solidFill>
        <a:ln w="15875" cap="rnd" cmpd="sng" algn="ctr">
          <a:solidFill>
            <a:schemeClr val="accent1">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err="1">
              <a:latin typeface="Arial" panose="020B0604020202020204" pitchFamily="34" charset="0"/>
              <a:cs typeface="Arial" panose="020B0604020202020204" pitchFamily="34" charset="0"/>
            </a:rPr>
            <a:t>Jamoada</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muloqot</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madaniyatining</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shakllanishiga</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fanga</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bo‘lgan</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qiziqishlarining</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ortishiga</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diqqatini</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jamlashga</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ularda</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hozirjavoblik</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chaqqonlik</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o‘zaro</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hurmat</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jamoa</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bo‘lib</a:t>
          </a:r>
          <a:r>
            <a:rPr lang="en-US" sz="2000" kern="1200" dirty="0">
              <a:latin typeface="Arial" panose="020B0604020202020204" pitchFamily="34" charset="0"/>
              <a:cs typeface="Arial" panose="020B0604020202020204" pitchFamily="34" charset="0"/>
            </a:rPr>
            <a:t> harakat </a:t>
          </a:r>
          <a:r>
            <a:rPr lang="en-US" sz="2000" kern="1200" dirty="0" err="1">
              <a:latin typeface="Arial" panose="020B0604020202020204" pitchFamily="34" charset="0"/>
              <a:cs typeface="Arial" panose="020B0604020202020204" pitchFamily="34" charset="0"/>
            </a:rPr>
            <a:t>qilish</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ko‘nikmalarini</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rivojlantirishga</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yordam</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beradi</a:t>
          </a:r>
          <a:r>
            <a:rPr lang="en-US" sz="2000" kern="1200" dirty="0">
              <a:latin typeface="Arial" panose="020B0604020202020204" pitchFamily="34" charset="0"/>
              <a:cs typeface="Arial" panose="020B0604020202020204" pitchFamily="34" charset="0"/>
            </a:rPr>
            <a:t>.</a:t>
          </a:r>
          <a:endParaRPr lang="en-US" sz="2000" kern="1200" dirty="0"/>
        </a:p>
      </dsp:txBody>
      <dsp:txXfrm>
        <a:off x="899682" y="2513567"/>
        <a:ext cx="4295753" cy="2695803"/>
      </dsp:txXfrm>
    </dsp:sp>
    <dsp:sp modelId="{017F6A7F-8112-4326-8743-DDDBE7C44C1D}">
      <dsp:nvSpPr>
        <dsp:cNvPr id="0" name=""/>
        <dsp:cNvSpPr/>
      </dsp:nvSpPr>
      <dsp:spPr>
        <a:xfrm>
          <a:off x="6738192" y="1034259"/>
          <a:ext cx="2818100" cy="883460"/>
        </a:xfrm>
        <a:prstGeom prst="roundRect">
          <a:avLst>
            <a:gd name="adj" fmla="val 10000"/>
          </a:avLst>
        </a:prstGeom>
        <a:solidFill>
          <a:schemeClr val="accent1">
            <a:tint val="99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7484217-7CB4-4F0F-A081-7FE6F838D677}">
      <dsp:nvSpPr>
        <dsp:cNvPr id="0" name=""/>
        <dsp:cNvSpPr/>
      </dsp:nvSpPr>
      <dsp:spPr>
        <a:xfrm>
          <a:off x="6892778" y="1181116"/>
          <a:ext cx="2818100" cy="883460"/>
        </a:xfrm>
        <a:prstGeom prst="roundRect">
          <a:avLst>
            <a:gd name="adj" fmla="val 10000"/>
          </a:avLst>
        </a:prstGeom>
        <a:solidFill>
          <a:schemeClr val="lt1">
            <a:alpha val="90000"/>
            <a:hueOff val="0"/>
            <a:satOff val="0"/>
            <a:lumOff val="0"/>
            <a:alphaOff val="0"/>
          </a:schemeClr>
        </a:solidFill>
        <a:ln w="15875" cap="rnd" cmpd="sng" algn="ctr">
          <a:solidFill>
            <a:schemeClr val="accent1">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kern="1200" dirty="0" err="1">
              <a:latin typeface="Arial" panose="020B0604020202020204" pitchFamily="34" charset="0"/>
              <a:cs typeface="Arial" panose="020B0604020202020204" pitchFamily="34" charset="0"/>
            </a:rPr>
            <a:t>Yakka</a:t>
          </a:r>
          <a:r>
            <a:rPr lang="en-US" sz="3200" kern="1200" dirty="0">
              <a:latin typeface="Arial" panose="020B0604020202020204" pitchFamily="34" charset="0"/>
              <a:cs typeface="Arial" panose="020B0604020202020204" pitchFamily="34" charset="0"/>
            </a:rPr>
            <a:t> </a:t>
          </a:r>
          <a:r>
            <a:rPr lang="en-US" sz="3200" kern="1200" dirty="0" err="1">
              <a:latin typeface="Arial" panose="020B0604020202020204" pitchFamily="34" charset="0"/>
              <a:cs typeface="Arial" panose="020B0604020202020204" pitchFamily="34" charset="0"/>
            </a:rPr>
            <a:t>tartibda</a:t>
          </a:r>
          <a:r>
            <a:rPr lang="en-US" sz="3200" kern="1200" dirty="0">
              <a:latin typeface="Arial" panose="020B0604020202020204" pitchFamily="34" charset="0"/>
              <a:cs typeface="Arial" panose="020B0604020202020204" pitchFamily="34" charset="0"/>
            </a:rPr>
            <a:t> </a:t>
          </a:r>
        </a:p>
      </dsp:txBody>
      <dsp:txXfrm>
        <a:off x="6918654" y="1206992"/>
        <a:ext cx="2766348" cy="831708"/>
      </dsp:txXfrm>
    </dsp:sp>
    <dsp:sp modelId="{99E3A8D5-A783-4454-86C2-317864219478}">
      <dsp:nvSpPr>
        <dsp:cNvPr id="0" name=""/>
        <dsp:cNvSpPr/>
      </dsp:nvSpPr>
      <dsp:spPr>
        <a:xfrm>
          <a:off x="5769940" y="2278936"/>
          <a:ext cx="5280005" cy="2826322"/>
        </a:xfrm>
        <a:prstGeom prst="roundRect">
          <a:avLst>
            <a:gd name="adj" fmla="val 10000"/>
          </a:avLst>
        </a:prstGeom>
        <a:solidFill>
          <a:schemeClr val="accent1">
            <a:tint val="8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713E246-EFEB-465C-9710-7A9846DF66A9}">
      <dsp:nvSpPr>
        <dsp:cNvPr id="0" name=""/>
        <dsp:cNvSpPr/>
      </dsp:nvSpPr>
      <dsp:spPr>
        <a:xfrm>
          <a:off x="5924527" y="2425792"/>
          <a:ext cx="5280005" cy="2826322"/>
        </a:xfrm>
        <a:prstGeom prst="roundRect">
          <a:avLst>
            <a:gd name="adj" fmla="val 10000"/>
          </a:avLst>
        </a:prstGeom>
        <a:solidFill>
          <a:schemeClr val="lt1">
            <a:alpha val="90000"/>
            <a:hueOff val="0"/>
            <a:satOff val="0"/>
            <a:lumOff val="0"/>
            <a:alphaOff val="0"/>
          </a:schemeClr>
        </a:solidFill>
        <a:ln w="15875" cap="rnd" cmpd="sng" algn="ctr">
          <a:solidFill>
            <a:schemeClr val="accent1">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err="1">
              <a:latin typeface="Arial" panose="020B0604020202020204" pitchFamily="34" charset="0"/>
              <a:cs typeface="Arial" panose="020B0604020202020204" pitchFamily="34" charset="0"/>
            </a:rPr>
            <a:t>Dars</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davomida</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o‘quvchilarga</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berilayotgan</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manbalarni</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mustaqil</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o‘zlashtirishlari</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ularning</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yashirin</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qobiliyatlarining</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yuzaga</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chiqishi</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dunyoqarashining</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kengayishi</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bilan</a:t>
          </a:r>
          <a:r>
            <a:rPr lang="en-US" sz="2000" kern="1200" dirty="0">
              <a:latin typeface="Arial" panose="020B0604020202020204" pitchFamily="34" charset="0"/>
              <a:cs typeface="Arial" panose="020B0604020202020204" pitchFamily="34" charset="0"/>
            </a:rPr>
            <a:t> </a:t>
          </a:r>
          <a:r>
            <a:rPr lang="en-US" sz="2000" kern="1200" dirty="0" err="1">
              <a:latin typeface="Arial" panose="020B0604020202020204" pitchFamily="34" charset="0"/>
              <a:cs typeface="Arial" panose="020B0604020202020204" pitchFamily="34" charset="0"/>
            </a:rPr>
            <a:t>ahamiyatlidir</a:t>
          </a:r>
          <a:r>
            <a:rPr lang="en-US" sz="2000" kern="1200" dirty="0">
              <a:latin typeface="Arial" panose="020B0604020202020204" pitchFamily="34" charset="0"/>
              <a:cs typeface="Arial" panose="020B0604020202020204" pitchFamily="34" charset="0"/>
            </a:rPr>
            <a:t>.</a:t>
          </a:r>
          <a:endParaRPr lang="en-US" sz="2000" kern="1200" dirty="0"/>
        </a:p>
      </dsp:txBody>
      <dsp:txXfrm>
        <a:off x="6007307" y="2508572"/>
        <a:ext cx="5114445" cy="266076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1509CD-0BA5-4DC4-8E44-B1296698EBC6}" type="datetimeFigureOut">
              <a:rPr lang="ru-RU" smtClean="0"/>
              <a:t>04.02.2026</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3A07E3-3F4C-47FF-BE5F-9F34DB9FC976}" type="slidenum">
              <a:rPr lang="ru-RU" smtClean="0"/>
              <a:t>‹#›</a:t>
            </a:fld>
            <a:endParaRPr lang="ru-RU"/>
          </a:p>
        </p:txBody>
      </p:sp>
    </p:spTree>
    <p:extLst>
      <p:ext uri="{BB962C8B-B14F-4D97-AF65-F5344CB8AC3E}">
        <p14:creationId xmlns:p14="http://schemas.microsoft.com/office/powerpoint/2010/main" val="36339750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Notes Placeholde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altLang="ru-RU" dirty="0"/>
          </a:p>
        </p:txBody>
      </p:sp>
    </p:spTree>
    <p:extLst>
      <p:ext uri="{BB962C8B-B14F-4D97-AF65-F5344CB8AC3E}">
        <p14:creationId xmlns:p14="http://schemas.microsoft.com/office/powerpoint/2010/main" val="3985212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Notes Placeholde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altLang="ru-RU" dirty="0"/>
          </a:p>
        </p:txBody>
      </p:sp>
    </p:spTree>
    <p:extLst>
      <p:ext uri="{BB962C8B-B14F-4D97-AF65-F5344CB8AC3E}">
        <p14:creationId xmlns:p14="http://schemas.microsoft.com/office/powerpoint/2010/main" val="41542271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Notes Placeholde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altLang="ru-RU" dirty="0"/>
          </a:p>
        </p:txBody>
      </p:sp>
    </p:spTree>
    <p:extLst>
      <p:ext uri="{BB962C8B-B14F-4D97-AF65-F5344CB8AC3E}">
        <p14:creationId xmlns:p14="http://schemas.microsoft.com/office/powerpoint/2010/main" val="7225772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Notes Placeholde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altLang="ru-RU" dirty="0"/>
          </a:p>
        </p:txBody>
      </p:sp>
    </p:spTree>
    <p:extLst>
      <p:ext uri="{BB962C8B-B14F-4D97-AF65-F5344CB8AC3E}">
        <p14:creationId xmlns:p14="http://schemas.microsoft.com/office/powerpoint/2010/main" val="34831336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24A11828-C9CD-4858-B7CE-5F22D0AE3D10}" type="datetimeFigureOut">
              <a:rPr lang="ru-RU" smtClean="0"/>
              <a:t>04.02.2026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8DB81B3-D465-4359-9719-C693192E5454}" type="slidenum">
              <a:rPr lang="ru-RU" smtClean="0"/>
              <a:t>‹#›</a:t>
            </a:fld>
            <a:endParaRPr lang="ru-RU"/>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181817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24A11828-C9CD-4858-B7CE-5F22D0AE3D10}" type="datetimeFigureOut">
              <a:rPr lang="ru-RU" smtClean="0"/>
              <a:t>04.02.2026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8DB81B3-D465-4359-9719-C693192E5454}" type="slidenum">
              <a:rPr lang="ru-RU" smtClean="0"/>
              <a:t>‹#›</a:t>
            </a:fld>
            <a:endParaRPr lang="ru-RU"/>
          </a:p>
        </p:txBody>
      </p:sp>
    </p:spTree>
    <p:extLst>
      <p:ext uri="{BB962C8B-B14F-4D97-AF65-F5344CB8AC3E}">
        <p14:creationId xmlns:p14="http://schemas.microsoft.com/office/powerpoint/2010/main" val="24002981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24A11828-C9CD-4858-B7CE-5F22D0AE3D10}" type="datetimeFigureOut">
              <a:rPr lang="ru-RU" smtClean="0"/>
              <a:t>04.02.2026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8DB81B3-D465-4359-9719-C693192E5454}" type="slidenum">
              <a:rPr lang="ru-RU" smtClean="0"/>
              <a:t>‹#›</a:t>
            </a:fld>
            <a:endParaRPr lang="ru-RU"/>
          </a:p>
        </p:txBody>
      </p:sp>
    </p:spTree>
    <p:extLst>
      <p:ext uri="{BB962C8B-B14F-4D97-AF65-F5344CB8AC3E}">
        <p14:creationId xmlns:p14="http://schemas.microsoft.com/office/powerpoint/2010/main" val="23409357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24A11828-C9CD-4858-B7CE-5F22D0AE3D10}" type="datetimeFigureOut">
              <a:rPr lang="ru-RU" smtClean="0"/>
              <a:t>04.02.2026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F8DB81B3-D465-4359-9719-C693192E5454}" type="slidenum">
              <a:rPr lang="ru-RU" smtClean="0"/>
              <a:t>‹#›</a:t>
            </a:fld>
            <a:endParaRPr lang="ru-RU"/>
          </a:p>
        </p:txBody>
      </p:sp>
    </p:spTree>
    <p:extLst>
      <p:ext uri="{BB962C8B-B14F-4D97-AF65-F5344CB8AC3E}">
        <p14:creationId xmlns:p14="http://schemas.microsoft.com/office/powerpoint/2010/main" val="38608467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24A11828-C9CD-4858-B7CE-5F22D0AE3D10}" type="datetimeFigureOut">
              <a:rPr lang="ru-RU" smtClean="0"/>
              <a:t>04.02.2026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F8DB81B3-D465-4359-9719-C693192E5454}" type="slidenum">
              <a:rPr lang="ru-RU" smtClean="0"/>
              <a:t>‹#›</a:t>
            </a:fld>
            <a:endParaRPr lang="ru-RU"/>
          </a:p>
        </p:txBody>
      </p:sp>
    </p:spTree>
    <p:extLst>
      <p:ext uri="{BB962C8B-B14F-4D97-AF65-F5344CB8AC3E}">
        <p14:creationId xmlns:p14="http://schemas.microsoft.com/office/powerpoint/2010/main" val="61845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24A11828-C9CD-4858-B7CE-5F22D0AE3D10}" type="datetimeFigureOut">
              <a:rPr lang="ru-RU" smtClean="0"/>
              <a:t>04.02.2026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F8DB81B3-D465-4359-9719-C693192E5454}" type="slidenum">
              <a:rPr lang="ru-RU" smtClean="0"/>
              <a:t>‹#›</a:t>
            </a:fld>
            <a:endParaRPr lang="ru-RU"/>
          </a:p>
        </p:txBody>
      </p:sp>
    </p:spTree>
    <p:extLst>
      <p:ext uri="{BB962C8B-B14F-4D97-AF65-F5344CB8AC3E}">
        <p14:creationId xmlns:p14="http://schemas.microsoft.com/office/powerpoint/2010/main" val="29250326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A11828-C9CD-4858-B7CE-5F22D0AE3D10}" type="datetimeFigureOut">
              <a:rPr lang="ru-RU" smtClean="0"/>
              <a:t>04.02.2026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F8DB81B3-D465-4359-9719-C693192E5454}" type="slidenum">
              <a:rPr lang="ru-RU" smtClean="0"/>
              <a:t>‹#›</a:t>
            </a:fld>
            <a:endParaRPr lang="ru-RU"/>
          </a:p>
        </p:txBody>
      </p:sp>
    </p:spTree>
    <p:extLst>
      <p:ext uri="{BB962C8B-B14F-4D97-AF65-F5344CB8AC3E}">
        <p14:creationId xmlns:p14="http://schemas.microsoft.com/office/powerpoint/2010/main" val="2209934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24A11828-C9CD-4858-B7CE-5F22D0AE3D10}" type="datetimeFigureOut">
              <a:rPr lang="ru-RU" smtClean="0"/>
              <a:t>04.02.2026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F8DB81B3-D465-4359-9719-C693192E5454}" type="slidenum">
              <a:rPr lang="ru-RU" smtClean="0"/>
              <a:t>‹#›</a:t>
            </a:fld>
            <a:endParaRPr lang="ru-RU"/>
          </a:p>
        </p:txBody>
      </p:sp>
    </p:spTree>
    <p:extLst>
      <p:ext uri="{BB962C8B-B14F-4D97-AF65-F5344CB8AC3E}">
        <p14:creationId xmlns:p14="http://schemas.microsoft.com/office/powerpoint/2010/main" val="15583244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ru-RU" smtClean="0"/>
              <a:t>Образец заголовка</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24A11828-C9CD-4858-B7CE-5F22D0AE3D10}" type="datetimeFigureOut">
              <a:rPr lang="ru-RU" smtClean="0"/>
              <a:t>04.02.2026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F8DB81B3-D465-4359-9719-C693192E5454}" type="slidenum">
              <a:rPr lang="ru-RU" smtClean="0"/>
              <a:t>‹#›</a:t>
            </a:fld>
            <a:endParaRPr lang="ru-RU"/>
          </a:p>
        </p:txBody>
      </p:sp>
    </p:spTree>
    <p:extLst>
      <p:ext uri="{BB962C8B-B14F-4D97-AF65-F5344CB8AC3E}">
        <p14:creationId xmlns:p14="http://schemas.microsoft.com/office/powerpoint/2010/main" val="10464404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Date Placeholder 2"/>
          <p:cNvSpPr>
            <a:spLocks noGrp="1"/>
          </p:cNvSpPr>
          <p:nvPr>
            <p:ph type="dt" sz="half" idx="10"/>
          </p:nvPr>
        </p:nvSpPr>
        <p:spPr/>
        <p:txBody>
          <a:bodyPr/>
          <a:lstStyle/>
          <a:p>
            <a:fld id="{24A11828-C9CD-4858-B7CE-5F22D0AE3D10}" type="datetimeFigureOut">
              <a:rPr lang="ru-RU" smtClean="0"/>
              <a:t>04.02.2026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F8DB81B3-D465-4359-9719-C693192E5454}" type="slidenum">
              <a:rPr lang="ru-RU" smtClean="0"/>
              <a:t>‹#›</a:t>
            </a:fld>
            <a:endParaRPr lang="ru-RU"/>
          </a:p>
        </p:txBody>
      </p:sp>
    </p:spTree>
    <p:extLst>
      <p:ext uri="{BB962C8B-B14F-4D97-AF65-F5344CB8AC3E}">
        <p14:creationId xmlns:p14="http://schemas.microsoft.com/office/powerpoint/2010/main" val="42617171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24A11828-C9CD-4858-B7CE-5F22D0AE3D10}" type="datetimeFigureOut">
              <a:rPr lang="ru-RU" smtClean="0"/>
              <a:t>04.02.2026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8DB81B3-D465-4359-9719-C693192E5454}" type="slidenum">
              <a:rPr lang="ru-RU" smtClean="0"/>
              <a:t>‹#›</a:t>
            </a:fld>
            <a:endParaRPr lang="ru-RU"/>
          </a:p>
        </p:txBody>
      </p:sp>
    </p:spTree>
    <p:extLst>
      <p:ext uri="{BB962C8B-B14F-4D97-AF65-F5344CB8AC3E}">
        <p14:creationId xmlns:p14="http://schemas.microsoft.com/office/powerpoint/2010/main" val="41236613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24A11828-C9CD-4858-B7CE-5F22D0AE3D10}" type="datetimeFigureOut">
              <a:rPr lang="ru-RU" smtClean="0"/>
              <a:t>04.02.2026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8DB81B3-D465-4359-9719-C693192E5454}" type="slidenum">
              <a:rPr lang="ru-RU" smtClean="0"/>
              <a:t>‹#›</a:t>
            </a:fld>
            <a:endParaRPr lang="ru-RU"/>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8741434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24A11828-C9CD-4858-B7CE-5F22D0AE3D10}" type="datetimeFigureOut">
              <a:rPr lang="ru-RU" smtClean="0"/>
              <a:t>04.02.2026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8DB81B3-D465-4359-9719-C693192E5454}" type="slidenum">
              <a:rPr lang="ru-RU" smtClean="0"/>
              <a:t>‹#›</a:t>
            </a:fld>
            <a:endParaRPr lang="ru-RU"/>
          </a:p>
        </p:txBody>
      </p:sp>
    </p:spTree>
    <p:extLst>
      <p:ext uri="{BB962C8B-B14F-4D97-AF65-F5344CB8AC3E}">
        <p14:creationId xmlns:p14="http://schemas.microsoft.com/office/powerpoint/2010/main" val="22843204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24A11828-C9CD-4858-B7CE-5F22D0AE3D10}" type="datetimeFigureOut">
              <a:rPr lang="ru-RU" smtClean="0"/>
              <a:t>04.02.2026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8DB81B3-D465-4359-9719-C693192E5454}" type="slidenum">
              <a:rPr lang="ru-RU" smtClean="0"/>
              <a:t>‹#›</a:t>
            </a:fld>
            <a:endParaRPr lang="ru-RU"/>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42560048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24A11828-C9CD-4858-B7CE-5F22D0AE3D10}" type="datetimeFigureOut">
              <a:rPr lang="ru-RU" smtClean="0"/>
              <a:t>04.02.2026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8DB81B3-D465-4359-9719-C693192E5454}" type="slidenum">
              <a:rPr lang="ru-RU" smtClean="0"/>
              <a:t>‹#›</a:t>
            </a:fld>
            <a:endParaRPr lang="ru-RU"/>
          </a:p>
        </p:txBody>
      </p:sp>
    </p:spTree>
    <p:extLst>
      <p:ext uri="{BB962C8B-B14F-4D97-AF65-F5344CB8AC3E}">
        <p14:creationId xmlns:p14="http://schemas.microsoft.com/office/powerpoint/2010/main" val="11120410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24A11828-C9CD-4858-B7CE-5F22D0AE3D10}" type="datetimeFigureOut">
              <a:rPr lang="ru-RU" smtClean="0"/>
              <a:t>04.02.2026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8DB81B3-D465-4359-9719-C693192E5454}" type="slidenum">
              <a:rPr lang="ru-RU" smtClean="0"/>
              <a:t>‹#›</a:t>
            </a:fld>
            <a:endParaRPr lang="ru-RU"/>
          </a:p>
        </p:txBody>
      </p:sp>
    </p:spTree>
    <p:extLst>
      <p:ext uri="{BB962C8B-B14F-4D97-AF65-F5344CB8AC3E}">
        <p14:creationId xmlns:p14="http://schemas.microsoft.com/office/powerpoint/2010/main" val="7662821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24A11828-C9CD-4858-B7CE-5F22D0AE3D10}" type="datetimeFigureOut">
              <a:rPr lang="ru-RU" smtClean="0"/>
              <a:t>04.02.2026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F8DB81B3-D465-4359-9719-C693192E5454}" type="slidenum">
              <a:rPr lang="ru-RU" smtClean="0"/>
              <a:t>‹#›</a:t>
            </a:fld>
            <a:endParaRPr lang="ru-RU"/>
          </a:p>
        </p:txBody>
      </p:sp>
    </p:spTree>
    <p:extLst>
      <p:ext uri="{BB962C8B-B14F-4D97-AF65-F5344CB8AC3E}">
        <p14:creationId xmlns:p14="http://schemas.microsoft.com/office/powerpoint/2010/main" val="15683626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Пользовательский макет">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04C31BDB-50F3-43CA-877E-F9C7672D8469}"/>
              </a:ext>
            </a:extLst>
          </p:cNvPr>
          <p:cNvSpPr>
            <a:spLocks noGrp="1"/>
          </p:cNvSpPr>
          <p:nvPr>
            <p:ph type="title"/>
          </p:nvPr>
        </p:nvSpPr>
        <p:spPr/>
        <p:txBody>
          <a:bodyPr/>
          <a:lstStyle>
            <a:lvl1pPr>
              <a:defRPr b="1">
                <a:solidFill>
                  <a:schemeClr val="accent1"/>
                </a:solidFill>
              </a:defRPr>
            </a:lvl1pPr>
          </a:lstStyle>
          <a:p>
            <a:r>
              <a:rPr lang="ru-RU" dirty="0"/>
              <a:t>Образец заголовка</a:t>
            </a:r>
          </a:p>
        </p:txBody>
      </p:sp>
      <p:sp>
        <p:nvSpPr>
          <p:cNvPr id="7" name="Объект 2">
            <a:extLst>
              <a:ext uri="{FF2B5EF4-FFF2-40B4-BE49-F238E27FC236}">
                <a16:creationId xmlns="" xmlns:a16="http://schemas.microsoft.com/office/drawing/2014/main" id="{74453DF6-9509-45CB-BD4E-84F90C1C94D0}"/>
              </a:ext>
            </a:extLst>
          </p:cNvPr>
          <p:cNvSpPr>
            <a:spLocks noGrp="1"/>
          </p:cNvSpPr>
          <p:nvPr>
            <p:ph idx="1"/>
          </p:nvPr>
        </p:nvSpPr>
        <p:spPr>
          <a:xfrm>
            <a:off x="838200" y="1825625"/>
            <a:ext cx="10515600" cy="4351338"/>
          </a:xfrm>
        </p:spPr>
        <p:txBody>
          <a:bodyPr/>
          <a:lstStyle>
            <a:lvl1pPr>
              <a:defRPr>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10" name="Прямоугольник 9">
            <a:extLst>
              <a:ext uri="{FF2B5EF4-FFF2-40B4-BE49-F238E27FC236}">
                <a16:creationId xmlns="" xmlns:a16="http://schemas.microsoft.com/office/drawing/2014/main" id="{8AF27442-62D0-4CA6-81B4-B7FDDA51A9A2}"/>
              </a:ext>
            </a:extLst>
          </p:cNvPr>
          <p:cNvSpPr/>
          <p:nvPr userDrawn="1"/>
        </p:nvSpPr>
        <p:spPr>
          <a:xfrm>
            <a:off x="0" y="0"/>
            <a:ext cx="12192000" cy="99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accent1"/>
              </a:solidFill>
            </a:endParaRPr>
          </a:p>
        </p:txBody>
      </p:sp>
      <p:sp>
        <p:nvSpPr>
          <p:cNvPr id="11" name="Прямоугольник 10">
            <a:extLst>
              <a:ext uri="{FF2B5EF4-FFF2-40B4-BE49-F238E27FC236}">
                <a16:creationId xmlns="" xmlns:a16="http://schemas.microsoft.com/office/drawing/2014/main" id="{E1FD6AC4-0F96-4D40-B8AD-EF85E9EDE11D}"/>
              </a:ext>
            </a:extLst>
          </p:cNvPr>
          <p:cNvSpPr/>
          <p:nvPr userDrawn="1"/>
        </p:nvSpPr>
        <p:spPr>
          <a:xfrm>
            <a:off x="0" y="6759000"/>
            <a:ext cx="12192000" cy="99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accent1"/>
              </a:solidFill>
            </a:endParaRPr>
          </a:p>
        </p:txBody>
      </p:sp>
      <p:grpSp>
        <p:nvGrpSpPr>
          <p:cNvPr id="12" name="Группа 11">
            <a:extLst>
              <a:ext uri="{FF2B5EF4-FFF2-40B4-BE49-F238E27FC236}">
                <a16:creationId xmlns="" xmlns:a16="http://schemas.microsoft.com/office/drawing/2014/main" id="{73640FF5-D492-4210-9DE4-D7B66426125F}"/>
              </a:ext>
            </a:extLst>
          </p:cNvPr>
          <p:cNvGrpSpPr/>
          <p:nvPr userDrawn="1"/>
        </p:nvGrpSpPr>
        <p:grpSpPr>
          <a:xfrm>
            <a:off x="9347250" y="37980"/>
            <a:ext cx="2844750" cy="286020"/>
            <a:chOff x="9347250" y="37980"/>
            <a:chExt cx="2844750" cy="286020"/>
          </a:xfrm>
          <a:solidFill>
            <a:schemeClr val="accent1"/>
          </a:solidFill>
        </p:grpSpPr>
        <p:sp>
          <p:nvSpPr>
            <p:cNvPr id="13" name="Прямоугольник 12">
              <a:extLst>
                <a:ext uri="{FF2B5EF4-FFF2-40B4-BE49-F238E27FC236}">
                  <a16:creationId xmlns="" xmlns:a16="http://schemas.microsoft.com/office/drawing/2014/main" id="{062B47E0-EF90-4ECC-A73E-6E5DA1F62FCD}"/>
                </a:ext>
              </a:extLst>
            </p:cNvPr>
            <p:cNvSpPr/>
            <p:nvPr userDrawn="1"/>
          </p:nvSpPr>
          <p:spPr>
            <a:xfrm>
              <a:off x="9651000" y="49500"/>
              <a:ext cx="2541000" cy="2745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chemeClr val="accent1"/>
                </a:solidFill>
              </a:endParaRPr>
            </a:p>
          </p:txBody>
        </p:sp>
        <p:sp>
          <p:nvSpPr>
            <p:cNvPr id="14" name="Блок-схема: объединение 13">
              <a:extLst>
                <a:ext uri="{FF2B5EF4-FFF2-40B4-BE49-F238E27FC236}">
                  <a16:creationId xmlns="" xmlns:a16="http://schemas.microsoft.com/office/drawing/2014/main" id="{2FC4DE4B-558A-425B-A23E-B63E93533558}"/>
                </a:ext>
              </a:extLst>
            </p:cNvPr>
            <p:cNvSpPr/>
            <p:nvPr userDrawn="1"/>
          </p:nvSpPr>
          <p:spPr>
            <a:xfrm>
              <a:off x="9347250" y="37980"/>
              <a:ext cx="607500" cy="274500"/>
            </a:xfrm>
            <a:prstGeom prst="flowChartMerg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accent1"/>
                </a:solidFill>
              </a:endParaRPr>
            </a:p>
          </p:txBody>
        </p:sp>
      </p:grpSp>
      <p:grpSp>
        <p:nvGrpSpPr>
          <p:cNvPr id="15" name="Группа 14">
            <a:extLst>
              <a:ext uri="{FF2B5EF4-FFF2-40B4-BE49-F238E27FC236}">
                <a16:creationId xmlns="" xmlns:a16="http://schemas.microsoft.com/office/drawing/2014/main" id="{D1C3AA05-E7C7-4C27-A908-2E47AFEBA600}"/>
              </a:ext>
            </a:extLst>
          </p:cNvPr>
          <p:cNvGrpSpPr/>
          <p:nvPr userDrawn="1"/>
        </p:nvGrpSpPr>
        <p:grpSpPr>
          <a:xfrm>
            <a:off x="-35250" y="6583500"/>
            <a:ext cx="2844750" cy="274500"/>
            <a:chOff x="-35250" y="6583500"/>
            <a:chExt cx="2844750" cy="274500"/>
          </a:xfrm>
          <a:solidFill>
            <a:schemeClr val="accent1"/>
          </a:solidFill>
        </p:grpSpPr>
        <p:sp>
          <p:nvSpPr>
            <p:cNvPr id="16" name="Прямоугольник 15">
              <a:extLst>
                <a:ext uri="{FF2B5EF4-FFF2-40B4-BE49-F238E27FC236}">
                  <a16:creationId xmlns="" xmlns:a16="http://schemas.microsoft.com/office/drawing/2014/main" id="{D94BF255-53E4-439B-83D0-7DE93A9900DD}"/>
                </a:ext>
              </a:extLst>
            </p:cNvPr>
            <p:cNvSpPr/>
            <p:nvPr userDrawn="1"/>
          </p:nvSpPr>
          <p:spPr>
            <a:xfrm>
              <a:off x="-35250" y="6583500"/>
              <a:ext cx="2541000" cy="2745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chemeClr val="accent1"/>
                </a:solidFill>
              </a:endParaRPr>
            </a:p>
          </p:txBody>
        </p:sp>
        <p:sp>
          <p:nvSpPr>
            <p:cNvPr id="17" name="Блок-схема: объединение 16">
              <a:extLst>
                <a:ext uri="{FF2B5EF4-FFF2-40B4-BE49-F238E27FC236}">
                  <a16:creationId xmlns="" xmlns:a16="http://schemas.microsoft.com/office/drawing/2014/main" id="{E38044D4-D5F4-4E1E-8B74-E24D6E7B2929}"/>
                </a:ext>
              </a:extLst>
            </p:cNvPr>
            <p:cNvSpPr/>
            <p:nvPr userDrawn="1"/>
          </p:nvSpPr>
          <p:spPr>
            <a:xfrm rot="10800000">
              <a:off x="2202000" y="6583500"/>
              <a:ext cx="607500" cy="274500"/>
            </a:xfrm>
            <a:prstGeom prst="flowChartMerg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accent1"/>
                </a:solidFill>
              </a:endParaRPr>
            </a:p>
          </p:txBody>
        </p:sp>
      </p:grpSp>
    </p:spTree>
    <p:extLst>
      <p:ext uri="{BB962C8B-B14F-4D97-AF65-F5344CB8AC3E}">
        <p14:creationId xmlns:p14="http://schemas.microsoft.com/office/powerpoint/2010/main" val="1123582607"/>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_Пользовательский макет">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23721462-A9E1-4536-9F2D-B2F8F2185D48}"/>
              </a:ext>
            </a:extLst>
          </p:cNvPr>
          <p:cNvSpPr>
            <a:spLocks noGrp="1"/>
          </p:cNvSpPr>
          <p:nvPr>
            <p:ph type="title"/>
          </p:nvPr>
        </p:nvSpPr>
        <p:spPr>
          <a:xfrm>
            <a:off x="838200" y="365125"/>
            <a:ext cx="10515599" cy="1325563"/>
          </a:xfrm>
        </p:spPr>
        <p:txBody>
          <a:bodyPr/>
          <a:lstStyle>
            <a:lvl1pPr>
              <a:defRPr b="1">
                <a:solidFill>
                  <a:schemeClr val="accent1"/>
                </a:solidFill>
              </a:defRPr>
            </a:lvl1pPr>
          </a:lstStyle>
          <a:p>
            <a:r>
              <a:rPr lang="ru-RU" dirty="0"/>
              <a:t>Образец заголовка</a:t>
            </a:r>
          </a:p>
        </p:txBody>
      </p:sp>
      <p:sp>
        <p:nvSpPr>
          <p:cNvPr id="6" name="Прямоугольник 5">
            <a:extLst>
              <a:ext uri="{FF2B5EF4-FFF2-40B4-BE49-F238E27FC236}">
                <a16:creationId xmlns="" xmlns:a16="http://schemas.microsoft.com/office/drawing/2014/main" id="{1D1B458C-BFE5-4FED-890B-A3C81CBD9E00}"/>
              </a:ext>
            </a:extLst>
          </p:cNvPr>
          <p:cNvSpPr/>
          <p:nvPr userDrawn="1"/>
        </p:nvSpPr>
        <p:spPr>
          <a:xfrm>
            <a:off x="0" y="0"/>
            <a:ext cx="12192000" cy="99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 xmlns:a16="http://schemas.microsoft.com/office/drawing/2014/main" id="{474EC097-BE1E-47C5-A4A4-558BFD9F9C06}"/>
              </a:ext>
            </a:extLst>
          </p:cNvPr>
          <p:cNvSpPr/>
          <p:nvPr userDrawn="1"/>
        </p:nvSpPr>
        <p:spPr>
          <a:xfrm>
            <a:off x="12450" y="6772425"/>
            <a:ext cx="12192000" cy="99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9" name="Группа 8">
            <a:extLst>
              <a:ext uri="{FF2B5EF4-FFF2-40B4-BE49-F238E27FC236}">
                <a16:creationId xmlns="" xmlns:a16="http://schemas.microsoft.com/office/drawing/2014/main" id="{ECD6CA42-8F84-4EF7-AC44-C6D7CA7B5256}"/>
              </a:ext>
            </a:extLst>
          </p:cNvPr>
          <p:cNvGrpSpPr/>
          <p:nvPr userDrawn="1"/>
        </p:nvGrpSpPr>
        <p:grpSpPr>
          <a:xfrm>
            <a:off x="0" y="49500"/>
            <a:ext cx="2844750" cy="274500"/>
            <a:chOff x="5228062" y="49500"/>
            <a:chExt cx="2844750" cy="274500"/>
          </a:xfrm>
          <a:solidFill>
            <a:schemeClr val="tx2"/>
          </a:solidFill>
        </p:grpSpPr>
        <p:sp>
          <p:nvSpPr>
            <p:cNvPr id="10" name="Прямоугольник 9">
              <a:extLst>
                <a:ext uri="{FF2B5EF4-FFF2-40B4-BE49-F238E27FC236}">
                  <a16:creationId xmlns="" xmlns:a16="http://schemas.microsoft.com/office/drawing/2014/main" id="{EF73193D-4957-4A8F-A457-261D1530DEC3}"/>
                </a:ext>
              </a:extLst>
            </p:cNvPr>
            <p:cNvSpPr/>
            <p:nvPr userDrawn="1"/>
          </p:nvSpPr>
          <p:spPr>
            <a:xfrm>
              <a:off x="5228062" y="49500"/>
              <a:ext cx="2541000" cy="2745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 xmlns:a16="http://schemas.microsoft.com/office/drawing/2014/main" id="{9CA2CB59-7E2E-4FE6-B4DA-BC82267C4973}"/>
                </a:ext>
              </a:extLst>
            </p:cNvPr>
            <p:cNvSpPr/>
            <p:nvPr userDrawn="1"/>
          </p:nvSpPr>
          <p:spPr>
            <a:xfrm>
              <a:off x="7465312" y="49500"/>
              <a:ext cx="607500" cy="274500"/>
            </a:xfrm>
            <a:prstGeom prst="flowChartMerg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2" name="Группа 11">
            <a:extLst>
              <a:ext uri="{FF2B5EF4-FFF2-40B4-BE49-F238E27FC236}">
                <a16:creationId xmlns="" xmlns:a16="http://schemas.microsoft.com/office/drawing/2014/main" id="{F77822EB-8A6C-4A70-8594-303E6651250C}"/>
              </a:ext>
            </a:extLst>
          </p:cNvPr>
          <p:cNvGrpSpPr/>
          <p:nvPr userDrawn="1"/>
        </p:nvGrpSpPr>
        <p:grpSpPr>
          <a:xfrm>
            <a:off x="9382650" y="6596925"/>
            <a:ext cx="2844750" cy="274500"/>
            <a:chOff x="9347250" y="6571200"/>
            <a:chExt cx="2844750" cy="274500"/>
          </a:xfrm>
          <a:solidFill>
            <a:schemeClr val="tx2"/>
          </a:solidFill>
        </p:grpSpPr>
        <p:sp>
          <p:nvSpPr>
            <p:cNvPr id="13" name="Прямоугольник 12">
              <a:extLst>
                <a:ext uri="{FF2B5EF4-FFF2-40B4-BE49-F238E27FC236}">
                  <a16:creationId xmlns="" xmlns:a16="http://schemas.microsoft.com/office/drawing/2014/main" id="{1DA2A97F-749F-48D2-AE48-5762F540EF28}"/>
                </a:ext>
              </a:extLst>
            </p:cNvPr>
            <p:cNvSpPr/>
            <p:nvPr userDrawn="1"/>
          </p:nvSpPr>
          <p:spPr>
            <a:xfrm>
              <a:off x="9651000" y="6571200"/>
              <a:ext cx="2541000" cy="2745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Блок-схема: объединение 13">
              <a:extLst>
                <a:ext uri="{FF2B5EF4-FFF2-40B4-BE49-F238E27FC236}">
                  <a16:creationId xmlns="" xmlns:a16="http://schemas.microsoft.com/office/drawing/2014/main" id="{3E93E1D6-3B3B-47F6-966E-B20E50008B90}"/>
                </a:ext>
              </a:extLst>
            </p:cNvPr>
            <p:cNvSpPr/>
            <p:nvPr userDrawn="1"/>
          </p:nvSpPr>
          <p:spPr>
            <a:xfrm rot="10800000">
              <a:off x="9347250" y="6571200"/>
              <a:ext cx="607500" cy="274500"/>
            </a:xfrm>
            <a:prstGeom prst="flowChartMerg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16" name="Текст 18">
            <a:extLst>
              <a:ext uri="{FF2B5EF4-FFF2-40B4-BE49-F238E27FC236}">
                <a16:creationId xmlns="" xmlns:a16="http://schemas.microsoft.com/office/drawing/2014/main" id="{57C0137E-3F0D-4D70-B2CA-0E5AD27AD19D}"/>
              </a:ext>
            </a:extLst>
          </p:cNvPr>
          <p:cNvSpPr>
            <a:spLocks noGrp="1"/>
          </p:cNvSpPr>
          <p:nvPr>
            <p:ph type="body" sz="quarter" idx="14"/>
          </p:nvPr>
        </p:nvSpPr>
        <p:spPr>
          <a:xfrm>
            <a:off x="838200" y="2033588"/>
            <a:ext cx="10444163" cy="4049712"/>
          </a:xfrm>
        </p:spPr>
        <p:txBody>
          <a:bodyPr/>
          <a:lstStyle>
            <a:lvl1pPr marL="0" indent="0">
              <a:buNone/>
              <a:defRPr>
                <a:solidFill>
                  <a:schemeClr val="accent1"/>
                </a:solidFill>
              </a:defRPr>
            </a:lvl1pPr>
            <a:lvl2pPr marL="457200" indent="0">
              <a:buNone/>
              <a:defRPr>
                <a:solidFill>
                  <a:schemeClr val="accent1"/>
                </a:solidFill>
              </a:defRPr>
            </a:lvl2pPr>
            <a:lvl3pPr marL="914400" indent="0">
              <a:buNone/>
              <a:defRPr>
                <a:solidFill>
                  <a:schemeClr val="accent1"/>
                </a:solidFill>
              </a:defRPr>
            </a:lvl3pPr>
            <a:lvl4pPr marL="1371600" indent="0">
              <a:buNone/>
              <a:defRPr>
                <a:solidFill>
                  <a:schemeClr val="accent1"/>
                </a:solidFill>
              </a:defRPr>
            </a:lvl4pPr>
            <a:lvl5pPr marL="1828800" indent="0">
              <a:buNone/>
              <a:defRPr>
                <a:solidFill>
                  <a:schemeClr val="accent1"/>
                </a:solidFill>
              </a:defRPr>
            </a:lvl5p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Tree>
    <p:extLst>
      <p:ext uri="{BB962C8B-B14F-4D97-AF65-F5344CB8AC3E}">
        <p14:creationId xmlns:p14="http://schemas.microsoft.com/office/powerpoint/2010/main" val="424326077"/>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Blank">
    <p:spTree>
      <p:nvGrpSpPr>
        <p:cNvPr id="1" name=""/>
        <p:cNvGrpSpPr/>
        <p:nvPr/>
      </p:nvGrpSpPr>
      <p:grpSpPr>
        <a:xfrm>
          <a:off x="0" y="0"/>
          <a:ext cx="0" cy="0"/>
          <a:chOff x="0" y="0"/>
          <a:chExt cx="0" cy="0"/>
        </a:xfrm>
      </p:grpSpPr>
      <p:sp>
        <p:nvSpPr>
          <p:cNvPr id="2" name="Holder 2"/>
          <p:cNvSpPr>
            <a:spLocks noGrp="1"/>
          </p:cNvSpPr>
          <p:nvPr>
            <p:ph type="ftr" sz="quarter" idx="10"/>
          </p:nvPr>
        </p:nvSpPr>
        <p:spPr/>
        <p:txBody>
          <a:bodyPr lIns="0" tIns="0" rIns="0" bIns="0"/>
          <a:lstStyle>
            <a:lvl1pPr algn="ctr">
              <a:defRPr>
                <a:solidFill>
                  <a:schemeClr val="tx1">
                    <a:tint val="75000"/>
                  </a:schemeClr>
                </a:solidFill>
              </a:defRPr>
            </a:lvl1pPr>
          </a:lstStyle>
          <a:p>
            <a:pPr>
              <a:defRPr/>
            </a:pPr>
            <a:endParaRPr/>
          </a:p>
        </p:txBody>
      </p:sp>
      <p:sp>
        <p:nvSpPr>
          <p:cNvPr id="3" name="Holder 3"/>
          <p:cNvSpPr>
            <a:spLocks noGrp="1"/>
          </p:cNvSpPr>
          <p:nvPr>
            <p:ph type="dt" sz="half" idx="11"/>
          </p:nvPr>
        </p:nvSpPr>
        <p:spPr/>
        <p:txBody>
          <a:bodyPr lIns="0" tIns="0" rIns="0" bIns="0"/>
          <a:lstStyle>
            <a:lvl1pPr algn="l">
              <a:defRPr>
                <a:solidFill>
                  <a:schemeClr val="tx1">
                    <a:tint val="75000"/>
                  </a:schemeClr>
                </a:solidFill>
              </a:defRPr>
            </a:lvl1pPr>
          </a:lstStyle>
          <a:p>
            <a:pPr>
              <a:defRPr/>
            </a:pPr>
            <a:fld id="{1D8BD707-D9CF-40AE-B4C6-C98DA3205C09}" type="datetimeFigureOut">
              <a:rPr lang="en-US"/>
              <a:pPr>
                <a:defRPr/>
              </a:pPr>
              <a:t>2/4/2026</a:t>
            </a:fld>
            <a:endParaRPr lang="en-US"/>
          </a:p>
        </p:txBody>
      </p:sp>
      <p:sp>
        <p:nvSpPr>
          <p:cNvPr id="4" name="Holder 4"/>
          <p:cNvSpPr>
            <a:spLocks noGrp="1"/>
          </p:cNvSpPr>
          <p:nvPr>
            <p:ph type="sldNum" sz="quarter" idx="12"/>
          </p:nvPr>
        </p:nvSpPr>
        <p:spPr/>
        <p:txBody>
          <a:bodyPr lIns="0" tIns="0" rIns="0" bIns="0"/>
          <a:lstStyle>
            <a:lvl1pPr>
              <a:defRPr/>
            </a:lvl1pPr>
          </a:lstStyle>
          <a:p>
            <a:pPr>
              <a:defRPr/>
            </a:pPr>
            <a:fld id="{5D6082F6-F919-4F4D-9F70-5B1A41F5F02A}" type="slidenum">
              <a:rPr lang="ru-RU" altLang="ru-RU"/>
              <a:pPr>
                <a:defRPr/>
              </a:pPr>
              <a:t>‹#›</a:t>
            </a:fld>
            <a:endParaRPr lang="ru-RU" altLang="ru-RU"/>
          </a:p>
        </p:txBody>
      </p:sp>
    </p:spTree>
    <p:extLst>
      <p:ext uri="{BB962C8B-B14F-4D97-AF65-F5344CB8AC3E}">
        <p14:creationId xmlns:p14="http://schemas.microsoft.com/office/powerpoint/2010/main" val="17951257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Style slide layou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Freeform: Shape 1">
            <a:extLst>
              <a:ext uri="{FF2B5EF4-FFF2-40B4-BE49-F238E27FC236}">
                <a16:creationId xmlns="" xmlns:a16="http://schemas.microsoft.com/office/drawing/2014/main" id="{C4437516-06DB-4972-90D9-3F56529C786D}"/>
              </a:ext>
            </a:extLst>
          </p:cNvPr>
          <p:cNvSpPr/>
          <p:nvPr userDrawn="1"/>
        </p:nvSpPr>
        <p:spPr>
          <a:xfrm>
            <a:off x="0" y="0"/>
            <a:ext cx="9569302" cy="6858000"/>
          </a:xfrm>
          <a:custGeom>
            <a:avLst/>
            <a:gdLst>
              <a:gd name="connsiteX0" fmla="*/ 0 w 9703610"/>
              <a:gd name="connsiteY0" fmla="*/ 0 h 6858000"/>
              <a:gd name="connsiteX1" fmla="*/ 5546070 w 9703610"/>
              <a:gd name="connsiteY1" fmla="*/ 0 h 6858000"/>
              <a:gd name="connsiteX2" fmla="*/ 9703610 w 9703610"/>
              <a:gd name="connsiteY2" fmla="*/ 6858000 h 6858000"/>
              <a:gd name="connsiteX3" fmla="*/ 0 w 970361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703610" h="6858000">
                <a:moveTo>
                  <a:pt x="0" y="0"/>
                </a:moveTo>
                <a:lnTo>
                  <a:pt x="5546070" y="0"/>
                </a:lnTo>
                <a:lnTo>
                  <a:pt x="9703610" y="6858000"/>
                </a:lnTo>
                <a:lnTo>
                  <a:pt x="0" y="6858000"/>
                </a:lnTo>
                <a:close/>
              </a:path>
            </a:pathLst>
          </a:custGeom>
          <a:solidFill>
            <a:schemeClr val="accent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224699573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48"/>
        <p:cNvGrpSpPr/>
        <p:nvPr/>
      </p:nvGrpSpPr>
      <p:grpSpPr>
        <a:xfrm>
          <a:off x="0" y="0"/>
          <a:ext cx="0" cy="0"/>
          <a:chOff x="0" y="0"/>
          <a:chExt cx="0" cy="0"/>
        </a:xfrm>
      </p:grpSpPr>
      <p:sp>
        <p:nvSpPr>
          <p:cNvPr id="52" name="Google Shape;52;p7"/>
          <p:cNvSpPr txBox="1">
            <a:spLocks noGrp="1"/>
          </p:cNvSpPr>
          <p:nvPr>
            <p:ph type="title"/>
          </p:nvPr>
        </p:nvSpPr>
        <p:spPr>
          <a:xfrm>
            <a:off x="1082633" y="1828117"/>
            <a:ext cx="4511200" cy="763600"/>
          </a:xfrm>
          <a:prstGeom prst="rect">
            <a:avLst/>
          </a:prstGeom>
        </p:spPr>
        <p:txBody>
          <a:bodyPr spcFirstLastPara="1" wrap="square" lIns="91425" tIns="91425" rIns="91425" bIns="91425" anchor="b"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53" name="Google Shape;53;p7"/>
          <p:cNvSpPr txBox="1">
            <a:spLocks noGrp="1"/>
          </p:cNvSpPr>
          <p:nvPr>
            <p:ph type="subTitle" idx="1"/>
          </p:nvPr>
        </p:nvSpPr>
        <p:spPr>
          <a:xfrm>
            <a:off x="1082633" y="2579484"/>
            <a:ext cx="4511200" cy="2450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Font typeface="Nunito Light"/>
              <a:buChar char="●"/>
              <a:defRPr/>
            </a:lvl1pPr>
            <a:lvl2pPr lvl="1" algn="ctr" rtl="0">
              <a:lnSpc>
                <a:spcPct val="100000"/>
              </a:lnSpc>
              <a:spcBef>
                <a:spcPts val="0"/>
              </a:spcBef>
              <a:spcAft>
                <a:spcPts val="0"/>
              </a:spcAft>
              <a:buClr>
                <a:srgbClr val="E76A28"/>
              </a:buClr>
              <a:buSzPts val="1200"/>
              <a:buFont typeface="Nunito Light"/>
              <a:buChar char="○"/>
              <a:defRPr/>
            </a:lvl2pPr>
            <a:lvl3pPr lvl="2" algn="ctr" rtl="0">
              <a:lnSpc>
                <a:spcPct val="100000"/>
              </a:lnSpc>
              <a:spcBef>
                <a:spcPts val="0"/>
              </a:spcBef>
              <a:spcAft>
                <a:spcPts val="0"/>
              </a:spcAft>
              <a:buClr>
                <a:srgbClr val="E76A28"/>
              </a:buClr>
              <a:buSzPts val="1200"/>
              <a:buFont typeface="Nunito Light"/>
              <a:buChar char="■"/>
              <a:defRPr/>
            </a:lvl3pPr>
            <a:lvl4pPr lvl="3" algn="ctr" rtl="0">
              <a:lnSpc>
                <a:spcPct val="100000"/>
              </a:lnSpc>
              <a:spcBef>
                <a:spcPts val="0"/>
              </a:spcBef>
              <a:spcAft>
                <a:spcPts val="0"/>
              </a:spcAft>
              <a:buClr>
                <a:srgbClr val="E76A28"/>
              </a:buClr>
              <a:buSzPts val="1200"/>
              <a:buFont typeface="Nunito Light"/>
              <a:buChar char="●"/>
              <a:defRPr/>
            </a:lvl4pPr>
            <a:lvl5pPr lvl="4" algn="ctr" rtl="0">
              <a:lnSpc>
                <a:spcPct val="100000"/>
              </a:lnSpc>
              <a:spcBef>
                <a:spcPts val="0"/>
              </a:spcBef>
              <a:spcAft>
                <a:spcPts val="0"/>
              </a:spcAft>
              <a:buClr>
                <a:srgbClr val="E76A28"/>
              </a:buClr>
              <a:buSzPts val="1200"/>
              <a:buFont typeface="Nunito Light"/>
              <a:buChar char="○"/>
              <a:defRPr/>
            </a:lvl5pPr>
            <a:lvl6pPr lvl="5" algn="ctr" rtl="0">
              <a:lnSpc>
                <a:spcPct val="100000"/>
              </a:lnSpc>
              <a:spcBef>
                <a:spcPts val="0"/>
              </a:spcBef>
              <a:spcAft>
                <a:spcPts val="0"/>
              </a:spcAft>
              <a:buClr>
                <a:srgbClr val="999999"/>
              </a:buClr>
              <a:buSzPts val="1200"/>
              <a:buFont typeface="Nunito Light"/>
              <a:buChar char="■"/>
              <a:defRPr/>
            </a:lvl6pPr>
            <a:lvl7pPr lvl="6" algn="ctr" rtl="0">
              <a:lnSpc>
                <a:spcPct val="100000"/>
              </a:lnSpc>
              <a:spcBef>
                <a:spcPts val="0"/>
              </a:spcBef>
              <a:spcAft>
                <a:spcPts val="0"/>
              </a:spcAft>
              <a:buClr>
                <a:srgbClr val="999999"/>
              </a:buClr>
              <a:buSzPts val="1200"/>
              <a:buFont typeface="Nunito Light"/>
              <a:buChar char="●"/>
              <a:defRPr/>
            </a:lvl7pPr>
            <a:lvl8pPr lvl="7" algn="ctr" rtl="0">
              <a:lnSpc>
                <a:spcPct val="100000"/>
              </a:lnSpc>
              <a:spcBef>
                <a:spcPts val="0"/>
              </a:spcBef>
              <a:spcAft>
                <a:spcPts val="0"/>
              </a:spcAft>
              <a:buClr>
                <a:srgbClr val="999999"/>
              </a:buClr>
              <a:buSzPts val="1200"/>
              <a:buFont typeface="Nunito Light"/>
              <a:buChar char="○"/>
              <a:defRPr/>
            </a:lvl8pPr>
            <a:lvl9pPr lvl="8" algn="ctr" rtl="0">
              <a:lnSpc>
                <a:spcPct val="100000"/>
              </a:lnSpc>
              <a:spcBef>
                <a:spcPts val="0"/>
              </a:spcBef>
              <a:spcAft>
                <a:spcPts val="0"/>
              </a:spcAft>
              <a:buClr>
                <a:srgbClr val="999999"/>
              </a:buClr>
              <a:buSzPts val="1200"/>
              <a:buFont typeface="Nunito Light"/>
              <a:buChar char="■"/>
              <a:defRPr/>
            </a:lvl9pPr>
          </a:lstStyle>
          <a:p>
            <a:endParaRPr/>
          </a:p>
        </p:txBody>
      </p:sp>
      <p:sp>
        <p:nvSpPr>
          <p:cNvPr id="54" name="Google Shape;54;p7"/>
          <p:cNvSpPr>
            <a:spLocks noGrp="1"/>
          </p:cNvSpPr>
          <p:nvPr>
            <p:ph type="pic" idx="2"/>
          </p:nvPr>
        </p:nvSpPr>
        <p:spPr>
          <a:xfrm>
            <a:off x="6096000" y="990600"/>
            <a:ext cx="4876800" cy="4876800"/>
          </a:xfrm>
          <a:prstGeom prst="ellipse">
            <a:avLst/>
          </a:prstGeom>
          <a:noFill/>
          <a:ln>
            <a:noFill/>
          </a:ln>
        </p:spPr>
      </p:sp>
    </p:spTree>
    <p:extLst>
      <p:ext uri="{BB962C8B-B14F-4D97-AF65-F5344CB8AC3E}">
        <p14:creationId xmlns:p14="http://schemas.microsoft.com/office/powerpoint/2010/main" val="3588989745"/>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24A11828-C9CD-4858-B7CE-5F22D0AE3D10}" type="datetimeFigureOut">
              <a:rPr lang="ru-RU" smtClean="0"/>
              <a:t>04.02.2026</a:t>
            </a:fld>
            <a:endParaRPr lang="ru-RU"/>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ru-RU"/>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F8DB81B3-D465-4359-9719-C693192E5454}" type="slidenum">
              <a:rPr lang="ru-RU" smtClean="0"/>
              <a:t>‹#›</a:t>
            </a:fld>
            <a:endParaRPr lang="ru-RU"/>
          </a:p>
        </p:txBody>
      </p:sp>
    </p:spTree>
    <p:extLst>
      <p:ext uri="{BB962C8B-B14F-4D97-AF65-F5344CB8AC3E}">
        <p14:creationId xmlns:p14="http://schemas.microsoft.com/office/powerpoint/2010/main" val="3571458184"/>
      </p:ext>
    </p:extLst>
  </p:cSld>
  <p:clrMap bg1="dk1" tx1="lt1" bg2="dk2" tx2="lt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87" r:id="rId19"/>
    <p:sldLayoutId id="2147483688" r:id="rId20"/>
    <p:sldLayoutId id="2147483689" r:id="rId21"/>
    <p:sldLayoutId id="2147483690" r:id="rId22"/>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19.xm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xml"/><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20.xml"/><Relationship Id="rId5" Type="http://schemas.openxmlformats.org/officeDocument/2006/relationships/image" Target="../media/image27.png"/><Relationship Id="rId4" Type="http://schemas.openxmlformats.org/officeDocument/2006/relationships/image" Target="../media/image26.jpeg"/></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1.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0.png"/><Relationship Id="rId1" Type="http://schemas.openxmlformats.org/officeDocument/2006/relationships/slideLayout" Target="../slideLayouts/slideLayout18.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8.xml"/><Relationship Id="rId4" Type="http://schemas.openxmlformats.org/officeDocument/2006/relationships/image" Target="../media/image34.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2.jpeg"/><Relationship Id="rId1" Type="http://schemas.openxmlformats.org/officeDocument/2006/relationships/slideLayout" Target="../slideLayouts/slideLayout18.xml"/><Relationship Id="rId5" Type="http://schemas.openxmlformats.org/officeDocument/2006/relationships/image" Target="../media/image34.png"/><Relationship Id="rId4" Type="http://schemas.openxmlformats.org/officeDocument/2006/relationships/image" Target="../media/image3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18.xml"/><Relationship Id="rId4" Type="http://schemas.openxmlformats.org/officeDocument/2006/relationships/image" Target="../media/image43.jpeg"/></Relationships>
</file>

<file path=ppt/slides/_rels/slide2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48.jpe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Рисунок 9">
            <a:extLst>
              <a:ext uri="{FF2B5EF4-FFF2-40B4-BE49-F238E27FC236}">
                <a16:creationId xmlns="" xmlns:a16="http://schemas.microsoft.com/office/drawing/2014/main" id="{20A386D0-EB5F-47B3-BA37-FA20862D68C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1549764" y="224896"/>
            <a:ext cx="1369605" cy="1324700"/>
          </a:xfrm>
          <a:prstGeom prst="rect">
            <a:avLst/>
          </a:prstGeom>
        </p:spPr>
      </p:pic>
      <p:sp>
        <p:nvSpPr>
          <p:cNvPr id="4" name="TextBox 3">
            <a:extLst>
              <a:ext uri="{FF2B5EF4-FFF2-40B4-BE49-F238E27FC236}">
                <a16:creationId xmlns="" xmlns:a16="http://schemas.microsoft.com/office/drawing/2014/main" id="{39181DA1-8325-457C-9B1A-9FAA148DB53B}"/>
              </a:ext>
            </a:extLst>
          </p:cNvPr>
          <p:cNvSpPr txBox="1"/>
          <p:nvPr/>
        </p:nvSpPr>
        <p:spPr>
          <a:xfrm>
            <a:off x="1549764" y="2540309"/>
            <a:ext cx="9197411" cy="1938992"/>
          </a:xfrm>
          <a:prstGeom prst="rect">
            <a:avLst/>
          </a:prstGeom>
          <a:noFill/>
        </p:spPr>
        <p:txBody>
          <a:bodyPr wrap="square" rtlCol="0">
            <a:spAutoFit/>
          </a:bodyPr>
          <a:lstStyle/>
          <a:p>
            <a:pPr algn="ctr"/>
            <a:r>
              <a:rPr lang="en-US" sz="4000" dirty="0">
                <a:solidFill>
                  <a:schemeClr val="bg1"/>
                </a:solidFill>
                <a:latin typeface="Arial" panose="020B0604020202020204" pitchFamily="34" charset="0"/>
                <a:cs typeface="Arial" panose="020B0604020202020204" pitchFamily="34" charset="0"/>
              </a:rPr>
              <a:t/>
            </a:r>
            <a:br>
              <a:rPr lang="en-US" sz="4000" dirty="0">
                <a:solidFill>
                  <a:schemeClr val="bg1"/>
                </a:solidFill>
                <a:latin typeface="Arial" panose="020B0604020202020204" pitchFamily="34" charset="0"/>
                <a:cs typeface="Arial" panose="020B0604020202020204" pitchFamily="34" charset="0"/>
              </a:rPr>
            </a:br>
            <a:r>
              <a:rPr lang="en-US" sz="4000" dirty="0" err="1" smtClean="0">
                <a:solidFill>
                  <a:schemeClr val="bg1"/>
                </a:solidFill>
                <a:latin typeface="Arial" panose="020B0604020202020204" pitchFamily="34" charset="0"/>
                <a:cs typeface="Arial" panose="020B0604020202020204" pitchFamily="34" charset="0"/>
              </a:rPr>
              <a:t>Boshlang‘ich</a:t>
            </a:r>
            <a:r>
              <a:rPr lang="en-US" sz="4000" dirty="0" smtClean="0">
                <a:solidFill>
                  <a:schemeClr val="bg1"/>
                </a:solidFill>
                <a:latin typeface="Arial" panose="020B0604020202020204" pitchFamily="34" charset="0"/>
                <a:cs typeface="Arial" panose="020B0604020202020204" pitchFamily="34" charset="0"/>
              </a:rPr>
              <a:t> </a:t>
            </a:r>
            <a:r>
              <a:rPr lang="en-US" sz="4000" dirty="0" err="1" smtClean="0">
                <a:solidFill>
                  <a:schemeClr val="bg1"/>
                </a:solidFill>
                <a:latin typeface="Arial" panose="020B0604020202020204" pitchFamily="34" charset="0"/>
                <a:cs typeface="Arial" panose="020B0604020202020204" pitchFamily="34" charset="0"/>
              </a:rPr>
              <a:t>ta’limning</a:t>
            </a:r>
            <a:r>
              <a:rPr lang="en-US" sz="4000" dirty="0" smtClean="0">
                <a:solidFill>
                  <a:schemeClr val="bg1"/>
                </a:solidFill>
                <a:latin typeface="Arial" panose="020B0604020202020204" pitchFamily="34" charset="0"/>
                <a:cs typeface="Arial" panose="020B0604020202020204" pitchFamily="34" charset="0"/>
              </a:rPr>
              <a:t> </a:t>
            </a:r>
            <a:r>
              <a:rPr lang="en-US" sz="4000" dirty="0" err="1" smtClean="0">
                <a:solidFill>
                  <a:schemeClr val="bg1"/>
                </a:solidFill>
                <a:latin typeface="Arial" panose="020B0604020202020204" pitchFamily="34" charset="0"/>
                <a:cs typeface="Arial" panose="020B0604020202020204" pitchFamily="34" charset="0"/>
              </a:rPr>
              <a:t>yangi</a:t>
            </a:r>
            <a:r>
              <a:rPr lang="en-US" sz="4000" dirty="0" smtClean="0">
                <a:solidFill>
                  <a:schemeClr val="bg1"/>
                </a:solidFill>
                <a:latin typeface="Arial" panose="020B0604020202020204" pitchFamily="34" charset="0"/>
                <a:cs typeface="Arial" panose="020B0604020202020204" pitchFamily="34" charset="0"/>
              </a:rPr>
              <a:t> </a:t>
            </a:r>
            <a:r>
              <a:rPr lang="en-US" sz="4000" dirty="0" err="1" smtClean="0">
                <a:solidFill>
                  <a:schemeClr val="bg1"/>
                </a:solidFill>
                <a:latin typeface="Arial" panose="020B0604020202020204" pitchFamily="34" charset="0"/>
                <a:cs typeface="Arial" panose="020B0604020202020204" pitchFamily="34" charset="0"/>
              </a:rPr>
              <a:t>avlod</a:t>
            </a:r>
            <a:r>
              <a:rPr lang="en-US" sz="4000" dirty="0" smtClean="0">
                <a:solidFill>
                  <a:schemeClr val="bg1"/>
                </a:solidFill>
                <a:latin typeface="Arial" panose="020B0604020202020204" pitchFamily="34" charset="0"/>
                <a:cs typeface="Arial" panose="020B0604020202020204" pitchFamily="34" charset="0"/>
              </a:rPr>
              <a:t> </a:t>
            </a:r>
            <a:r>
              <a:rPr lang="en-US" sz="4000" dirty="0" smtClean="0">
                <a:solidFill>
                  <a:schemeClr val="bg1"/>
                </a:solidFill>
                <a:latin typeface="Arial" panose="020B0604020202020204" pitchFamily="34" charset="0"/>
                <a:cs typeface="Arial" panose="020B0604020202020204" pitchFamily="34" charset="0"/>
              </a:rPr>
              <a:t> </a:t>
            </a:r>
            <a:r>
              <a:rPr lang="en-US" sz="4000" dirty="0" err="1" smtClean="0">
                <a:solidFill>
                  <a:schemeClr val="bg1"/>
                </a:solidFill>
                <a:latin typeface="Arial" panose="020B0604020202020204" pitchFamily="34" charset="0"/>
                <a:cs typeface="Arial" panose="020B0604020202020204" pitchFamily="34" charset="0"/>
              </a:rPr>
              <a:t>darsliklari</a:t>
            </a:r>
            <a:r>
              <a:rPr lang="en-US" sz="4000" dirty="0" smtClean="0">
                <a:solidFill>
                  <a:schemeClr val="bg1"/>
                </a:solidFill>
                <a:latin typeface="Arial" panose="020B0604020202020204" pitchFamily="34" charset="0"/>
                <a:cs typeface="Arial" panose="020B0604020202020204" pitchFamily="34" charset="0"/>
              </a:rPr>
              <a:t> </a:t>
            </a:r>
            <a:r>
              <a:rPr lang="en-US" sz="4000" dirty="0" err="1" smtClean="0">
                <a:solidFill>
                  <a:schemeClr val="bg1"/>
                </a:solidFill>
                <a:latin typeface="Arial" panose="020B0604020202020204" pitchFamily="34" charset="0"/>
                <a:cs typeface="Arial" panose="020B0604020202020204" pitchFamily="34" charset="0"/>
              </a:rPr>
              <a:t>va</a:t>
            </a:r>
            <a:r>
              <a:rPr lang="en-US" sz="4000" dirty="0" smtClean="0">
                <a:solidFill>
                  <a:schemeClr val="bg1"/>
                </a:solidFill>
                <a:latin typeface="Arial" panose="020B0604020202020204" pitchFamily="34" charset="0"/>
                <a:cs typeface="Arial" panose="020B0604020202020204" pitchFamily="34" charset="0"/>
              </a:rPr>
              <a:t> </a:t>
            </a:r>
            <a:r>
              <a:rPr lang="en-US" sz="4000" dirty="0" err="1" smtClean="0">
                <a:solidFill>
                  <a:schemeClr val="bg1"/>
                </a:solidFill>
                <a:latin typeface="Arial" panose="020B0604020202020204" pitchFamily="34" charset="0"/>
                <a:cs typeface="Arial" panose="020B0604020202020204" pitchFamily="34" charset="0"/>
              </a:rPr>
              <a:t>o’quv</a:t>
            </a:r>
            <a:r>
              <a:rPr lang="en-US" sz="4000" dirty="0" smtClean="0">
                <a:solidFill>
                  <a:schemeClr val="bg1"/>
                </a:solidFill>
                <a:latin typeface="Arial" panose="020B0604020202020204" pitchFamily="34" charset="0"/>
                <a:cs typeface="Arial" panose="020B0604020202020204" pitchFamily="34" charset="0"/>
              </a:rPr>
              <a:t> </a:t>
            </a:r>
            <a:r>
              <a:rPr lang="en-US" sz="4000" dirty="0" err="1" smtClean="0">
                <a:solidFill>
                  <a:schemeClr val="bg1"/>
                </a:solidFill>
                <a:latin typeface="Arial" panose="020B0604020202020204" pitchFamily="34" charset="0"/>
                <a:cs typeface="Arial" panose="020B0604020202020204" pitchFamily="34" charset="0"/>
              </a:rPr>
              <a:t>qo’llanmalari</a:t>
            </a:r>
            <a:r>
              <a:rPr lang="en-US" sz="4000" dirty="0" smtClean="0">
                <a:solidFill>
                  <a:schemeClr val="bg1"/>
                </a:solidFill>
                <a:latin typeface="Arial" panose="020B0604020202020204" pitchFamily="34" charset="0"/>
                <a:cs typeface="Arial" panose="020B0604020202020204" pitchFamily="34" charset="0"/>
              </a:rPr>
              <a:t> </a:t>
            </a:r>
            <a:r>
              <a:rPr lang="en-US" sz="4000" dirty="0" err="1" smtClean="0">
                <a:solidFill>
                  <a:schemeClr val="bg1"/>
                </a:solidFill>
                <a:latin typeface="Arial" panose="020B0604020202020204" pitchFamily="34" charset="0"/>
                <a:cs typeface="Arial" panose="020B0604020202020204" pitchFamily="34" charset="0"/>
              </a:rPr>
              <a:t>tahlili</a:t>
            </a:r>
            <a:r>
              <a:rPr lang="en-US" sz="4000" dirty="0" smtClean="0">
                <a:solidFill>
                  <a:schemeClr val="bg1"/>
                </a:solidFill>
                <a:latin typeface="Arial" panose="020B0604020202020204" pitchFamily="34" charset="0"/>
                <a:cs typeface="Arial" panose="020B0604020202020204" pitchFamily="34" charset="0"/>
              </a:rPr>
              <a:t>. </a:t>
            </a:r>
            <a:endParaRPr lang="uz-Cyrl-UZ" sz="2400" b="1" dirty="0">
              <a:solidFill>
                <a:schemeClr val="bg1"/>
              </a:solidFill>
              <a:latin typeface="Century Gothic" panose="020B0502020202020204" pitchFamily="34" charset="0"/>
              <a:ea typeface="Tahoma" panose="020B0604030504040204" pitchFamily="34" charset="0"/>
              <a:cs typeface="Tahoma" panose="020B0604030504040204" pitchFamily="34" charset="0"/>
            </a:endParaRPr>
          </a:p>
        </p:txBody>
      </p:sp>
      <p:pic>
        <p:nvPicPr>
          <p:cNvPr id="5" name="Рисунок 4">
            <a:extLst>
              <a:ext uri="{FF2B5EF4-FFF2-40B4-BE49-F238E27FC236}">
                <a16:creationId xmlns="" xmlns:a16="http://schemas.microsoft.com/office/drawing/2014/main" id="{C75FB2AE-EE07-42C6-90E2-21965D722D6C}"/>
              </a:ext>
            </a:extLst>
          </p:cNvPr>
          <p:cNvPicPr>
            <a:picLocks noChangeAspect="1"/>
          </p:cNvPicPr>
          <p:nvPr/>
        </p:nvPicPr>
        <p:blipFill>
          <a:blip r:embed="rId4"/>
          <a:stretch>
            <a:fillRect/>
          </a:stretch>
        </p:blipFill>
        <p:spPr>
          <a:xfrm>
            <a:off x="4785889" y="502071"/>
            <a:ext cx="2670153" cy="769004"/>
          </a:xfrm>
          <a:prstGeom prst="rect">
            <a:avLst/>
          </a:prstGeom>
        </p:spPr>
      </p:pic>
      <p:pic>
        <p:nvPicPr>
          <p:cNvPr id="6" name="Рисунок 5">
            <a:extLst>
              <a:ext uri="{FF2B5EF4-FFF2-40B4-BE49-F238E27FC236}">
                <a16:creationId xmlns="" xmlns:a16="http://schemas.microsoft.com/office/drawing/2014/main" id="{C9F07767-5D19-44AA-91B0-556EA1075D3A}"/>
              </a:ext>
            </a:extLst>
          </p:cNvPr>
          <p:cNvPicPr>
            <a:picLocks noChangeAspect="1"/>
          </p:cNvPicPr>
          <p:nvPr/>
        </p:nvPicPr>
        <p:blipFill>
          <a:blip r:embed="rId5"/>
          <a:stretch>
            <a:fillRect/>
          </a:stretch>
        </p:blipFill>
        <p:spPr>
          <a:xfrm>
            <a:off x="9322562" y="224896"/>
            <a:ext cx="1393005" cy="1539352"/>
          </a:xfrm>
          <a:prstGeom prst="rect">
            <a:avLst/>
          </a:prstGeom>
          <a:ln>
            <a:noFill/>
          </a:ln>
        </p:spPr>
      </p:pic>
    </p:spTree>
    <p:extLst>
      <p:ext uri="{BB962C8B-B14F-4D97-AF65-F5344CB8AC3E}">
        <p14:creationId xmlns:p14="http://schemas.microsoft.com/office/powerpoint/2010/main" val="3356421405"/>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399" y="1024011"/>
            <a:ext cx="10363201" cy="609398"/>
          </a:xfrm>
        </p:spPr>
        <p:txBody>
          <a:bodyPr>
            <a:normAutofit fontScale="90000"/>
          </a:bodyPr>
          <a:lstStyle/>
          <a:p>
            <a:pPr algn="ctr"/>
            <a:r>
              <a:rPr lang="en-US" dirty="0" smtClean="0">
                <a:solidFill>
                  <a:srgbClr val="FF0000"/>
                </a:solidFill>
              </a:rPr>
              <a:t>REJA</a:t>
            </a:r>
            <a:endParaRPr lang="ru-RU" dirty="0">
              <a:solidFill>
                <a:srgbClr val="FF0000"/>
              </a:solidFill>
            </a:endParaRPr>
          </a:p>
        </p:txBody>
      </p:sp>
      <p:sp>
        <p:nvSpPr>
          <p:cNvPr id="3" name="Подзаголовок 2"/>
          <p:cNvSpPr>
            <a:spLocks noGrp="1"/>
          </p:cNvSpPr>
          <p:nvPr>
            <p:ph idx="1"/>
          </p:nvPr>
        </p:nvSpPr>
        <p:spPr>
          <a:xfrm>
            <a:off x="1828800" y="2524370"/>
            <a:ext cx="8534400" cy="3487108"/>
          </a:xfrm>
        </p:spPr>
        <p:txBody>
          <a:bodyPr/>
          <a:lstStyle/>
          <a:p>
            <a:r>
              <a:rPr lang="en-US" dirty="0" smtClean="0">
                <a:solidFill>
                  <a:srgbClr val="FF0000"/>
                </a:solidFill>
              </a:rPr>
              <a:t>1. </a:t>
            </a:r>
            <a:r>
              <a:rPr lang="en-US" dirty="0" err="1" smtClean="0">
                <a:solidFill>
                  <a:srgbClr val="FF0000"/>
                </a:solidFill>
              </a:rPr>
              <a:t>Boshlang’ich</a:t>
            </a:r>
            <a:r>
              <a:rPr lang="en-US" dirty="0" smtClean="0">
                <a:solidFill>
                  <a:srgbClr val="FF0000"/>
                </a:solidFill>
              </a:rPr>
              <a:t> </a:t>
            </a:r>
            <a:r>
              <a:rPr lang="en-US" dirty="0" err="1" smtClean="0">
                <a:solidFill>
                  <a:srgbClr val="FF0000"/>
                </a:solidFill>
              </a:rPr>
              <a:t>ta’lim</a:t>
            </a:r>
            <a:r>
              <a:rPr lang="en-US" dirty="0" smtClean="0">
                <a:solidFill>
                  <a:srgbClr val="FF0000"/>
                </a:solidFill>
              </a:rPr>
              <a:t> </a:t>
            </a:r>
            <a:r>
              <a:rPr lang="en-US" dirty="0" err="1" smtClean="0">
                <a:solidFill>
                  <a:srgbClr val="FF0000"/>
                </a:solidFill>
              </a:rPr>
              <a:t>fanlari</a:t>
            </a:r>
            <a:r>
              <a:rPr lang="en-US" dirty="0" smtClean="0">
                <a:solidFill>
                  <a:srgbClr val="FF0000"/>
                </a:solidFill>
              </a:rPr>
              <a:t> </a:t>
            </a:r>
            <a:r>
              <a:rPr lang="en-US" dirty="0" err="1" smtClean="0">
                <a:solidFill>
                  <a:srgbClr val="FF0000"/>
                </a:solidFill>
              </a:rPr>
              <a:t>uchun</a:t>
            </a:r>
            <a:r>
              <a:rPr lang="en-US" dirty="0" smtClean="0">
                <a:solidFill>
                  <a:srgbClr val="FF0000"/>
                </a:solidFill>
              </a:rPr>
              <a:t> </a:t>
            </a:r>
            <a:r>
              <a:rPr lang="en-US" dirty="0" err="1" smtClean="0">
                <a:solidFill>
                  <a:srgbClr val="FF0000"/>
                </a:solidFill>
              </a:rPr>
              <a:t>yaratilgan</a:t>
            </a:r>
            <a:r>
              <a:rPr lang="en-US" dirty="0" smtClean="0">
                <a:solidFill>
                  <a:srgbClr val="FF0000"/>
                </a:solidFill>
              </a:rPr>
              <a:t> </a:t>
            </a:r>
            <a:r>
              <a:rPr lang="en-US" dirty="0" err="1" smtClean="0">
                <a:solidFill>
                  <a:srgbClr val="FF0000"/>
                </a:solidFill>
              </a:rPr>
              <a:t>yangi</a:t>
            </a:r>
            <a:r>
              <a:rPr lang="en-US" dirty="0" smtClean="0">
                <a:solidFill>
                  <a:srgbClr val="FF0000"/>
                </a:solidFill>
              </a:rPr>
              <a:t> </a:t>
            </a:r>
            <a:r>
              <a:rPr lang="en-US" dirty="0" err="1" smtClean="0">
                <a:solidFill>
                  <a:srgbClr val="FF0000"/>
                </a:solidFill>
              </a:rPr>
              <a:t>darslik</a:t>
            </a:r>
            <a:r>
              <a:rPr lang="en-US" dirty="0" smtClean="0">
                <a:solidFill>
                  <a:srgbClr val="FF0000"/>
                </a:solidFill>
              </a:rPr>
              <a:t> </a:t>
            </a:r>
            <a:r>
              <a:rPr lang="en-US" dirty="0" err="1" smtClean="0">
                <a:solidFill>
                  <a:srgbClr val="FF0000"/>
                </a:solidFill>
              </a:rPr>
              <a:t>va</a:t>
            </a:r>
            <a:r>
              <a:rPr lang="en-US" dirty="0" smtClean="0">
                <a:solidFill>
                  <a:srgbClr val="FF0000"/>
                </a:solidFill>
              </a:rPr>
              <a:t> </a:t>
            </a:r>
            <a:r>
              <a:rPr lang="en-US" dirty="0" err="1" smtClean="0">
                <a:solidFill>
                  <a:srgbClr val="FF0000"/>
                </a:solidFill>
              </a:rPr>
              <a:t>o’quv</a:t>
            </a:r>
            <a:r>
              <a:rPr lang="en-US" dirty="0" smtClean="0">
                <a:solidFill>
                  <a:srgbClr val="FF0000"/>
                </a:solidFill>
              </a:rPr>
              <a:t> </a:t>
            </a:r>
            <a:r>
              <a:rPr lang="en-US" dirty="0" err="1" smtClean="0">
                <a:solidFill>
                  <a:srgbClr val="FF0000"/>
                </a:solidFill>
              </a:rPr>
              <a:t>uslubiy</a:t>
            </a:r>
            <a:r>
              <a:rPr lang="en-US" dirty="0" smtClean="0">
                <a:solidFill>
                  <a:srgbClr val="FF0000"/>
                </a:solidFill>
              </a:rPr>
              <a:t> </a:t>
            </a:r>
            <a:r>
              <a:rPr lang="en-US" dirty="0" err="1" smtClean="0">
                <a:solidFill>
                  <a:srgbClr val="FF0000"/>
                </a:solidFill>
              </a:rPr>
              <a:t>qo’llanmalar</a:t>
            </a:r>
            <a:r>
              <a:rPr lang="en-US" dirty="0" smtClean="0">
                <a:solidFill>
                  <a:srgbClr val="FF0000"/>
                </a:solidFill>
              </a:rPr>
              <a:t> </a:t>
            </a:r>
            <a:r>
              <a:rPr lang="en-US" dirty="0" err="1" smtClean="0">
                <a:solidFill>
                  <a:srgbClr val="FF0000"/>
                </a:solidFill>
              </a:rPr>
              <a:t>tahlili</a:t>
            </a:r>
            <a:r>
              <a:rPr lang="en-US" dirty="0" smtClean="0">
                <a:solidFill>
                  <a:srgbClr val="FF0000"/>
                </a:solidFill>
              </a:rPr>
              <a:t>.</a:t>
            </a:r>
          </a:p>
          <a:p>
            <a:r>
              <a:rPr lang="en-US" dirty="0" smtClean="0">
                <a:solidFill>
                  <a:srgbClr val="FF0000"/>
                </a:solidFill>
              </a:rPr>
              <a:t>2.Alifbe, </a:t>
            </a:r>
            <a:r>
              <a:rPr lang="en-US" dirty="0" err="1" smtClean="0">
                <a:solidFill>
                  <a:srgbClr val="FF0000"/>
                </a:solidFill>
              </a:rPr>
              <a:t>ona</a:t>
            </a:r>
            <a:r>
              <a:rPr lang="en-US" dirty="0" smtClean="0">
                <a:solidFill>
                  <a:srgbClr val="FF0000"/>
                </a:solidFill>
              </a:rPr>
              <a:t> </a:t>
            </a:r>
            <a:r>
              <a:rPr lang="en-US" dirty="0" err="1" smtClean="0">
                <a:solidFill>
                  <a:srgbClr val="FF0000"/>
                </a:solidFill>
              </a:rPr>
              <a:t>tili</a:t>
            </a:r>
            <a:r>
              <a:rPr lang="en-US" dirty="0" smtClean="0">
                <a:solidFill>
                  <a:srgbClr val="FF0000"/>
                </a:solidFill>
              </a:rPr>
              <a:t>, </a:t>
            </a:r>
            <a:r>
              <a:rPr lang="en-US" dirty="0" err="1" smtClean="0">
                <a:solidFill>
                  <a:srgbClr val="FF0000"/>
                </a:solidFill>
              </a:rPr>
              <a:t>o’qish</a:t>
            </a:r>
            <a:r>
              <a:rPr lang="en-US" dirty="0" smtClean="0">
                <a:solidFill>
                  <a:srgbClr val="FF0000"/>
                </a:solidFill>
              </a:rPr>
              <a:t> </a:t>
            </a:r>
            <a:r>
              <a:rPr lang="en-US" dirty="0" err="1" smtClean="0">
                <a:solidFill>
                  <a:srgbClr val="FF0000"/>
                </a:solidFill>
              </a:rPr>
              <a:t>savodxonligi</a:t>
            </a:r>
            <a:r>
              <a:rPr lang="en-US" dirty="0" smtClean="0">
                <a:solidFill>
                  <a:srgbClr val="FF0000"/>
                </a:solidFill>
              </a:rPr>
              <a:t>, </a:t>
            </a:r>
            <a:r>
              <a:rPr lang="en-US" dirty="0" err="1" smtClean="0">
                <a:solidFill>
                  <a:srgbClr val="FF0000"/>
                </a:solidFill>
              </a:rPr>
              <a:t>matematika</a:t>
            </a:r>
            <a:r>
              <a:rPr lang="en-US" dirty="0" smtClean="0">
                <a:solidFill>
                  <a:srgbClr val="FF0000"/>
                </a:solidFill>
              </a:rPr>
              <a:t>, </a:t>
            </a:r>
            <a:r>
              <a:rPr lang="en-US" dirty="0" err="1" smtClean="0">
                <a:solidFill>
                  <a:srgbClr val="FF0000"/>
                </a:solidFill>
              </a:rPr>
              <a:t>tabiiy</a:t>
            </a:r>
            <a:r>
              <a:rPr lang="en-US" dirty="0" smtClean="0">
                <a:solidFill>
                  <a:srgbClr val="FF0000"/>
                </a:solidFill>
              </a:rPr>
              <a:t> </a:t>
            </a:r>
            <a:r>
              <a:rPr lang="en-US" dirty="0" err="1" smtClean="0">
                <a:solidFill>
                  <a:srgbClr val="FF0000"/>
                </a:solidFill>
              </a:rPr>
              <a:t>fanlar</a:t>
            </a:r>
            <a:r>
              <a:rPr lang="en-US" dirty="0" smtClean="0">
                <a:solidFill>
                  <a:srgbClr val="FF0000"/>
                </a:solidFill>
              </a:rPr>
              <a:t> </a:t>
            </a:r>
            <a:r>
              <a:rPr lang="en-US" dirty="0" err="1" smtClean="0">
                <a:solidFill>
                  <a:srgbClr val="FF0000"/>
                </a:solidFill>
              </a:rPr>
              <a:t>darsliklarining</a:t>
            </a:r>
            <a:r>
              <a:rPr lang="en-US" dirty="0" smtClean="0">
                <a:solidFill>
                  <a:srgbClr val="FF0000"/>
                </a:solidFill>
              </a:rPr>
              <a:t> </a:t>
            </a:r>
            <a:r>
              <a:rPr lang="en-US" dirty="0" err="1" smtClean="0">
                <a:solidFill>
                  <a:srgbClr val="FF0000"/>
                </a:solidFill>
              </a:rPr>
              <a:t>tahlili</a:t>
            </a:r>
            <a:r>
              <a:rPr lang="en-US" dirty="0" smtClean="0">
                <a:solidFill>
                  <a:srgbClr val="FF0000"/>
                </a:solidFill>
              </a:rPr>
              <a:t>.</a:t>
            </a:r>
          </a:p>
          <a:p>
            <a:r>
              <a:rPr lang="en-US" dirty="0" smtClean="0">
                <a:solidFill>
                  <a:srgbClr val="FF0000"/>
                </a:solidFill>
              </a:rPr>
              <a:t>3. </a:t>
            </a:r>
            <a:r>
              <a:rPr lang="en-US" dirty="0" err="1" smtClean="0">
                <a:solidFill>
                  <a:srgbClr val="FF0000"/>
                </a:solidFill>
              </a:rPr>
              <a:t>Tarbiya</a:t>
            </a:r>
            <a:r>
              <a:rPr lang="en-US" dirty="0" smtClean="0">
                <a:solidFill>
                  <a:srgbClr val="FF0000"/>
                </a:solidFill>
              </a:rPr>
              <a:t>, </a:t>
            </a:r>
            <a:r>
              <a:rPr lang="en-US" dirty="0" err="1" smtClean="0">
                <a:solidFill>
                  <a:srgbClr val="FF0000"/>
                </a:solidFill>
              </a:rPr>
              <a:t>informatika</a:t>
            </a:r>
            <a:r>
              <a:rPr lang="en-US" dirty="0">
                <a:solidFill>
                  <a:srgbClr val="FF0000"/>
                </a:solidFill>
              </a:rPr>
              <a:t> </a:t>
            </a:r>
            <a:r>
              <a:rPr lang="en-US" dirty="0" err="1" smtClean="0">
                <a:solidFill>
                  <a:srgbClr val="FF0000"/>
                </a:solidFill>
              </a:rPr>
              <a:t>va</a:t>
            </a:r>
            <a:r>
              <a:rPr lang="en-US" dirty="0" smtClean="0">
                <a:solidFill>
                  <a:srgbClr val="FF0000"/>
                </a:solidFill>
              </a:rPr>
              <a:t> </a:t>
            </a:r>
            <a:r>
              <a:rPr lang="en-US" dirty="0" err="1" smtClean="0">
                <a:solidFill>
                  <a:srgbClr val="FF0000"/>
                </a:solidFill>
              </a:rPr>
              <a:t>axborot</a:t>
            </a:r>
            <a:r>
              <a:rPr lang="en-US" dirty="0" smtClean="0">
                <a:solidFill>
                  <a:srgbClr val="FF0000"/>
                </a:solidFill>
              </a:rPr>
              <a:t> </a:t>
            </a:r>
            <a:r>
              <a:rPr lang="en-US" dirty="0" err="1" smtClean="0">
                <a:solidFill>
                  <a:srgbClr val="FF0000"/>
                </a:solidFill>
              </a:rPr>
              <a:t>texnologiyalari</a:t>
            </a:r>
            <a:r>
              <a:rPr lang="en-US" dirty="0" smtClean="0">
                <a:solidFill>
                  <a:srgbClr val="FF0000"/>
                </a:solidFill>
              </a:rPr>
              <a:t>, </a:t>
            </a:r>
            <a:r>
              <a:rPr lang="en-US" dirty="0" err="1" smtClean="0">
                <a:solidFill>
                  <a:srgbClr val="FF0000"/>
                </a:solidFill>
              </a:rPr>
              <a:t>tasviriy</a:t>
            </a:r>
            <a:r>
              <a:rPr lang="en-US" dirty="0" smtClean="0">
                <a:solidFill>
                  <a:srgbClr val="FF0000"/>
                </a:solidFill>
              </a:rPr>
              <a:t> </a:t>
            </a:r>
            <a:r>
              <a:rPr lang="en-US" dirty="0" err="1" smtClean="0">
                <a:solidFill>
                  <a:srgbClr val="FF0000"/>
                </a:solidFill>
              </a:rPr>
              <a:t>san’at</a:t>
            </a:r>
            <a:r>
              <a:rPr lang="en-US" dirty="0" smtClean="0">
                <a:solidFill>
                  <a:srgbClr val="FF0000"/>
                </a:solidFill>
              </a:rPr>
              <a:t>, </a:t>
            </a:r>
            <a:r>
              <a:rPr lang="en-US" dirty="0" err="1" smtClean="0">
                <a:solidFill>
                  <a:srgbClr val="FF0000"/>
                </a:solidFill>
              </a:rPr>
              <a:t>texnologiya</a:t>
            </a:r>
            <a:r>
              <a:rPr lang="en-US" dirty="0" smtClean="0">
                <a:solidFill>
                  <a:srgbClr val="FF0000"/>
                </a:solidFill>
              </a:rPr>
              <a:t> </a:t>
            </a:r>
            <a:r>
              <a:rPr lang="en-US" dirty="0" err="1" smtClean="0">
                <a:solidFill>
                  <a:srgbClr val="FF0000"/>
                </a:solidFill>
              </a:rPr>
              <a:t>fanlari</a:t>
            </a:r>
            <a:r>
              <a:rPr lang="en-US" dirty="0" smtClean="0">
                <a:solidFill>
                  <a:srgbClr val="FF0000"/>
                </a:solidFill>
              </a:rPr>
              <a:t> </a:t>
            </a:r>
            <a:r>
              <a:rPr lang="en-US" dirty="0" err="1" smtClean="0">
                <a:solidFill>
                  <a:srgbClr val="FF0000"/>
                </a:solidFill>
              </a:rPr>
              <a:t>darsliklarining</a:t>
            </a:r>
            <a:r>
              <a:rPr lang="en-US" dirty="0" smtClean="0">
                <a:solidFill>
                  <a:srgbClr val="FF0000"/>
                </a:solidFill>
              </a:rPr>
              <a:t> </a:t>
            </a:r>
            <a:r>
              <a:rPr lang="en-US" dirty="0" err="1" smtClean="0">
                <a:solidFill>
                  <a:srgbClr val="FF0000"/>
                </a:solidFill>
              </a:rPr>
              <a:t>tahlili</a:t>
            </a:r>
            <a:r>
              <a:rPr lang="en-US" dirty="0" smtClean="0">
                <a:solidFill>
                  <a:srgbClr val="FF0000"/>
                </a:solidFill>
              </a:rPr>
              <a:t>.</a:t>
            </a:r>
          </a:p>
          <a:p>
            <a:r>
              <a:rPr lang="en-US" dirty="0" smtClean="0">
                <a:solidFill>
                  <a:srgbClr val="FF0000"/>
                </a:solidFill>
              </a:rPr>
              <a:t>4. </a:t>
            </a:r>
            <a:r>
              <a:rPr lang="en-US" dirty="0" err="1" smtClean="0">
                <a:solidFill>
                  <a:srgbClr val="FF0000"/>
                </a:solidFill>
              </a:rPr>
              <a:t>Darsliklar</a:t>
            </a:r>
            <a:r>
              <a:rPr lang="en-US" dirty="0" smtClean="0">
                <a:solidFill>
                  <a:srgbClr val="FF0000"/>
                </a:solidFill>
              </a:rPr>
              <a:t> </a:t>
            </a:r>
            <a:r>
              <a:rPr lang="en-US" dirty="0" err="1" smtClean="0">
                <a:solidFill>
                  <a:srgbClr val="FF0000"/>
                </a:solidFill>
              </a:rPr>
              <a:t>bo’yicha</a:t>
            </a:r>
            <a:r>
              <a:rPr lang="en-US" dirty="0" smtClean="0">
                <a:solidFill>
                  <a:srgbClr val="FF0000"/>
                </a:solidFill>
              </a:rPr>
              <a:t> </a:t>
            </a:r>
            <a:r>
              <a:rPr lang="en-US" dirty="0" err="1" smtClean="0">
                <a:solidFill>
                  <a:srgbClr val="FF0000"/>
                </a:solidFill>
              </a:rPr>
              <a:t>muammolar</a:t>
            </a:r>
            <a:r>
              <a:rPr lang="en-US" dirty="0" smtClean="0">
                <a:solidFill>
                  <a:srgbClr val="FF0000"/>
                </a:solidFill>
              </a:rPr>
              <a:t> </a:t>
            </a:r>
            <a:r>
              <a:rPr lang="en-US" dirty="0" err="1" smtClean="0">
                <a:solidFill>
                  <a:srgbClr val="FF0000"/>
                </a:solidFill>
              </a:rPr>
              <a:t>va</a:t>
            </a:r>
            <a:r>
              <a:rPr lang="en-US" dirty="0" smtClean="0">
                <a:solidFill>
                  <a:srgbClr val="FF0000"/>
                </a:solidFill>
              </a:rPr>
              <a:t> </a:t>
            </a:r>
            <a:r>
              <a:rPr lang="en-US" dirty="0" err="1" smtClean="0">
                <a:solidFill>
                  <a:srgbClr val="FF0000"/>
                </a:solidFill>
              </a:rPr>
              <a:t>ularni</a:t>
            </a:r>
            <a:r>
              <a:rPr lang="en-US" dirty="0" smtClean="0">
                <a:solidFill>
                  <a:srgbClr val="FF0000"/>
                </a:solidFill>
              </a:rPr>
              <a:t> </a:t>
            </a:r>
            <a:r>
              <a:rPr lang="en-US" dirty="0" err="1" smtClean="0">
                <a:solidFill>
                  <a:srgbClr val="FF0000"/>
                </a:solidFill>
              </a:rPr>
              <a:t>bartaraf</a:t>
            </a:r>
            <a:r>
              <a:rPr lang="en-US" dirty="0" smtClean="0">
                <a:solidFill>
                  <a:srgbClr val="FF0000"/>
                </a:solidFill>
              </a:rPr>
              <a:t> </a:t>
            </a:r>
            <a:r>
              <a:rPr lang="en-US" dirty="0" err="1" smtClean="0">
                <a:solidFill>
                  <a:srgbClr val="FF0000"/>
                </a:solidFill>
              </a:rPr>
              <a:t>etish</a:t>
            </a:r>
            <a:r>
              <a:rPr lang="en-US" dirty="0" smtClean="0">
                <a:solidFill>
                  <a:srgbClr val="FF0000"/>
                </a:solidFill>
              </a:rPr>
              <a:t> </a:t>
            </a:r>
            <a:r>
              <a:rPr lang="en-US" dirty="0" err="1" smtClean="0">
                <a:solidFill>
                  <a:srgbClr val="FF0000"/>
                </a:solidFill>
              </a:rPr>
              <a:t>yo’llari</a:t>
            </a:r>
            <a:r>
              <a:rPr lang="en-US" dirty="0" smtClean="0">
                <a:solidFill>
                  <a:srgbClr val="FF0000"/>
                </a:solidFill>
              </a:rPr>
              <a:t>.</a:t>
            </a:r>
            <a:endParaRPr lang="ru-RU" dirty="0">
              <a:solidFill>
                <a:srgbClr val="FF0000"/>
              </a:solidFill>
            </a:endParaRPr>
          </a:p>
        </p:txBody>
      </p:sp>
    </p:spTree>
    <p:extLst>
      <p:ext uri="{BB962C8B-B14F-4D97-AF65-F5344CB8AC3E}">
        <p14:creationId xmlns:p14="http://schemas.microsoft.com/office/powerpoint/2010/main" val="12675666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9475"/>
            <a:ext cx="10363201" cy="6093976"/>
          </a:xfrm>
        </p:spPr>
        <p:txBody>
          <a:bodyPr>
            <a:normAutofit fontScale="90000"/>
          </a:bodyPr>
          <a:lstStyle/>
          <a:p>
            <a:r>
              <a:rPr lang="en-US" dirty="0" err="1">
                <a:solidFill>
                  <a:schemeClr val="bg1"/>
                </a:solidFill>
              </a:rPr>
              <a:t>Ta‘limdagi</a:t>
            </a:r>
            <a:r>
              <a:rPr lang="en-US" dirty="0">
                <a:solidFill>
                  <a:schemeClr val="bg1"/>
                </a:solidFill>
              </a:rPr>
              <a:t> </a:t>
            </a:r>
            <a:r>
              <a:rPr lang="en-US" dirty="0" err="1">
                <a:solidFill>
                  <a:schemeClr val="bg1"/>
                </a:solidFill>
              </a:rPr>
              <a:t>islohatlardan</a:t>
            </a:r>
            <a:r>
              <a:rPr lang="en-US" dirty="0">
                <a:solidFill>
                  <a:schemeClr val="bg1"/>
                </a:solidFill>
              </a:rPr>
              <a:t> </a:t>
            </a:r>
            <a:r>
              <a:rPr lang="en-US" dirty="0" err="1">
                <a:solidFill>
                  <a:schemeClr val="bg1"/>
                </a:solidFill>
              </a:rPr>
              <a:t>so‘ng</a:t>
            </a:r>
            <a:r>
              <a:rPr lang="en-US" dirty="0">
                <a:solidFill>
                  <a:schemeClr val="bg1"/>
                </a:solidFill>
              </a:rPr>
              <a:t> </a:t>
            </a:r>
            <a:r>
              <a:rPr lang="en-US" dirty="0" err="1">
                <a:solidFill>
                  <a:schemeClr val="bg1"/>
                </a:solidFill>
              </a:rPr>
              <a:t>Milliy</a:t>
            </a:r>
            <a:r>
              <a:rPr lang="en-US" dirty="0">
                <a:solidFill>
                  <a:schemeClr val="bg1"/>
                </a:solidFill>
              </a:rPr>
              <a:t> </a:t>
            </a:r>
            <a:r>
              <a:rPr lang="en-US" dirty="0" err="1">
                <a:solidFill>
                  <a:schemeClr val="bg1"/>
                </a:solidFill>
              </a:rPr>
              <a:t>O’quv</a:t>
            </a:r>
            <a:r>
              <a:rPr lang="en-US" dirty="0">
                <a:solidFill>
                  <a:schemeClr val="bg1"/>
                </a:solidFill>
              </a:rPr>
              <a:t> </a:t>
            </a:r>
            <a:r>
              <a:rPr lang="en-US" dirty="0" err="1">
                <a:solidFill>
                  <a:schemeClr val="bg1"/>
                </a:solidFill>
              </a:rPr>
              <a:t>Dasturimizni</a:t>
            </a:r>
            <a:r>
              <a:rPr lang="en-US" dirty="0">
                <a:solidFill>
                  <a:schemeClr val="bg1"/>
                </a:solidFill>
              </a:rPr>
              <a:t> </a:t>
            </a:r>
            <a:r>
              <a:rPr lang="en-US" dirty="0" err="1">
                <a:solidFill>
                  <a:schemeClr val="bg1"/>
                </a:solidFill>
              </a:rPr>
              <a:t>Xalqaro</a:t>
            </a:r>
            <a:r>
              <a:rPr lang="en-US" dirty="0">
                <a:solidFill>
                  <a:schemeClr val="bg1"/>
                </a:solidFill>
              </a:rPr>
              <a:t> </a:t>
            </a:r>
            <a:r>
              <a:rPr lang="en-US" dirty="0" err="1">
                <a:solidFill>
                  <a:schemeClr val="bg1"/>
                </a:solidFill>
              </a:rPr>
              <a:t>dastur</a:t>
            </a:r>
            <a:r>
              <a:rPr lang="en-US" dirty="0">
                <a:solidFill>
                  <a:schemeClr val="bg1"/>
                </a:solidFill>
              </a:rPr>
              <a:t> </a:t>
            </a:r>
            <a:r>
              <a:rPr lang="en-US" dirty="0" err="1">
                <a:solidFill>
                  <a:schemeClr val="bg1"/>
                </a:solidFill>
              </a:rPr>
              <a:t>bilan</a:t>
            </a:r>
            <a:r>
              <a:rPr lang="en-US" dirty="0">
                <a:solidFill>
                  <a:schemeClr val="bg1"/>
                </a:solidFill>
              </a:rPr>
              <a:t> </a:t>
            </a:r>
            <a:r>
              <a:rPr lang="en-US" dirty="0" err="1">
                <a:solidFill>
                  <a:schemeClr val="bg1"/>
                </a:solidFill>
              </a:rPr>
              <a:t>qiyoslanganda</a:t>
            </a:r>
            <a:r>
              <a:rPr lang="en-US" dirty="0">
                <a:solidFill>
                  <a:schemeClr val="bg1"/>
                </a:solidFill>
              </a:rPr>
              <a:t> </a:t>
            </a:r>
            <a:r>
              <a:rPr lang="en-US" dirty="0" err="1">
                <a:solidFill>
                  <a:schemeClr val="bg1"/>
                </a:solidFill>
              </a:rPr>
              <a:t>dasturda</a:t>
            </a:r>
            <a:r>
              <a:rPr lang="en-US" dirty="0">
                <a:solidFill>
                  <a:schemeClr val="bg1"/>
                </a:solidFill>
              </a:rPr>
              <a:t> </a:t>
            </a:r>
            <a:r>
              <a:rPr lang="en-US" dirty="0" err="1">
                <a:solidFill>
                  <a:schemeClr val="bg1"/>
                </a:solidFill>
              </a:rPr>
              <a:t>ancha</a:t>
            </a:r>
            <a:r>
              <a:rPr lang="en-US" dirty="0">
                <a:solidFill>
                  <a:schemeClr val="bg1"/>
                </a:solidFill>
              </a:rPr>
              <a:t> </a:t>
            </a:r>
            <a:r>
              <a:rPr lang="en-US" dirty="0" err="1">
                <a:solidFill>
                  <a:schemeClr val="bg1"/>
                </a:solidFill>
              </a:rPr>
              <a:t>siljish</a:t>
            </a:r>
            <a:r>
              <a:rPr lang="en-US" dirty="0">
                <a:solidFill>
                  <a:schemeClr val="bg1"/>
                </a:solidFill>
              </a:rPr>
              <a:t> </a:t>
            </a:r>
            <a:r>
              <a:rPr lang="en-US" dirty="0" err="1">
                <a:solidFill>
                  <a:schemeClr val="bg1"/>
                </a:solidFill>
              </a:rPr>
              <a:t>borligini</a:t>
            </a:r>
            <a:r>
              <a:rPr lang="en-US" dirty="0">
                <a:solidFill>
                  <a:schemeClr val="bg1"/>
                </a:solidFill>
              </a:rPr>
              <a:t> </a:t>
            </a:r>
            <a:r>
              <a:rPr lang="en-US" dirty="0" err="1">
                <a:solidFill>
                  <a:schemeClr val="bg1"/>
                </a:solidFill>
              </a:rPr>
              <a:t>ko‘rishimiz</a:t>
            </a:r>
            <a:r>
              <a:rPr lang="en-US" dirty="0">
                <a:solidFill>
                  <a:schemeClr val="bg1"/>
                </a:solidFill>
              </a:rPr>
              <a:t> </a:t>
            </a:r>
            <a:r>
              <a:rPr lang="en-US" dirty="0" err="1">
                <a:solidFill>
                  <a:schemeClr val="bg1"/>
                </a:solidFill>
              </a:rPr>
              <a:t>mumkin</a:t>
            </a:r>
            <a:r>
              <a:rPr lang="en-US" dirty="0">
                <a:solidFill>
                  <a:schemeClr val="bg1"/>
                </a:solidFill>
              </a:rPr>
              <a:t>. </a:t>
            </a:r>
            <a:r>
              <a:rPr lang="en-US" dirty="0" err="1">
                <a:solidFill>
                  <a:schemeClr val="bg1"/>
                </a:solidFill>
              </a:rPr>
              <a:t>Eski</a:t>
            </a:r>
            <a:r>
              <a:rPr lang="en-US" dirty="0">
                <a:solidFill>
                  <a:schemeClr val="bg1"/>
                </a:solidFill>
              </a:rPr>
              <a:t> </a:t>
            </a:r>
            <a:r>
              <a:rPr lang="en-US" dirty="0" err="1">
                <a:solidFill>
                  <a:schemeClr val="bg1"/>
                </a:solidFill>
              </a:rPr>
              <a:t>dasturlardagi</a:t>
            </a:r>
            <a:r>
              <a:rPr lang="en-US" dirty="0">
                <a:solidFill>
                  <a:schemeClr val="bg1"/>
                </a:solidFill>
              </a:rPr>
              <a:t> </a:t>
            </a:r>
            <a:r>
              <a:rPr lang="en-US" dirty="0" err="1">
                <a:solidFill>
                  <a:schemeClr val="bg1"/>
                </a:solidFill>
              </a:rPr>
              <a:t>darsliklarni</a:t>
            </a:r>
            <a:r>
              <a:rPr lang="en-US" dirty="0">
                <a:solidFill>
                  <a:schemeClr val="bg1"/>
                </a:solidFill>
              </a:rPr>
              <a:t> </a:t>
            </a:r>
            <a:r>
              <a:rPr lang="en-US" dirty="0" err="1">
                <a:solidFill>
                  <a:schemeClr val="bg1"/>
                </a:solidFill>
              </a:rPr>
              <a:t>misol</a:t>
            </a:r>
            <a:r>
              <a:rPr lang="en-US" dirty="0">
                <a:solidFill>
                  <a:schemeClr val="bg1"/>
                </a:solidFill>
              </a:rPr>
              <a:t> </a:t>
            </a:r>
            <a:r>
              <a:rPr lang="en-US" dirty="0" err="1">
                <a:solidFill>
                  <a:schemeClr val="bg1"/>
                </a:solidFill>
              </a:rPr>
              <a:t>tariqasida</a:t>
            </a:r>
            <a:r>
              <a:rPr lang="en-US" dirty="0">
                <a:solidFill>
                  <a:schemeClr val="bg1"/>
                </a:solidFill>
              </a:rPr>
              <a:t> </a:t>
            </a:r>
            <a:r>
              <a:rPr lang="en-US" dirty="0" err="1">
                <a:solidFill>
                  <a:schemeClr val="bg1"/>
                </a:solidFill>
              </a:rPr>
              <a:t>oladigan</a:t>
            </a:r>
            <a:r>
              <a:rPr lang="en-US" dirty="0">
                <a:solidFill>
                  <a:schemeClr val="bg1"/>
                </a:solidFill>
              </a:rPr>
              <a:t> </a:t>
            </a:r>
            <a:r>
              <a:rPr lang="en-US" dirty="0" err="1">
                <a:solidFill>
                  <a:schemeClr val="bg1"/>
                </a:solidFill>
              </a:rPr>
              <a:t>bo‘lsak</a:t>
            </a:r>
            <a:r>
              <a:rPr lang="en-US" dirty="0">
                <a:solidFill>
                  <a:schemeClr val="bg1"/>
                </a:solidFill>
              </a:rPr>
              <a:t>, </a:t>
            </a:r>
            <a:r>
              <a:rPr lang="en-US" dirty="0" err="1">
                <a:solidFill>
                  <a:schemeClr val="bg1"/>
                </a:solidFill>
              </a:rPr>
              <a:t>avvalgi</a:t>
            </a:r>
            <a:r>
              <a:rPr lang="en-US" dirty="0">
                <a:solidFill>
                  <a:schemeClr val="bg1"/>
                </a:solidFill>
              </a:rPr>
              <a:t> </a:t>
            </a:r>
            <a:r>
              <a:rPr lang="en-US" dirty="0" err="1">
                <a:solidFill>
                  <a:schemeClr val="bg1"/>
                </a:solidFill>
              </a:rPr>
              <a:t>darsliklar</a:t>
            </a:r>
            <a:r>
              <a:rPr lang="en-US" dirty="0">
                <a:solidFill>
                  <a:schemeClr val="bg1"/>
                </a:solidFill>
              </a:rPr>
              <a:t> </a:t>
            </a:r>
            <a:r>
              <a:rPr lang="en-US" dirty="0" err="1">
                <a:solidFill>
                  <a:schemeClr val="bg1"/>
                </a:solidFill>
              </a:rPr>
              <a:t>qiyin</a:t>
            </a:r>
            <a:r>
              <a:rPr lang="en-US" dirty="0">
                <a:solidFill>
                  <a:schemeClr val="bg1"/>
                </a:solidFill>
              </a:rPr>
              <a:t> </a:t>
            </a:r>
            <a:r>
              <a:rPr lang="en-US" dirty="0" err="1">
                <a:solidFill>
                  <a:schemeClr val="bg1"/>
                </a:solidFill>
              </a:rPr>
              <a:t>akademik</a:t>
            </a:r>
            <a:r>
              <a:rPr lang="en-US" dirty="0">
                <a:solidFill>
                  <a:schemeClr val="bg1"/>
                </a:solidFill>
              </a:rPr>
              <a:t> </a:t>
            </a:r>
            <a:r>
              <a:rPr lang="en-US" dirty="0" err="1">
                <a:solidFill>
                  <a:schemeClr val="bg1"/>
                </a:solidFill>
              </a:rPr>
              <a:t>tilda</a:t>
            </a:r>
            <a:r>
              <a:rPr lang="en-US" dirty="0">
                <a:solidFill>
                  <a:schemeClr val="bg1"/>
                </a:solidFill>
              </a:rPr>
              <a:t> </a:t>
            </a:r>
            <a:r>
              <a:rPr lang="en-US" dirty="0" err="1">
                <a:solidFill>
                  <a:schemeClr val="bg1"/>
                </a:solidFill>
              </a:rPr>
              <a:t>yozilgan</a:t>
            </a:r>
            <a:r>
              <a:rPr lang="en-US" dirty="0">
                <a:solidFill>
                  <a:schemeClr val="bg1"/>
                </a:solidFill>
              </a:rPr>
              <a:t> </a:t>
            </a:r>
            <a:r>
              <a:rPr lang="en-US" dirty="0" err="1">
                <a:solidFill>
                  <a:schemeClr val="bg1"/>
                </a:solidFill>
              </a:rPr>
              <a:t>bo‘lib</a:t>
            </a:r>
            <a:r>
              <a:rPr lang="en-US" dirty="0">
                <a:solidFill>
                  <a:schemeClr val="bg1"/>
                </a:solidFill>
              </a:rPr>
              <a:t> </a:t>
            </a:r>
            <a:r>
              <a:rPr lang="en-US" dirty="0" err="1">
                <a:solidFill>
                  <a:schemeClr val="bg1"/>
                </a:solidFill>
              </a:rPr>
              <a:t>bu</a:t>
            </a:r>
            <a:r>
              <a:rPr lang="en-US" dirty="0">
                <a:solidFill>
                  <a:schemeClr val="bg1"/>
                </a:solidFill>
              </a:rPr>
              <a:t> </a:t>
            </a:r>
            <a:r>
              <a:rPr lang="en-US" dirty="0" err="1">
                <a:solidFill>
                  <a:schemeClr val="bg1"/>
                </a:solidFill>
              </a:rPr>
              <a:t>o‘quvchilarni</a:t>
            </a:r>
            <a:r>
              <a:rPr lang="en-US" dirty="0">
                <a:solidFill>
                  <a:schemeClr val="bg1"/>
                </a:solidFill>
              </a:rPr>
              <a:t> </a:t>
            </a:r>
            <a:r>
              <a:rPr lang="en-US" dirty="0" err="1">
                <a:solidFill>
                  <a:schemeClr val="bg1"/>
                </a:solidFill>
              </a:rPr>
              <a:t>fandan</a:t>
            </a:r>
            <a:r>
              <a:rPr lang="en-US" dirty="0">
                <a:solidFill>
                  <a:schemeClr val="bg1"/>
                </a:solidFill>
              </a:rPr>
              <a:t> </a:t>
            </a:r>
            <a:r>
              <a:rPr lang="en-US" dirty="0" err="1">
                <a:solidFill>
                  <a:schemeClr val="bg1"/>
                </a:solidFill>
              </a:rPr>
              <a:t>bezdirish</a:t>
            </a:r>
            <a:r>
              <a:rPr lang="en-US" dirty="0">
                <a:solidFill>
                  <a:schemeClr val="bg1"/>
                </a:solidFill>
              </a:rPr>
              <a:t> </a:t>
            </a:r>
            <a:r>
              <a:rPr lang="en-US" dirty="0" err="1">
                <a:solidFill>
                  <a:schemeClr val="bg1"/>
                </a:solidFill>
              </a:rPr>
              <a:t>va</a:t>
            </a:r>
            <a:r>
              <a:rPr lang="en-US" dirty="0">
                <a:solidFill>
                  <a:schemeClr val="bg1"/>
                </a:solidFill>
              </a:rPr>
              <a:t> </a:t>
            </a:r>
            <a:r>
              <a:rPr lang="en-US" dirty="0" err="1">
                <a:solidFill>
                  <a:schemeClr val="bg1"/>
                </a:solidFill>
              </a:rPr>
              <a:t>ularni</a:t>
            </a:r>
            <a:r>
              <a:rPr lang="en-US" dirty="0">
                <a:solidFill>
                  <a:schemeClr val="bg1"/>
                </a:solidFill>
              </a:rPr>
              <a:t> </a:t>
            </a:r>
            <a:r>
              <a:rPr lang="en-US" dirty="0" err="1">
                <a:solidFill>
                  <a:schemeClr val="bg1"/>
                </a:solidFill>
              </a:rPr>
              <a:t>tushunmaslikka</a:t>
            </a:r>
            <a:r>
              <a:rPr lang="en-US" dirty="0">
                <a:solidFill>
                  <a:schemeClr val="bg1"/>
                </a:solidFill>
              </a:rPr>
              <a:t> </a:t>
            </a:r>
            <a:r>
              <a:rPr lang="en-US" dirty="0" err="1">
                <a:solidFill>
                  <a:schemeClr val="bg1"/>
                </a:solidFill>
              </a:rPr>
              <a:t>olib</a:t>
            </a:r>
            <a:r>
              <a:rPr lang="en-US" dirty="0">
                <a:solidFill>
                  <a:schemeClr val="bg1"/>
                </a:solidFill>
              </a:rPr>
              <a:t> </a:t>
            </a:r>
            <a:r>
              <a:rPr lang="en-US" dirty="0" err="1">
                <a:solidFill>
                  <a:schemeClr val="bg1"/>
                </a:solidFill>
              </a:rPr>
              <a:t>kelar</a:t>
            </a:r>
            <a:r>
              <a:rPr lang="en-US" dirty="0">
                <a:solidFill>
                  <a:schemeClr val="bg1"/>
                </a:solidFill>
              </a:rPr>
              <a:t> </a:t>
            </a:r>
            <a:r>
              <a:rPr lang="en-US" dirty="0" err="1">
                <a:solidFill>
                  <a:schemeClr val="bg1"/>
                </a:solidFill>
              </a:rPr>
              <a:t>edi</a:t>
            </a:r>
            <a:r>
              <a:rPr lang="en-US" dirty="0">
                <a:solidFill>
                  <a:schemeClr val="bg1"/>
                </a:solidFill>
              </a:rPr>
              <a:t>. </a:t>
            </a:r>
            <a:r>
              <a:rPr lang="en-US" dirty="0" err="1">
                <a:solidFill>
                  <a:schemeClr val="bg1"/>
                </a:solidFill>
              </a:rPr>
              <a:t>Lekin</a:t>
            </a:r>
            <a:r>
              <a:rPr lang="en-US" dirty="0">
                <a:solidFill>
                  <a:schemeClr val="bg1"/>
                </a:solidFill>
              </a:rPr>
              <a:t> </a:t>
            </a:r>
            <a:r>
              <a:rPr lang="en-US" dirty="0" err="1">
                <a:solidFill>
                  <a:schemeClr val="bg1"/>
                </a:solidFill>
              </a:rPr>
              <a:t>bugungi</a:t>
            </a:r>
            <a:r>
              <a:rPr lang="en-US" dirty="0">
                <a:solidFill>
                  <a:schemeClr val="bg1"/>
                </a:solidFill>
              </a:rPr>
              <a:t> </a:t>
            </a:r>
            <a:r>
              <a:rPr lang="en-US" dirty="0" err="1">
                <a:solidFill>
                  <a:schemeClr val="bg1"/>
                </a:solidFill>
              </a:rPr>
              <a:t>kunda</a:t>
            </a:r>
            <a:r>
              <a:rPr lang="en-US" dirty="0">
                <a:solidFill>
                  <a:schemeClr val="bg1"/>
                </a:solidFill>
              </a:rPr>
              <a:t> </a:t>
            </a:r>
            <a:r>
              <a:rPr lang="en-US" dirty="0" err="1">
                <a:solidFill>
                  <a:schemeClr val="bg1"/>
                </a:solidFill>
              </a:rPr>
              <a:t>ta’lim</a:t>
            </a:r>
            <a:r>
              <a:rPr lang="en-US" dirty="0">
                <a:solidFill>
                  <a:schemeClr val="bg1"/>
                </a:solidFill>
              </a:rPr>
              <a:t> </a:t>
            </a:r>
            <a:r>
              <a:rPr lang="en-US" dirty="0" err="1">
                <a:solidFill>
                  <a:schemeClr val="bg1"/>
                </a:solidFill>
              </a:rPr>
              <a:t>butun</a:t>
            </a:r>
            <a:r>
              <a:rPr lang="en-US" dirty="0">
                <a:solidFill>
                  <a:schemeClr val="bg1"/>
                </a:solidFill>
              </a:rPr>
              <a:t> </a:t>
            </a:r>
            <a:r>
              <a:rPr lang="en-US" dirty="0" err="1">
                <a:solidFill>
                  <a:schemeClr val="bg1"/>
                </a:solidFill>
              </a:rPr>
              <a:t>dunyo</a:t>
            </a:r>
            <a:r>
              <a:rPr lang="en-US" dirty="0">
                <a:solidFill>
                  <a:schemeClr val="bg1"/>
                </a:solidFill>
              </a:rPr>
              <a:t> </a:t>
            </a:r>
            <a:r>
              <a:rPr lang="en-US" dirty="0" err="1">
                <a:solidFill>
                  <a:schemeClr val="bg1"/>
                </a:solidFill>
              </a:rPr>
              <a:t>o‘rganish</a:t>
            </a:r>
            <a:r>
              <a:rPr lang="en-US" dirty="0">
                <a:solidFill>
                  <a:schemeClr val="bg1"/>
                </a:solidFill>
              </a:rPr>
              <a:t> </a:t>
            </a:r>
            <a:r>
              <a:rPr lang="en-US" dirty="0" err="1">
                <a:solidFill>
                  <a:schemeClr val="bg1"/>
                </a:solidFill>
              </a:rPr>
              <a:t>natijalariga</a:t>
            </a:r>
            <a:r>
              <a:rPr lang="en-US" dirty="0">
                <a:solidFill>
                  <a:schemeClr val="bg1"/>
                </a:solidFill>
              </a:rPr>
              <a:t> </a:t>
            </a:r>
            <a:r>
              <a:rPr lang="en-US" dirty="0" err="1">
                <a:solidFill>
                  <a:schemeClr val="bg1"/>
                </a:solidFill>
              </a:rPr>
              <a:t>asoslangan</a:t>
            </a:r>
            <a:r>
              <a:rPr lang="en-US" dirty="0" smtClean="0">
                <a:solidFill>
                  <a:schemeClr val="bg1"/>
                </a:solidFill>
              </a:rPr>
              <a:t>.</a:t>
            </a:r>
            <a:endParaRPr lang="ru-RU" dirty="0">
              <a:solidFill>
                <a:schemeClr val="bg1"/>
              </a:solidFill>
            </a:endParaRPr>
          </a:p>
        </p:txBody>
      </p:sp>
    </p:spTree>
    <p:extLst>
      <p:ext uri="{BB962C8B-B14F-4D97-AF65-F5344CB8AC3E}">
        <p14:creationId xmlns:p14="http://schemas.microsoft.com/office/powerpoint/2010/main" val="34229004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42589"/>
            <a:ext cx="10363201" cy="9196364"/>
          </a:xfrm>
        </p:spPr>
        <p:txBody>
          <a:bodyPr>
            <a:normAutofit/>
          </a:bodyPr>
          <a:lstStyle/>
          <a:p>
            <a:pPr algn="just"/>
            <a:r>
              <a:rPr lang="en-US" sz="2800" dirty="0" err="1" smtClean="0">
                <a:solidFill>
                  <a:schemeClr val="bg1"/>
                </a:solidFill>
              </a:rPr>
              <a:t>Muammolarni</a:t>
            </a:r>
            <a:r>
              <a:rPr lang="en-US" sz="2800" dirty="0" smtClean="0">
                <a:solidFill>
                  <a:schemeClr val="bg1"/>
                </a:solidFill>
              </a:rPr>
              <a:t> </a:t>
            </a:r>
            <a:r>
              <a:rPr lang="en-US" sz="2800" dirty="0" err="1">
                <a:solidFill>
                  <a:schemeClr val="bg1"/>
                </a:solidFill>
              </a:rPr>
              <a:t>bartaraf</a:t>
            </a:r>
            <a:r>
              <a:rPr lang="en-US" sz="2800" dirty="0">
                <a:solidFill>
                  <a:schemeClr val="bg1"/>
                </a:solidFill>
              </a:rPr>
              <a:t> </a:t>
            </a:r>
            <a:r>
              <a:rPr lang="en-US" sz="2800" dirty="0" err="1">
                <a:solidFill>
                  <a:schemeClr val="bg1"/>
                </a:solidFill>
              </a:rPr>
              <a:t>etish</a:t>
            </a:r>
            <a:r>
              <a:rPr lang="en-US" sz="2800" dirty="0">
                <a:solidFill>
                  <a:schemeClr val="bg1"/>
                </a:solidFill>
              </a:rPr>
              <a:t> </a:t>
            </a:r>
            <a:r>
              <a:rPr lang="en-US" sz="2800" dirty="0" err="1">
                <a:solidFill>
                  <a:schemeClr val="bg1"/>
                </a:solidFill>
              </a:rPr>
              <a:t>yuzasidan</a:t>
            </a:r>
            <a:r>
              <a:rPr lang="en-US" sz="2800" dirty="0">
                <a:solidFill>
                  <a:schemeClr val="bg1"/>
                </a:solidFill>
              </a:rPr>
              <a:t> </a:t>
            </a:r>
            <a:r>
              <a:rPr lang="en-US" sz="2800" dirty="0" err="1">
                <a:solidFill>
                  <a:schemeClr val="bg1"/>
                </a:solidFill>
              </a:rPr>
              <a:t>so‘ngi</a:t>
            </a:r>
            <a:r>
              <a:rPr lang="en-US" sz="2800" dirty="0">
                <a:solidFill>
                  <a:schemeClr val="bg1"/>
                </a:solidFill>
              </a:rPr>
              <a:t> </a:t>
            </a:r>
            <a:r>
              <a:rPr lang="en-US" sz="2800" dirty="0" err="1">
                <a:solidFill>
                  <a:schemeClr val="bg1"/>
                </a:solidFill>
              </a:rPr>
              <a:t>yillarda</a:t>
            </a:r>
            <a:r>
              <a:rPr lang="en-US" sz="2800" dirty="0">
                <a:solidFill>
                  <a:schemeClr val="bg1"/>
                </a:solidFill>
              </a:rPr>
              <a:t> </a:t>
            </a:r>
            <a:r>
              <a:rPr lang="en-US" sz="2800" dirty="0" err="1">
                <a:solidFill>
                  <a:schemeClr val="bg1"/>
                </a:solidFill>
              </a:rPr>
              <a:t>barcha</a:t>
            </a:r>
            <a:r>
              <a:rPr lang="en-US" sz="2800" dirty="0">
                <a:solidFill>
                  <a:schemeClr val="bg1"/>
                </a:solidFill>
              </a:rPr>
              <a:t> </a:t>
            </a:r>
            <a:r>
              <a:rPr lang="en-US" sz="2800" dirty="0" err="1">
                <a:solidFill>
                  <a:schemeClr val="bg1"/>
                </a:solidFill>
              </a:rPr>
              <a:t>dastur</a:t>
            </a:r>
            <a:r>
              <a:rPr lang="en-US" sz="2800" dirty="0">
                <a:solidFill>
                  <a:schemeClr val="bg1"/>
                </a:solidFill>
              </a:rPr>
              <a:t> </a:t>
            </a:r>
            <a:r>
              <a:rPr lang="en-US" sz="2800" dirty="0" err="1">
                <a:solidFill>
                  <a:schemeClr val="bg1"/>
                </a:solidFill>
              </a:rPr>
              <a:t>va</a:t>
            </a:r>
            <a:r>
              <a:rPr lang="en-US" sz="2800" dirty="0">
                <a:solidFill>
                  <a:schemeClr val="bg1"/>
                </a:solidFill>
              </a:rPr>
              <a:t> </a:t>
            </a:r>
            <a:r>
              <a:rPr lang="en-US" sz="2800" dirty="0" err="1">
                <a:solidFill>
                  <a:schemeClr val="bg1"/>
                </a:solidFill>
              </a:rPr>
              <a:t>darsliklarga</a:t>
            </a:r>
            <a:r>
              <a:rPr lang="en-US" sz="2800" dirty="0">
                <a:solidFill>
                  <a:schemeClr val="bg1"/>
                </a:solidFill>
              </a:rPr>
              <a:t> </a:t>
            </a:r>
            <a:r>
              <a:rPr lang="en-US" sz="2800" dirty="0" err="1">
                <a:solidFill>
                  <a:schemeClr val="bg1"/>
                </a:solidFill>
              </a:rPr>
              <a:t>o‘zgartirish</a:t>
            </a:r>
            <a:r>
              <a:rPr lang="en-US" sz="2800" dirty="0">
                <a:solidFill>
                  <a:schemeClr val="bg1"/>
                </a:solidFill>
              </a:rPr>
              <a:t> </a:t>
            </a:r>
            <a:r>
              <a:rPr lang="en-US" sz="2800" dirty="0" err="1">
                <a:solidFill>
                  <a:schemeClr val="bg1"/>
                </a:solidFill>
              </a:rPr>
              <a:t>kiritildi</a:t>
            </a:r>
            <a:r>
              <a:rPr lang="en-US" sz="2800" dirty="0">
                <a:solidFill>
                  <a:schemeClr val="bg1"/>
                </a:solidFill>
              </a:rPr>
              <a:t>. </a:t>
            </a:r>
            <a:r>
              <a:rPr lang="en-US" sz="2800" dirty="0" err="1">
                <a:solidFill>
                  <a:schemeClr val="bg1"/>
                </a:solidFill>
              </a:rPr>
              <a:t>Bunday</a:t>
            </a:r>
            <a:r>
              <a:rPr lang="en-US" sz="2800" dirty="0">
                <a:solidFill>
                  <a:schemeClr val="bg1"/>
                </a:solidFill>
              </a:rPr>
              <a:t> </a:t>
            </a:r>
            <a:r>
              <a:rPr lang="en-US" sz="2800" dirty="0" err="1">
                <a:solidFill>
                  <a:schemeClr val="bg1"/>
                </a:solidFill>
              </a:rPr>
              <a:t>darliklardan</a:t>
            </a:r>
            <a:r>
              <a:rPr lang="en-US" sz="2800" dirty="0">
                <a:solidFill>
                  <a:schemeClr val="bg1"/>
                </a:solidFill>
              </a:rPr>
              <a:t> </a:t>
            </a:r>
            <a:r>
              <a:rPr lang="en-US" sz="2800" dirty="0" err="1">
                <a:solidFill>
                  <a:schemeClr val="bg1"/>
                </a:solidFill>
              </a:rPr>
              <a:t>biri</a:t>
            </a:r>
            <a:r>
              <a:rPr lang="en-US" sz="2800" dirty="0">
                <a:solidFill>
                  <a:schemeClr val="bg1"/>
                </a:solidFill>
              </a:rPr>
              <a:t> </a:t>
            </a:r>
            <a:r>
              <a:rPr lang="en-US" sz="2800" dirty="0" err="1">
                <a:solidFill>
                  <a:schemeClr val="bg1"/>
                </a:solidFill>
              </a:rPr>
              <a:t>boshlang’ich</a:t>
            </a:r>
            <a:r>
              <a:rPr lang="en-US" sz="2800" dirty="0">
                <a:solidFill>
                  <a:schemeClr val="bg1"/>
                </a:solidFill>
              </a:rPr>
              <a:t> </a:t>
            </a:r>
            <a:r>
              <a:rPr lang="en-US" sz="2800" dirty="0" err="1">
                <a:solidFill>
                  <a:schemeClr val="bg1"/>
                </a:solidFill>
              </a:rPr>
              <a:t>sinflar</a:t>
            </a:r>
            <a:r>
              <a:rPr lang="en-US" sz="2800" dirty="0">
                <a:solidFill>
                  <a:schemeClr val="bg1"/>
                </a:solidFill>
              </a:rPr>
              <a:t> </a:t>
            </a:r>
            <a:r>
              <a:rPr lang="en-US" sz="2800" dirty="0" err="1">
                <a:solidFill>
                  <a:schemeClr val="bg1"/>
                </a:solidFill>
              </a:rPr>
              <a:t>uchun</a:t>
            </a:r>
            <a:r>
              <a:rPr lang="en-US" sz="2800" dirty="0">
                <a:solidFill>
                  <a:schemeClr val="bg1"/>
                </a:solidFill>
              </a:rPr>
              <a:t> “Ona </a:t>
            </a:r>
            <a:r>
              <a:rPr lang="en-US" sz="2800" dirty="0" err="1">
                <a:solidFill>
                  <a:schemeClr val="bg1"/>
                </a:solidFill>
              </a:rPr>
              <a:t>tili</a:t>
            </a:r>
            <a:r>
              <a:rPr lang="en-US" sz="2800" dirty="0">
                <a:solidFill>
                  <a:schemeClr val="bg1"/>
                </a:solidFill>
              </a:rPr>
              <a:t> </a:t>
            </a:r>
            <a:r>
              <a:rPr lang="en-US" sz="2800" dirty="0" err="1">
                <a:solidFill>
                  <a:schemeClr val="bg1"/>
                </a:solidFill>
              </a:rPr>
              <a:t>va</a:t>
            </a:r>
            <a:r>
              <a:rPr lang="en-US" sz="2800" dirty="0">
                <a:solidFill>
                  <a:schemeClr val="bg1"/>
                </a:solidFill>
              </a:rPr>
              <a:t> </a:t>
            </a:r>
            <a:r>
              <a:rPr lang="en-US" sz="2800" dirty="0" err="1">
                <a:solidFill>
                  <a:schemeClr val="bg1"/>
                </a:solidFill>
              </a:rPr>
              <a:t>o’qish</a:t>
            </a:r>
            <a:r>
              <a:rPr lang="en-US" sz="2800" dirty="0">
                <a:solidFill>
                  <a:schemeClr val="bg1"/>
                </a:solidFill>
              </a:rPr>
              <a:t> </a:t>
            </a:r>
            <a:r>
              <a:rPr lang="en-US" sz="2800" dirty="0" err="1">
                <a:solidFill>
                  <a:schemeClr val="bg1"/>
                </a:solidFill>
              </a:rPr>
              <a:t>savodxonligi</a:t>
            </a:r>
            <a:r>
              <a:rPr lang="en-US" sz="2800" dirty="0">
                <a:solidFill>
                  <a:schemeClr val="bg1"/>
                </a:solidFill>
              </a:rPr>
              <a:t>” </a:t>
            </a:r>
            <a:r>
              <a:rPr lang="en-US" sz="2800" dirty="0" err="1">
                <a:solidFill>
                  <a:schemeClr val="bg1"/>
                </a:solidFill>
              </a:rPr>
              <a:t>darsligidir</a:t>
            </a:r>
            <a:r>
              <a:rPr lang="en-US" sz="2800" dirty="0">
                <a:solidFill>
                  <a:schemeClr val="bg1"/>
                </a:solidFill>
              </a:rPr>
              <a:t>. </a:t>
            </a:r>
            <a:r>
              <a:rPr lang="en-US" sz="2800" dirty="0" err="1" smtClean="0">
                <a:solidFill>
                  <a:schemeClr val="bg1"/>
                </a:solidFill>
              </a:rPr>
              <a:t>O’qish</a:t>
            </a:r>
            <a:r>
              <a:rPr lang="en-US" sz="2800" dirty="0">
                <a:solidFill>
                  <a:schemeClr val="bg1"/>
                </a:solidFill>
              </a:rPr>
              <a:t> </a:t>
            </a:r>
            <a:r>
              <a:rPr lang="en-US" sz="2800" dirty="0" err="1">
                <a:solidFill>
                  <a:schemeClr val="bg1"/>
                </a:solidFill>
              </a:rPr>
              <a:t>savodxonligi</a:t>
            </a:r>
            <a:r>
              <a:rPr lang="en-US" sz="2800" dirty="0">
                <a:solidFill>
                  <a:schemeClr val="bg1"/>
                </a:solidFill>
              </a:rPr>
              <a:t> </a:t>
            </a:r>
            <a:r>
              <a:rPr lang="en-US" sz="2800" dirty="0" err="1">
                <a:solidFill>
                  <a:schemeClr val="bg1"/>
                </a:solidFill>
              </a:rPr>
              <a:t>nafaqat</a:t>
            </a:r>
            <a:r>
              <a:rPr lang="en-US" sz="2800" dirty="0">
                <a:solidFill>
                  <a:schemeClr val="bg1"/>
                </a:solidFill>
              </a:rPr>
              <a:t> </a:t>
            </a:r>
            <a:r>
              <a:rPr lang="en-US" sz="2800" dirty="0" err="1">
                <a:solidFill>
                  <a:schemeClr val="bg1"/>
                </a:solidFill>
              </a:rPr>
              <a:t>ta’lim</a:t>
            </a:r>
            <a:r>
              <a:rPr lang="en-US" sz="2800" dirty="0">
                <a:solidFill>
                  <a:schemeClr val="bg1"/>
                </a:solidFill>
              </a:rPr>
              <a:t> </a:t>
            </a:r>
            <a:r>
              <a:rPr lang="en-US" sz="2800" dirty="0" err="1">
                <a:solidFill>
                  <a:schemeClr val="bg1"/>
                </a:solidFill>
              </a:rPr>
              <a:t>tizimida</a:t>
            </a:r>
            <a:r>
              <a:rPr lang="en-US" sz="2800" dirty="0">
                <a:solidFill>
                  <a:schemeClr val="bg1"/>
                </a:solidFill>
              </a:rPr>
              <a:t>, </a:t>
            </a:r>
            <a:r>
              <a:rPr lang="en-US" sz="2800" dirty="0" err="1">
                <a:solidFill>
                  <a:schemeClr val="bg1"/>
                </a:solidFill>
              </a:rPr>
              <a:t>balki</a:t>
            </a:r>
            <a:r>
              <a:rPr lang="en-US" sz="2800" dirty="0">
                <a:solidFill>
                  <a:schemeClr val="bg1"/>
                </a:solidFill>
              </a:rPr>
              <a:t> </a:t>
            </a:r>
            <a:r>
              <a:rPr lang="en-US" sz="2800" dirty="0" err="1">
                <a:solidFill>
                  <a:schemeClr val="bg1"/>
                </a:solidFill>
              </a:rPr>
              <a:t>boshqa</a:t>
            </a:r>
            <a:r>
              <a:rPr lang="en-US" sz="2800" dirty="0">
                <a:solidFill>
                  <a:schemeClr val="bg1"/>
                </a:solidFill>
              </a:rPr>
              <a:t> </a:t>
            </a:r>
            <a:r>
              <a:rPr lang="en-US" sz="2800" dirty="0" err="1">
                <a:solidFill>
                  <a:schemeClr val="bg1"/>
                </a:solidFill>
              </a:rPr>
              <a:t>sohalarda</a:t>
            </a:r>
            <a:r>
              <a:rPr lang="en-US" sz="2800" dirty="0">
                <a:solidFill>
                  <a:schemeClr val="bg1"/>
                </a:solidFill>
              </a:rPr>
              <a:t> ham </a:t>
            </a:r>
            <a:r>
              <a:rPr lang="en-US" sz="2800" dirty="0" err="1">
                <a:solidFill>
                  <a:schemeClr val="bg1"/>
                </a:solidFill>
              </a:rPr>
              <a:t>yutuqlarga</a:t>
            </a:r>
            <a:r>
              <a:rPr lang="en-US" sz="2800" dirty="0">
                <a:solidFill>
                  <a:schemeClr val="bg1"/>
                </a:solidFill>
              </a:rPr>
              <a:t> </a:t>
            </a:r>
            <a:r>
              <a:rPr lang="en-US" sz="2800" dirty="0" err="1">
                <a:solidFill>
                  <a:schemeClr val="bg1"/>
                </a:solidFill>
              </a:rPr>
              <a:t>erishish</a:t>
            </a:r>
            <a:r>
              <a:rPr lang="en-US" sz="2800" dirty="0">
                <a:solidFill>
                  <a:schemeClr val="bg1"/>
                </a:solidFill>
              </a:rPr>
              <a:t> </a:t>
            </a:r>
            <a:r>
              <a:rPr lang="en-US" sz="2800" dirty="0" err="1">
                <a:solidFill>
                  <a:schemeClr val="bg1"/>
                </a:solidFill>
              </a:rPr>
              <a:t>uchun</a:t>
            </a:r>
            <a:r>
              <a:rPr lang="en-US" sz="2800" dirty="0">
                <a:solidFill>
                  <a:schemeClr val="bg1"/>
                </a:solidFill>
              </a:rPr>
              <a:t> </a:t>
            </a:r>
            <a:r>
              <a:rPr lang="en-US" sz="2800" dirty="0" err="1">
                <a:solidFill>
                  <a:schemeClr val="bg1"/>
                </a:solidFill>
              </a:rPr>
              <a:t>asos</a:t>
            </a:r>
            <a:r>
              <a:rPr lang="en-US" sz="2800" dirty="0">
                <a:solidFill>
                  <a:schemeClr val="bg1"/>
                </a:solidFill>
              </a:rPr>
              <a:t> hisoblanadi.4  </a:t>
            </a:r>
            <a:r>
              <a:rPr lang="en-US" sz="2800" dirty="0" err="1">
                <a:solidFill>
                  <a:schemeClr val="bg1"/>
                </a:solidFill>
              </a:rPr>
              <a:t>Eng</a:t>
            </a:r>
            <a:r>
              <a:rPr lang="en-US" sz="2800" dirty="0">
                <a:solidFill>
                  <a:schemeClr val="bg1"/>
                </a:solidFill>
              </a:rPr>
              <a:t> </a:t>
            </a:r>
            <a:r>
              <a:rPr lang="en-US" sz="2800" dirty="0" err="1">
                <a:solidFill>
                  <a:schemeClr val="bg1"/>
                </a:solidFill>
              </a:rPr>
              <a:t>asosan</a:t>
            </a:r>
            <a:r>
              <a:rPr lang="en-US" sz="2800" dirty="0">
                <a:solidFill>
                  <a:schemeClr val="bg1"/>
                </a:solidFill>
              </a:rPr>
              <a:t> </a:t>
            </a:r>
            <a:r>
              <a:rPr lang="en-US" sz="2800" dirty="0" err="1">
                <a:solidFill>
                  <a:schemeClr val="bg1"/>
                </a:solidFill>
              </a:rPr>
              <a:t>Xalqaro</a:t>
            </a:r>
            <a:r>
              <a:rPr lang="en-US" sz="2800" dirty="0">
                <a:solidFill>
                  <a:schemeClr val="bg1"/>
                </a:solidFill>
              </a:rPr>
              <a:t> </a:t>
            </a:r>
            <a:r>
              <a:rPr lang="en-US" sz="2800" dirty="0" err="1">
                <a:solidFill>
                  <a:schemeClr val="bg1"/>
                </a:solidFill>
              </a:rPr>
              <a:t>dasturlar</a:t>
            </a:r>
            <a:r>
              <a:rPr lang="en-US" sz="2800" dirty="0">
                <a:solidFill>
                  <a:schemeClr val="bg1"/>
                </a:solidFill>
              </a:rPr>
              <a:t> PISA, PIRLS. TIMSS, TAILS </a:t>
            </a:r>
            <a:r>
              <a:rPr lang="en-US" sz="2800" dirty="0" err="1">
                <a:solidFill>
                  <a:schemeClr val="bg1"/>
                </a:solidFill>
              </a:rPr>
              <a:t>kabi</a:t>
            </a:r>
            <a:r>
              <a:rPr lang="en-US" sz="2800" dirty="0">
                <a:solidFill>
                  <a:schemeClr val="bg1"/>
                </a:solidFill>
              </a:rPr>
              <a:t> </a:t>
            </a:r>
            <a:r>
              <a:rPr lang="en-US" sz="2800" dirty="0" err="1">
                <a:solidFill>
                  <a:schemeClr val="bg1"/>
                </a:solidFill>
              </a:rPr>
              <a:t>tadqiqotlar</a:t>
            </a:r>
            <a:r>
              <a:rPr lang="en-US" sz="2800" dirty="0">
                <a:solidFill>
                  <a:schemeClr val="bg1"/>
                </a:solidFill>
              </a:rPr>
              <a:t> </a:t>
            </a:r>
            <a:r>
              <a:rPr lang="en-US" sz="2800" dirty="0" err="1">
                <a:solidFill>
                  <a:schemeClr val="bg1"/>
                </a:solidFill>
              </a:rPr>
              <a:t>talabiga</a:t>
            </a:r>
            <a:r>
              <a:rPr lang="en-US" sz="2800" dirty="0">
                <a:solidFill>
                  <a:schemeClr val="bg1"/>
                </a:solidFill>
              </a:rPr>
              <a:t> </a:t>
            </a:r>
            <a:r>
              <a:rPr lang="en-US" sz="2800" dirty="0" err="1">
                <a:solidFill>
                  <a:schemeClr val="bg1"/>
                </a:solidFill>
              </a:rPr>
              <a:t>javob</a:t>
            </a:r>
            <a:r>
              <a:rPr lang="en-US" sz="2800" dirty="0">
                <a:solidFill>
                  <a:schemeClr val="bg1"/>
                </a:solidFill>
              </a:rPr>
              <a:t> </a:t>
            </a:r>
            <a:r>
              <a:rPr lang="en-US" sz="2800" dirty="0" err="1">
                <a:solidFill>
                  <a:schemeClr val="bg1"/>
                </a:solidFill>
              </a:rPr>
              <a:t>beradigan</a:t>
            </a:r>
            <a:r>
              <a:rPr lang="en-US" sz="2800" dirty="0">
                <a:solidFill>
                  <a:schemeClr val="bg1"/>
                </a:solidFill>
              </a:rPr>
              <a:t> </a:t>
            </a:r>
            <a:r>
              <a:rPr lang="en-US" sz="2800" dirty="0" err="1">
                <a:solidFill>
                  <a:schemeClr val="bg1"/>
                </a:solidFill>
              </a:rPr>
              <a:t>va</a:t>
            </a:r>
            <a:r>
              <a:rPr lang="en-US" sz="2800" dirty="0">
                <a:solidFill>
                  <a:schemeClr val="bg1"/>
                </a:solidFill>
              </a:rPr>
              <a:t> </a:t>
            </a:r>
            <a:r>
              <a:rPr lang="en-US" sz="2800" dirty="0" err="1">
                <a:solidFill>
                  <a:schemeClr val="bg1"/>
                </a:solidFill>
              </a:rPr>
              <a:t>ular</a:t>
            </a:r>
            <a:r>
              <a:rPr lang="en-US" sz="2800" dirty="0">
                <a:solidFill>
                  <a:schemeClr val="bg1"/>
                </a:solidFill>
              </a:rPr>
              <a:t> </a:t>
            </a:r>
            <a:r>
              <a:rPr lang="en-US" sz="2800" dirty="0" err="1">
                <a:solidFill>
                  <a:schemeClr val="bg1"/>
                </a:solidFill>
              </a:rPr>
              <a:t>asosiga</a:t>
            </a:r>
            <a:r>
              <a:rPr lang="en-US" sz="2800" dirty="0">
                <a:solidFill>
                  <a:schemeClr val="bg1"/>
                </a:solidFill>
              </a:rPr>
              <a:t> </a:t>
            </a:r>
            <a:r>
              <a:rPr lang="en-US" sz="2800" dirty="0" err="1">
                <a:solidFill>
                  <a:schemeClr val="bg1"/>
                </a:solidFill>
              </a:rPr>
              <a:t>qurilgan</a:t>
            </a:r>
            <a:r>
              <a:rPr lang="en-US" sz="2800" dirty="0">
                <a:solidFill>
                  <a:schemeClr val="bg1"/>
                </a:solidFill>
              </a:rPr>
              <a:t> </a:t>
            </a:r>
            <a:r>
              <a:rPr lang="en-US" sz="2800" dirty="0" err="1">
                <a:solidFill>
                  <a:schemeClr val="bg1"/>
                </a:solidFill>
              </a:rPr>
              <a:t>dastur</a:t>
            </a:r>
            <a:r>
              <a:rPr lang="en-US" sz="2800" dirty="0">
                <a:solidFill>
                  <a:schemeClr val="bg1"/>
                </a:solidFill>
              </a:rPr>
              <a:t> </a:t>
            </a:r>
            <a:r>
              <a:rPr lang="en-US" sz="2800" dirty="0" err="1">
                <a:solidFill>
                  <a:schemeClr val="bg1"/>
                </a:solidFill>
              </a:rPr>
              <a:t>va</a:t>
            </a:r>
            <a:r>
              <a:rPr lang="en-US" sz="2800" dirty="0">
                <a:solidFill>
                  <a:schemeClr val="bg1"/>
                </a:solidFill>
              </a:rPr>
              <a:t> </a:t>
            </a:r>
            <a:r>
              <a:rPr lang="en-US" sz="2800" dirty="0" err="1">
                <a:solidFill>
                  <a:schemeClr val="bg1"/>
                </a:solidFill>
              </a:rPr>
              <a:t>darsliklar</a:t>
            </a:r>
            <a:r>
              <a:rPr lang="en-US" sz="2800" dirty="0">
                <a:solidFill>
                  <a:schemeClr val="bg1"/>
                </a:solidFill>
              </a:rPr>
              <a:t> </a:t>
            </a:r>
            <a:r>
              <a:rPr lang="en-US" sz="2800" dirty="0" err="1" smtClean="0">
                <a:solidFill>
                  <a:schemeClr val="bg1"/>
                </a:solidFill>
              </a:rPr>
              <a:t>yaratildi</a:t>
            </a:r>
            <a:r>
              <a:rPr lang="en-US" sz="2800" dirty="0" smtClean="0">
                <a:solidFill>
                  <a:schemeClr val="bg1"/>
                </a:solidFill>
              </a:rPr>
              <a:t>.</a:t>
            </a:r>
            <a:r>
              <a:rPr lang="en-US" sz="2800" dirty="0">
                <a:solidFill>
                  <a:schemeClr val="bg1"/>
                </a:solidFill>
              </a:rPr>
              <a:t/>
            </a:r>
            <a:br>
              <a:rPr lang="en-US" sz="2800" dirty="0">
                <a:solidFill>
                  <a:schemeClr val="bg1"/>
                </a:solidFill>
              </a:rPr>
            </a:br>
            <a:r>
              <a:rPr lang="en-US" dirty="0"/>
              <a:t/>
            </a:r>
            <a:br>
              <a:rPr lang="en-US" dirty="0"/>
            </a:br>
            <a:r>
              <a:rPr lang="en-US" dirty="0"/>
              <a:t/>
            </a:r>
            <a:br>
              <a:rPr lang="en-US" dirty="0"/>
            </a:br>
            <a:r>
              <a:rPr lang="en-US" dirty="0"/>
              <a:t/>
            </a:r>
            <a:br>
              <a:rPr lang="en-US" dirty="0"/>
            </a:br>
            <a:r>
              <a:rPr lang="en-US" dirty="0"/>
              <a:t/>
            </a:r>
            <a:br>
              <a:rPr lang="en-US" dirty="0"/>
            </a:br>
            <a:r>
              <a:rPr lang="en-US" dirty="0"/>
              <a:t/>
            </a:r>
            <a:br>
              <a:rPr lang="en-US" dirty="0"/>
            </a:br>
            <a:endParaRPr lang="ru-RU" dirty="0"/>
          </a:p>
        </p:txBody>
      </p:sp>
    </p:spTree>
    <p:extLst>
      <p:ext uri="{BB962C8B-B14F-4D97-AF65-F5344CB8AC3E}">
        <p14:creationId xmlns:p14="http://schemas.microsoft.com/office/powerpoint/2010/main" val="22083522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idx="1"/>
          </p:nvPr>
        </p:nvSpPr>
        <p:spPr>
          <a:xfrm>
            <a:off x="684212" y="685800"/>
            <a:ext cx="8534400" cy="5863492"/>
          </a:xfrm>
        </p:spPr>
        <p:txBody>
          <a:bodyPr/>
          <a:lstStyle/>
          <a:p>
            <a:r>
              <a:rPr lang="en-US" sz="2400" dirty="0" err="1" smtClean="0"/>
              <a:t>Finlyandiya</a:t>
            </a:r>
            <a:r>
              <a:rPr lang="en-US" sz="2400" dirty="0"/>
              <a:t>, </a:t>
            </a:r>
            <a:r>
              <a:rPr lang="en-US" sz="2400" dirty="0" err="1"/>
              <a:t>Singapur</a:t>
            </a:r>
            <a:r>
              <a:rPr lang="en-US" sz="2400" dirty="0"/>
              <a:t>, </a:t>
            </a:r>
            <a:r>
              <a:rPr lang="en-US" sz="2400" dirty="0" err="1"/>
              <a:t>Janubiy</a:t>
            </a:r>
            <a:r>
              <a:rPr lang="en-US" sz="2400" dirty="0"/>
              <a:t> </a:t>
            </a:r>
            <a:r>
              <a:rPr lang="en-US" sz="2400" dirty="0" err="1"/>
              <a:t>Koreya</a:t>
            </a:r>
            <a:r>
              <a:rPr lang="en-US" sz="2400" dirty="0"/>
              <a:t>, </a:t>
            </a:r>
            <a:r>
              <a:rPr lang="en-US" sz="2400" dirty="0" err="1"/>
              <a:t>Buyuk</a:t>
            </a:r>
            <a:r>
              <a:rPr lang="en-US" sz="2400" dirty="0"/>
              <a:t> </a:t>
            </a:r>
            <a:r>
              <a:rPr lang="en-US" sz="2400" dirty="0" err="1"/>
              <a:t>Britaniya</a:t>
            </a:r>
            <a:r>
              <a:rPr lang="en-US" sz="2400" dirty="0"/>
              <a:t> </a:t>
            </a:r>
            <a:r>
              <a:rPr lang="en-US" sz="2400" dirty="0" err="1"/>
              <a:t>va</a:t>
            </a:r>
            <a:r>
              <a:rPr lang="en-US" sz="2400" dirty="0"/>
              <a:t> </a:t>
            </a:r>
            <a:r>
              <a:rPr lang="en-US" sz="2400" dirty="0" err="1"/>
              <a:t>milliy</a:t>
            </a:r>
            <a:r>
              <a:rPr lang="en-US" sz="2400" dirty="0"/>
              <a:t> </a:t>
            </a:r>
            <a:r>
              <a:rPr lang="en-US" sz="2400" dirty="0" err="1"/>
              <a:t>tajriba</a:t>
            </a:r>
            <a:r>
              <a:rPr lang="en-US" sz="2400" dirty="0"/>
              <a:t> </a:t>
            </a:r>
            <a:r>
              <a:rPr lang="en-US" sz="2400" dirty="0" err="1"/>
              <a:t>asosida</a:t>
            </a:r>
            <a:r>
              <a:rPr lang="en-US" sz="2400" dirty="0"/>
              <a:t> </a:t>
            </a:r>
            <a:r>
              <a:rPr lang="en-US" sz="2400" dirty="0" err="1"/>
              <a:t>tayyorlangan</a:t>
            </a:r>
            <a:r>
              <a:rPr lang="en-US" sz="2400" dirty="0"/>
              <a:t> </a:t>
            </a:r>
            <a:r>
              <a:rPr lang="en-US" sz="2400" dirty="0" err="1"/>
              <a:t>Milliy</a:t>
            </a:r>
            <a:r>
              <a:rPr lang="en-US" sz="2400" dirty="0"/>
              <a:t> </a:t>
            </a:r>
            <a:r>
              <a:rPr lang="en-US" sz="2400" dirty="0" err="1"/>
              <a:t>oʻquv</a:t>
            </a:r>
            <a:r>
              <a:rPr lang="en-US" sz="2400" dirty="0"/>
              <a:t> </a:t>
            </a:r>
            <a:r>
              <a:rPr lang="en-US" sz="2400" dirty="0" err="1"/>
              <a:t>dasturida</a:t>
            </a:r>
            <a:r>
              <a:rPr lang="en-US" sz="2400" dirty="0"/>
              <a:t> ham </a:t>
            </a:r>
            <a:r>
              <a:rPr lang="en-US" sz="2400" dirty="0" err="1"/>
              <a:t>o'quvchining</a:t>
            </a:r>
            <a:r>
              <a:rPr lang="en-US" sz="2400" dirty="0"/>
              <a:t> </a:t>
            </a:r>
            <a:r>
              <a:rPr lang="en-US" sz="2400" dirty="0" err="1"/>
              <a:t>matematik</a:t>
            </a:r>
            <a:r>
              <a:rPr lang="en-US" sz="2400" dirty="0"/>
              <a:t> </a:t>
            </a:r>
            <a:r>
              <a:rPr lang="en-US" sz="2400" dirty="0" err="1"/>
              <a:t>tafakkurini</a:t>
            </a:r>
            <a:r>
              <a:rPr lang="en-US" sz="2400" dirty="0"/>
              <a:t> </a:t>
            </a:r>
            <a:r>
              <a:rPr lang="en-US" sz="2400" dirty="0" err="1"/>
              <a:t>rivojlantirishga</a:t>
            </a:r>
            <a:r>
              <a:rPr lang="en-US" sz="2400" dirty="0"/>
              <a:t> </a:t>
            </a:r>
            <a:r>
              <a:rPr lang="en-US" sz="2400" dirty="0" err="1"/>
              <a:t>e'tiborni</a:t>
            </a:r>
            <a:r>
              <a:rPr lang="en-US" sz="2400" dirty="0"/>
              <a:t> </a:t>
            </a:r>
            <a:r>
              <a:rPr lang="en-US" sz="2400" dirty="0" err="1"/>
              <a:t>qaratilgan</a:t>
            </a:r>
            <a:r>
              <a:rPr lang="en-US" sz="2400" dirty="0"/>
              <a:t>. </a:t>
            </a:r>
            <a:endParaRPr lang="en-US" sz="2400" dirty="0" smtClean="0"/>
          </a:p>
          <a:p>
            <a:r>
              <a:rPr lang="en-US" sz="2400" dirty="0" err="1"/>
              <a:t>Tadqiqotlarga</a:t>
            </a:r>
            <a:r>
              <a:rPr lang="en-US" sz="2400" dirty="0"/>
              <a:t> </a:t>
            </a:r>
            <a:r>
              <a:rPr lang="en-US" sz="2400" dirty="0" err="1"/>
              <a:t>koʻra</a:t>
            </a:r>
            <a:r>
              <a:rPr lang="en-US" sz="2400" dirty="0"/>
              <a:t>, </a:t>
            </a:r>
            <a:r>
              <a:rPr lang="en-US" sz="2400" dirty="0" err="1"/>
              <a:t>hisob-kitobni</a:t>
            </a:r>
            <a:r>
              <a:rPr lang="en-US" sz="2400" dirty="0"/>
              <a:t> </a:t>
            </a:r>
            <a:r>
              <a:rPr lang="en-US" sz="2400" dirty="0" err="1"/>
              <a:t>yaxshi</a:t>
            </a:r>
            <a:r>
              <a:rPr lang="en-US" sz="2400" dirty="0"/>
              <a:t> </a:t>
            </a:r>
            <a:r>
              <a:rPr lang="en-US" sz="2400" dirty="0" err="1"/>
              <a:t>oʻzlashtirgan</a:t>
            </a:r>
            <a:r>
              <a:rPr lang="en-US" sz="2400" dirty="0"/>
              <a:t> </a:t>
            </a:r>
            <a:r>
              <a:rPr lang="en-US" sz="2400" dirty="0" err="1"/>
              <a:t>oʻquvchidan</a:t>
            </a:r>
            <a:r>
              <a:rPr lang="en-US" sz="2400" dirty="0"/>
              <a:t> </a:t>
            </a:r>
            <a:r>
              <a:rPr lang="en-US" sz="2400" dirty="0" err="1"/>
              <a:t>koʻra</a:t>
            </a:r>
            <a:r>
              <a:rPr lang="en-US" sz="2400" dirty="0"/>
              <a:t>, </a:t>
            </a:r>
            <a:r>
              <a:rPr lang="en-US" sz="2400" dirty="0" err="1"/>
              <a:t>matematik</a:t>
            </a:r>
            <a:r>
              <a:rPr lang="en-US" sz="2400" dirty="0"/>
              <a:t> </a:t>
            </a:r>
            <a:r>
              <a:rPr lang="en-US" sz="2400" dirty="0" err="1"/>
              <a:t>mushohada</a:t>
            </a:r>
            <a:r>
              <a:rPr lang="en-US" sz="2400" dirty="0"/>
              <a:t> </a:t>
            </a:r>
            <a:r>
              <a:rPr lang="en-US" sz="2400" dirty="0" err="1"/>
              <a:t>hamda</a:t>
            </a:r>
            <a:r>
              <a:rPr lang="en-US" sz="2400" dirty="0"/>
              <a:t> </a:t>
            </a:r>
            <a:r>
              <a:rPr lang="en-US" sz="2400" dirty="0" err="1"/>
              <a:t>mantiqiy</a:t>
            </a:r>
            <a:r>
              <a:rPr lang="en-US" sz="2400" dirty="0"/>
              <a:t> </a:t>
            </a:r>
            <a:r>
              <a:rPr lang="en-US" sz="2400" dirty="0" err="1"/>
              <a:t>fikrlash</a:t>
            </a:r>
            <a:r>
              <a:rPr lang="en-US" sz="2400" dirty="0"/>
              <a:t> </a:t>
            </a:r>
            <a:r>
              <a:rPr lang="en-US" sz="2400" dirty="0" err="1"/>
              <a:t>koʻnikmasiga</a:t>
            </a:r>
            <a:r>
              <a:rPr lang="en-US" sz="2400" dirty="0"/>
              <a:t> </a:t>
            </a:r>
            <a:r>
              <a:rPr lang="en-US" sz="2400" dirty="0" err="1"/>
              <a:t>ega</a:t>
            </a:r>
            <a:r>
              <a:rPr lang="en-US" sz="2400" dirty="0"/>
              <a:t> </a:t>
            </a:r>
            <a:r>
              <a:rPr lang="en-US" sz="2400" dirty="0" err="1"/>
              <a:t>oʻquvchi</a:t>
            </a:r>
            <a:r>
              <a:rPr lang="en-US" sz="2400" dirty="0"/>
              <a:t> </a:t>
            </a:r>
            <a:r>
              <a:rPr lang="en-US" sz="2400" dirty="0" err="1"/>
              <a:t>hayotda</a:t>
            </a:r>
            <a:r>
              <a:rPr lang="en-US" sz="2400" dirty="0"/>
              <a:t> </a:t>
            </a:r>
            <a:r>
              <a:rPr lang="en-US" sz="2400" dirty="0" err="1"/>
              <a:t>ko'proq</a:t>
            </a:r>
            <a:r>
              <a:rPr lang="en-US" sz="2400" dirty="0"/>
              <a:t> </a:t>
            </a:r>
            <a:r>
              <a:rPr lang="en-US" sz="2400" dirty="0" err="1"/>
              <a:t>muvaffaqiyat</a:t>
            </a:r>
            <a:r>
              <a:rPr lang="en-US" sz="2400" dirty="0"/>
              <a:t> </a:t>
            </a:r>
            <a:r>
              <a:rPr lang="en-US" sz="2400" dirty="0" err="1"/>
              <a:t>qozonar</a:t>
            </a:r>
            <a:r>
              <a:rPr lang="en-US" sz="2400" dirty="0"/>
              <a:t> </a:t>
            </a:r>
            <a:r>
              <a:rPr lang="en-US" sz="2400" dirty="0" err="1"/>
              <a:t>ekan</a:t>
            </a:r>
            <a:r>
              <a:rPr lang="en-US" sz="2400" dirty="0"/>
              <a:t>. Bu </a:t>
            </a:r>
            <a:r>
              <a:rPr lang="en-US" sz="2400" dirty="0" err="1"/>
              <a:t>ko'nikma</a:t>
            </a:r>
            <a:r>
              <a:rPr lang="en-US" sz="2400" dirty="0"/>
              <a:t> </a:t>
            </a:r>
            <a:r>
              <a:rPr lang="en-US" sz="2400" dirty="0" err="1"/>
              <a:t>orqali</a:t>
            </a:r>
            <a:r>
              <a:rPr lang="en-US" sz="2400" dirty="0"/>
              <a:t> </a:t>
            </a:r>
            <a:r>
              <a:rPr lang="en-US" sz="2400" dirty="0" err="1"/>
              <a:t>odam</a:t>
            </a:r>
            <a:r>
              <a:rPr lang="en-US" sz="2400" dirty="0"/>
              <a:t> </a:t>
            </a:r>
            <a:r>
              <a:rPr lang="en-US" sz="2400" dirty="0" err="1"/>
              <a:t>matematik</a:t>
            </a:r>
            <a:r>
              <a:rPr lang="en-US" sz="2400" dirty="0"/>
              <a:t> </a:t>
            </a:r>
            <a:r>
              <a:rPr lang="en-US" sz="2400" dirty="0" err="1"/>
              <a:t>bilimlarini</a:t>
            </a:r>
            <a:r>
              <a:rPr lang="en-US" sz="2400" dirty="0"/>
              <a:t> </a:t>
            </a:r>
            <a:r>
              <a:rPr lang="en-US" sz="2400" dirty="0" err="1"/>
              <a:t>hayotda</a:t>
            </a:r>
            <a:r>
              <a:rPr lang="en-US" sz="2400" dirty="0"/>
              <a:t> </a:t>
            </a:r>
            <a:r>
              <a:rPr lang="en-US" sz="2400" dirty="0" err="1"/>
              <a:t>qo'llaydi</a:t>
            </a:r>
            <a:r>
              <a:rPr lang="en-US" sz="2400" dirty="0"/>
              <a:t>, </a:t>
            </a:r>
            <a:r>
              <a:rPr lang="en-US" sz="2400" dirty="0" err="1"/>
              <a:t>turli</a:t>
            </a:r>
            <a:r>
              <a:rPr lang="en-US" sz="2400" dirty="0"/>
              <a:t> </a:t>
            </a:r>
            <a:r>
              <a:rPr lang="en-US" sz="2400" dirty="0" err="1"/>
              <a:t>vaziyat</a:t>
            </a:r>
            <a:r>
              <a:rPr lang="en-US" sz="2400" dirty="0"/>
              <a:t> </a:t>
            </a:r>
            <a:r>
              <a:rPr lang="en-US" sz="2400" dirty="0" err="1"/>
              <a:t>va</a:t>
            </a:r>
            <a:r>
              <a:rPr lang="en-US" sz="2400" dirty="0"/>
              <a:t> </a:t>
            </a:r>
            <a:r>
              <a:rPr lang="en-US" sz="2400" dirty="0" err="1"/>
              <a:t>muammolarga</a:t>
            </a:r>
            <a:r>
              <a:rPr lang="en-US" sz="2400" dirty="0"/>
              <a:t> </a:t>
            </a:r>
            <a:r>
              <a:rPr lang="en-US" sz="2400" dirty="0" err="1"/>
              <a:t>tez</a:t>
            </a:r>
            <a:r>
              <a:rPr lang="en-US" sz="2400" dirty="0"/>
              <a:t> </a:t>
            </a:r>
            <a:r>
              <a:rPr lang="en-US" sz="2400" dirty="0" err="1"/>
              <a:t>yechim</a:t>
            </a:r>
            <a:r>
              <a:rPr lang="en-US" sz="2400" dirty="0"/>
              <a:t> </a:t>
            </a:r>
            <a:r>
              <a:rPr lang="en-US" sz="2400" dirty="0" err="1"/>
              <a:t>topadi</a:t>
            </a:r>
            <a:r>
              <a:rPr lang="en-US" sz="2400" dirty="0"/>
              <a:t>. </a:t>
            </a:r>
          </a:p>
          <a:p>
            <a:endParaRPr lang="en-US" dirty="0"/>
          </a:p>
          <a:p>
            <a:endParaRPr lang="en-US" dirty="0" smtClean="0"/>
          </a:p>
          <a:p>
            <a:endParaRPr lang="en-US" dirty="0"/>
          </a:p>
          <a:p>
            <a:endParaRPr lang="ru-RU" dirty="0"/>
          </a:p>
        </p:txBody>
      </p:sp>
    </p:spTree>
    <p:extLst>
      <p:ext uri="{BB962C8B-B14F-4D97-AF65-F5344CB8AC3E}">
        <p14:creationId xmlns:p14="http://schemas.microsoft.com/office/powerpoint/2010/main" val="27869963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idx="1"/>
          </p:nvPr>
        </p:nvSpPr>
        <p:spPr>
          <a:xfrm>
            <a:off x="684212" y="685800"/>
            <a:ext cx="8534400" cy="5863492"/>
          </a:xfrm>
        </p:spPr>
        <p:txBody>
          <a:bodyPr/>
          <a:lstStyle/>
          <a:p>
            <a:r>
              <a:rPr lang="en-US" sz="2400" dirty="0" err="1">
                <a:solidFill>
                  <a:schemeClr val="bg1"/>
                </a:solidFill>
              </a:rPr>
              <a:t>Tabiiy</a:t>
            </a:r>
            <a:r>
              <a:rPr lang="en-US" sz="2400" dirty="0">
                <a:solidFill>
                  <a:schemeClr val="bg1"/>
                </a:solidFill>
              </a:rPr>
              <a:t> fan </a:t>
            </a:r>
            <a:r>
              <a:rPr lang="en-US" sz="2400" dirty="0" err="1">
                <a:solidFill>
                  <a:schemeClr val="bg1"/>
                </a:solidFill>
              </a:rPr>
              <a:t>kesimida</a:t>
            </a:r>
            <a:r>
              <a:rPr lang="en-US" sz="2400" dirty="0">
                <a:solidFill>
                  <a:schemeClr val="bg1"/>
                </a:solidFill>
              </a:rPr>
              <a:t> ham </a:t>
            </a:r>
            <a:r>
              <a:rPr lang="en-US" sz="2400" dirty="0" err="1">
                <a:solidFill>
                  <a:schemeClr val="bg1"/>
                </a:solidFill>
              </a:rPr>
              <a:t>ko‘radigan</a:t>
            </a:r>
            <a:r>
              <a:rPr lang="en-US" sz="2400" dirty="0">
                <a:solidFill>
                  <a:schemeClr val="bg1"/>
                </a:solidFill>
              </a:rPr>
              <a:t> </a:t>
            </a:r>
            <a:r>
              <a:rPr lang="en-US" sz="2400" dirty="0" err="1">
                <a:solidFill>
                  <a:schemeClr val="bg1"/>
                </a:solidFill>
              </a:rPr>
              <a:t>bo‘lsak</a:t>
            </a:r>
            <a:r>
              <a:rPr lang="en-US" sz="2400" dirty="0">
                <a:solidFill>
                  <a:schemeClr val="bg1"/>
                </a:solidFill>
              </a:rPr>
              <a:t> ham, </a:t>
            </a:r>
            <a:r>
              <a:rPr lang="en-US" sz="2400" dirty="0" err="1">
                <a:solidFill>
                  <a:schemeClr val="bg1"/>
                </a:solidFill>
              </a:rPr>
              <a:t>bu</a:t>
            </a:r>
            <a:r>
              <a:rPr lang="en-US" sz="2400" dirty="0">
                <a:solidFill>
                  <a:schemeClr val="bg1"/>
                </a:solidFill>
              </a:rPr>
              <a:t> </a:t>
            </a:r>
            <a:r>
              <a:rPr lang="en-US" sz="2400" dirty="0" err="1">
                <a:solidFill>
                  <a:schemeClr val="bg1"/>
                </a:solidFill>
              </a:rPr>
              <a:t>darsliklardagi</a:t>
            </a:r>
            <a:r>
              <a:rPr lang="en-US" sz="2400" dirty="0">
                <a:solidFill>
                  <a:schemeClr val="bg1"/>
                </a:solidFill>
              </a:rPr>
              <a:t> </a:t>
            </a:r>
            <a:r>
              <a:rPr lang="en-US" sz="2400" dirty="0" err="1">
                <a:solidFill>
                  <a:schemeClr val="bg1"/>
                </a:solidFill>
              </a:rPr>
              <a:t>mavzular</a:t>
            </a:r>
            <a:r>
              <a:rPr lang="en-US" sz="2400" dirty="0">
                <a:solidFill>
                  <a:schemeClr val="bg1"/>
                </a:solidFill>
              </a:rPr>
              <a:t> </a:t>
            </a:r>
            <a:r>
              <a:rPr lang="en-US" sz="2400" dirty="0" err="1">
                <a:solidFill>
                  <a:schemeClr val="bg1"/>
                </a:solidFill>
              </a:rPr>
              <a:t>avvalgiga</a:t>
            </a:r>
            <a:r>
              <a:rPr lang="en-US" sz="2400" dirty="0">
                <a:solidFill>
                  <a:schemeClr val="bg1"/>
                </a:solidFill>
              </a:rPr>
              <a:t> </a:t>
            </a:r>
            <a:r>
              <a:rPr lang="en-US" sz="2400" dirty="0" err="1">
                <a:solidFill>
                  <a:schemeClr val="bg1"/>
                </a:solidFill>
              </a:rPr>
              <a:t>qaraganda</a:t>
            </a:r>
            <a:r>
              <a:rPr lang="en-US" sz="2400" dirty="0">
                <a:solidFill>
                  <a:schemeClr val="bg1"/>
                </a:solidFill>
              </a:rPr>
              <a:t> </a:t>
            </a:r>
            <a:r>
              <a:rPr lang="en-US" sz="2400" dirty="0" err="1">
                <a:solidFill>
                  <a:schemeClr val="bg1"/>
                </a:solidFill>
              </a:rPr>
              <a:t>biroz</a:t>
            </a:r>
            <a:r>
              <a:rPr lang="en-US" sz="2400" dirty="0">
                <a:solidFill>
                  <a:schemeClr val="bg1"/>
                </a:solidFill>
              </a:rPr>
              <a:t> </a:t>
            </a:r>
            <a:r>
              <a:rPr lang="en-US" sz="2400" dirty="0" err="1">
                <a:solidFill>
                  <a:schemeClr val="bg1"/>
                </a:solidFill>
              </a:rPr>
              <a:t>murakkab</a:t>
            </a:r>
            <a:r>
              <a:rPr lang="en-US" sz="2400" dirty="0">
                <a:solidFill>
                  <a:schemeClr val="bg1"/>
                </a:solidFill>
              </a:rPr>
              <a:t> </a:t>
            </a:r>
            <a:r>
              <a:rPr lang="en-US" sz="2400" dirty="0" err="1">
                <a:solidFill>
                  <a:schemeClr val="bg1"/>
                </a:solidFill>
              </a:rPr>
              <a:t>berilgan</a:t>
            </a:r>
            <a:r>
              <a:rPr lang="en-US" sz="2400" dirty="0">
                <a:solidFill>
                  <a:schemeClr val="bg1"/>
                </a:solidFill>
              </a:rPr>
              <a:t> </a:t>
            </a:r>
            <a:r>
              <a:rPr lang="en-US" sz="2400" dirty="0" err="1">
                <a:solidFill>
                  <a:schemeClr val="bg1"/>
                </a:solidFill>
              </a:rPr>
              <a:t>boʻlsa</a:t>
            </a:r>
            <a:r>
              <a:rPr lang="en-US" sz="2400" dirty="0">
                <a:solidFill>
                  <a:schemeClr val="bg1"/>
                </a:solidFill>
              </a:rPr>
              <a:t>-da, </a:t>
            </a:r>
            <a:r>
              <a:rPr lang="en-US" sz="2400" dirty="0" err="1">
                <a:solidFill>
                  <a:schemeClr val="bg1"/>
                </a:solidFill>
              </a:rPr>
              <a:t>lekin</a:t>
            </a:r>
            <a:r>
              <a:rPr lang="en-US" sz="2400" dirty="0">
                <a:solidFill>
                  <a:schemeClr val="bg1"/>
                </a:solidFill>
              </a:rPr>
              <a:t>, </a:t>
            </a:r>
            <a:r>
              <a:rPr lang="en-US" sz="2400" dirty="0" err="1">
                <a:solidFill>
                  <a:schemeClr val="bg1"/>
                </a:solidFill>
              </a:rPr>
              <a:t>juda</a:t>
            </a:r>
            <a:r>
              <a:rPr lang="en-US" sz="2400" dirty="0">
                <a:solidFill>
                  <a:schemeClr val="bg1"/>
                </a:solidFill>
              </a:rPr>
              <a:t> ham </a:t>
            </a:r>
            <a:r>
              <a:rPr lang="en-US" sz="2400" dirty="0" err="1">
                <a:solidFill>
                  <a:schemeClr val="bg1"/>
                </a:solidFill>
              </a:rPr>
              <a:t>qiziqarli</a:t>
            </a:r>
            <a:r>
              <a:rPr lang="en-US" sz="2400" dirty="0">
                <a:solidFill>
                  <a:schemeClr val="bg1"/>
                </a:solidFill>
              </a:rPr>
              <a:t>, </a:t>
            </a:r>
            <a:r>
              <a:rPr lang="en-US" sz="2400" dirty="0" err="1">
                <a:solidFill>
                  <a:schemeClr val="bg1"/>
                </a:solidFill>
              </a:rPr>
              <a:t>tushunarli</a:t>
            </a:r>
            <a:r>
              <a:rPr lang="en-US" sz="2400" dirty="0">
                <a:solidFill>
                  <a:schemeClr val="bg1"/>
                </a:solidFill>
              </a:rPr>
              <a:t> </a:t>
            </a:r>
            <a:r>
              <a:rPr lang="en-US" sz="2400" dirty="0" err="1">
                <a:solidFill>
                  <a:schemeClr val="bg1"/>
                </a:solidFill>
              </a:rPr>
              <a:t>berilgani</a:t>
            </a:r>
            <a:r>
              <a:rPr lang="en-US" sz="2400" dirty="0">
                <a:solidFill>
                  <a:schemeClr val="bg1"/>
                </a:solidFill>
              </a:rPr>
              <a:t> </a:t>
            </a:r>
            <a:r>
              <a:rPr lang="en-US" sz="2400" dirty="0" err="1">
                <a:solidFill>
                  <a:schemeClr val="bg1"/>
                </a:solidFill>
              </a:rPr>
              <a:t>va</a:t>
            </a:r>
            <a:r>
              <a:rPr lang="en-US" sz="2400" dirty="0">
                <a:solidFill>
                  <a:schemeClr val="bg1"/>
                </a:solidFill>
              </a:rPr>
              <a:t> </a:t>
            </a:r>
            <a:r>
              <a:rPr lang="en-US" sz="2400" dirty="0" err="1">
                <a:solidFill>
                  <a:schemeClr val="bg1"/>
                </a:solidFill>
              </a:rPr>
              <a:t>amaliy</a:t>
            </a:r>
            <a:r>
              <a:rPr lang="en-US" sz="2400" dirty="0">
                <a:solidFill>
                  <a:schemeClr val="bg1"/>
                </a:solidFill>
              </a:rPr>
              <a:t> </a:t>
            </a:r>
            <a:r>
              <a:rPr lang="en-US" sz="2400" dirty="0" err="1">
                <a:solidFill>
                  <a:schemeClr val="bg1"/>
                </a:solidFill>
              </a:rPr>
              <a:t>mashgʻulotlarning</a:t>
            </a:r>
            <a:r>
              <a:rPr lang="en-US" sz="2400" dirty="0">
                <a:solidFill>
                  <a:schemeClr val="bg1"/>
                </a:solidFill>
              </a:rPr>
              <a:t> </a:t>
            </a:r>
            <a:r>
              <a:rPr lang="en-US" sz="2400" dirty="0" err="1">
                <a:solidFill>
                  <a:schemeClr val="bg1"/>
                </a:solidFill>
              </a:rPr>
              <a:t>koʻp</a:t>
            </a:r>
            <a:r>
              <a:rPr lang="en-US" sz="2400" dirty="0">
                <a:solidFill>
                  <a:schemeClr val="bg1"/>
                </a:solidFill>
              </a:rPr>
              <a:t> </a:t>
            </a:r>
            <a:r>
              <a:rPr lang="en-US" sz="2400" dirty="0" err="1">
                <a:solidFill>
                  <a:schemeClr val="bg1"/>
                </a:solidFill>
              </a:rPr>
              <a:t>berilganligi</a:t>
            </a:r>
            <a:r>
              <a:rPr lang="en-US" sz="2400" dirty="0">
                <a:solidFill>
                  <a:schemeClr val="bg1"/>
                </a:solidFill>
              </a:rPr>
              <a:t> </a:t>
            </a:r>
            <a:r>
              <a:rPr lang="en-US" sz="2400" dirty="0" err="1">
                <a:solidFill>
                  <a:schemeClr val="bg1"/>
                </a:solidFill>
              </a:rPr>
              <a:t>oʻqituvchi</a:t>
            </a:r>
            <a:r>
              <a:rPr lang="en-US" sz="2400" dirty="0">
                <a:solidFill>
                  <a:schemeClr val="bg1"/>
                </a:solidFill>
              </a:rPr>
              <a:t> </a:t>
            </a:r>
            <a:r>
              <a:rPr lang="en-US" sz="2400" dirty="0" err="1" smtClean="0">
                <a:solidFill>
                  <a:schemeClr val="bg1"/>
                </a:solidFill>
              </a:rPr>
              <a:t>uchun</a:t>
            </a:r>
            <a:r>
              <a:rPr lang="en-US" sz="2400" dirty="0">
                <a:solidFill>
                  <a:schemeClr val="bg1"/>
                </a:solidFill>
              </a:rPr>
              <a:t> ham , </a:t>
            </a:r>
            <a:r>
              <a:rPr lang="en-US" sz="2400" dirty="0" err="1">
                <a:solidFill>
                  <a:schemeClr val="bg1"/>
                </a:solidFill>
              </a:rPr>
              <a:t>oʻquvchi</a:t>
            </a:r>
            <a:r>
              <a:rPr lang="en-US" sz="2400" dirty="0">
                <a:solidFill>
                  <a:schemeClr val="bg1"/>
                </a:solidFill>
              </a:rPr>
              <a:t> </a:t>
            </a:r>
            <a:r>
              <a:rPr lang="en-US" sz="2400" dirty="0" err="1">
                <a:solidFill>
                  <a:schemeClr val="bg1"/>
                </a:solidFill>
              </a:rPr>
              <a:t>uchun</a:t>
            </a:r>
            <a:r>
              <a:rPr lang="en-US" sz="2400" dirty="0">
                <a:solidFill>
                  <a:schemeClr val="bg1"/>
                </a:solidFill>
              </a:rPr>
              <a:t> ham </a:t>
            </a:r>
            <a:r>
              <a:rPr lang="en-US" sz="2400" dirty="0" err="1">
                <a:solidFill>
                  <a:schemeClr val="bg1"/>
                </a:solidFill>
              </a:rPr>
              <a:t>zavqli</a:t>
            </a:r>
            <a:r>
              <a:rPr lang="en-US" sz="2400" dirty="0">
                <a:solidFill>
                  <a:schemeClr val="bg1"/>
                </a:solidFill>
              </a:rPr>
              <a:t> </a:t>
            </a:r>
            <a:r>
              <a:rPr lang="en-US" sz="2400" dirty="0" err="1">
                <a:solidFill>
                  <a:schemeClr val="bg1"/>
                </a:solidFill>
              </a:rPr>
              <a:t>boʻladi</a:t>
            </a:r>
            <a:r>
              <a:rPr lang="en-US" sz="2400" dirty="0">
                <a:solidFill>
                  <a:schemeClr val="bg1"/>
                </a:solidFill>
              </a:rPr>
              <a:t>. XXI </a:t>
            </a:r>
            <a:r>
              <a:rPr lang="en-US" sz="2400" dirty="0" err="1">
                <a:solidFill>
                  <a:schemeClr val="bg1"/>
                </a:solidFill>
              </a:rPr>
              <a:t>asr</a:t>
            </a:r>
            <a:r>
              <a:rPr lang="en-US" sz="2400" dirty="0">
                <a:solidFill>
                  <a:schemeClr val="bg1"/>
                </a:solidFill>
              </a:rPr>
              <a:t> </a:t>
            </a:r>
            <a:r>
              <a:rPr lang="en-US" sz="2400" dirty="0" err="1">
                <a:solidFill>
                  <a:schemeClr val="bg1"/>
                </a:solidFill>
              </a:rPr>
              <a:t>bolalari</a:t>
            </a:r>
            <a:r>
              <a:rPr lang="en-US" sz="2400" dirty="0">
                <a:solidFill>
                  <a:schemeClr val="bg1"/>
                </a:solidFill>
              </a:rPr>
              <a:t> </a:t>
            </a:r>
            <a:r>
              <a:rPr lang="en-US" sz="2400" dirty="0" err="1">
                <a:solidFill>
                  <a:schemeClr val="bg1"/>
                </a:solidFill>
              </a:rPr>
              <a:t>bu</a:t>
            </a:r>
            <a:r>
              <a:rPr lang="en-US" sz="2400" dirty="0">
                <a:solidFill>
                  <a:schemeClr val="bg1"/>
                </a:solidFill>
              </a:rPr>
              <a:t> </a:t>
            </a:r>
            <a:r>
              <a:rPr lang="en-US" sz="2400" dirty="0" err="1">
                <a:solidFill>
                  <a:schemeClr val="bg1"/>
                </a:solidFill>
              </a:rPr>
              <a:t>mavzularni</a:t>
            </a:r>
            <a:r>
              <a:rPr lang="en-US" sz="2400" dirty="0">
                <a:solidFill>
                  <a:schemeClr val="bg1"/>
                </a:solidFill>
              </a:rPr>
              <a:t> </a:t>
            </a:r>
            <a:r>
              <a:rPr lang="en-US" sz="2400" dirty="0" err="1">
                <a:solidFill>
                  <a:schemeClr val="bg1"/>
                </a:solidFill>
              </a:rPr>
              <a:t>hech</a:t>
            </a:r>
            <a:r>
              <a:rPr lang="en-US" sz="2400" dirty="0">
                <a:solidFill>
                  <a:schemeClr val="bg1"/>
                </a:solidFill>
              </a:rPr>
              <a:t> </a:t>
            </a:r>
            <a:r>
              <a:rPr lang="en-US" sz="2400" dirty="0" err="1">
                <a:solidFill>
                  <a:schemeClr val="bg1"/>
                </a:solidFill>
              </a:rPr>
              <a:t>qanday</a:t>
            </a:r>
            <a:r>
              <a:rPr lang="en-US" sz="2400" dirty="0">
                <a:solidFill>
                  <a:schemeClr val="bg1"/>
                </a:solidFill>
              </a:rPr>
              <a:t> </a:t>
            </a:r>
            <a:r>
              <a:rPr lang="en-US" sz="2400" dirty="0" err="1">
                <a:solidFill>
                  <a:schemeClr val="bg1"/>
                </a:solidFill>
              </a:rPr>
              <a:t>qiyinchiliklarsiz</a:t>
            </a:r>
            <a:r>
              <a:rPr lang="en-US" sz="2400" dirty="0">
                <a:solidFill>
                  <a:schemeClr val="bg1"/>
                </a:solidFill>
              </a:rPr>
              <a:t>, </a:t>
            </a:r>
            <a:r>
              <a:rPr lang="en-US" sz="2400" dirty="0" err="1">
                <a:solidFill>
                  <a:schemeClr val="bg1"/>
                </a:solidFill>
              </a:rPr>
              <a:t>balki</a:t>
            </a:r>
            <a:r>
              <a:rPr lang="en-US" sz="2400" dirty="0">
                <a:solidFill>
                  <a:schemeClr val="bg1"/>
                </a:solidFill>
              </a:rPr>
              <a:t>, </a:t>
            </a:r>
            <a:r>
              <a:rPr lang="en-US" sz="2400" dirty="0" err="1">
                <a:solidFill>
                  <a:schemeClr val="bg1"/>
                </a:solidFill>
              </a:rPr>
              <a:t>katta</a:t>
            </a:r>
            <a:r>
              <a:rPr lang="en-US" sz="2400" dirty="0">
                <a:solidFill>
                  <a:schemeClr val="bg1"/>
                </a:solidFill>
              </a:rPr>
              <a:t> </a:t>
            </a:r>
            <a:r>
              <a:rPr lang="en-US" sz="2400" dirty="0" err="1">
                <a:solidFill>
                  <a:schemeClr val="bg1"/>
                </a:solidFill>
              </a:rPr>
              <a:t>qiziqish</a:t>
            </a:r>
            <a:r>
              <a:rPr lang="en-US" sz="2400" dirty="0">
                <a:solidFill>
                  <a:schemeClr val="bg1"/>
                </a:solidFill>
              </a:rPr>
              <a:t> </a:t>
            </a:r>
            <a:r>
              <a:rPr lang="en-US" sz="2400" dirty="0" err="1">
                <a:solidFill>
                  <a:schemeClr val="bg1"/>
                </a:solidFill>
              </a:rPr>
              <a:t>bilan</a:t>
            </a:r>
            <a:r>
              <a:rPr lang="en-US" sz="2400" dirty="0">
                <a:solidFill>
                  <a:schemeClr val="bg1"/>
                </a:solidFill>
              </a:rPr>
              <a:t> </a:t>
            </a:r>
            <a:r>
              <a:rPr lang="en-US" sz="2400" dirty="0" err="1">
                <a:solidFill>
                  <a:schemeClr val="bg1"/>
                </a:solidFill>
              </a:rPr>
              <a:t>oʻrganadilar</a:t>
            </a:r>
            <a:r>
              <a:rPr lang="en-US" sz="2400" dirty="0">
                <a:solidFill>
                  <a:schemeClr val="bg1"/>
                </a:solidFill>
              </a:rPr>
              <a:t>. </a:t>
            </a:r>
            <a:r>
              <a:rPr lang="en-US" sz="2400" dirty="0" err="1">
                <a:solidFill>
                  <a:schemeClr val="bg1"/>
                </a:solidFill>
              </a:rPr>
              <a:t>Darslikda</a:t>
            </a:r>
            <a:r>
              <a:rPr lang="en-US" sz="2400" dirty="0">
                <a:solidFill>
                  <a:schemeClr val="bg1"/>
                </a:solidFill>
              </a:rPr>
              <a:t> </a:t>
            </a:r>
            <a:r>
              <a:rPr lang="en-US" sz="2400" dirty="0" err="1">
                <a:solidFill>
                  <a:schemeClr val="bg1"/>
                </a:solidFill>
              </a:rPr>
              <a:t>berilgan</a:t>
            </a:r>
            <a:r>
              <a:rPr lang="en-US" sz="2400" dirty="0">
                <a:solidFill>
                  <a:schemeClr val="bg1"/>
                </a:solidFill>
              </a:rPr>
              <a:t> </a:t>
            </a:r>
            <a:r>
              <a:rPr lang="en-US" sz="2400" dirty="0" err="1">
                <a:solidFill>
                  <a:schemeClr val="bg1"/>
                </a:solidFill>
              </a:rPr>
              <a:t>mavzular</a:t>
            </a:r>
            <a:r>
              <a:rPr lang="en-US" sz="2400" dirty="0">
                <a:solidFill>
                  <a:schemeClr val="bg1"/>
                </a:solidFill>
              </a:rPr>
              <a:t>  </a:t>
            </a:r>
            <a:r>
              <a:rPr lang="en-US" sz="2400" dirty="0" err="1">
                <a:solidFill>
                  <a:schemeClr val="bg1"/>
                </a:solidFill>
              </a:rPr>
              <a:t>qiyinchiliklarsiz</a:t>
            </a:r>
            <a:r>
              <a:rPr lang="en-US" sz="2400" dirty="0">
                <a:solidFill>
                  <a:schemeClr val="bg1"/>
                </a:solidFill>
              </a:rPr>
              <a:t>, </a:t>
            </a:r>
            <a:r>
              <a:rPr lang="en-US" sz="2400" dirty="0" err="1">
                <a:solidFill>
                  <a:schemeClr val="bg1"/>
                </a:solidFill>
              </a:rPr>
              <a:t>balki</a:t>
            </a:r>
            <a:r>
              <a:rPr lang="en-US" sz="2400" dirty="0">
                <a:solidFill>
                  <a:schemeClr val="bg1"/>
                </a:solidFill>
              </a:rPr>
              <a:t>, </a:t>
            </a:r>
            <a:r>
              <a:rPr lang="en-US" sz="2400" dirty="0" err="1">
                <a:solidFill>
                  <a:schemeClr val="bg1"/>
                </a:solidFill>
              </a:rPr>
              <a:t>katta</a:t>
            </a:r>
            <a:r>
              <a:rPr lang="en-US" sz="2400" dirty="0">
                <a:solidFill>
                  <a:schemeClr val="bg1"/>
                </a:solidFill>
              </a:rPr>
              <a:t> </a:t>
            </a:r>
            <a:r>
              <a:rPr lang="en-US" sz="2400" dirty="0" err="1">
                <a:solidFill>
                  <a:schemeClr val="bg1"/>
                </a:solidFill>
              </a:rPr>
              <a:t>qiziqish</a:t>
            </a:r>
            <a:r>
              <a:rPr lang="en-US" sz="2400" dirty="0">
                <a:solidFill>
                  <a:schemeClr val="bg1"/>
                </a:solidFill>
              </a:rPr>
              <a:t> </a:t>
            </a:r>
            <a:r>
              <a:rPr lang="en-US" sz="2400" dirty="0" err="1">
                <a:solidFill>
                  <a:schemeClr val="bg1"/>
                </a:solidFill>
              </a:rPr>
              <a:t>bilan</a:t>
            </a:r>
            <a:r>
              <a:rPr lang="en-US" sz="2400" dirty="0">
                <a:solidFill>
                  <a:schemeClr val="bg1"/>
                </a:solidFill>
              </a:rPr>
              <a:t> </a:t>
            </a:r>
            <a:r>
              <a:rPr lang="en-US" sz="2400" dirty="0" err="1">
                <a:solidFill>
                  <a:schemeClr val="bg1"/>
                </a:solidFill>
              </a:rPr>
              <a:t>oʻrganadilar</a:t>
            </a:r>
            <a:r>
              <a:rPr lang="en-US" sz="2400" dirty="0">
                <a:solidFill>
                  <a:schemeClr val="bg1"/>
                </a:solidFill>
              </a:rPr>
              <a:t>. </a:t>
            </a:r>
            <a:r>
              <a:rPr lang="en-US" sz="2400" dirty="0" err="1">
                <a:solidFill>
                  <a:schemeClr val="bg1"/>
                </a:solidFill>
              </a:rPr>
              <a:t>Darslikda</a:t>
            </a:r>
            <a:r>
              <a:rPr lang="en-US" sz="2400" dirty="0">
                <a:solidFill>
                  <a:schemeClr val="bg1"/>
                </a:solidFill>
              </a:rPr>
              <a:t> </a:t>
            </a:r>
            <a:r>
              <a:rPr lang="en-US" sz="2400" dirty="0" err="1">
                <a:solidFill>
                  <a:schemeClr val="bg1"/>
                </a:solidFill>
              </a:rPr>
              <a:t>berilgan</a:t>
            </a:r>
            <a:r>
              <a:rPr lang="en-US" sz="2400" dirty="0">
                <a:solidFill>
                  <a:schemeClr val="bg1"/>
                </a:solidFill>
              </a:rPr>
              <a:t> </a:t>
            </a:r>
            <a:r>
              <a:rPr lang="en-US" sz="2400" dirty="0" err="1">
                <a:solidFill>
                  <a:schemeClr val="bg1"/>
                </a:solidFill>
              </a:rPr>
              <a:t>mavzular</a:t>
            </a:r>
            <a:r>
              <a:rPr lang="en-US" sz="2400" dirty="0">
                <a:solidFill>
                  <a:schemeClr val="bg1"/>
                </a:solidFill>
              </a:rPr>
              <a:t> </a:t>
            </a:r>
            <a:r>
              <a:rPr lang="en-US" sz="2400" dirty="0" err="1">
                <a:solidFill>
                  <a:schemeClr val="bg1"/>
                </a:solidFill>
              </a:rPr>
              <a:t>oʻquvchilarni</a:t>
            </a:r>
            <a:r>
              <a:rPr lang="en-US" sz="2400" dirty="0">
                <a:solidFill>
                  <a:schemeClr val="bg1"/>
                </a:solidFill>
              </a:rPr>
              <a:t> real </a:t>
            </a:r>
            <a:r>
              <a:rPr lang="en-US" sz="2400" dirty="0" err="1">
                <a:solidFill>
                  <a:schemeClr val="bg1"/>
                </a:solidFill>
              </a:rPr>
              <a:t>hayotni</a:t>
            </a:r>
            <a:r>
              <a:rPr lang="en-US" sz="2400" dirty="0">
                <a:solidFill>
                  <a:schemeClr val="bg1"/>
                </a:solidFill>
              </a:rPr>
              <a:t> </a:t>
            </a:r>
            <a:r>
              <a:rPr lang="en-US" sz="2400" dirty="0" err="1">
                <a:solidFill>
                  <a:schemeClr val="bg1"/>
                </a:solidFill>
              </a:rPr>
              <a:t>oʻrganishga</a:t>
            </a:r>
            <a:r>
              <a:rPr lang="en-US" sz="2400" dirty="0">
                <a:solidFill>
                  <a:schemeClr val="bg1"/>
                </a:solidFill>
              </a:rPr>
              <a:t>, </a:t>
            </a:r>
            <a:r>
              <a:rPr lang="en-US" sz="2400" dirty="0" err="1">
                <a:solidFill>
                  <a:schemeClr val="bg1"/>
                </a:solidFill>
              </a:rPr>
              <a:t>anglashga</a:t>
            </a:r>
            <a:r>
              <a:rPr lang="en-US" sz="2400" dirty="0">
                <a:solidFill>
                  <a:schemeClr val="bg1"/>
                </a:solidFill>
              </a:rPr>
              <a:t> </a:t>
            </a:r>
            <a:r>
              <a:rPr lang="en-US" sz="2400" dirty="0" err="1">
                <a:solidFill>
                  <a:schemeClr val="bg1"/>
                </a:solidFill>
              </a:rPr>
              <a:t>undaydi</a:t>
            </a:r>
            <a:r>
              <a:rPr lang="en-US" sz="2400" dirty="0">
                <a:solidFill>
                  <a:schemeClr val="bg1"/>
                </a:solidFill>
              </a:rPr>
              <a:t>. </a:t>
            </a:r>
          </a:p>
          <a:p>
            <a:endParaRPr lang="en-US" dirty="0"/>
          </a:p>
          <a:p>
            <a:endParaRPr lang="ru-RU" dirty="0"/>
          </a:p>
        </p:txBody>
      </p:sp>
    </p:spTree>
    <p:extLst>
      <p:ext uri="{BB962C8B-B14F-4D97-AF65-F5344CB8AC3E}">
        <p14:creationId xmlns:p14="http://schemas.microsoft.com/office/powerpoint/2010/main" val="12844899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Рисунок 8">
            <a:extLst>
              <a:ext uri="{FF2B5EF4-FFF2-40B4-BE49-F238E27FC236}">
                <a16:creationId xmlns="" xmlns:a16="http://schemas.microsoft.com/office/drawing/2014/main" id="{411F3CE7-6F87-4A42-B5CB-208C5573CFD4}"/>
              </a:ext>
            </a:extLst>
          </p:cNvPr>
          <p:cNvPicPr>
            <a:picLocks noChangeAspect="1"/>
          </p:cNvPicPr>
          <p:nvPr/>
        </p:nvPicPr>
        <p:blipFill>
          <a:blip r:embed="rId2">
            <a:alphaModFix amt="20000"/>
            <a:extLst>
              <a:ext uri="{28A0092B-C50C-407E-A947-70E740481C1C}">
                <a14:useLocalDpi xmlns:a14="http://schemas.microsoft.com/office/drawing/2010/main" val="0"/>
              </a:ext>
            </a:extLst>
          </a:blip>
          <a:stretch>
            <a:fillRect/>
          </a:stretch>
        </p:blipFill>
        <p:spPr>
          <a:xfrm>
            <a:off x="2152650" y="0"/>
            <a:ext cx="7886700" cy="6858000"/>
          </a:xfrm>
          <a:prstGeom prst="rect">
            <a:avLst/>
          </a:prstGeom>
        </p:spPr>
      </p:pic>
      <p:sp>
        <p:nvSpPr>
          <p:cNvPr id="2" name="Заголовок 1"/>
          <p:cNvSpPr>
            <a:spLocks noGrp="1"/>
          </p:cNvSpPr>
          <p:nvPr>
            <p:ph type="ctrTitle"/>
          </p:nvPr>
        </p:nvSpPr>
        <p:spPr>
          <a:xfrm>
            <a:off x="555893" y="909000"/>
            <a:ext cx="6220592" cy="5040000"/>
          </a:xfrm>
          <a:ln>
            <a:noFill/>
          </a:ln>
          <a:effectLst/>
        </p:spPr>
        <p:txBody>
          <a:bodyPr>
            <a:normAutofit fontScale="90000"/>
          </a:bodyPr>
          <a:lstStyle/>
          <a:p>
            <a:r>
              <a:rPr lang="uz-Latn-UZ" sz="8800" b="1" dirty="0">
                <a:ln w="9525">
                  <a:solidFill>
                    <a:schemeClr val="tx1"/>
                  </a:solidFill>
                </a:ln>
                <a:solidFill>
                  <a:schemeClr val="bg2">
                    <a:lumMod val="50000"/>
                  </a:schemeClr>
                </a:solidFill>
                <a:effectLst>
                  <a:glow rad="63500">
                    <a:schemeClr val="accent2">
                      <a:satMod val="175000"/>
                      <a:alpha val="40000"/>
                    </a:schemeClr>
                  </a:glow>
                </a:effectLst>
                <a:latin typeface="Poppins" panose="00000500000000000000" pitchFamily="2" charset="0"/>
                <a:cs typeface="Poppins" panose="00000500000000000000" pitchFamily="2" charset="0"/>
              </a:rPr>
              <a:t>NIMAGA ODAM SOVUQDA TITRAYDI</a:t>
            </a:r>
            <a:r>
              <a:rPr lang="en-US" sz="8800" b="1" dirty="0">
                <a:ln w="9525">
                  <a:solidFill>
                    <a:schemeClr val="tx1"/>
                  </a:solidFill>
                </a:ln>
                <a:solidFill>
                  <a:schemeClr val="bg2">
                    <a:lumMod val="50000"/>
                  </a:schemeClr>
                </a:solidFill>
                <a:effectLst>
                  <a:glow rad="63500">
                    <a:schemeClr val="accent2">
                      <a:satMod val="175000"/>
                      <a:alpha val="40000"/>
                    </a:schemeClr>
                  </a:glow>
                </a:effectLst>
                <a:latin typeface="Poppins" panose="00000500000000000000" pitchFamily="2" charset="0"/>
                <a:cs typeface="Poppins" panose="00000500000000000000" pitchFamily="2" charset="0"/>
              </a:rPr>
              <a:t>?</a:t>
            </a:r>
            <a:endParaRPr lang="ru-RU" sz="8800" b="1" dirty="0">
              <a:ln w="9525">
                <a:solidFill>
                  <a:schemeClr val="tx1"/>
                </a:solidFill>
              </a:ln>
              <a:solidFill>
                <a:schemeClr val="bg2">
                  <a:lumMod val="50000"/>
                </a:schemeClr>
              </a:solidFill>
              <a:effectLst>
                <a:glow rad="63500">
                  <a:schemeClr val="accent2">
                    <a:satMod val="175000"/>
                    <a:alpha val="40000"/>
                  </a:schemeClr>
                </a:glow>
              </a:effectLst>
              <a:latin typeface="+mn-lt"/>
              <a:cs typeface="Poppins" panose="00000500000000000000" pitchFamily="2" charset="0"/>
            </a:endParaRPr>
          </a:p>
        </p:txBody>
      </p:sp>
      <p:pic>
        <p:nvPicPr>
          <p:cNvPr id="4" name="Рисунок 3">
            <a:extLst>
              <a:ext uri="{FF2B5EF4-FFF2-40B4-BE49-F238E27FC236}">
                <a16:creationId xmlns="" xmlns:a16="http://schemas.microsoft.com/office/drawing/2014/main" id="{0EF159FD-90DC-427B-8ADE-C03959880B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96000" y="670380"/>
            <a:ext cx="3596555" cy="6187620"/>
          </a:xfrm>
          <a:prstGeom prst="rect">
            <a:avLst/>
          </a:prstGeom>
        </p:spPr>
      </p:pic>
    </p:spTree>
    <p:extLst>
      <p:ext uri="{BB962C8B-B14F-4D97-AF65-F5344CB8AC3E}">
        <p14:creationId xmlns:p14="http://schemas.microsoft.com/office/powerpoint/2010/main" val="3207872413"/>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303569" y="189000"/>
            <a:ext cx="6030000" cy="6376113"/>
          </a:xfrm>
          <a:prstGeom prst="rect">
            <a:avLst/>
          </a:prstGeom>
          <a:noFill/>
          <a:ln>
            <a:noFill/>
          </a:ln>
          <a:effectLst/>
        </p:spPr>
        <p:txBody>
          <a:bodyPr vert="horz" wrap="square" lIns="0" tIns="-12696" rIns="0" bIns="-12696"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lang="en-US" sz="3200" b="1">
                <a:effectLst/>
                <a:latin typeface="Bahnschrift" panose="020B0502040204020203" pitchFamily="34" charset="0"/>
                <a:ea typeface="Calibri" panose="020F0502020204030204" pitchFamily="34" charset="0"/>
              </a:rPr>
              <a:t>Sovuqda to‘qimalar issiqlikni o‘zida saqlay olmay qoladi. Agar odamning oʻzi isinishga harakat qilmasa, “aqlli” tanada refleksli tortishish (spazm) holati paydo bo'ladi. Bunday vaziyatda tana titrab “himoya tizimi”ni ishga tushiradi va natijada issiqlik ishlab chiqara boshlaydi… </a:t>
            </a:r>
            <a:br>
              <a:rPr lang="en-US" sz="3200" b="1">
                <a:effectLst/>
                <a:latin typeface="Bahnschrift" panose="020B0502040204020203" pitchFamily="34" charset="0"/>
                <a:ea typeface="Calibri" panose="020F0502020204030204" pitchFamily="34" charset="0"/>
              </a:rPr>
            </a:br>
            <a:r>
              <a:rPr lang="en-US" sz="3200" b="1">
                <a:effectLst/>
                <a:latin typeface="Bahnschrift" panose="020B0502040204020203" pitchFamily="34" charset="0"/>
                <a:ea typeface="Calibri" panose="020F0502020204030204" pitchFamily="34" charset="0"/>
              </a:rPr>
              <a:t>Xullas, </a:t>
            </a:r>
            <a:r>
              <a:rPr lang="en-US" sz="3200" b="1">
                <a:solidFill>
                  <a:srgbClr val="C00000"/>
                </a:solidFill>
                <a:effectLst/>
                <a:latin typeface="Bahnschrift" panose="020B0502040204020203" pitchFamily="34" charset="0"/>
                <a:ea typeface="Calibri" panose="020F0502020204030204" pitchFamily="34" charset="0"/>
              </a:rPr>
              <a:t>siz qanchalik yangiliklarga qarshi turmang, tizimning o‘zi sizni “harakatga” keltiradi.</a:t>
            </a:r>
            <a:endParaRPr kumimoji="0" lang="ru-RU" altLang="ru-RU" sz="4800" b="1" i="0" u="none" strike="noStrike" cap="none" normalizeH="0" baseline="0" dirty="0">
              <a:ln>
                <a:noFill/>
              </a:ln>
              <a:solidFill>
                <a:srgbClr val="C00000"/>
              </a:solidFill>
              <a:effectLst/>
              <a:latin typeface="Bahnschrift" panose="020B0502040204020203" pitchFamily="34" charset="0"/>
              <a:cs typeface="Dubai" panose="020B0503030403030204" pitchFamily="34" charset="-78"/>
            </a:endParaRPr>
          </a:p>
        </p:txBody>
      </p:sp>
      <p:pic>
        <p:nvPicPr>
          <p:cNvPr id="3" name="Рисунок 2">
            <a:extLst>
              <a:ext uri="{FF2B5EF4-FFF2-40B4-BE49-F238E27FC236}">
                <a16:creationId xmlns="" xmlns:a16="http://schemas.microsoft.com/office/drawing/2014/main" id="{01E2E63E-1B7C-4247-A812-D0A3792F4DF8}"/>
              </a:ext>
            </a:extLst>
          </p:cNvPr>
          <p:cNvPicPr>
            <a:picLocks noChangeAspect="1"/>
          </p:cNvPicPr>
          <p:nvPr/>
        </p:nvPicPr>
        <p:blipFill rotWithShape="1">
          <a:blip r:embed="rId2">
            <a:extLst>
              <a:ext uri="{28A0092B-C50C-407E-A947-70E740481C1C}">
                <a14:useLocalDpi xmlns:a14="http://schemas.microsoft.com/office/drawing/2010/main" val="0"/>
              </a:ext>
            </a:extLst>
          </a:blip>
          <a:srcRect t="4921" b="8189"/>
          <a:stretch/>
        </p:blipFill>
        <p:spPr>
          <a:xfrm>
            <a:off x="6321000" y="1134000"/>
            <a:ext cx="5567431" cy="4837500"/>
          </a:xfrm>
          <a:prstGeom prst="rect">
            <a:avLst/>
          </a:prstGeom>
        </p:spPr>
      </p:pic>
    </p:spTree>
    <p:extLst>
      <p:ext uri="{BB962C8B-B14F-4D97-AF65-F5344CB8AC3E}">
        <p14:creationId xmlns:p14="http://schemas.microsoft.com/office/powerpoint/2010/main" val="355087260"/>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type="body" sz="quarter" idx="14"/>
          </p:nvPr>
        </p:nvSpPr>
        <p:spPr>
          <a:xfrm>
            <a:off x="5331000" y="1488960"/>
            <a:ext cx="6390000" cy="4050000"/>
          </a:xfrm>
        </p:spPr>
        <p:txBody>
          <a:bodyPr>
            <a:normAutofit/>
          </a:bodyPr>
          <a:lstStyle/>
          <a:p>
            <a:pPr algn="just">
              <a:lnSpc>
                <a:spcPct val="100000"/>
              </a:lnSpc>
            </a:pPr>
            <a:r>
              <a:rPr lang="en-US" sz="4800" b="1" dirty="0">
                <a:solidFill>
                  <a:srgbClr val="002060"/>
                </a:solidFill>
                <a:latin typeface="Bahnschrift" panose="020B0502040204020203" pitchFamily="34" charset="0"/>
                <a:cs typeface="Dubai" panose="020B0503030403030204" pitchFamily="34" charset="-78"/>
              </a:rPr>
              <a:t>Shu </a:t>
            </a:r>
            <a:r>
              <a:rPr lang="en-US" sz="4800" b="1" dirty="0" err="1">
                <a:solidFill>
                  <a:srgbClr val="002060"/>
                </a:solidFill>
                <a:latin typeface="Bahnschrift" panose="020B0502040204020203" pitchFamily="34" charset="0"/>
                <a:cs typeface="Dubai" panose="020B0503030403030204" pitchFamily="34" charset="-78"/>
              </a:rPr>
              <a:t>kabi</a:t>
            </a:r>
            <a:r>
              <a:rPr lang="en-US" sz="4800" b="1" dirty="0">
                <a:solidFill>
                  <a:srgbClr val="002060"/>
                </a:solidFill>
                <a:latin typeface="Bahnschrift" panose="020B0502040204020203" pitchFamily="34" charset="0"/>
                <a:cs typeface="Dubai" panose="020B0503030403030204" pitchFamily="34" charset="-78"/>
              </a:rPr>
              <a:t>, </a:t>
            </a:r>
            <a:r>
              <a:rPr lang="en-US" sz="4800" b="1" dirty="0" err="1">
                <a:solidFill>
                  <a:srgbClr val="002060"/>
                </a:solidFill>
                <a:latin typeface="Bahnschrift" panose="020B0502040204020203" pitchFamily="34" charset="0"/>
                <a:cs typeface="Dubai" panose="020B0503030403030204" pitchFamily="34" charset="-78"/>
              </a:rPr>
              <a:t>siz</a:t>
            </a:r>
            <a:r>
              <a:rPr lang="en-US" sz="4800" b="1" dirty="0">
                <a:solidFill>
                  <a:srgbClr val="002060"/>
                </a:solidFill>
                <a:latin typeface="Bahnschrift" panose="020B0502040204020203" pitchFamily="34" charset="0"/>
                <a:cs typeface="Dubai" panose="020B0503030403030204" pitchFamily="34" charset="-78"/>
              </a:rPr>
              <a:t> </a:t>
            </a:r>
            <a:r>
              <a:rPr lang="en-US" sz="4800" b="1" dirty="0" err="1">
                <a:solidFill>
                  <a:srgbClr val="002060"/>
                </a:solidFill>
                <a:latin typeface="Bahnschrift" panose="020B0502040204020203" pitchFamily="34" charset="0"/>
                <a:cs typeface="Dubai" panose="020B0503030403030204" pitchFamily="34" charset="-78"/>
              </a:rPr>
              <a:t>qanchalik</a:t>
            </a:r>
            <a:r>
              <a:rPr lang="en-US" sz="4800" b="1" dirty="0">
                <a:solidFill>
                  <a:srgbClr val="002060"/>
                </a:solidFill>
                <a:latin typeface="Bahnschrift" panose="020B0502040204020203" pitchFamily="34" charset="0"/>
                <a:cs typeface="Dubai" panose="020B0503030403030204" pitchFamily="34" charset="-78"/>
              </a:rPr>
              <a:t> </a:t>
            </a:r>
            <a:r>
              <a:rPr lang="en-US" sz="4800" b="1" dirty="0" err="1">
                <a:solidFill>
                  <a:srgbClr val="002060"/>
                </a:solidFill>
                <a:latin typeface="Bahnschrift" panose="020B0502040204020203" pitchFamily="34" charset="0"/>
                <a:cs typeface="Dubai" panose="020B0503030403030204" pitchFamily="34" charset="-78"/>
              </a:rPr>
              <a:t>yangiliklarga</a:t>
            </a:r>
            <a:r>
              <a:rPr lang="en-US" sz="4800" b="1" dirty="0">
                <a:solidFill>
                  <a:srgbClr val="002060"/>
                </a:solidFill>
                <a:latin typeface="Bahnschrift" panose="020B0502040204020203" pitchFamily="34" charset="0"/>
                <a:cs typeface="Dubai" panose="020B0503030403030204" pitchFamily="34" charset="-78"/>
              </a:rPr>
              <a:t> </a:t>
            </a:r>
            <a:r>
              <a:rPr lang="en-US" sz="4800" b="1" dirty="0" err="1">
                <a:solidFill>
                  <a:srgbClr val="C00000"/>
                </a:solidFill>
                <a:latin typeface="Bahnschrift" panose="020B0502040204020203" pitchFamily="34" charset="0"/>
                <a:cs typeface="Dubai" panose="020B0503030403030204" pitchFamily="34" charset="-78"/>
              </a:rPr>
              <a:t>qarshi</a:t>
            </a:r>
            <a:r>
              <a:rPr lang="en-US" sz="4800" b="1" dirty="0">
                <a:solidFill>
                  <a:srgbClr val="002060"/>
                </a:solidFill>
                <a:latin typeface="Bahnschrift" panose="020B0502040204020203" pitchFamily="34" charset="0"/>
                <a:cs typeface="Dubai" panose="020B0503030403030204" pitchFamily="34" charset="-78"/>
              </a:rPr>
              <a:t> </a:t>
            </a:r>
            <a:r>
              <a:rPr lang="en-US" sz="4800" b="1" dirty="0" err="1">
                <a:solidFill>
                  <a:srgbClr val="002060"/>
                </a:solidFill>
                <a:latin typeface="Bahnschrift" panose="020B0502040204020203" pitchFamily="34" charset="0"/>
                <a:cs typeface="Dubai" panose="020B0503030403030204" pitchFamily="34" charset="-78"/>
              </a:rPr>
              <a:t>chiqmang</a:t>
            </a:r>
            <a:r>
              <a:rPr lang="en-US" sz="4800" b="1" dirty="0">
                <a:solidFill>
                  <a:srgbClr val="002060"/>
                </a:solidFill>
                <a:latin typeface="Bahnschrift" panose="020B0502040204020203" pitchFamily="34" charset="0"/>
                <a:cs typeface="Dubai" panose="020B0503030403030204" pitchFamily="34" charset="-78"/>
              </a:rPr>
              <a:t>, </a:t>
            </a:r>
            <a:r>
              <a:rPr lang="en-US" sz="4800" b="1" dirty="0" err="1">
                <a:solidFill>
                  <a:srgbClr val="002060"/>
                </a:solidFill>
                <a:latin typeface="Bahnschrift" panose="020B0502040204020203" pitchFamily="34" charset="0"/>
                <a:cs typeface="Dubai" panose="020B0503030403030204" pitchFamily="34" charset="-78"/>
              </a:rPr>
              <a:t>tizimning</a:t>
            </a:r>
            <a:r>
              <a:rPr lang="en-US" sz="4800" b="1" dirty="0">
                <a:solidFill>
                  <a:srgbClr val="002060"/>
                </a:solidFill>
                <a:latin typeface="Bahnschrift" panose="020B0502040204020203" pitchFamily="34" charset="0"/>
                <a:cs typeface="Dubai" panose="020B0503030403030204" pitchFamily="34" charset="-78"/>
              </a:rPr>
              <a:t> </a:t>
            </a:r>
            <a:r>
              <a:rPr lang="en-US" sz="4800" b="1" dirty="0" err="1">
                <a:solidFill>
                  <a:srgbClr val="002060"/>
                </a:solidFill>
                <a:latin typeface="Bahnschrift" panose="020B0502040204020203" pitchFamily="34" charset="0"/>
                <a:cs typeface="Dubai" panose="020B0503030403030204" pitchFamily="34" charset="-78"/>
              </a:rPr>
              <a:t>o‘zi</a:t>
            </a:r>
            <a:r>
              <a:rPr lang="en-US" sz="4800" b="1" dirty="0">
                <a:solidFill>
                  <a:srgbClr val="002060"/>
                </a:solidFill>
                <a:latin typeface="Bahnschrift" panose="020B0502040204020203" pitchFamily="34" charset="0"/>
                <a:cs typeface="Dubai" panose="020B0503030403030204" pitchFamily="34" charset="-78"/>
              </a:rPr>
              <a:t> </a:t>
            </a:r>
            <a:r>
              <a:rPr lang="en-US" sz="4800" b="1" err="1">
                <a:solidFill>
                  <a:srgbClr val="002060"/>
                </a:solidFill>
                <a:latin typeface="Bahnschrift" panose="020B0502040204020203" pitchFamily="34" charset="0"/>
                <a:cs typeface="Dubai" panose="020B0503030403030204" pitchFamily="34" charset="-78"/>
              </a:rPr>
              <a:t>sizni</a:t>
            </a:r>
            <a:r>
              <a:rPr lang="en-US" sz="4800" b="1">
                <a:solidFill>
                  <a:srgbClr val="002060"/>
                </a:solidFill>
                <a:latin typeface="Bahnschrift" panose="020B0502040204020203" pitchFamily="34" charset="0"/>
                <a:cs typeface="Dubai" panose="020B0503030403030204" pitchFamily="34" charset="-78"/>
              </a:rPr>
              <a:t> </a:t>
            </a:r>
            <a:r>
              <a:rPr lang="en-US" sz="4800" b="1">
                <a:solidFill>
                  <a:srgbClr val="C00000"/>
                </a:solidFill>
                <a:latin typeface="Bahnschrift" panose="020B0502040204020203" pitchFamily="34" charset="0"/>
                <a:cs typeface="Dubai" panose="020B0503030403030204" pitchFamily="34" charset="-78"/>
              </a:rPr>
              <a:t>“harakatga” </a:t>
            </a:r>
            <a:r>
              <a:rPr lang="en-US" sz="4800" b="1">
                <a:solidFill>
                  <a:srgbClr val="002060"/>
                </a:solidFill>
                <a:latin typeface="Bahnschrift" panose="020B0502040204020203" pitchFamily="34" charset="0"/>
                <a:cs typeface="Dubai" panose="020B0503030403030204" pitchFamily="34" charset="-78"/>
              </a:rPr>
              <a:t>keltiradi.</a:t>
            </a:r>
            <a:endParaRPr lang="ru-RU" sz="4800" b="1" dirty="0">
              <a:solidFill>
                <a:srgbClr val="002060"/>
              </a:solidFill>
              <a:latin typeface="Bahnschrift" panose="020B0502040204020203" pitchFamily="34" charset="0"/>
              <a:cs typeface="Dubai" panose="020B0503030403030204" pitchFamily="34" charset="-78"/>
            </a:endParaRPr>
          </a:p>
        </p:txBody>
      </p:sp>
      <p:pic>
        <p:nvPicPr>
          <p:cNvPr id="6" name="Рисунок 5">
            <a:extLst>
              <a:ext uri="{FF2B5EF4-FFF2-40B4-BE49-F238E27FC236}">
                <a16:creationId xmlns="" xmlns:a16="http://schemas.microsoft.com/office/drawing/2014/main" id="{9738288E-827F-49DD-9BD4-1252D4375D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000" y="1029960"/>
            <a:ext cx="4509000" cy="4509000"/>
          </a:xfrm>
          <a:prstGeom prst="rect">
            <a:avLst/>
          </a:prstGeom>
        </p:spPr>
      </p:pic>
    </p:spTree>
    <p:extLst>
      <p:ext uri="{BB962C8B-B14F-4D97-AF65-F5344CB8AC3E}">
        <p14:creationId xmlns:p14="http://schemas.microsoft.com/office/powerpoint/2010/main" val="3097349501"/>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a:off x="1976629" y="1158733"/>
            <a:ext cx="7763958" cy="5525271"/>
          </a:xfrm>
          <a:prstGeom prst="rect">
            <a:avLst/>
          </a:prstGeom>
          <a:ln>
            <a:noFill/>
          </a:ln>
          <a:effectLst>
            <a:outerShdw blurRad="292100" dist="139700" dir="2700000" algn="tl" rotWithShape="0">
              <a:srgbClr val="333333">
                <a:alpha val="65000"/>
              </a:srgbClr>
            </a:outerShdw>
          </a:effectLst>
        </p:spPr>
      </p:pic>
      <p:sp>
        <p:nvSpPr>
          <p:cNvPr id="7" name="TextBox 6"/>
          <p:cNvSpPr txBox="1"/>
          <p:nvPr/>
        </p:nvSpPr>
        <p:spPr>
          <a:xfrm>
            <a:off x="1980108" y="459000"/>
            <a:ext cx="7850891" cy="523220"/>
          </a:xfrm>
          <a:prstGeom prst="rect">
            <a:avLst/>
          </a:prstGeom>
          <a:noFill/>
        </p:spPr>
        <p:txBody>
          <a:bodyPr wrap="square" rtlCol="0">
            <a:spAutoFit/>
          </a:bodyPr>
          <a:lstStyle/>
          <a:p>
            <a:r>
              <a:rPr lang="uz-Latn-UZ" sz="2800" b="1" dirty="0">
                <a:solidFill>
                  <a:srgbClr val="002060"/>
                </a:solidFill>
                <a:latin typeface="Dubai" panose="020B0503030403030204" pitchFamily="34" charset="-78"/>
                <a:cs typeface="Dubai" panose="020B0503030403030204" pitchFamily="34" charset="-78"/>
              </a:rPr>
              <a:t>BU KIM</a:t>
            </a:r>
            <a:r>
              <a:rPr lang="uz-Latn-UZ" sz="2800" b="1">
                <a:solidFill>
                  <a:srgbClr val="002060"/>
                </a:solidFill>
                <a:latin typeface="Dubai" panose="020B0503030403030204" pitchFamily="34" charset="-78"/>
                <a:cs typeface="Dubai" panose="020B0503030403030204" pitchFamily="34" charset="-78"/>
              </a:rPr>
              <a:t>?                         </a:t>
            </a:r>
            <a:r>
              <a:rPr lang="uz-Latn-UZ" sz="2800" b="1" dirty="0">
                <a:solidFill>
                  <a:srgbClr val="002060"/>
                </a:solidFill>
                <a:latin typeface="Dubai" panose="020B0503030403030204" pitchFamily="34" charset="-78"/>
                <a:cs typeface="Dubai" panose="020B0503030403030204" pitchFamily="34" charset="-78"/>
              </a:rPr>
              <a:t>UNING MAHSULOTI NIMA?</a:t>
            </a:r>
            <a:endParaRPr lang="ru-RU" sz="2800" b="1" dirty="0">
              <a:solidFill>
                <a:srgbClr val="002060"/>
              </a:solidFill>
              <a:cs typeface="Dubai" panose="020B0503030403030204" pitchFamily="34" charset="-78"/>
            </a:endParaRPr>
          </a:p>
        </p:txBody>
      </p:sp>
    </p:spTree>
    <p:extLst>
      <p:ext uri="{BB962C8B-B14F-4D97-AF65-F5344CB8AC3E}">
        <p14:creationId xmlns:p14="http://schemas.microsoft.com/office/powerpoint/2010/main" val="2573007597"/>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05255" y="1494000"/>
            <a:ext cx="5237284" cy="3730717"/>
          </a:xfrm>
        </p:spPr>
        <p:txBody>
          <a:bodyPr>
            <a:normAutofit fontScale="92500" lnSpcReduction="20000"/>
          </a:bodyPr>
          <a:lstStyle/>
          <a:p>
            <a:pPr marL="0" indent="0">
              <a:buNone/>
            </a:pPr>
            <a:r>
              <a:rPr lang="uz-Latn-UZ" sz="3200" b="1" dirty="0">
                <a:solidFill>
                  <a:srgbClr val="002060"/>
                </a:solidFill>
                <a:latin typeface="Dubai" panose="020B0503030403030204" pitchFamily="34" charset="-78"/>
                <a:cs typeface="Dubai" panose="020B0503030403030204" pitchFamily="34" charset="-78"/>
              </a:rPr>
              <a:t>OSH QANDAY BOʻLISHINI</a:t>
            </a:r>
          </a:p>
          <a:p>
            <a:pPr marL="0" indent="0">
              <a:buNone/>
            </a:pPr>
            <a:r>
              <a:rPr lang="uz-Latn-UZ" sz="3200" b="1" dirty="0">
                <a:solidFill>
                  <a:srgbClr val="002060"/>
                </a:solidFill>
                <a:latin typeface="Dubai" panose="020B0503030403030204" pitchFamily="34" charset="-78"/>
                <a:cs typeface="Dubai" panose="020B0503030403030204" pitchFamily="34" charset="-78"/>
              </a:rPr>
              <a:t>ISTAYSIZ?</a:t>
            </a:r>
          </a:p>
          <a:p>
            <a:pPr marL="0" indent="0">
              <a:buNone/>
            </a:pPr>
            <a:endParaRPr lang="uz-Latn-UZ" sz="3200" b="1" dirty="0">
              <a:solidFill>
                <a:srgbClr val="002060"/>
              </a:solidFill>
              <a:latin typeface="Dubai" panose="020B0503030403030204" pitchFamily="34" charset="-78"/>
              <a:cs typeface="Dubai" panose="020B0503030403030204" pitchFamily="34" charset="-78"/>
            </a:endParaRPr>
          </a:p>
          <a:p>
            <a:pPr marL="0" indent="0">
              <a:buNone/>
            </a:pPr>
            <a:r>
              <a:rPr lang="uz-Latn-UZ" sz="3200" b="1" dirty="0">
                <a:solidFill>
                  <a:srgbClr val="002060"/>
                </a:solidFill>
                <a:latin typeface="Dubai" panose="020B0503030403030204" pitchFamily="34" charset="-78"/>
                <a:cs typeface="Dubai" panose="020B0503030403030204" pitchFamily="34" charset="-78"/>
              </a:rPr>
              <a:t>OSHNI QANDAY BAHOLAYSIZ?</a:t>
            </a:r>
            <a:endParaRPr lang="ru-RU" sz="3200" b="1" dirty="0">
              <a:solidFill>
                <a:srgbClr val="002060"/>
              </a:solidFill>
              <a:cs typeface="Dubai" panose="020B0503030403030204" pitchFamily="34" charset="-78"/>
            </a:endParaRPr>
          </a:p>
          <a:p>
            <a:pPr marL="0" indent="0">
              <a:buNone/>
            </a:pPr>
            <a:endParaRPr lang="uz-Latn-UZ" sz="3200" b="1" dirty="0">
              <a:solidFill>
                <a:srgbClr val="002060"/>
              </a:solidFill>
              <a:latin typeface="Dubai" panose="020B0503030403030204" pitchFamily="34" charset="-78"/>
              <a:cs typeface="Dubai" panose="020B0503030403030204" pitchFamily="34" charset="-78"/>
            </a:endParaRPr>
          </a:p>
          <a:p>
            <a:pPr marL="0" indent="0">
              <a:buNone/>
            </a:pPr>
            <a:r>
              <a:rPr lang="uz-Latn-UZ" sz="3200" b="1" dirty="0">
                <a:solidFill>
                  <a:srgbClr val="002060"/>
                </a:solidFill>
                <a:latin typeface="Dubai" panose="020B0503030403030204" pitchFamily="34" charset="-78"/>
                <a:cs typeface="Dubai" panose="020B0503030403030204" pitchFamily="34" charset="-78"/>
              </a:rPr>
              <a:t>QACHON BAHOLAYSIZ?</a:t>
            </a:r>
            <a:endParaRPr lang="ru-RU" sz="3200" b="1" dirty="0">
              <a:solidFill>
                <a:srgbClr val="002060"/>
              </a:solidFill>
              <a:cs typeface="Dubai" panose="020B0503030403030204" pitchFamily="34" charset="-78"/>
            </a:endParaRPr>
          </a:p>
        </p:txBody>
      </p:sp>
      <p:pic>
        <p:nvPicPr>
          <p:cNvPr id="3074" name="Picture 2" descr="Всё о Плове - Плов патруль-6. ABDUJALIL OSH MARKAZI на... | Faceboo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96000" y="1584000"/>
            <a:ext cx="3392184" cy="33921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7199391"/>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183618" y="131553"/>
            <a:ext cx="3424403" cy="2137698"/>
          </a:xfrm>
          <a:prstGeom prst="rect">
            <a:avLst/>
          </a:prstGeom>
        </p:spPr>
      </p:pic>
      <p:pic>
        <p:nvPicPr>
          <p:cNvPr id="5" name="Рисунок 4"/>
          <p:cNvPicPr>
            <a:picLocks noChangeAspect="1"/>
          </p:cNvPicPr>
          <p:nvPr/>
        </p:nvPicPr>
        <p:blipFill>
          <a:blip r:embed="rId3"/>
          <a:stretch>
            <a:fillRect/>
          </a:stretch>
        </p:blipFill>
        <p:spPr>
          <a:xfrm>
            <a:off x="3930162" y="131553"/>
            <a:ext cx="3434940" cy="2150791"/>
          </a:xfrm>
          <a:prstGeom prst="rect">
            <a:avLst/>
          </a:prstGeom>
        </p:spPr>
      </p:pic>
      <p:pic>
        <p:nvPicPr>
          <p:cNvPr id="6" name="Рисунок 5"/>
          <p:cNvPicPr>
            <a:picLocks noChangeAspect="1"/>
          </p:cNvPicPr>
          <p:nvPr/>
        </p:nvPicPr>
        <p:blipFill>
          <a:blip r:embed="rId4"/>
          <a:stretch>
            <a:fillRect/>
          </a:stretch>
        </p:blipFill>
        <p:spPr>
          <a:xfrm>
            <a:off x="181492" y="2460199"/>
            <a:ext cx="3367002" cy="2111406"/>
          </a:xfrm>
          <a:prstGeom prst="rect">
            <a:avLst/>
          </a:prstGeom>
        </p:spPr>
      </p:pic>
      <p:pic>
        <p:nvPicPr>
          <p:cNvPr id="7" name="Рисунок 6"/>
          <p:cNvPicPr>
            <a:picLocks noChangeAspect="1"/>
          </p:cNvPicPr>
          <p:nvPr/>
        </p:nvPicPr>
        <p:blipFill>
          <a:blip r:embed="rId5"/>
          <a:stretch>
            <a:fillRect/>
          </a:stretch>
        </p:blipFill>
        <p:spPr>
          <a:xfrm>
            <a:off x="3940699" y="2365154"/>
            <a:ext cx="3451993" cy="2123641"/>
          </a:xfrm>
          <a:prstGeom prst="rect">
            <a:avLst/>
          </a:prstGeom>
        </p:spPr>
      </p:pic>
      <p:pic>
        <p:nvPicPr>
          <p:cNvPr id="8" name="Рисунок 7"/>
          <p:cNvPicPr>
            <a:picLocks noChangeAspect="1"/>
          </p:cNvPicPr>
          <p:nvPr/>
        </p:nvPicPr>
        <p:blipFill>
          <a:blip r:embed="rId6"/>
          <a:stretch>
            <a:fillRect/>
          </a:stretch>
        </p:blipFill>
        <p:spPr>
          <a:xfrm>
            <a:off x="7705509" y="2390252"/>
            <a:ext cx="3396179" cy="2053723"/>
          </a:xfrm>
          <a:prstGeom prst="rect">
            <a:avLst/>
          </a:prstGeom>
        </p:spPr>
      </p:pic>
      <p:pic>
        <p:nvPicPr>
          <p:cNvPr id="9" name="Рисунок 8"/>
          <p:cNvPicPr>
            <a:picLocks noChangeAspect="1"/>
          </p:cNvPicPr>
          <p:nvPr/>
        </p:nvPicPr>
        <p:blipFill>
          <a:blip r:embed="rId7"/>
          <a:stretch>
            <a:fillRect/>
          </a:stretch>
        </p:blipFill>
        <p:spPr>
          <a:xfrm>
            <a:off x="241019" y="4647815"/>
            <a:ext cx="3367002" cy="2076740"/>
          </a:xfrm>
          <a:prstGeom prst="rect">
            <a:avLst/>
          </a:prstGeom>
        </p:spPr>
      </p:pic>
      <p:pic>
        <p:nvPicPr>
          <p:cNvPr id="10" name="Рисунок 9"/>
          <p:cNvPicPr>
            <a:picLocks noChangeAspect="1"/>
          </p:cNvPicPr>
          <p:nvPr/>
        </p:nvPicPr>
        <p:blipFill>
          <a:blip r:embed="rId8"/>
          <a:stretch>
            <a:fillRect/>
          </a:stretch>
        </p:blipFill>
        <p:spPr>
          <a:xfrm>
            <a:off x="3940699" y="4571605"/>
            <a:ext cx="3424403" cy="2089965"/>
          </a:xfrm>
          <a:prstGeom prst="rect">
            <a:avLst/>
          </a:prstGeom>
        </p:spPr>
      </p:pic>
      <p:pic>
        <p:nvPicPr>
          <p:cNvPr id="11" name="Рисунок 10"/>
          <p:cNvPicPr>
            <a:picLocks noChangeAspect="1"/>
          </p:cNvPicPr>
          <p:nvPr/>
        </p:nvPicPr>
        <p:blipFill>
          <a:blip r:embed="rId9"/>
          <a:stretch>
            <a:fillRect/>
          </a:stretch>
        </p:blipFill>
        <p:spPr>
          <a:xfrm>
            <a:off x="7638008" y="150123"/>
            <a:ext cx="3375340" cy="2153877"/>
          </a:xfrm>
          <a:prstGeom prst="rect">
            <a:avLst/>
          </a:prstGeom>
        </p:spPr>
      </p:pic>
      <p:sp>
        <p:nvSpPr>
          <p:cNvPr id="13" name="AutoShape 22" descr="Туй оши тайёрлаш Прочие услуги населению в Ташкенте - Услуги на Salexy.uz  07.03.2023"/>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4" name="Рисунок 13"/>
          <p:cNvPicPr>
            <a:picLocks noChangeAspect="1"/>
          </p:cNvPicPr>
          <p:nvPr/>
        </p:nvPicPr>
        <p:blipFill>
          <a:blip r:embed="rId10"/>
          <a:stretch>
            <a:fillRect/>
          </a:stretch>
        </p:blipFill>
        <p:spPr>
          <a:xfrm>
            <a:off x="7759433" y="4497281"/>
            <a:ext cx="3327667" cy="2238612"/>
          </a:xfrm>
          <a:prstGeom prst="rect">
            <a:avLst/>
          </a:prstGeom>
        </p:spPr>
      </p:pic>
    </p:spTree>
    <p:extLst>
      <p:ext uri="{BB962C8B-B14F-4D97-AF65-F5344CB8AC3E}">
        <p14:creationId xmlns:p14="http://schemas.microsoft.com/office/powerpoint/2010/main" val="4094304515"/>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stretch>
            <a:fillRect/>
          </a:stretch>
        </p:blipFill>
        <p:spPr>
          <a:xfrm rot="219650">
            <a:off x="6025885" y="2186223"/>
            <a:ext cx="5136108" cy="4373605"/>
          </a:xfrm>
          <a:prstGeom prst="rect">
            <a:avLst/>
          </a:prstGeom>
        </p:spPr>
      </p:pic>
      <p:sp>
        <p:nvSpPr>
          <p:cNvPr id="8" name="Заголовок 1"/>
          <p:cNvSpPr>
            <a:spLocks noGrp="1"/>
          </p:cNvSpPr>
          <p:nvPr>
            <p:ph type="title"/>
          </p:nvPr>
        </p:nvSpPr>
        <p:spPr>
          <a:xfrm>
            <a:off x="561000" y="494618"/>
            <a:ext cx="10515599" cy="1517756"/>
          </a:xfrm>
        </p:spPr>
        <p:txBody>
          <a:bodyPr>
            <a:normAutofit fontScale="90000"/>
          </a:bodyPr>
          <a:lstStyle/>
          <a:p>
            <a:pPr algn="ctr"/>
            <a:r>
              <a:rPr lang="uz-Latn-UZ" sz="4000" b="1">
                <a:solidFill>
                  <a:srgbClr val="002060"/>
                </a:solidFill>
                <a:latin typeface="Dubai" panose="020B0503030403030204" pitchFamily="34" charset="-78"/>
                <a:cs typeface="Dubai" panose="020B0503030403030204" pitchFamily="34" charset="-78"/>
              </a:rPr>
              <a:t>MAKTAB-CHI, MAKTAB QANDAY “MAHSULOT” YETISHTIRIB CHIQARADI?</a:t>
            </a:r>
            <a:br>
              <a:rPr lang="uz-Latn-UZ" sz="4000" b="1">
                <a:solidFill>
                  <a:srgbClr val="002060"/>
                </a:solidFill>
                <a:latin typeface="Dubai" panose="020B0503030403030204" pitchFamily="34" charset="-78"/>
                <a:cs typeface="Dubai" panose="020B0503030403030204" pitchFamily="34" charset="-78"/>
              </a:rPr>
            </a:br>
            <a:r>
              <a:rPr lang="uz-Latn-UZ" sz="4000" b="1">
                <a:solidFill>
                  <a:srgbClr val="002060"/>
                </a:solidFill>
                <a:latin typeface="Dubai" panose="020B0503030403030204" pitchFamily="34" charset="-78"/>
                <a:cs typeface="Dubai" panose="020B0503030403030204" pitchFamily="34" charset="-78"/>
              </a:rPr>
              <a:t>SIZ UNING QANDAY BOʻLISHINI ISTAYSIZ?</a:t>
            </a:r>
            <a:endParaRPr lang="ru-RU" sz="4000" b="1" dirty="0">
              <a:solidFill>
                <a:srgbClr val="002060"/>
              </a:solidFill>
              <a:latin typeface="+mn-lt"/>
              <a:cs typeface="Dubai" panose="020B0503030403030204" pitchFamily="34" charset="-78"/>
            </a:endParaRPr>
          </a:p>
        </p:txBody>
      </p:sp>
      <p:pic>
        <p:nvPicPr>
          <p:cNvPr id="4" name="Объект 3"/>
          <p:cNvPicPr>
            <a:picLocks noGrp="1" noChangeAspect="1"/>
          </p:cNvPicPr>
          <p:nvPr>
            <p:ph idx="4294967295"/>
          </p:nvPr>
        </p:nvPicPr>
        <p:blipFill>
          <a:blip r:embed="rId2"/>
          <a:stretch>
            <a:fillRect/>
          </a:stretch>
        </p:blipFill>
        <p:spPr>
          <a:xfrm rot="20976579">
            <a:off x="0" y="2449513"/>
            <a:ext cx="4608513" cy="3924300"/>
          </a:xfrm>
          <a:prstGeom prst="rect">
            <a:avLst/>
          </a:prstGeom>
        </p:spPr>
      </p:pic>
    </p:spTree>
    <p:extLst>
      <p:ext uri="{BB962C8B-B14F-4D97-AF65-F5344CB8AC3E}">
        <p14:creationId xmlns:p14="http://schemas.microsoft.com/office/powerpoint/2010/main" val="991286916"/>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a:extLst>
              <a:ext uri="{FF2B5EF4-FFF2-40B4-BE49-F238E27FC236}">
                <a16:creationId xmlns="" xmlns:a16="http://schemas.microsoft.com/office/drawing/2014/main" id="{B4B82FB6-05BC-4926-9991-A93961919F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56648" y="19560"/>
            <a:ext cx="6929652" cy="6776143"/>
          </a:xfrm>
          <a:prstGeom prst="rect">
            <a:avLst/>
          </a:prstGeom>
        </p:spPr>
      </p:pic>
      <p:pic>
        <p:nvPicPr>
          <p:cNvPr id="2050" name="Picture 2" descr="Sirdaryoda prezident maktabi ochildi – O'zbekiston yangiliklari – Gazeta.uz">
            <a:extLst>
              <a:ext uri="{FF2B5EF4-FFF2-40B4-BE49-F238E27FC236}">
                <a16:creationId xmlns="" xmlns:a16="http://schemas.microsoft.com/office/drawing/2014/main" id="{63B18221-B233-4E29-8977-4339926263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000" y="2844000"/>
            <a:ext cx="4455000" cy="2967816"/>
          </a:xfrm>
          <a:prstGeom prst="rect">
            <a:avLst/>
          </a:prstGeom>
          <a:ln>
            <a:noFill/>
          </a:ln>
          <a:effectLst>
            <a:outerShdw blurRad="292100" dist="139700" dir="2700000" algn="tl" rotWithShape="0">
              <a:srgbClr val="333333">
                <a:alpha val="65000"/>
              </a:srgbClr>
            </a:outerShdw>
            <a:softEdge rad="31750"/>
          </a:effectLst>
          <a:scene3d>
            <a:camera prst="orthographicFront"/>
            <a:lightRig rig="threePt" dir="t"/>
          </a:scene3d>
          <a:sp3d>
            <a:bevelT/>
          </a:sp3d>
          <a:extLst>
            <a:ext uri="{909E8E84-426E-40DD-AFC4-6F175D3DCCD1}">
              <a14:hiddenFill xmlns:a14="http://schemas.microsoft.com/office/drawing/2010/main">
                <a:solidFill>
                  <a:srgbClr val="FFFFFF"/>
                </a:solidFill>
              </a14:hiddenFill>
            </a:ext>
          </a:extLst>
        </p:spPr>
      </p:pic>
      <p:sp>
        <p:nvSpPr>
          <p:cNvPr id="5" name="Блок-схема: перфолента 4">
            <a:extLst>
              <a:ext uri="{FF2B5EF4-FFF2-40B4-BE49-F238E27FC236}">
                <a16:creationId xmlns="" xmlns:a16="http://schemas.microsoft.com/office/drawing/2014/main" id="{52C1BB52-3B8D-44A4-9511-7CBCE9ADA6AC}"/>
              </a:ext>
            </a:extLst>
          </p:cNvPr>
          <p:cNvSpPr/>
          <p:nvPr/>
        </p:nvSpPr>
        <p:spPr>
          <a:xfrm>
            <a:off x="831000" y="1449000"/>
            <a:ext cx="3375000" cy="1170000"/>
          </a:xfrm>
          <a:prstGeom prst="flowChartPunchedTap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latin typeface="Dubai" panose="020B0503030403030204" pitchFamily="34" charset="-78"/>
                <a:cs typeface="Dubai" panose="020B0503030403030204" pitchFamily="34" charset="-78"/>
              </a:rPr>
              <a:t>BITIRUVCHI PORTRETI</a:t>
            </a:r>
            <a:endParaRPr lang="ru-RU" sz="2400" dirty="0">
              <a:cs typeface="Dubai" panose="020B0503030403030204" pitchFamily="34" charset="-78"/>
            </a:endParaRPr>
          </a:p>
        </p:txBody>
      </p:sp>
      <p:pic>
        <p:nvPicPr>
          <p:cNvPr id="13" name="Рисунок 12">
            <a:extLst>
              <a:ext uri="{FF2B5EF4-FFF2-40B4-BE49-F238E27FC236}">
                <a16:creationId xmlns="" xmlns:a16="http://schemas.microsoft.com/office/drawing/2014/main" id="{CCFC5830-D7EE-4C93-90D3-1B2B9C97D5F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6000" y="551184"/>
            <a:ext cx="1021357" cy="990000"/>
          </a:xfrm>
          <a:prstGeom prst="rect">
            <a:avLst/>
          </a:prstGeom>
        </p:spPr>
      </p:pic>
    </p:spTree>
    <p:extLst>
      <p:ext uri="{BB962C8B-B14F-4D97-AF65-F5344CB8AC3E}">
        <p14:creationId xmlns:p14="http://schemas.microsoft.com/office/powerpoint/2010/main" val="3224509408"/>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30" name="Rectangle 80"/>
          <p:cNvSpPr>
            <a:spLocks noChangeArrowheads="1"/>
          </p:cNvSpPr>
          <p:nvPr/>
        </p:nvSpPr>
        <p:spPr bwMode="auto">
          <a:xfrm>
            <a:off x="7821613" y="314325"/>
            <a:ext cx="33353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ru-RU" sz="1600" b="1" dirty="0">
                <a:solidFill>
                  <a:schemeClr val="bg1"/>
                </a:solidFill>
                <a:latin typeface="Arial" panose="020B0604020202020204" pitchFamily="34" charset="0"/>
                <a:cs typeface="Arial" panose="020B0604020202020204" pitchFamily="34" charset="0"/>
              </a:rPr>
              <a:t>RESPUBLIKA TA’LIM MARKAZI</a:t>
            </a:r>
          </a:p>
        </p:txBody>
      </p:sp>
      <p:sp>
        <p:nvSpPr>
          <p:cNvPr id="85" name="Rectangle 80"/>
          <p:cNvSpPr>
            <a:spLocks noChangeArrowheads="1"/>
          </p:cNvSpPr>
          <p:nvPr/>
        </p:nvSpPr>
        <p:spPr bwMode="auto">
          <a:xfrm>
            <a:off x="7842395" y="224702"/>
            <a:ext cx="355903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uz-Cyrl-UZ" altLang="ru-RU" sz="1600" b="1" dirty="0">
                <a:solidFill>
                  <a:schemeClr val="bg1"/>
                </a:solidFill>
                <a:latin typeface="Arial" panose="020B0604020202020204" pitchFamily="34" charset="0"/>
                <a:cs typeface="Arial" panose="020B0604020202020204" pitchFamily="34" charset="0"/>
              </a:rPr>
              <a:t>A.Avloniy Nomidagi ilmiy-tatqiqot instituti</a:t>
            </a:r>
          </a:p>
        </p:txBody>
      </p:sp>
      <p:sp>
        <p:nvSpPr>
          <p:cNvPr id="16" name="TextBox 15">
            <a:extLst>
              <a:ext uri="{FF2B5EF4-FFF2-40B4-BE49-F238E27FC236}">
                <a16:creationId xmlns="" xmlns:a16="http://schemas.microsoft.com/office/drawing/2014/main" id="{64AA1FC2-DA3A-47AD-A8BF-358D54E3990A}"/>
              </a:ext>
            </a:extLst>
          </p:cNvPr>
          <p:cNvSpPr txBox="1"/>
          <p:nvPr/>
        </p:nvSpPr>
        <p:spPr>
          <a:xfrm>
            <a:off x="334477" y="1792756"/>
            <a:ext cx="6097604" cy="4093428"/>
          </a:xfrm>
          <a:prstGeom prst="rect">
            <a:avLst/>
          </a:prstGeom>
          <a:noFill/>
        </p:spPr>
        <p:txBody>
          <a:bodyPr wrap="square">
            <a:spAutoFit/>
          </a:bodyPr>
          <a:lstStyle/>
          <a:p>
            <a:pPr algn="just"/>
            <a:r>
              <a:rPr lang="en-US"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Hech</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kimga</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sir</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emaski</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zamon</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shiddat</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bilan</a:t>
            </a:r>
            <a:r>
              <a:rPr lang="ru-RU" sz="2000"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o‘</a:t>
            </a:r>
            <a:r>
              <a:rPr lang="ru-RU" sz="2000" dirty="0" err="1">
                <a:latin typeface="Arial" panose="020B0604020202020204" pitchFamily="34" charset="0"/>
                <a:cs typeface="Arial" panose="020B0604020202020204" pitchFamily="34" charset="0"/>
              </a:rPr>
              <a:t>zgarib</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kechagi</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kungi</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kashfiyotlar</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bugungi</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kun</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uchun</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yangilik</a:t>
            </a:r>
            <a:r>
              <a:rPr lang="ru-RU" sz="2000" dirty="0">
                <a:latin typeface="Arial" panose="020B0604020202020204" pitchFamily="34" charset="0"/>
                <a:cs typeface="Arial" panose="020B0604020202020204" pitchFamily="34" charset="0"/>
              </a:rPr>
              <a:t> b</a:t>
            </a:r>
            <a:r>
              <a:rPr lang="en-US" sz="2000" dirty="0">
                <a:latin typeface="Arial" panose="020B0604020202020204" pitchFamily="34" charset="0"/>
                <a:cs typeface="Arial" panose="020B0604020202020204" pitchFamily="34" charset="0"/>
              </a:rPr>
              <a:t>o‘</a:t>
            </a:r>
            <a:r>
              <a:rPr lang="ru-RU" sz="2000" dirty="0" err="1">
                <a:latin typeface="Arial" panose="020B0604020202020204" pitchFamily="34" charset="0"/>
                <a:cs typeface="Arial" panose="020B0604020202020204" pitchFamily="34" charset="0"/>
              </a:rPr>
              <a:t>lmay</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qolmoqda</a:t>
            </a:r>
            <a:r>
              <a:rPr lang="ru-RU" sz="2000" dirty="0">
                <a:latin typeface="Arial" panose="020B0604020202020204" pitchFamily="34" charset="0"/>
                <a:cs typeface="Arial" panose="020B0604020202020204" pitchFamily="34" charset="0"/>
              </a:rPr>
              <a:t>. </a:t>
            </a:r>
          </a:p>
          <a:p>
            <a:pPr algn="just"/>
            <a:r>
              <a:rPr lang="en-US"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Bunday</a:t>
            </a:r>
            <a:r>
              <a:rPr lang="ru-RU" sz="2000"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o‘</a:t>
            </a:r>
            <a:r>
              <a:rPr lang="ru-RU" sz="2000" dirty="0" err="1">
                <a:latin typeface="Arial" panose="020B0604020202020204" pitchFamily="34" charset="0"/>
                <a:cs typeface="Arial" panose="020B0604020202020204" pitchFamily="34" charset="0"/>
              </a:rPr>
              <a:t>zgarishlar</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nafaqat</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boshqa</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sohalarda</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balki</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ta'lim</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sohasida</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ham</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pedagoglardan</a:t>
            </a:r>
            <a:r>
              <a:rPr lang="ru-RU" sz="2000"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o‘</a:t>
            </a:r>
            <a:r>
              <a:rPr lang="ru-RU" sz="2000" dirty="0">
                <a:latin typeface="Arial" panose="020B0604020202020204" pitchFamily="34" charset="0"/>
                <a:cs typeface="Arial" panose="020B0604020202020204" pitchFamily="34" charset="0"/>
              </a:rPr>
              <a:t>z </a:t>
            </a:r>
            <a:r>
              <a:rPr lang="ru-RU" sz="2000" dirty="0" err="1">
                <a:latin typeface="Arial" panose="020B0604020202020204" pitchFamily="34" charset="0"/>
                <a:cs typeface="Arial" panose="020B0604020202020204" pitchFamily="34" charset="0"/>
              </a:rPr>
              <a:t>ustida</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doimiy</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ishlashni</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zamon</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bilan</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hamnafas</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ish</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olib</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borishni</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yangiliklardan</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doimiy</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xabardor</a:t>
            </a:r>
            <a:r>
              <a:rPr lang="ru-RU" sz="2000" dirty="0">
                <a:latin typeface="Arial" panose="020B0604020202020204" pitchFamily="34" charset="0"/>
                <a:cs typeface="Arial" panose="020B0604020202020204" pitchFamily="34" charset="0"/>
              </a:rPr>
              <a:t> b</a:t>
            </a:r>
            <a:r>
              <a:rPr lang="en-US" sz="2000" dirty="0">
                <a:latin typeface="Arial" panose="020B0604020202020204" pitchFamily="34" charset="0"/>
                <a:cs typeface="Arial" panose="020B0604020202020204" pitchFamily="34" charset="0"/>
              </a:rPr>
              <a:t>o‘</a:t>
            </a:r>
            <a:r>
              <a:rPr lang="ru-RU" sz="2000" dirty="0" err="1">
                <a:latin typeface="Arial" panose="020B0604020202020204" pitchFamily="34" charset="0"/>
                <a:cs typeface="Arial" panose="020B0604020202020204" pitchFamily="34" charset="0"/>
              </a:rPr>
              <a:t>lib</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turishni</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talab</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qiladi</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Pedagoglar</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ayniqsa</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ta'limda</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poydevor</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vazifasini</a:t>
            </a:r>
            <a:r>
              <a:rPr lang="ru-RU"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bajaruvchi</a:t>
            </a:r>
            <a:r>
              <a:rPr lang="en-US"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boshlan</a:t>
            </a:r>
            <a:r>
              <a:rPr lang="en-US" sz="2000" dirty="0">
                <a:latin typeface="Arial" panose="020B0604020202020204" pitchFamily="34" charset="0"/>
                <a:cs typeface="Arial" panose="020B0604020202020204" pitchFamily="34" charset="0"/>
              </a:rPr>
              <a:t>g‘</a:t>
            </a:r>
            <a:r>
              <a:rPr lang="ru-RU" sz="2000" dirty="0" err="1">
                <a:latin typeface="Arial" panose="020B0604020202020204" pitchFamily="34" charset="0"/>
                <a:cs typeface="Arial" panose="020B0604020202020204" pitchFamily="34" charset="0"/>
              </a:rPr>
              <a:t>ich</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sinf</a:t>
            </a:r>
            <a:r>
              <a:rPr lang="ru-RU" sz="2000"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o‘</a:t>
            </a:r>
            <a:r>
              <a:rPr lang="ru-RU" sz="2000" dirty="0" err="1">
                <a:latin typeface="Arial" panose="020B0604020202020204" pitchFamily="34" charset="0"/>
                <a:cs typeface="Arial" panose="020B0604020202020204" pitchFamily="34" charset="0"/>
              </a:rPr>
              <a:t>qituvchilari</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yangidan-yangi</a:t>
            </a:r>
            <a:r>
              <a:rPr lang="ru-RU" sz="2000"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g‘</a:t>
            </a:r>
            <a:r>
              <a:rPr lang="ru-RU" sz="2000" dirty="0" err="1">
                <a:latin typeface="Arial" panose="020B0604020202020204" pitchFamily="34" charset="0"/>
                <a:cs typeface="Arial" panose="020B0604020202020204" pitchFamily="34" charset="0"/>
              </a:rPr>
              <a:t>oyalarni</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ishlab</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chiqib</a:t>
            </a:r>
            <a:r>
              <a:rPr lang="ru-RU" sz="2000"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o‘</a:t>
            </a:r>
            <a:r>
              <a:rPr lang="ru-RU" sz="2000" dirty="0">
                <a:latin typeface="Arial" panose="020B0604020202020204" pitchFamily="34" charset="0"/>
                <a:cs typeface="Arial" panose="020B0604020202020204" pitchFamily="34" charset="0"/>
              </a:rPr>
              <a:t>z </a:t>
            </a:r>
            <a:r>
              <a:rPr lang="ru-RU" sz="2000" dirty="0" err="1">
                <a:latin typeface="Arial" panose="020B0604020202020204" pitchFamily="34" charset="0"/>
                <a:cs typeface="Arial" panose="020B0604020202020204" pitchFamily="34" charset="0"/>
              </a:rPr>
              <a:t>darslariga</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tatbiq</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qilib</a:t>
            </a:r>
            <a:r>
              <a:rPr lang="ru-RU" sz="2000"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o‘</a:t>
            </a:r>
            <a:r>
              <a:rPr lang="ru-RU" sz="2000" dirty="0" err="1">
                <a:latin typeface="Arial" panose="020B0604020202020204" pitchFamily="34" charset="0"/>
                <a:cs typeface="Arial" panose="020B0604020202020204" pitchFamily="34" charset="0"/>
              </a:rPr>
              <a:t>quvchilar</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bilan</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birgalikda</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faol</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ish</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borsagina</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yaxshi</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natijalarga</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erishishi</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mumkin</a:t>
            </a:r>
            <a:r>
              <a:rPr lang="ru-RU" sz="2000" dirty="0">
                <a:latin typeface="Arial" panose="020B0604020202020204" pitchFamily="34" charset="0"/>
                <a:cs typeface="Arial" panose="020B0604020202020204" pitchFamily="34" charset="0"/>
              </a:rPr>
              <a:t>. </a:t>
            </a:r>
          </a:p>
        </p:txBody>
      </p:sp>
      <p:pic>
        <p:nvPicPr>
          <p:cNvPr id="17" name="Picture 2" descr="БОШЛАНҒИЧ СИНФ ЎҚИТУВЧИЛАРИ ҚАЙСИ ФАНЛАРДАН ДАРС БЕРИШ ҲУҚУҚИГА ЭГА? –  Telegraph">
            <a:extLst>
              <a:ext uri="{FF2B5EF4-FFF2-40B4-BE49-F238E27FC236}">
                <a16:creationId xmlns="" xmlns:a16="http://schemas.microsoft.com/office/drawing/2014/main" id="{E369EDAB-8749-4054-A235-EDE09CB9A8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4023" y="1924499"/>
            <a:ext cx="5143500" cy="3838575"/>
          </a:xfrm>
          <a:prstGeom prst="rect">
            <a:avLst/>
          </a:prstGeom>
          <a:noFill/>
          <a:extLst>
            <a:ext uri="{909E8E84-426E-40DD-AFC4-6F175D3DCCD1}">
              <a14:hiddenFill xmlns:a14="http://schemas.microsoft.com/office/drawing/2010/main">
                <a:solidFill>
                  <a:srgbClr val="FFFFFF"/>
                </a:solidFill>
              </a14:hiddenFill>
            </a:ext>
          </a:extLst>
        </p:spPr>
      </p:pic>
      <p:sp>
        <p:nvSpPr>
          <p:cNvPr id="18" name="Полилиния: фигура 17">
            <a:extLst>
              <a:ext uri="{FF2B5EF4-FFF2-40B4-BE49-F238E27FC236}">
                <a16:creationId xmlns="" xmlns:a16="http://schemas.microsoft.com/office/drawing/2014/main" id="{4C7C3B00-E5CC-45F5-922E-58B15133163B}"/>
              </a:ext>
            </a:extLst>
          </p:cNvPr>
          <p:cNvSpPr/>
          <p:nvPr/>
        </p:nvSpPr>
        <p:spPr>
          <a:xfrm>
            <a:off x="-3508" y="-4762"/>
            <a:ext cx="12197494" cy="507964"/>
          </a:xfrm>
          <a:custGeom>
            <a:avLst/>
            <a:gdLst>
              <a:gd name="connsiteX0" fmla="*/ 7144 w 18297525"/>
              <a:gd name="connsiteY0" fmla="*/ 7144 h 762000"/>
              <a:gd name="connsiteX1" fmla="*/ 18290762 w 18297525"/>
              <a:gd name="connsiteY1" fmla="*/ 7144 h 762000"/>
              <a:gd name="connsiteX2" fmla="*/ 18290762 w 18297525"/>
              <a:gd name="connsiteY2" fmla="*/ 757904 h 762000"/>
              <a:gd name="connsiteX3" fmla="*/ 7144 w 18297525"/>
              <a:gd name="connsiteY3" fmla="*/ 757904 h 762000"/>
            </a:gdLst>
            <a:ahLst/>
            <a:cxnLst>
              <a:cxn ang="0">
                <a:pos x="connsiteX0" y="connsiteY0"/>
              </a:cxn>
              <a:cxn ang="0">
                <a:pos x="connsiteX1" y="connsiteY1"/>
              </a:cxn>
              <a:cxn ang="0">
                <a:pos x="connsiteX2" y="connsiteY2"/>
              </a:cxn>
              <a:cxn ang="0">
                <a:pos x="connsiteX3" y="connsiteY3"/>
              </a:cxn>
            </a:cxnLst>
            <a:rect l="l" t="t" r="r" b="b"/>
            <a:pathLst>
              <a:path w="18297525" h="762000">
                <a:moveTo>
                  <a:pt x="7144" y="7144"/>
                </a:moveTo>
                <a:lnTo>
                  <a:pt x="18290762" y="7144"/>
                </a:lnTo>
                <a:lnTo>
                  <a:pt x="18290762" y="757904"/>
                </a:lnTo>
                <a:lnTo>
                  <a:pt x="7144" y="757904"/>
                </a:lnTo>
                <a:close/>
              </a:path>
            </a:pathLst>
          </a:custGeom>
          <a:solidFill>
            <a:srgbClr val="0C2466"/>
          </a:solidFill>
          <a:ln w="9525" cap="flat">
            <a:noFill/>
            <a:prstDash val="solid"/>
            <a:miter/>
          </a:ln>
        </p:spPr>
        <p:txBody>
          <a:bodyPr rtlCol="0" anchor="ctr"/>
          <a:lstStyle/>
          <a:p>
            <a:endParaRPr lang="ru-RU" sz="1092" dirty="0"/>
          </a:p>
        </p:txBody>
      </p:sp>
      <p:grpSp>
        <p:nvGrpSpPr>
          <p:cNvPr id="20" name="Группа 19">
            <a:extLst>
              <a:ext uri="{FF2B5EF4-FFF2-40B4-BE49-F238E27FC236}">
                <a16:creationId xmlns="" xmlns:a16="http://schemas.microsoft.com/office/drawing/2014/main" id="{FED25AFD-BCBF-4A79-AD58-DFB2406CF359}"/>
              </a:ext>
            </a:extLst>
          </p:cNvPr>
          <p:cNvGrpSpPr/>
          <p:nvPr/>
        </p:nvGrpSpPr>
        <p:grpSpPr>
          <a:xfrm>
            <a:off x="10808326" y="77782"/>
            <a:ext cx="1141205" cy="342876"/>
            <a:chOff x="17975998" y="126699"/>
            <a:chExt cx="1881932" cy="565428"/>
          </a:xfrm>
        </p:grpSpPr>
        <p:sp>
          <p:nvSpPr>
            <p:cNvPr id="21" name="Полилиния: фигура 20">
              <a:extLst>
                <a:ext uri="{FF2B5EF4-FFF2-40B4-BE49-F238E27FC236}">
                  <a16:creationId xmlns="" xmlns:a16="http://schemas.microsoft.com/office/drawing/2014/main" id="{6D52B099-7C7E-4DBB-8DB0-70B9D38F3934}"/>
                </a:ext>
              </a:extLst>
            </p:cNvPr>
            <p:cNvSpPr/>
            <p:nvPr/>
          </p:nvSpPr>
          <p:spPr>
            <a:xfrm>
              <a:off x="18186459" y="156414"/>
              <a:ext cx="408365" cy="492132"/>
            </a:xfrm>
            <a:custGeom>
              <a:avLst/>
              <a:gdLst>
                <a:gd name="connsiteX0" fmla="*/ 337379 w 371475"/>
                <a:gd name="connsiteY0" fmla="*/ 167850 h 447675"/>
                <a:gd name="connsiteX1" fmla="*/ 192313 w 371475"/>
                <a:gd name="connsiteY1" fmla="*/ 367875 h 447675"/>
                <a:gd name="connsiteX2" fmla="*/ 276514 w 371475"/>
                <a:gd name="connsiteY2" fmla="*/ 196425 h 447675"/>
                <a:gd name="connsiteX3" fmla="*/ 261370 w 371475"/>
                <a:gd name="connsiteY3" fmla="*/ 173565 h 447675"/>
                <a:gd name="connsiteX4" fmla="*/ 168978 w 371475"/>
                <a:gd name="connsiteY4" fmla="*/ 320821 h 447675"/>
                <a:gd name="connsiteX5" fmla="*/ 191360 w 371475"/>
                <a:gd name="connsiteY5" fmla="*/ 160230 h 447675"/>
                <a:gd name="connsiteX6" fmla="*/ 337379 w 371475"/>
                <a:gd name="connsiteY6" fmla="*/ 116605 h 447675"/>
                <a:gd name="connsiteX7" fmla="*/ 337379 w 371475"/>
                <a:gd name="connsiteY7" fmla="*/ 376352 h 447675"/>
                <a:gd name="connsiteX8" fmla="*/ 207839 w 371475"/>
                <a:gd name="connsiteY8" fmla="*/ 397783 h 447675"/>
                <a:gd name="connsiteX9" fmla="*/ 329283 w 371475"/>
                <a:gd name="connsiteY9" fmla="*/ 265957 h 447675"/>
                <a:gd name="connsiteX10" fmla="*/ 337379 w 371475"/>
                <a:gd name="connsiteY10" fmla="*/ 376352 h 447675"/>
                <a:gd name="connsiteX11" fmla="*/ 157070 w 371475"/>
                <a:gd name="connsiteY11" fmla="*/ 387782 h 447675"/>
                <a:gd name="connsiteX12" fmla="*/ 87823 w 371475"/>
                <a:gd name="connsiteY12" fmla="*/ 376352 h 447675"/>
                <a:gd name="connsiteX13" fmla="*/ 36389 w 371475"/>
                <a:gd name="connsiteY13" fmla="*/ 376352 h 447675"/>
                <a:gd name="connsiteX14" fmla="*/ 36389 w 371475"/>
                <a:gd name="connsiteY14" fmla="*/ 116415 h 447675"/>
                <a:gd name="connsiteX15" fmla="*/ 168310 w 371475"/>
                <a:gd name="connsiteY15" fmla="*/ 144990 h 447675"/>
                <a:gd name="connsiteX16" fmla="*/ 157070 w 371475"/>
                <a:gd name="connsiteY16" fmla="*/ 387782 h 447675"/>
                <a:gd name="connsiteX17" fmla="*/ 186884 w 371475"/>
                <a:gd name="connsiteY17" fmla="*/ 34309 h 447675"/>
                <a:gd name="connsiteX18" fmla="*/ 279848 w 371475"/>
                <a:gd name="connsiteY18" fmla="*/ 89173 h 447675"/>
                <a:gd name="connsiteX19" fmla="*/ 213173 w 371475"/>
                <a:gd name="connsiteY19" fmla="*/ 107271 h 447675"/>
                <a:gd name="connsiteX20" fmla="*/ 158023 w 371475"/>
                <a:gd name="connsiteY20" fmla="*/ 106223 h 447675"/>
                <a:gd name="connsiteX21" fmla="*/ 93443 w 371475"/>
                <a:gd name="connsiteY21" fmla="*/ 89173 h 447675"/>
                <a:gd name="connsiteX22" fmla="*/ 186502 w 371475"/>
                <a:gd name="connsiteY22" fmla="*/ 34309 h 447675"/>
                <a:gd name="connsiteX23" fmla="*/ 312233 w 371475"/>
                <a:gd name="connsiteY23" fmla="*/ 89078 h 447675"/>
                <a:gd name="connsiteX24" fmla="*/ 131909 w 371475"/>
                <a:gd name="connsiteY24" fmla="*/ 18704 h 447675"/>
                <a:gd name="connsiteX25" fmla="*/ 61534 w 371475"/>
                <a:gd name="connsiteY25" fmla="*/ 89078 h 447675"/>
                <a:gd name="connsiteX26" fmla="*/ 9053 w 371475"/>
                <a:gd name="connsiteY26" fmla="*/ 390068 h 447675"/>
                <a:gd name="connsiteX27" fmla="*/ 87823 w 371475"/>
                <a:gd name="connsiteY27" fmla="*/ 403689 h 447675"/>
                <a:gd name="connsiteX28" fmla="*/ 191075 w 371475"/>
                <a:gd name="connsiteY28" fmla="*/ 444170 h 447675"/>
                <a:gd name="connsiteX29" fmla="*/ 191075 w 371475"/>
                <a:gd name="connsiteY29" fmla="*/ 444170 h 447675"/>
                <a:gd name="connsiteX30" fmla="*/ 194504 w 371475"/>
                <a:gd name="connsiteY30" fmla="*/ 442551 h 447675"/>
                <a:gd name="connsiteX31" fmla="*/ 351095 w 371475"/>
                <a:gd name="connsiteY31" fmla="*/ 403784 h 447675"/>
                <a:gd name="connsiteX32" fmla="*/ 364716 w 371475"/>
                <a:gd name="connsiteY32" fmla="*/ 102794 h 447675"/>
                <a:gd name="connsiteX33" fmla="*/ 312233 w 371475"/>
                <a:gd name="connsiteY33" fmla="*/ 89173 h 4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71475" h="447675">
                  <a:moveTo>
                    <a:pt x="337379" y="167850"/>
                  </a:moveTo>
                  <a:cubicBezTo>
                    <a:pt x="337379" y="267005"/>
                    <a:pt x="250225" y="266719"/>
                    <a:pt x="192313" y="367875"/>
                  </a:cubicBezTo>
                  <a:cubicBezTo>
                    <a:pt x="191297" y="300537"/>
                    <a:pt x="222605" y="236788"/>
                    <a:pt x="276514" y="196425"/>
                  </a:cubicBezTo>
                  <a:lnTo>
                    <a:pt x="261370" y="173565"/>
                  </a:lnTo>
                  <a:cubicBezTo>
                    <a:pt x="213116" y="209253"/>
                    <a:pt x="180117" y="261846"/>
                    <a:pt x="168978" y="320821"/>
                  </a:cubicBezTo>
                  <a:cubicBezTo>
                    <a:pt x="160024" y="267577"/>
                    <a:pt x="161167" y="204807"/>
                    <a:pt x="191360" y="160230"/>
                  </a:cubicBezTo>
                  <a:cubicBezTo>
                    <a:pt x="226222" y="109843"/>
                    <a:pt x="302041" y="116605"/>
                    <a:pt x="337379" y="116605"/>
                  </a:cubicBezTo>
                  <a:close/>
                  <a:moveTo>
                    <a:pt x="337379" y="376352"/>
                  </a:moveTo>
                  <a:cubicBezTo>
                    <a:pt x="284801" y="376352"/>
                    <a:pt x="251654" y="372256"/>
                    <a:pt x="207839" y="397783"/>
                  </a:cubicBezTo>
                  <a:cubicBezTo>
                    <a:pt x="233270" y="335490"/>
                    <a:pt x="306327" y="288913"/>
                    <a:pt x="329283" y="265957"/>
                  </a:cubicBezTo>
                  <a:cubicBezTo>
                    <a:pt x="340808" y="252051"/>
                    <a:pt x="337379" y="229191"/>
                    <a:pt x="337379" y="376352"/>
                  </a:cubicBezTo>
                  <a:close/>
                  <a:moveTo>
                    <a:pt x="157070" y="387782"/>
                  </a:moveTo>
                  <a:cubicBezTo>
                    <a:pt x="162500" y="406832"/>
                    <a:pt x="152403" y="376352"/>
                    <a:pt x="87823" y="376352"/>
                  </a:cubicBezTo>
                  <a:lnTo>
                    <a:pt x="36389" y="376352"/>
                  </a:lnTo>
                  <a:lnTo>
                    <a:pt x="36389" y="116415"/>
                  </a:lnTo>
                  <a:cubicBezTo>
                    <a:pt x="67630" y="116415"/>
                    <a:pt x="133162" y="110224"/>
                    <a:pt x="168310" y="144990"/>
                  </a:cubicBezTo>
                  <a:cubicBezTo>
                    <a:pt x="122399" y="206617"/>
                    <a:pt x="133925" y="311487"/>
                    <a:pt x="157070" y="387782"/>
                  </a:cubicBezTo>
                  <a:close/>
                  <a:moveTo>
                    <a:pt x="186884" y="34309"/>
                  </a:moveTo>
                  <a:cubicBezTo>
                    <a:pt x="250606" y="34309"/>
                    <a:pt x="284992" y="89173"/>
                    <a:pt x="279848" y="89173"/>
                  </a:cubicBezTo>
                  <a:cubicBezTo>
                    <a:pt x="256539" y="90079"/>
                    <a:pt x="233740" y="96267"/>
                    <a:pt x="213173" y="107271"/>
                  </a:cubicBezTo>
                  <a:cubicBezTo>
                    <a:pt x="175073" y="132893"/>
                    <a:pt x="195742" y="126321"/>
                    <a:pt x="158023" y="106223"/>
                  </a:cubicBezTo>
                  <a:cubicBezTo>
                    <a:pt x="137998" y="95896"/>
                    <a:pt x="115955" y="90077"/>
                    <a:pt x="93443" y="89173"/>
                  </a:cubicBezTo>
                  <a:cubicBezTo>
                    <a:pt x="88491" y="89173"/>
                    <a:pt x="122781" y="34309"/>
                    <a:pt x="186502" y="34309"/>
                  </a:cubicBezTo>
                  <a:close/>
                  <a:moveTo>
                    <a:pt x="312233" y="89078"/>
                  </a:moveTo>
                  <a:cubicBezTo>
                    <a:pt x="281871" y="19850"/>
                    <a:pt x="201137" y="-11658"/>
                    <a:pt x="131909" y="18704"/>
                  </a:cubicBezTo>
                  <a:cubicBezTo>
                    <a:pt x="100452" y="32500"/>
                    <a:pt x="75331" y="57620"/>
                    <a:pt x="61534" y="89078"/>
                  </a:cubicBezTo>
                  <a:cubicBezTo>
                    <a:pt x="-8284" y="89078"/>
                    <a:pt x="9053" y="53359"/>
                    <a:pt x="9053" y="390068"/>
                  </a:cubicBezTo>
                  <a:cubicBezTo>
                    <a:pt x="9053" y="408261"/>
                    <a:pt x="26388" y="403689"/>
                    <a:pt x="87823" y="403689"/>
                  </a:cubicBezTo>
                  <a:cubicBezTo>
                    <a:pt x="153260" y="403689"/>
                    <a:pt x="165548" y="444170"/>
                    <a:pt x="191075" y="444170"/>
                  </a:cubicBezTo>
                  <a:lnTo>
                    <a:pt x="191075" y="444170"/>
                  </a:lnTo>
                  <a:cubicBezTo>
                    <a:pt x="192269" y="443746"/>
                    <a:pt x="193418" y="443203"/>
                    <a:pt x="194504" y="442551"/>
                  </a:cubicBezTo>
                  <a:cubicBezTo>
                    <a:pt x="239462" y="397498"/>
                    <a:pt x="287944" y="403784"/>
                    <a:pt x="351095" y="403784"/>
                  </a:cubicBezTo>
                  <a:cubicBezTo>
                    <a:pt x="370145" y="403784"/>
                    <a:pt x="364716" y="403784"/>
                    <a:pt x="364716" y="102794"/>
                  </a:cubicBezTo>
                  <a:cubicBezTo>
                    <a:pt x="364716" y="83744"/>
                    <a:pt x="337570" y="89173"/>
                    <a:pt x="312233" y="89173"/>
                  </a:cubicBezTo>
                  <a:close/>
                </a:path>
              </a:pathLst>
            </a:custGeom>
            <a:solidFill>
              <a:srgbClr val="FFFFFF"/>
            </a:solidFill>
            <a:ln w="9525" cap="flat">
              <a:noFill/>
              <a:prstDash val="solid"/>
              <a:miter/>
            </a:ln>
          </p:spPr>
          <p:txBody>
            <a:bodyPr rtlCol="0" anchor="ctr"/>
            <a:lstStyle/>
            <a:p>
              <a:endParaRPr lang="ru-RU" sz="1092"/>
            </a:p>
          </p:txBody>
        </p:sp>
        <p:sp>
          <p:nvSpPr>
            <p:cNvPr id="22" name="Полилиния: фигура 21">
              <a:extLst>
                <a:ext uri="{FF2B5EF4-FFF2-40B4-BE49-F238E27FC236}">
                  <a16:creationId xmlns="" xmlns:a16="http://schemas.microsoft.com/office/drawing/2014/main" id="{93A2F2A7-86FC-4ADE-8050-260235A81F35}"/>
                </a:ext>
              </a:extLst>
            </p:cNvPr>
            <p:cNvSpPr/>
            <p:nvPr/>
          </p:nvSpPr>
          <p:spPr>
            <a:xfrm>
              <a:off x="18664249" y="222877"/>
              <a:ext cx="1193681" cy="397894"/>
            </a:xfrm>
            <a:custGeom>
              <a:avLst/>
              <a:gdLst>
                <a:gd name="connsiteX0" fmla="*/ 8954 w 1085850"/>
                <a:gd name="connsiteY0" fmla="*/ 8807 h 361950"/>
                <a:gd name="connsiteX1" fmla="*/ 28004 w 1085850"/>
                <a:gd name="connsiteY1" fmla="*/ 8807 h 361950"/>
                <a:gd name="connsiteX2" fmla="*/ 55721 w 1085850"/>
                <a:gd name="connsiteY2" fmla="*/ 69100 h 361950"/>
                <a:gd name="connsiteX3" fmla="*/ 83534 w 1085850"/>
                <a:gd name="connsiteY3" fmla="*/ 8807 h 361950"/>
                <a:gd name="connsiteX4" fmla="*/ 102584 w 1085850"/>
                <a:gd name="connsiteY4" fmla="*/ 8807 h 361950"/>
                <a:gd name="connsiteX5" fmla="*/ 102584 w 1085850"/>
                <a:gd name="connsiteY5" fmla="*/ 98818 h 361950"/>
                <a:gd name="connsiteX6" fmla="*/ 83534 w 1085850"/>
                <a:gd name="connsiteY6" fmla="*/ 98818 h 361950"/>
                <a:gd name="connsiteX7" fmla="*/ 83534 w 1085850"/>
                <a:gd name="connsiteY7" fmla="*/ 47669 h 361950"/>
                <a:gd name="connsiteX8" fmla="*/ 59722 w 1085850"/>
                <a:gd name="connsiteY8" fmla="*/ 98818 h 361950"/>
                <a:gd name="connsiteX9" fmla="*/ 50674 w 1085850"/>
                <a:gd name="connsiteY9" fmla="*/ 98818 h 361950"/>
                <a:gd name="connsiteX10" fmla="*/ 26955 w 1085850"/>
                <a:gd name="connsiteY10" fmla="*/ 47669 h 361950"/>
                <a:gd name="connsiteX11" fmla="*/ 26955 w 1085850"/>
                <a:gd name="connsiteY11" fmla="*/ 98818 h 361950"/>
                <a:gd name="connsiteX12" fmla="*/ 7905 w 1085850"/>
                <a:gd name="connsiteY12" fmla="*/ 98818 h 361950"/>
                <a:gd name="connsiteX13" fmla="*/ 7905 w 1085850"/>
                <a:gd name="connsiteY13" fmla="*/ 8807 h 361950"/>
                <a:gd name="connsiteX14" fmla="*/ 146781 w 1085850"/>
                <a:gd name="connsiteY14" fmla="*/ 8807 h 361950"/>
                <a:gd name="connsiteX15" fmla="*/ 165831 w 1085850"/>
                <a:gd name="connsiteY15" fmla="*/ 8807 h 361950"/>
                <a:gd name="connsiteX16" fmla="*/ 201740 w 1085850"/>
                <a:gd name="connsiteY16" fmla="*/ 98818 h 361950"/>
                <a:gd name="connsiteX17" fmla="*/ 181832 w 1085850"/>
                <a:gd name="connsiteY17" fmla="*/ 98818 h 361950"/>
                <a:gd name="connsiteX18" fmla="*/ 174117 w 1085850"/>
                <a:gd name="connsiteY18" fmla="*/ 79292 h 361950"/>
                <a:gd name="connsiteX19" fmla="*/ 138208 w 1085850"/>
                <a:gd name="connsiteY19" fmla="*/ 79292 h 361950"/>
                <a:gd name="connsiteX20" fmla="*/ 130492 w 1085850"/>
                <a:gd name="connsiteY20" fmla="*/ 98818 h 361950"/>
                <a:gd name="connsiteX21" fmla="*/ 110394 w 1085850"/>
                <a:gd name="connsiteY21" fmla="*/ 98818 h 361950"/>
                <a:gd name="connsiteX22" fmla="*/ 169069 w 1085850"/>
                <a:gd name="connsiteY22" fmla="*/ 63671 h 361950"/>
                <a:gd name="connsiteX23" fmla="*/ 156401 w 1085850"/>
                <a:gd name="connsiteY23" fmla="*/ 29381 h 361950"/>
                <a:gd name="connsiteX24" fmla="*/ 143637 w 1085850"/>
                <a:gd name="connsiteY24" fmla="*/ 63671 h 361950"/>
                <a:gd name="connsiteX25" fmla="*/ 212788 w 1085850"/>
                <a:gd name="connsiteY25" fmla="*/ 8807 h 361950"/>
                <a:gd name="connsiteX26" fmla="*/ 232410 w 1085850"/>
                <a:gd name="connsiteY26" fmla="*/ 8807 h 361950"/>
                <a:gd name="connsiteX27" fmla="*/ 232410 w 1085850"/>
                <a:gd name="connsiteY27" fmla="*/ 47955 h 361950"/>
                <a:gd name="connsiteX28" fmla="*/ 266414 w 1085850"/>
                <a:gd name="connsiteY28" fmla="*/ 8807 h 361950"/>
                <a:gd name="connsiteX29" fmla="*/ 289751 w 1085850"/>
                <a:gd name="connsiteY29" fmla="*/ 8807 h 361950"/>
                <a:gd name="connsiteX30" fmla="*/ 251651 w 1085850"/>
                <a:gd name="connsiteY30" fmla="*/ 52717 h 361950"/>
                <a:gd name="connsiteX31" fmla="*/ 292417 w 1085850"/>
                <a:gd name="connsiteY31" fmla="*/ 98818 h 361950"/>
                <a:gd name="connsiteX32" fmla="*/ 269081 w 1085850"/>
                <a:gd name="connsiteY32" fmla="*/ 98818 h 361950"/>
                <a:gd name="connsiteX33" fmla="*/ 232506 w 1085850"/>
                <a:gd name="connsiteY33" fmla="*/ 57480 h 361950"/>
                <a:gd name="connsiteX34" fmla="*/ 232506 w 1085850"/>
                <a:gd name="connsiteY34" fmla="*/ 98818 h 361950"/>
                <a:gd name="connsiteX35" fmla="*/ 212884 w 1085850"/>
                <a:gd name="connsiteY35" fmla="*/ 98818 h 361950"/>
                <a:gd name="connsiteX36" fmla="*/ 212884 w 1085850"/>
                <a:gd name="connsiteY36" fmla="*/ 8807 h 361950"/>
                <a:gd name="connsiteX37" fmla="*/ 320135 w 1085850"/>
                <a:gd name="connsiteY37" fmla="*/ 25190 h 361950"/>
                <a:gd name="connsiteX38" fmla="*/ 293846 w 1085850"/>
                <a:gd name="connsiteY38" fmla="*/ 25190 h 361950"/>
                <a:gd name="connsiteX39" fmla="*/ 293846 w 1085850"/>
                <a:gd name="connsiteY39" fmla="*/ 8807 h 361950"/>
                <a:gd name="connsiteX40" fmla="*/ 365951 w 1085850"/>
                <a:gd name="connsiteY40" fmla="*/ 8807 h 361950"/>
                <a:gd name="connsiteX41" fmla="*/ 365951 w 1085850"/>
                <a:gd name="connsiteY41" fmla="*/ 25190 h 361950"/>
                <a:gd name="connsiteX42" fmla="*/ 339662 w 1085850"/>
                <a:gd name="connsiteY42" fmla="*/ 25190 h 361950"/>
                <a:gd name="connsiteX43" fmla="*/ 339662 w 1085850"/>
                <a:gd name="connsiteY43" fmla="*/ 98818 h 361950"/>
                <a:gd name="connsiteX44" fmla="*/ 320135 w 1085850"/>
                <a:gd name="connsiteY44" fmla="*/ 98818 h 361950"/>
                <a:gd name="connsiteX45" fmla="*/ 392049 w 1085850"/>
                <a:gd name="connsiteY45" fmla="*/ 8807 h 361950"/>
                <a:gd name="connsiteX46" fmla="*/ 411099 w 1085850"/>
                <a:gd name="connsiteY46" fmla="*/ 8807 h 361950"/>
                <a:gd name="connsiteX47" fmla="*/ 447104 w 1085850"/>
                <a:gd name="connsiteY47" fmla="*/ 98818 h 361950"/>
                <a:gd name="connsiteX48" fmla="*/ 427101 w 1085850"/>
                <a:gd name="connsiteY48" fmla="*/ 98818 h 361950"/>
                <a:gd name="connsiteX49" fmla="*/ 419386 w 1085850"/>
                <a:gd name="connsiteY49" fmla="*/ 79292 h 361950"/>
                <a:gd name="connsiteX50" fmla="*/ 383667 w 1085850"/>
                <a:gd name="connsiteY50" fmla="*/ 79292 h 361950"/>
                <a:gd name="connsiteX51" fmla="*/ 375951 w 1085850"/>
                <a:gd name="connsiteY51" fmla="*/ 98818 h 361950"/>
                <a:gd name="connsiteX52" fmla="*/ 355854 w 1085850"/>
                <a:gd name="connsiteY52" fmla="*/ 98818 h 361950"/>
                <a:gd name="connsiteX53" fmla="*/ 414433 w 1085850"/>
                <a:gd name="connsiteY53" fmla="*/ 63957 h 361950"/>
                <a:gd name="connsiteX54" fmla="*/ 401670 w 1085850"/>
                <a:gd name="connsiteY54" fmla="*/ 29667 h 361950"/>
                <a:gd name="connsiteX55" fmla="*/ 388905 w 1085850"/>
                <a:gd name="connsiteY55" fmla="*/ 63957 h 361950"/>
                <a:gd name="connsiteX56" fmla="*/ 458057 w 1085850"/>
                <a:gd name="connsiteY56" fmla="*/ 9093 h 361950"/>
                <a:gd name="connsiteX57" fmla="*/ 502253 w 1085850"/>
                <a:gd name="connsiteY57" fmla="*/ 9093 h 361950"/>
                <a:gd name="connsiteX58" fmla="*/ 522255 w 1085850"/>
                <a:gd name="connsiteY58" fmla="*/ 15379 h 361950"/>
                <a:gd name="connsiteX59" fmla="*/ 529494 w 1085850"/>
                <a:gd name="connsiteY59" fmla="*/ 33667 h 361950"/>
                <a:gd name="connsiteX60" fmla="*/ 526636 w 1085850"/>
                <a:gd name="connsiteY60" fmla="*/ 44716 h 361950"/>
                <a:gd name="connsiteX61" fmla="*/ 518921 w 1085850"/>
                <a:gd name="connsiteY61" fmla="*/ 52336 h 361950"/>
                <a:gd name="connsiteX62" fmla="*/ 528446 w 1085850"/>
                <a:gd name="connsiteY62" fmla="*/ 59766 h 361950"/>
                <a:gd name="connsiteX63" fmla="*/ 531779 w 1085850"/>
                <a:gd name="connsiteY63" fmla="*/ 72720 h 361950"/>
                <a:gd name="connsiteX64" fmla="*/ 528160 w 1085850"/>
                <a:gd name="connsiteY64" fmla="*/ 86817 h 361950"/>
                <a:gd name="connsiteX65" fmla="*/ 518063 w 1085850"/>
                <a:gd name="connsiteY65" fmla="*/ 96342 h 361950"/>
                <a:gd name="connsiteX66" fmla="*/ 503966 w 1085850"/>
                <a:gd name="connsiteY66" fmla="*/ 99485 h 361950"/>
                <a:gd name="connsiteX67" fmla="*/ 457581 w 1085850"/>
                <a:gd name="connsiteY67" fmla="*/ 99485 h 361950"/>
                <a:gd name="connsiteX68" fmla="*/ 457581 w 1085850"/>
                <a:gd name="connsiteY68" fmla="*/ 8807 h 361950"/>
                <a:gd name="connsiteX69" fmla="*/ 498538 w 1085850"/>
                <a:gd name="connsiteY69" fmla="*/ 45669 h 361950"/>
                <a:gd name="connsiteX70" fmla="*/ 506634 w 1085850"/>
                <a:gd name="connsiteY70" fmla="*/ 43097 h 361950"/>
                <a:gd name="connsiteX71" fmla="*/ 509588 w 1085850"/>
                <a:gd name="connsiteY71" fmla="*/ 34905 h 361950"/>
                <a:gd name="connsiteX72" fmla="*/ 506730 w 1085850"/>
                <a:gd name="connsiteY72" fmla="*/ 26333 h 361950"/>
                <a:gd name="connsiteX73" fmla="*/ 497871 w 1085850"/>
                <a:gd name="connsiteY73" fmla="*/ 24047 h 361950"/>
                <a:gd name="connsiteX74" fmla="*/ 477679 w 1085850"/>
                <a:gd name="connsiteY74" fmla="*/ 24047 h 361950"/>
                <a:gd name="connsiteX75" fmla="*/ 477679 w 1085850"/>
                <a:gd name="connsiteY75" fmla="*/ 45669 h 361950"/>
                <a:gd name="connsiteX76" fmla="*/ 499681 w 1085850"/>
                <a:gd name="connsiteY76" fmla="*/ 84245 h 361950"/>
                <a:gd name="connsiteX77" fmla="*/ 509206 w 1085850"/>
                <a:gd name="connsiteY77" fmla="*/ 81673 h 361950"/>
                <a:gd name="connsiteX78" fmla="*/ 512444 w 1085850"/>
                <a:gd name="connsiteY78" fmla="*/ 72910 h 361950"/>
                <a:gd name="connsiteX79" fmla="*/ 509111 w 1085850"/>
                <a:gd name="connsiteY79" fmla="*/ 63385 h 361950"/>
                <a:gd name="connsiteX80" fmla="*/ 498920 w 1085850"/>
                <a:gd name="connsiteY80" fmla="*/ 60528 h 361950"/>
                <a:gd name="connsiteX81" fmla="*/ 477584 w 1085850"/>
                <a:gd name="connsiteY81" fmla="*/ 60528 h 361950"/>
                <a:gd name="connsiteX82" fmla="*/ 477584 w 1085850"/>
                <a:gd name="connsiteY82" fmla="*/ 83959 h 361950"/>
                <a:gd name="connsiteX83" fmla="*/ 589407 w 1085850"/>
                <a:gd name="connsiteY83" fmla="*/ 101104 h 361950"/>
                <a:gd name="connsiteX84" fmla="*/ 563880 w 1085850"/>
                <a:gd name="connsiteY84" fmla="*/ 95389 h 361950"/>
                <a:gd name="connsiteX85" fmla="*/ 546734 w 1085850"/>
                <a:gd name="connsiteY85" fmla="*/ 79006 h 361950"/>
                <a:gd name="connsiteX86" fmla="*/ 540638 w 1085850"/>
                <a:gd name="connsiteY86" fmla="*/ 54146 h 361950"/>
                <a:gd name="connsiteX87" fmla="*/ 546734 w 1085850"/>
                <a:gd name="connsiteY87" fmla="*/ 29286 h 361950"/>
                <a:gd name="connsiteX88" fmla="*/ 563880 w 1085850"/>
                <a:gd name="connsiteY88" fmla="*/ 12903 h 361950"/>
                <a:gd name="connsiteX89" fmla="*/ 589407 w 1085850"/>
                <a:gd name="connsiteY89" fmla="*/ 7188 h 361950"/>
                <a:gd name="connsiteX90" fmla="*/ 606742 w 1085850"/>
                <a:gd name="connsiteY90" fmla="*/ 9188 h 361950"/>
                <a:gd name="connsiteX91" fmla="*/ 620553 w 1085850"/>
                <a:gd name="connsiteY91" fmla="*/ 15379 h 361950"/>
                <a:gd name="connsiteX92" fmla="*/ 620554 w 1085850"/>
                <a:gd name="connsiteY92" fmla="*/ 34429 h 361950"/>
                <a:gd name="connsiteX93" fmla="*/ 607600 w 1085850"/>
                <a:gd name="connsiteY93" fmla="*/ 27666 h 361950"/>
                <a:gd name="connsiteX94" fmla="*/ 591027 w 1085850"/>
                <a:gd name="connsiteY94" fmla="*/ 25571 h 361950"/>
                <a:gd name="connsiteX95" fmla="*/ 575501 w 1085850"/>
                <a:gd name="connsiteY95" fmla="*/ 29095 h 361950"/>
                <a:gd name="connsiteX96" fmla="*/ 564642 w 1085850"/>
                <a:gd name="connsiteY96" fmla="*/ 39287 h 361950"/>
                <a:gd name="connsiteX97" fmla="*/ 560641 w 1085850"/>
                <a:gd name="connsiteY97" fmla="*/ 54527 h 361950"/>
                <a:gd name="connsiteX98" fmla="*/ 564261 w 1085850"/>
                <a:gd name="connsiteY98" fmla="*/ 70148 h 361950"/>
                <a:gd name="connsiteX99" fmla="*/ 574643 w 1085850"/>
                <a:gd name="connsiteY99" fmla="*/ 80340 h 361950"/>
                <a:gd name="connsiteX100" fmla="*/ 590169 w 1085850"/>
                <a:gd name="connsiteY100" fmla="*/ 83959 h 361950"/>
                <a:gd name="connsiteX101" fmla="*/ 604075 w 1085850"/>
                <a:gd name="connsiteY101" fmla="*/ 81102 h 361950"/>
                <a:gd name="connsiteX102" fmla="*/ 604076 w 1085850"/>
                <a:gd name="connsiteY102" fmla="*/ 63099 h 361950"/>
                <a:gd name="connsiteX103" fmla="*/ 589502 w 1085850"/>
                <a:gd name="connsiteY103" fmla="*/ 63099 h 361950"/>
                <a:gd name="connsiteX104" fmla="*/ 589502 w 1085850"/>
                <a:gd name="connsiteY104" fmla="*/ 48621 h 361950"/>
                <a:gd name="connsiteX105" fmla="*/ 623031 w 1085850"/>
                <a:gd name="connsiteY105" fmla="*/ 48621 h 361950"/>
                <a:gd name="connsiteX106" fmla="*/ 623031 w 1085850"/>
                <a:gd name="connsiteY106" fmla="*/ 92532 h 361950"/>
                <a:gd name="connsiteX107" fmla="*/ 589312 w 1085850"/>
                <a:gd name="connsiteY107" fmla="*/ 100818 h 361950"/>
                <a:gd name="connsiteX108" fmla="*/ 667417 w 1085850"/>
                <a:gd name="connsiteY108" fmla="*/ 9093 h 361950"/>
                <a:gd name="connsiteX109" fmla="*/ 686467 w 1085850"/>
                <a:gd name="connsiteY109" fmla="*/ 9093 h 361950"/>
                <a:gd name="connsiteX110" fmla="*/ 722376 w 1085850"/>
                <a:gd name="connsiteY110" fmla="*/ 99104 h 361950"/>
                <a:gd name="connsiteX111" fmla="*/ 702469 w 1085850"/>
                <a:gd name="connsiteY111" fmla="*/ 99104 h 361950"/>
                <a:gd name="connsiteX112" fmla="*/ 694659 w 1085850"/>
                <a:gd name="connsiteY112" fmla="*/ 79578 h 361950"/>
                <a:gd name="connsiteX113" fmla="*/ 659035 w 1085850"/>
                <a:gd name="connsiteY113" fmla="*/ 79578 h 361950"/>
                <a:gd name="connsiteX114" fmla="*/ 651320 w 1085850"/>
                <a:gd name="connsiteY114" fmla="*/ 99104 h 361950"/>
                <a:gd name="connsiteX115" fmla="*/ 631222 w 1085850"/>
                <a:gd name="connsiteY115" fmla="*/ 99104 h 361950"/>
                <a:gd name="connsiteX116" fmla="*/ 689706 w 1085850"/>
                <a:gd name="connsiteY116" fmla="*/ 63957 h 361950"/>
                <a:gd name="connsiteX117" fmla="*/ 676942 w 1085850"/>
                <a:gd name="connsiteY117" fmla="*/ 29667 h 361950"/>
                <a:gd name="connsiteX118" fmla="*/ 664273 w 1085850"/>
                <a:gd name="connsiteY118" fmla="*/ 63957 h 361950"/>
                <a:gd name="connsiteX119" fmla="*/ 772477 w 1085850"/>
                <a:gd name="connsiteY119" fmla="*/ 101104 h 361950"/>
                <a:gd name="connsiteX120" fmla="*/ 746950 w 1085850"/>
                <a:gd name="connsiteY120" fmla="*/ 95389 h 361950"/>
                <a:gd name="connsiteX121" fmla="*/ 729804 w 1085850"/>
                <a:gd name="connsiteY121" fmla="*/ 79006 h 361950"/>
                <a:gd name="connsiteX122" fmla="*/ 729804 w 1085850"/>
                <a:gd name="connsiteY122" fmla="*/ 29286 h 361950"/>
                <a:gd name="connsiteX123" fmla="*/ 746950 w 1085850"/>
                <a:gd name="connsiteY123" fmla="*/ 12903 h 361950"/>
                <a:gd name="connsiteX124" fmla="*/ 772477 w 1085850"/>
                <a:gd name="connsiteY124" fmla="*/ 7188 h 361950"/>
                <a:gd name="connsiteX125" fmla="*/ 803624 w 1085850"/>
                <a:gd name="connsiteY125" fmla="*/ 15665 h 361950"/>
                <a:gd name="connsiteX126" fmla="*/ 803624 w 1085850"/>
                <a:gd name="connsiteY126" fmla="*/ 34715 h 361950"/>
                <a:gd name="connsiteX127" fmla="*/ 790670 w 1085850"/>
                <a:gd name="connsiteY127" fmla="*/ 27762 h 361950"/>
                <a:gd name="connsiteX128" fmla="*/ 774097 w 1085850"/>
                <a:gd name="connsiteY128" fmla="*/ 25666 h 361950"/>
                <a:gd name="connsiteX129" fmla="*/ 751904 w 1085850"/>
                <a:gd name="connsiteY129" fmla="*/ 33477 h 361950"/>
                <a:gd name="connsiteX130" fmla="*/ 743713 w 1085850"/>
                <a:gd name="connsiteY130" fmla="*/ 54622 h 361950"/>
                <a:gd name="connsiteX131" fmla="*/ 751999 w 1085850"/>
                <a:gd name="connsiteY131" fmla="*/ 75958 h 361950"/>
                <a:gd name="connsiteX132" fmla="*/ 774097 w 1085850"/>
                <a:gd name="connsiteY132" fmla="*/ 83769 h 361950"/>
                <a:gd name="connsiteX133" fmla="*/ 791052 w 1085850"/>
                <a:gd name="connsiteY133" fmla="*/ 81483 h 361950"/>
                <a:gd name="connsiteX134" fmla="*/ 804958 w 1085850"/>
                <a:gd name="connsiteY134" fmla="*/ 73482 h 361950"/>
                <a:gd name="connsiteX135" fmla="*/ 804958 w 1085850"/>
                <a:gd name="connsiteY135" fmla="*/ 92532 h 361950"/>
                <a:gd name="connsiteX136" fmla="*/ 772763 w 1085850"/>
                <a:gd name="connsiteY136" fmla="*/ 101295 h 361950"/>
                <a:gd name="connsiteX137" fmla="*/ 815626 w 1085850"/>
                <a:gd name="connsiteY137" fmla="*/ 9093 h 361950"/>
                <a:gd name="connsiteX138" fmla="*/ 835248 w 1085850"/>
                <a:gd name="connsiteY138" fmla="*/ 9093 h 361950"/>
                <a:gd name="connsiteX139" fmla="*/ 835248 w 1085850"/>
                <a:gd name="connsiteY139" fmla="*/ 44907 h 361950"/>
                <a:gd name="connsiteX140" fmla="*/ 874491 w 1085850"/>
                <a:gd name="connsiteY140" fmla="*/ 44907 h 361950"/>
                <a:gd name="connsiteX141" fmla="*/ 874491 w 1085850"/>
                <a:gd name="connsiteY141" fmla="*/ 8807 h 361950"/>
                <a:gd name="connsiteX142" fmla="*/ 894112 w 1085850"/>
                <a:gd name="connsiteY142" fmla="*/ 8807 h 361950"/>
                <a:gd name="connsiteX143" fmla="*/ 894112 w 1085850"/>
                <a:gd name="connsiteY143" fmla="*/ 98818 h 361950"/>
                <a:gd name="connsiteX144" fmla="*/ 874491 w 1085850"/>
                <a:gd name="connsiteY144" fmla="*/ 98818 h 361950"/>
                <a:gd name="connsiteX145" fmla="*/ 874491 w 1085850"/>
                <a:gd name="connsiteY145" fmla="*/ 60718 h 361950"/>
                <a:gd name="connsiteX146" fmla="*/ 835248 w 1085850"/>
                <a:gd name="connsiteY146" fmla="*/ 60718 h 361950"/>
                <a:gd name="connsiteX147" fmla="*/ 835248 w 1085850"/>
                <a:gd name="connsiteY147" fmla="*/ 98818 h 361950"/>
                <a:gd name="connsiteX148" fmla="*/ 815626 w 1085850"/>
                <a:gd name="connsiteY148" fmla="*/ 98818 h 361950"/>
                <a:gd name="connsiteX149" fmla="*/ 940975 w 1085850"/>
                <a:gd name="connsiteY149" fmla="*/ 9093 h 361950"/>
                <a:gd name="connsiteX150" fmla="*/ 960025 w 1085850"/>
                <a:gd name="connsiteY150" fmla="*/ 9093 h 361950"/>
                <a:gd name="connsiteX151" fmla="*/ 995935 w 1085850"/>
                <a:gd name="connsiteY151" fmla="*/ 99104 h 361950"/>
                <a:gd name="connsiteX152" fmla="*/ 976408 w 1085850"/>
                <a:gd name="connsiteY152" fmla="*/ 99104 h 361950"/>
                <a:gd name="connsiteX153" fmla="*/ 968692 w 1085850"/>
                <a:gd name="connsiteY153" fmla="*/ 79578 h 361950"/>
                <a:gd name="connsiteX154" fmla="*/ 933069 w 1085850"/>
                <a:gd name="connsiteY154" fmla="*/ 79578 h 361950"/>
                <a:gd name="connsiteX155" fmla="*/ 925259 w 1085850"/>
                <a:gd name="connsiteY155" fmla="*/ 99104 h 361950"/>
                <a:gd name="connsiteX156" fmla="*/ 905161 w 1085850"/>
                <a:gd name="connsiteY156" fmla="*/ 99104 h 361950"/>
                <a:gd name="connsiteX157" fmla="*/ 963263 w 1085850"/>
                <a:gd name="connsiteY157" fmla="*/ 63957 h 361950"/>
                <a:gd name="connsiteX158" fmla="*/ 950500 w 1085850"/>
                <a:gd name="connsiteY158" fmla="*/ 29667 h 361950"/>
                <a:gd name="connsiteX159" fmla="*/ 937736 w 1085850"/>
                <a:gd name="connsiteY159" fmla="*/ 63957 h 361950"/>
                <a:gd name="connsiteX160" fmla="*/ 10097 w 1085850"/>
                <a:gd name="connsiteY160" fmla="*/ 140157 h 361950"/>
                <a:gd name="connsiteX161" fmla="*/ 30956 w 1085850"/>
                <a:gd name="connsiteY161" fmla="*/ 140157 h 361950"/>
                <a:gd name="connsiteX162" fmla="*/ 55721 w 1085850"/>
                <a:gd name="connsiteY162" fmla="*/ 204165 h 361950"/>
                <a:gd name="connsiteX163" fmla="*/ 80581 w 1085850"/>
                <a:gd name="connsiteY163" fmla="*/ 140157 h 361950"/>
                <a:gd name="connsiteX164" fmla="*/ 101346 w 1085850"/>
                <a:gd name="connsiteY164" fmla="*/ 140157 h 361950"/>
                <a:gd name="connsiteX165" fmla="*/ 65341 w 1085850"/>
                <a:gd name="connsiteY165" fmla="*/ 230263 h 361950"/>
                <a:gd name="connsiteX166" fmla="*/ 46291 w 1085850"/>
                <a:gd name="connsiteY166" fmla="*/ 230263 h 361950"/>
                <a:gd name="connsiteX167" fmla="*/ 128206 w 1085850"/>
                <a:gd name="connsiteY167" fmla="*/ 140157 h 361950"/>
                <a:gd name="connsiteX168" fmla="*/ 147256 w 1085850"/>
                <a:gd name="connsiteY168" fmla="*/ 140157 h 361950"/>
                <a:gd name="connsiteX169" fmla="*/ 183166 w 1085850"/>
                <a:gd name="connsiteY169" fmla="*/ 230263 h 361950"/>
                <a:gd name="connsiteX170" fmla="*/ 163163 w 1085850"/>
                <a:gd name="connsiteY170" fmla="*/ 230263 h 361950"/>
                <a:gd name="connsiteX171" fmla="*/ 155449 w 1085850"/>
                <a:gd name="connsiteY171" fmla="*/ 210642 h 361950"/>
                <a:gd name="connsiteX172" fmla="*/ 119824 w 1085850"/>
                <a:gd name="connsiteY172" fmla="*/ 210642 h 361950"/>
                <a:gd name="connsiteX173" fmla="*/ 112109 w 1085850"/>
                <a:gd name="connsiteY173" fmla="*/ 230263 h 361950"/>
                <a:gd name="connsiteX174" fmla="*/ 91916 w 1085850"/>
                <a:gd name="connsiteY174" fmla="*/ 230263 h 361950"/>
                <a:gd name="connsiteX175" fmla="*/ 150495 w 1085850"/>
                <a:gd name="connsiteY175" fmla="*/ 195021 h 361950"/>
                <a:gd name="connsiteX176" fmla="*/ 137731 w 1085850"/>
                <a:gd name="connsiteY176" fmla="*/ 160826 h 361950"/>
                <a:gd name="connsiteX177" fmla="*/ 124968 w 1085850"/>
                <a:gd name="connsiteY177" fmla="*/ 195021 h 361950"/>
                <a:gd name="connsiteX178" fmla="*/ 239268 w 1085850"/>
                <a:gd name="connsiteY178" fmla="*/ 140157 h 361950"/>
                <a:gd name="connsiteX179" fmla="*/ 258318 w 1085850"/>
                <a:gd name="connsiteY179" fmla="*/ 140157 h 361950"/>
                <a:gd name="connsiteX180" fmla="*/ 286036 w 1085850"/>
                <a:gd name="connsiteY180" fmla="*/ 200450 h 361950"/>
                <a:gd name="connsiteX181" fmla="*/ 313848 w 1085850"/>
                <a:gd name="connsiteY181" fmla="*/ 140157 h 361950"/>
                <a:gd name="connsiteX182" fmla="*/ 332898 w 1085850"/>
                <a:gd name="connsiteY182" fmla="*/ 140157 h 361950"/>
                <a:gd name="connsiteX183" fmla="*/ 332898 w 1085850"/>
                <a:gd name="connsiteY183" fmla="*/ 230263 h 361950"/>
                <a:gd name="connsiteX184" fmla="*/ 313848 w 1085850"/>
                <a:gd name="connsiteY184" fmla="*/ 230263 h 361950"/>
                <a:gd name="connsiteX185" fmla="*/ 313848 w 1085850"/>
                <a:gd name="connsiteY185" fmla="*/ 178257 h 361950"/>
                <a:gd name="connsiteX186" fmla="*/ 290036 w 1085850"/>
                <a:gd name="connsiteY186" fmla="*/ 229406 h 361950"/>
                <a:gd name="connsiteX187" fmla="*/ 280511 w 1085850"/>
                <a:gd name="connsiteY187" fmla="*/ 229406 h 361950"/>
                <a:gd name="connsiteX188" fmla="*/ 258032 w 1085850"/>
                <a:gd name="connsiteY188" fmla="*/ 178257 h 361950"/>
                <a:gd name="connsiteX189" fmla="*/ 258032 w 1085850"/>
                <a:gd name="connsiteY189" fmla="*/ 229406 h 361950"/>
                <a:gd name="connsiteX190" fmla="*/ 238982 w 1085850"/>
                <a:gd name="connsiteY190" fmla="*/ 229406 h 361950"/>
                <a:gd name="connsiteX191" fmla="*/ 238982 w 1085850"/>
                <a:gd name="connsiteY191" fmla="*/ 139395 h 361950"/>
                <a:gd name="connsiteX192" fmla="*/ 377190 w 1085850"/>
                <a:gd name="connsiteY192" fmla="*/ 140157 h 361950"/>
                <a:gd name="connsiteX193" fmla="*/ 396240 w 1085850"/>
                <a:gd name="connsiteY193" fmla="*/ 140157 h 361950"/>
                <a:gd name="connsiteX194" fmla="*/ 432149 w 1085850"/>
                <a:gd name="connsiteY194" fmla="*/ 230263 h 361950"/>
                <a:gd name="connsiteX195" fmla="*/ 412242 w 1085850"/>
                <a:gd name="connsiteY195" fmla="*/ 230263 h 361950"/>
                <a:gd name="connsiteX196" fmla="*/ 404526 w 1085850"/>
                <a:gd name="connsiteY196" fmla="*/ 210642 h 361950"/>
                <a:gd name="connsiteX197" fmla="*/ 368808 w 1085850"/>
                <a:gd name="connsiteY197" fmla="*/ 210642 h 361950"/>
                <a:gd name="connsiteX198" fmla="*/ 361093 w 1085850"/>
                <a:gd name="connsiteY198" fmla="*/ 230263 h 361950"/>
                <a:gd name="connsiteX199" fmla="*/ 340995 w 1085850"/>
                <a:gd name="connsiteY199" fmla="*/ 230263 h 361950"/>
                <a:gd name="connsiteX200" fmla="*/ 399479 w 1085850"/>
                <a:gd name="connsiteY200" fmla="*/ 195021 h 361950"/>
                <a:gd name="connsiteX201" fmla="*/ 386715 w 1085850"/>
                <a:gd name="connsiteY201" fmla="*/ 160826 h 361950"/>
                <a:gd name="connsiteX202" fmla="*/ 373952 w 1085850"/>
                <a:gd name="connsiteY202" fmla="*/ 195021 h 361950"/>
                <a:gd name="connsiteX203" fmla="*/ 443103 w 1085850"/>
                <a:gd name="connsiteY203" fmla="*/ 140157 h 361950"/>
                <a:gd name="connsiteX204" fmla="*/ 462724 w 1085850"/>
                <a:gd name="connsiteY204" fmla="*/ 140157 h 361950"/>
                <a:gd name="connsiteX205" fmla="*/ 462724 w 1085850"/>
                <a:gd name="connsiteY205" fmla="*/ 178257 h 361950"/>
                <a:gd name="connsiteX206" fmla="*/ 496729 w 1085850"/>
                <a:gd name="connsiteY206" fmla="*/ 139109 h 361950"/>
                <a:gd name="connsiteX207" fmla="*/ 520065 w 1085850"/>
                <a:gd name="connsiteY207" fmla="*/ 139109 h 361950"/>
                <a:gd name="connsiteX208" fmla="*/ 481965 w 1085850"/>
                <a:gd name="connsiteY208" fmla="*/ 183019 h 361950"/>
                <a:gd name="connsiteX209" fmla="*/ 522732 w 1085850"/>
                <a:gd name="connsiteY209" fmla="*/ 229215 h 361950"/>
                <a:gd name="connsiteX210" fmla="*/ 499396 w 1085850"/>
                <a:gd name="connsiteY210" fmla="*/ 229215 h 361950"/>
                <a:gd name="connsiteX211" fmla="*/ 462630 w 1085850"/>
                <a:gd name="connsiteY211" fmla="*/ 187782 h 361950"/>
                <a:gd name="connsiteX212" fmla="*/ 462630 w 1085850"/>
                <a:gd name="connsiteY212" fmla="*/ 229215 h 361950"/>
                <a:gd name="connsiteX213" fmla="*/ 443008 w 1085850"/>
                <a:gd name="connsiteY213" fmla="*/ 229215 h 361950"/>
                <a:gd name="connsiteX214" fmla="*/ 443008 w 1085850"/>
                <a:gd name="connsiteY214" fmla="*/ 139395 h 361950"/>
                <a:gd name="connsiteX215" fmla="*/ 550450 w 1085850"/>
                <a:gd name="connsiteY215" fmla="*/ 156540 h 361950"/>
                <a:gd name="connsiteX216" fmla="*/ 524161 w 1085850"/>
                <a:gd name="connsiteY216" fmla="*/ 156540 h 361950"/>
                <a:gd name="connsiteX217" fmla="*/ 524161 w 1085850"/>
                <a:gd name="connsiteY217" fmla="*/ 139395 h 361950"/>
                <a:gd name="connsiteX218" fmla="*/ 596265 w 1085850"/>
                <a:gd name="connsiteY218" fmla="*/ 139395 h 361950"/>
                <a:gd name="connsiteX219" fmla="*/ 596265 w 1085850"/>
                <a:gd name="connsiteY219" fmla="*/ 155778 h 361950"/>
                <a:gd name="connsiteX220" fmla="*/ 570071 w 1085850"/>
                <a:gd name="connsiteY220" fmla="*/ 155778 h 361950"/>
                <a:gd name="connsiteX221" fmla="*/ 570071 w 1085850"/>
                <a:gd name="connsiteY221" fmla="*/ 229501 h 361950"/>
                <a:gd name="connsiteX222" fmla="*/ 550450 w 1085850"/>
                <a:gd name="connsiteY222" fmla="*/ 229501 h 361950"/>
                <a:gd name="connsiteX223" fmla="*/ 622363 w 1085850"/>
                <a:gd name="connsiteY223" fmla="*/ 140157 h 361950"/>
                <a:gd name="connsiteX224" fmla="*/ 641413 w 1085850"/>
                <a:gd name="connsiteY224" fmla="*/ 140157 h 361950"/>
                <a:gd name="connsiteX225" fmla="*/ 677418 w 1085850"/>
                <a:gd name="connsiteY225" fmla="*/ 230263 h 361950"/>
                <a:gd name="connsiteX226" fmla="*/ 657416 w 1085850"/>
                <a:gd name="connsiteY226" fmla="*/ 230263 h 361950"/>
                <a:gd name="connsiteX227" fmla="*/ 649700 w 1085850"/>
                <a:gd name="connsiteY227" fmla="*/ 210642 h 361950"/>
                <a:gd name="connsiteX228" fmla="*/ 614458 w 1085850"/>
                <a:gd name="connsiteY228" fmla="*/ 210642 h 361950"/>
                <a:gd name="connsiteX229" fmla="*/ 606742 w 1085850"/>
                <a:gd name="connsiteY229" fmla="*/ 230263 h 361950"/>
                <a:gd name="connsiteX230" fmla="*/ 585883 w 1085850"/>
                <a:gd name="connsiteY230" fmla="*/ 230263 h 361950"/>
                <a:gd name="connsiteX231" fmla="*/ 644653 w 1085850"/>
                <a:gd name="connsiteY231" fmla="*/ 195021 h 361950"/>
                <a:gd name="connsiteX232" fmla="*/ 631888 w 1085850"/>
                <a:gd name="connsiteY232" fmla="*/ 160826 h 361950"/>
                <a:gd name="connsiteX233" fmla="*/ 619125 w 1085850"/>
                <a:gd name="connsiteY233" fmla="*/ 195021 h 361950"/>
                <a:gd name="connsiteX234" fmla="*/ 688277 w 1085850"/>
                <a:gd name="connsiteY234" fmla="*/ 140157 h 361950"/>
                <a:gd name="connsiteX235" fmla="*/ 732473 w 1085850"/>
                <a:gd name="connsiteY235" fmla="*/ 140157 h 361950"/>
                <a:gd name="connsiteX236" fmla="*/ 752475 w 1085850"/>
                <a:gd name="connsiteY236" fmla="*/ 146443 h 361950"/>
                <a:gd name="connsiteX237" fmla="*/ 759714 w 1085850"/>
                <a:gd name="connsiteY237" fmla="*/ 164731 h 361950"/>
                <a:gd name="connsiteX238" fmla="*/ 756856 w 1085850"/>
                <a:gd name="connsiteY238" fmla="*/ 175780 h 361950"/>
                <a:gd name="connsiteX239" fmla="*/ 749140 w 1085850"/>
                <a:gd name="connsiteY239" fmla="*/ 183495 h 361950"/>
                <a:gd name="connsiteX240" fmla="*/ 758665 w 1085850"/>
                <a:gd name="connsiteY240" fmla="*/ 190830 h 361950"/>
                <a:gd name="connsiteX241" fmla="*/ 761999 w 1085850"/>
                <a:gd name="connsiteY241" fmla="*/ 203784 h 361950"/>
                <a:gd name="connsiteX242" fmla="*/ 758379 w 1085850"/>
                <a:gd name="connsiteY242" fmla="*/ 217881 h 361950"/>
                <a:gd name="connsiteX243" fmla="*/ 748282 w 1085850"/>
                <a:gd name="connsiteY243" fmla="*/ 227406 h 361950"/>
                <a:gd name="connsiteX244" fmla="*/ 734185 w 1085850"/>
                <a:gd name="connsiteY244" fmla="*/ 230644 h 361950"/>
                <a:gd name="connsiteX245" fmla="*/ 687800 w 1085850"/>
                <a:gd name="connsiteY245" fmla="*/ 230644 h 361950"/>
                <a:gd name="connsiteX246" fmla="*/ 687800 w 1085850"/>
                <a:gd name="connsiteY246" fmla="*/ 139395 h 361950"/>
                <a:gd name="connsiteX247" fmla="*/ 728758 w 1085850"/>
                <a:gd name="connsiteY247" fmla="*/ 176733 h 361950"/>
                <a:gd name="connsiteX248" fmla="*/ 736854 w 1085850"/>
                <a:gd name="connsiteY248" fmla="*/ 174161 h 361950"/>
                <a:gd name="connsiteX249" fmla="*/ 739807 w 1085850"/>
                <a:gd name="connsiteY249" fmla="*/ 165969 h 361950"/>
                <a:gd name="connsiteX250" fmla="*/ 736949 w 1085850"/>
                <a:gd name="connsiteY250" fmla="*/ 157397 h 361950"/>
                <a:gd name="connsiteX251" fmla="*/ 728090 w 1085850"/>
                <a:gd name="connsiteY251" fmla="*/ 155111 h 361950"/>
                <a:gd name="connsiteX252" fmla="*/ 707899 w 1085850"/>
                <a:gd name="connsiteY252" fmla="*/ 155111 h 361950"/>
                <a:gd name="connsiteX253" fmla="*/ 707899 w 1085850"/>
                <a:gd name="connsiteY253" fmla="*/ 176733 h 361950"/>
                <a:gd name="connsiteX254" fmla="*/ 729901 w 1085850"/>
                <a:gd name="connsiteY254" fmla="*/ 215309 h 361950"/>
                <a:gd name="connsiteX255" fmla="*/ 739426 w 1085850"/>
                <a:gd name="connsiteY255" fmla="*/ 212737 h 361950"/>
                <a:gd name="connsiteX256" fmla="*/ 742664 w 1085850"/>
                <a:gd name="connsiteY256" fmla="*/ 203974 h 361950"/>
                <a:gd name="connsiteX257" fmla="*/ 739330 w 1085850"/>
                <a:gd name="connsiteY257" fmla="*/ 194449 h 361950"/>
                <a:gd name="connsiteX258" fmla="*/ 729139 w 1085850"/>
                <a:gd name="connsiteY258" fmla="*/ 191687 h 361950"/>
                <a:gd name="connsiteX259" fmla="*/ 707803 w 1085850"/>
                <a:gd name="connsiteY259" fmla="*/ 191687 h 361950"/>
                <a:gd name="connsiteX260" fmla="*/ 707803 w 1085850"/>
                <a:gd name="connsiteY260" fmla="*/ 215118 h 361950"/>
                <a:gd name="connsiteX261" fmla="*/ 33433 w 1085850"/>
                <a:gd name="connsiteY261" fmla="*/ 286365 h 361950"/>
                <a:gd name="connsiteX262" fmla="*/ 7144 w 1085850"/>
                <a:gd name="connsiteY262" fmla="*/ 286365 h 361950"/>
                <a:gd name="connsiteX263" fmla="*/ 7144 w 1085850"/>
                <a:gd name="connsiteY263" fmla="*/ 269983 h 361950"/>
                <a:gd name="connsiteX264" fmla="*/ 79249 w 1085850"/>
                <a:gd name="connsiteY264" fmla="*/ 269983 h 361950"/>
                <a:gd name="connsiteX265" fmla="*/ 79249 w 1085850"/>
                <a:gd name="connsiteY265" fmla="*/ 286365 h 361950"/>
                <a:gd name="connsiteX266" fmla="*/ 53055 w 1085850"/>
                <a:gd name="connsiteY266" fmla="*/ 286365 h 361950"/>
                <a:gd name="connsiteX267" fmla="*/ 53055 w 1085850"/>
                <a:gd name="connsiteY267" fmla="*/ 360089 h 361950"/>
                <a:gd name="connsiteX268" fmla="*/ 33433 w 1085850"/>
                <a:gd name="connsiteY268" fmla="*/ 360089 h 361950"/>
                <a:gd name="connsiteX269" fmla="*/ 105347 w 1085850"/>
                <a:gd name="connsiteY269" fmla="*/ 269983 h 361950"/>
                <a:gd name="connsiteX270" fmla="*/ 124397 w 1085850"/>
                <a:gd name="connsiteY270" fmla="*/ 269983 h 361950"/>
                <a:gd name="connsiteX271" fmla="*/ 160401 w 1085850"/>
                <a:gd name="connsiteY271" fmla="*/ 360089 h 361950"/>
                <a:gd name="connsiteX272" fmla="*/ 140398 w 1085850"/>
                <a:gd name="connsiteY272" fmla="*/ 360089 h 361950"/>
                <a:gd name="connsiteX273" fmla="*/ 132684 w 1085850"/>
                <a:gd name="connsiteY273" fmla="*/ 340467 h 361950"/>
                <a:gd name="connsiteX274" fmla="*/ 96965 w 1085850"/>
                <a:gd name="connsiteY274" fmla="*/ 340467 h 361950"/>
                <a:gd name="connsiteX275" fmla="*/ 89249 w 1085850"/>
                <a:gd name="connsiteY275" fmla="*/ 360089 h 361950"/>
                <a:gd name="connsiteX276" fmla="*/ 69152 w 1085850"/>
                <a:gd name="connsiteY276" fmla="*/ 360089 h 361950"/>
                <a:gd name="connsiteX277" fmla="*/ 127635 w 1085850"/>
                <a:gd name="connsiteY277" fmla="*/ 324942 h 361950"/>
                <a:gd name="connsiteX278" fmla="*/ 114872 w 1085850"/>
                <a:gd name="connsiteY278" fmla="*/ 290652 h 361950"/>
                <a:gd name="connsiteX279" fmla="*/ 102108 w 1085850"/>
                <a:gd name="connsiteY279" fmla="*/ 324942 h 361950"/>
                <a:gd name="connsiteX280" fmla="*/ 206692 w 1085850"/>
                <a:gd name="connsiteY280" fmla="*/ 269983 h 361950"/>
                <a:gd name="connsiteX281" fmla="*/ 226314 w 1085850"/>
                <a:gd name="connsiteY281" fmla="*/ 269983 h 361950"/>
                <a:gd name="connsiteX282" fmla="*/ 226314 w 1085850"/>
                <a:gd name="connsiteY282" fmla="*/ 343706 h 361950"/>
                <a:gd name="connsiteX283" fmla="*/ 267557 w 1085850"/>
                <a:gd name="connsiteY283" fmla="*/ 343706 h 361950"/>
                <a:gd name="connsiteX284" fmla="*/ 267557 w 1085850"/>
                <a:gd name="connsiteY284" fmla="*/ 360089 h 361950"/>
                <a:gd name="connsiteX285" fmla="*/ 206692 w 1085850"/>
                <a:gd name="connsiteY285" fmla="*/ 360089 h 361950"/>
                <a:gd name="connsiteX286" fmla="*/ 275939 w 1085850"/>
                <a:gd name="connsiteY286" fmla="*/ 269983 h 361950"/>
                <a:gd name="connsiteX287" fmla="*/ 294989 w 1085850"/>
                <a:gd name="connsiteY287" fmla="*/ 269983 h 361950"/>
                <a:gd name="connsiteX288" fmla="*/ 294989 w 1085850"/>
                <a:gd name="connsiteY288" fmla="*/ 360089 h 361950"/>
                <a:gd name="connsiteX289" fmla="*/ 275939 w 1085850"/>
                <a:gd name="connsiteY289" fmla="*/ 360089 h 361950"/>
                <a:gd name="connsiteX290" fmla="*/ 308992 w 1085850"/>
                <a:gd name="connsiteY290" fmla="*/ 269983 h 361950"/>
                <a:gd name="connsiteX291" fmla="*/ 328042 w 1085850"/>
                <a:gd name="connsiteY291" fmla="*/ 269983 h 361950"/>
                <a:gd name="connsiteX292" fmla="*/ 356331 w 1085850"/>
                <a:gd name="connsiteY292" fmla="*/ 330657 h 361950"/>
                <a:gd name="connsiteX293" fmla="*/ 384143 w 1085850"/>
                <a:gd name="connsiteY293" fmla="*/ 270363 h 361950"/>
                <a:gd name="connsiteX294" fmla="*/ 403193 w 1085850"/>
                <a:gd name="connsiteY294" fmla="*/ 270363 h 361950"/>
                <a:gd name="connsiteX295" fmla="*/ 403193 w 1085850"/>
                <a:gd name="connsiteY295" fmla="*/ 360470 h 361950"/>
                <a:gd name="connsiteX296" fmla="*/ 384143 w 1085850"/>
                <a:gd name="connsiteY296" fmla="*/ 360470 h 361950"/>
                <a:gd name="connsiteX297" fmla="*/ 384143 w 1085850"/>
                <a:gd name="connsiteY297" fmla="*/ 308940 h 361950"/>
                <a:gd name="connsiteX298" fmla="*/ 360236 w 1085850"/>
                <a:gd name="connsiteY298" fmla="*/ 360089 h 361950"/>
                <a:gd name="connsiteX299" fmla="*/ 351282 w 1085850"/>
                <a:gd name="connsiteY299" fmla="*/ 360089 h 361950"/>
                <a:gd name="connsiteX300" fmla="*/ 327565 w 1085850"/>
                <a:gd name="connsiteY300" fmla="*/ 308940 h 361950"/>
                <a:gd name="connsiteX301" fmla="*/ 327565 w 1085850"/>
                <a:gd name="connsiteY301" fmla="*/ 360089 h 361950"/>
                <a:gd name="connsiteX302" fmla="*/ 308515 w 1085850"/>
                <a:gd name="connsiteY302" fmla="*/ 360089 h 361950"/>
                <a:gd name="connsiteX303" fmla="*/ 416623 w 1085850"/>
                <a:gd name="connsiteY303" fmla="*/ 269983 h 361950"/>
                <a:gd name="connsiteX304" fmla="*/ 435673 w 1085850"/>
                <a:gd name="connsiteY304" fmla="*/ 269983 h 361950"/>
                <a:gd name="connsiteX305" fmla="*/ 435673 w 1085850"/>
                <a:gd name="connsiteY305" fmla="*/ 360089 h 361950"/>
                <a:gd name="connsiteX306" fmla="*/ 416623 w 1085850"/>
                <a:gd name="connsiteY306" fmla="*/ 360089 h 361950"/>
                <a:gd name="connsiteX307" fmla="*/ 492253 w 1085850"/>
                <a:gd name="connsiteY307" fmla="*/ 269983 h 361950"/>
                <a:gd name="connsiteX308" fmla="*/ 513112 w 1085850"/>
                <a:gd name="connsiteY308" fmla="*/ 269983 h 361950"/>
                <a:gd name="connsiteX309" fmla="*/ 537877 w 1085850"/>
                <a:gd name="connsiteY309" fmla="*/ 334086 h 361950"/>
                <a:gd name="connsiteX310" fmla="*/ 562737 w 1085850"/>
                <a:gd name="connsiteY310" fmla="*/ 269983 h 361950"/>
                <a:gd name="connsiteX311" fmla="*/ 583502 w 1085850"/>
                <a:gd name="connsiteY311" fmla="*/ 269983 h 361950"/>
                <a:gd name="connsiteX312" fmla="*/ 547783 w 1085850"/>
                <a:gd name="connsiteY312" fmla="*/ 360089 h 361950"/>
                <a:gd name="connsiteX313" fmla="*/ 528733 w 1085850"/>
                <a:gd name="connsiteY313" fmla="*/ 360089 h 361950"/>
                <a:gd name="connsiteX314" fmla="*/ 610362 w 1085850"/>
                <a:gd name="connsiteY314" fmla="*/ 269983 h 361950"/>
                <a:gd name="connsiteX315" fmla="*/ 629412 w 1085850"/>
                <a:gd name="connsiteY315" fmla="*/ 269983 h 361950"/>
                <a:gd name="connsiteX316" fmla="*/ 665321 w 1085850"/>
                <a:gd name="connsiteY316" fmla="*/ 360089 h 361950"/>
                <a:gd name="connsiteX317" fmla="*/ 645414 w 1085850"/>
                <a:gd name="connsiteY317" fmla="*/ 360089 h 361950"/>
                <a:gd name="connsiteX318" fmla="*/ 637604 w 1085850"/>
                <a:gd name="connsiteY318" fmla="*/ 340467 h 361950"/>
                <a:gd name="connsiteX319" fmla="*/ 601980 w 1085850"/>
                <a:gd name="connsiteY319" fmla="*/ 340467 h 361950"/>
                <a:gd name="connsiteX320" fmla="*/ 594265 w 1085850"/>
                <a:gd name="connsiteY320" fmla="*/ 360089 h 361950"/>
                <a:gd name="connsiteX321" fmla="*/ 574072 w 1085850"/>
                <a:gd name="connsiteY321" fmla="*/ 360089 h 361950"/>
                <a:gd name="connsiteX322" fmla="*/ 632651 w 1085850"/>
                <a:gd name="connsiteY322" fmla="*/ 324942 h 361950"/>
                <a:gd name="connsiteX323" fmla="*/ 619887 w 1085850"/>
                <a:gd name="connsiteY323" fmla="*/ 290652 h 361950"/>
                <a:gd name="connsiteX324" fmla="*/ 607123 w 1085850"/>
                <a:gd name="connsiteY324" fmla="*/ 324942 h 361950"/>
                <a:gd name="connsiteX325" fmla="*/ 671799 w 1085850"/>
                <a:gd name="connsiteY325" fmla="*/ 347040 h 361950"/>
                <a:gd name="connsiteX326" fmla="*/ 715899 w 1085850"/>
                <a:gd name="connsiteY326" fmla="*/ 286365 h 361950"/>
                <a:gd name="connsiteX327" fmla="*/ 673037 w 1085850"/>
                <a:gd name="connsiteY327" fmla="*/ 286365 h 361950"/>
                <a:gd name="connsiteX328" fmla="*/ 673037 w 1085850"/>
                <a:gd name="connsiteY328" fmla="*/ 269983 h 361950"/>
                <a:gd name="connsiteX329" fmla="*/ 739712 w 1085850"/>
                <a:gd name="connsiteY329" fmla="*/ 269983 h 361950"/>
                <a:gd name="connsiteX330" fmla="*/ 739712 w 1085850"/>
                <a:gd name="connsiteY330" fmla="*/ 283032 h 361950"/>
                <a:gd name="connsiteX331" fmla="*/ 695992 w 1085850"/>
                <a:gd name="connsiteY331" fmla="*/ 343611 h 361950"/>
                <a:gd name="connsiteX332" fmla="*/ 742379 w 1085850"/>
                <a:gd name="connsiteY332" fmla="*/ 343611 h 361950"/>
                <a:gd name="connsiteX333" fmla="*/ 742379 w 1085850"/>
                <a:gd name="connsiteY333" fmla="*/ 359994 h 361950"/>
                <a:gd name="connsiteX334" fmla="*/ 671513 w 1085850"/>
                <a:gd name="connsiteY334" fmla="*/ 359994 h 361950"/>
                <a:gd name="connsiteX335" fmla="*/ 671513 w 1085850"/>
                <a:gd name="connsiteY335" fmla="*/ 347040 h 361950"/>
                <a:gd name="connsiteX336" fmla="*/ 753618 w 1085850"/>
                <a:gd name="connsiteY336" fmla="*/ 269983 h 361950"/>
                <a:gd name="connsiteX337" fmla="*/ 773240 w 1085850"/>
                <a:gd name="connsiteY337" fmla="*/ 269983 h 361950"/>
                <a:gd name="connsiteX338" fmla="*/ 773240 w 1085850"/>
                <a:gd name="connsiteY338" fmla="*/ 360089 h 361950"/>
                <a:gd name="connsiteX339" fmla="*/ 753618 w 1085850"/>
                <a:gd name="connsiteY339" fmla="*/ 360089 h 361950"/>
                <a:gd name="connsiteX340" fmla="*/ 786765 w 1085850"/>
                <a:gd name="connsiteY340" fmla="*/ 269983 h 361950"/>
                <a:gd name="connsiteX341" fmla="*/ 825817 w 1085850"/>
                <a:gd name="connsiteY341" fmla="*/ 269983 h 361950"/>
                <a:gd name="connsiteX342" fmla="*/ 849725 w 1085850"/>
                <a:gd name="connsiteY342" fmla="*/ 277698 h 361950"/>
                <a:gd name="connsiteX343" fmla="*/ 858298 w 1085850"/>
                <a:gd name="connsiteY343" fmla="*/ 299796 h 361950"/>
                <a:gd name="connsiteX344" fmla="*/ 853630 w 1085850"/>
                <a:gd name="connsiteY344" fmla="*/ 316846 h 361950"/>
                <a:gd name="connsiteX345" fmla="*/ 840486 w 1085850"/>
                <a:gd name="connsiteY345" fmla="*/ 327133 h 361950"/>
                <a:gd name="connsiteX346" fmla="*/ 857631 w 1085850"/>
                <a:gd name="connsiteY346" fmla="*/ 360089 h 361950"/>
                <a:gd name="connsiteX347" fmla="*/ 837534 w 1085850"/>
                <a:gd name="connsiteY347" fmla="*/ 360089 h 361950"/>
                <a:gd name="connsiteX348" fmla="*/ 821722 w 1085850"/>
                <a:gd name="connsiteY348" fmla="*/ 329514 h 361950"/>
                <a:gd name="connsiteX349" fmla="*/ 806387 w 1085850"/>
                <a:gd name="connsiteY349" fmla="*/ 329514 h 361950"/>
                <a:gd name="connsiteX350" fmla="*/ 806387 w 1085850"/>
                <a:gd name="connsiteY350" fmla="*/ 360089 h 361950"/>
                <a:gd name="connsiteX351" fmla="*/ 786765 w 1085850"/>
                <a:gd name="connsiteY351" fmla="*/ 360089 h 361950"/>
                <a:gd name="connsiteX352" fmla="*/ 786765 w 1085850"/>
                <a:gd name="connsiteY352" fmla="*/ 269983 h 361950"/>
                <a:gd name="connsiteX353" fmla="*/ 822293 w 1085850"/>
                <a:gd name="connsiteY353" fmla="*/ 313131 h 361950"/>
                <a:gd name="connsiteX354" fmla="*/ 834104 w 1085850"/>
                <a:gd name="connsiteY354" fmla="*/ 309987 h 361950"/>
                <a:gd name="connsiteX355" fmla="*/ 838485 w 1085850"/>
                <a:gd name="connsiteY355" fmla="*/ 299796 h 361950"/>
                <a:gd name="connsiteX356" fmla="*/ 834199 w 1085850"/>
                <a:gd name="connsiteY356" fmla="*/ 289413 h 361950"/>
                <a:gd name="connsiteX357" fmla="*/ 822293 w 1085850"/>
                <a:gd name="connsiteY357" fmla="*/ 286365 h 361950"/>
                <a:gd name="connsiteX358" fmla="*/ 806387 w 1085850"/>
                <a:gd name="connsiteY358" fmla="*/ 286365 h 361950"/>
                <a:gd name="connsiteX359" fmla="*/ 806387 w 1085850"/>
                <a:gd name="connsiteY359" fmla="*/ 313131 h 361950"/>
                <a:gd name="connsiteX360" fmla="*/ 869252 w 1085850"/>
                <a:gd name="connsiteY360" fmla="*/ 269983 h 361950"/>
                <a:gd name="connsiteX361" fmla="*/ 888302 w 1085850"/>
                <a:gd name="connsiteY361" fmla="*/ 269983 h 361950"/>
                <a:gd name="connsiteX362" fmla="*/ 888302 w 1085850"/>
                <a:gd name="connsiteY362" fmla="*/ 343706 h 361950"/>
                <a:gd name="connsiteX363" fmla="*/ 929544 w 1085850"/>
                <a:gd name="connsiteY363" fmla="*/ 343706 h 361950"/>
                <a:gd name="connsiteX364" fmla="*/ 929544 w 1085850"/>
                <a:gd name="connsiteY364" fmla="*/ 360089 h 361950"/>
                <a:gd name="connsiteX365" fmla="*/ 868775 w 1085850"/>
                <a:gd name="connsiteY365" fmla="*/ 360089 h 361950"/>
                <a:gd name="connsiteX366" fmla="*/ 938403 w 1085850"/>
                <a:gd name="connsiteY366" fmla="*/ 269983 h 361950"/>
                <a:gd name="connsiteX367" fmla="*/ 958024 w 1085850"/>
                <a:gd name="connsiteY367" fmla="*/ 269983 h 361950"/>
                <a:gd name="connsiteX368" fmla="*/ 958024 w 1085850"/>
                <a:gd name="connsiteY368" fmla="*/ 360089 h 361950"/>
                <a:gd name="connsiteX369" fmla="*/ 938308 w 1085850"/>
                <a:gd name="connsiteY369" fmla="*/ 360089 h 361950"/>
                <a:gd name="connsiteX370" fmla="*/ 1017651 w 1085850"/>
                <a:gd name="connsiteY370" fmla="*/ 361994 h 361950"/>
                <a:gd name="connsiteX371" fmla="*/ 992123 w 1085850"/>
                <a:gd name="connsiteY371" fmla="*/ 356279 h 361950"/>
                <a:gd name="connsiteX372" fmla="*/ 974978 w 1085850"/>
                <a:gd name="connsiteY372" fmla="*/ 339991 h 361950"/>
                <a:gd name="connsiteX373" fmla="*/ 974978 w 1085850"/>
                <a:gd name="connsiteY373" fmla="*/ 290176 h 361950"/>
                <a:gd name="connsiteX374" fmla="*/ 992123 w 1085850"/>
                <a:gd name="connsiteY374" fmla="*/ 273793 h 361950"/>
                <a:gd name="connsiteX375" fmla="*/ 1017651 w 1085850"/>
                <a:gd name="connsiteY375" fmla="*/ 268078 h 361950"/>
                <a:gd name="connsiteX376" fmla="*/ 1034986 w 1085850"/>
                <a:gd name="connsiteY376" fmla="*/ 270078 h 361950"/>
                <a:gd name="connsiteX377" fmla="*/ 1048797 w 1085850"/>
                <a:gd name="connsiteY377" fmla="*/ 276364 h 361950"/>
                <a:gd name="connsiteX378" fmla="*/ 1048798 w 1085850"/>
                <a:gd name="connsiteY378" fmla="*/ 295414 h 361950"/>
                <a:gd name="connsiteX379" fmla="*/ 1035939 w 1085850"/>
                <a:gd name="connsiteY379" fmla="*/ 288652 h 361950"/>
                <a:gd name="connsiteX380" fmla="*/ 1019366 w 1085850"/>
                <a:gd name="connsiteY380" fmla="*/ 286556 h 361950"/>
                <a:gd name="connsiteX381" fmla="*/ 1003840 w 1085850"/>
                <a:gd name="connsiteY381" fmla="*/ 290080 h 361950"/>
                <a:gd name="connsiteX382" fmla="*/ 992886 w 1085850"/>
                <a:gd name="connsiteY382" fmla="*/ 300177 h 361950"/>
                <a:gd name="connsiteX383" fmla="*/ 988885 w 1085850"/>
                <a:gd name="connsiteY383" fmla="*/ 315512 h 361950"/>
                <a:gd name="connsiteX384" fmla="*/ 992600 w 1085850"/>
                <a:gd name="connsiteY384" fmla="*/ 331038 h 361950"/>
                <a:gd name="connsiteX385" fmla="*/ 1002982 w 1085850"/>
                <a:gd name="connsiteY385" fmla="*/ 341230 h 361950"/>
                <a:gd name="connsiteX386" fmla="*/ 1018412 w 1085850"/>
                <a:gd name="connsiteY386" fmla="*/ 344849 h 361950"/>
                <a:gd name="connsiteX387" fmla="*/ 1032318 w 1085850"/>
                <a:gd name="connsiteY387" fmla="*/ 342087 h 361950"/>
                <a:gd name="connsiteX388" fmla="*/ 1032320 w 1085850"/>
                <a:gd name="connsiteY388" fmla="*/ 324275 h 361950"/>
                <a:gd name="connsiteX389" fmla="*/ 1017746 w 1085850"/>
                <a:gd name="connsiteY389" fmla="*/ 324275 h 361950"/>
                <a:gd name="connsiteX390" fmla="*/ 1017746 w 1085850"/>
                <a:gd name="connsiteY390" fmla="*/ 309797 h 361950"/>
                <a:gd name="connsiteX391" fmla="*/ 1051274 w 1085850"/>
                <a:gd name="connsiteY391" fmla="*/ 309797 h 361950"/>
                <a:gd name="connsiteX392" fmla="*/ 1051274 w 1085850"/>
                <a:gd name="connsiteY392" fmla="*/ 353231 h 361950"/>
                <a:gd name="connsiteX393" fmla="*/ 1017937 w 1085850"/>
                <a:gd name="connsiteY393" fmla="*/ 361994 h 361950"/>
                <a:gd name="connsiteX394" fmla="*/ 1062228 w 1085850"/>
                <a:gd name="connsiteY394" fmla="*/ 269983 h 361950"/>
                <a:gd name="connsiteX395" fmla="*/ 1081849 w 1085850"/>
                <a:gd name="connsiteY395" fmla="*/ 269983 h 361950"/>
                <a:gd name="connsiteX396" fmla="*/ 1081849 w 1085850"/>
                <a:gd name="connsiteY396" fmla="*/ 360089 h 361950"/>
                <a:gd name="connsiteX397" fmla="*/ 1062133 w 1085850"/>
                <a:gd name="connsiteY397" fmla="*/ 360089 h 361950"/>
                <a:gd name="connsiteX398" fmla="*/ 177069 w 1085850"/>
                <a:gd name="connsiteY398" fmla="*/ 268078 h 361950"/>
                <a:gd name="connsiteX399" fmla="*/ 196119 w 1085850"/>
                <a:gd name="connsiteY399" fmla="*/ 268078 h 361950"/>
                <a:gd name="connsiteX400" fmla="*/ 185833 w 1085850"/>
                <a:gd name="connsiteY400" fmla="*/ 293605 h 361950"/>
                <a:gd name="connsiteX401" fmla="*/ 169164 w 1085850"/>
                <a:gd name="connsiteY401" fmla="*/ 293605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Lst>
              <a:rect l="l" t="t" r="r" b="b"/>
              <a:pathLst>
                <a:path w="1085850" h="361950">
                  <a:moveTo>
                    <a:pt x="8954" y="8807"/>
                  </a:moveTo>
                  <a:lnTo>
                    <a:pt x="28004" y="8807"/>
                  </a:lnTo>
                  <a:lnTo>
                    <a:pt x="55721" y="69100"/>
                  </a:lnTo>
                  <a:lnTo>
                    <a:pt x="83534" y="8807"/>
                  </a:lnTo>
                  <a:lnTo>
                    <a:pt x="102584" y="8807"/>
                  </a:lnTo>
                  <a:lnTo>
                    <a:pt x="102584" y="98818"/>
                  </a:lnTo>
                  <a:lnTo>
                    <a:pt x="83534" y="98818"/>
                  </a:lnTo>
                  <a:lnTo>
                    <a:pt x="83534" y="47669"/>
                  </a:lnTo>
                  <a:lnTo>
                    <a:pt x="59722" y="98818"/>
                  </a:lnTo>
                  <a:lnTo>
                    <a:pt x="50674" y="98818"/>
                  </a:lnTo>
                  <a:lnTo>
                    <a:pt x="26955" y="47669"/>
                  </a:lnTo>
                  <a:lnTo>
                    <a:pt x="26955" y="98818"/>
                  </a:lnTo>
                  <a:lnTo>
                    <a:pt x="7905" y="98818"/>
                  </a:lnTo>
                  <a:lnTo>
                    <a:pt x="7905" y="8807"/>
                  </a:lnTo>
                  <a:close/>
                  <a:moveTo>
                    <a:pt x="146781" y="8807"/>
                  </a:moveTo>
                  <a:lnTo>
                    <a:pt x="165831" y="8807"/>
                  </a:lnTo>
                  <a:lnTo>
                    <a:pt x="201740" y="98818"/>
                  </a:lnTo>
                  <a:lnTo>
                    <a:pt x="181832" y="98818"/>
                  </a:lnTo>
                  <a:lnTo>
                    <a:pt x="174117" y="79292"/>
                  </a:lnTo>
                  <a:lnTo>
                    <a:pt x="138208" y="79292"/>
                  </a:lnTo>
                  <a:lnTo>
                    <a:pt x="130492" y="98818"/>
                  </a:lnTo>
                  <a:lnTo>
                    <a:pt x="110394" y="98818"/>
                  </a:lnTo>
                  <a:close/>
                  <a:moveTo>
                    <a:pt x="169069" y="63671"/>
                  </a:moveTo>
                  <a:lnTo>
                    <a:pt x="156401" y="29381"/>
                  </a:lnTo>
                  <a:lnTo>
                    <a:pt x="143637" y="63671"/>
                  </a:lnTo>
                  <a:close/>
                  <a:moveTo>
                    <a:pt x="212788" y="8807"/>
                  </a:moveTo>
                  <a:lnTo>
                    <a:pt x="232410" y="8807"/>
                  </a:lnTo>
                  <a:lnTo>
                    <a:pt x="232410" y="47955"/>
                  </a:lnTo>
                  <a:lnTo>
                    <a:pt x="266414" y="8807"/>
                  </a:lnTo>
                  <a:lnTo>
                    <a:pt x="289751" y="8807"/>
                  </a:lnTo>
                  <a:lnTo>
                    <a:pt x="251651" y="52717"/>
                  </a:lnTo>
                  <a:lnTo>
                    <a:pt x="292417" y="98818"/>
                  </a:lnTo>
                  <a:lnTo>
                    <a:pt x="269081" y="98818"/>
                  </a:lnTo>
                  <a:lnTo>
                    <a:pt x="232506" y="57480"/>
                  </a:lnTo>
                  <a:lnTo>
                    <a:pt x="232506" y="98818"/>
                  </a:lnTo>
                  <a:lnTo>
                    <a:pt x="212884" y="98818"/>
                  </a:lnTo>
                  <a:lnTo>
                    <a:pt x="212884" y="8807"/>
                  </a:lnTo>
                  <a:close/>
                  <a:moveTo>
                    <a:pt x="320135" y="25190"/>
                  </a:moveTo>
                  <a:lnTo>
                    <a:pt x="293846" y="25190"/>
                  </a:lnTo>
                  <a:lnTo>
                    <a:pt x="293846" y="8807"/>
                  </a:lnTo>
                  <a:lnTo>
                    <a:pt x="365951" y="8807"/>
                  </a:lnTo>
                  <a:lnTo>
                    <a:pt x="365951" y="25190"/>
                  </a:lnTo>
                  <a:lnTo>
                    <a:pt x="339662" y="25190"/>
                  </a:lnTo>
                  <a:lnTo>
                    <a:pt x="339662" y="98818"/>
                  </a:lnTo>
                  <a:lnTo>
                    <a:pt x="320135" y="98818"/>
                  </a:lnTo>
                  <a:close/>
                  <a:moveTo>
                    <a:pt x="392049" y="8807"/>
                  </a:moveTo>
                  <a:lnTo>
                    <a:pt x="411099" y="8807"/>
                  </a:lnTo>
                  <a:lnTo>
                    <a:pt x="447104" y="98818"/>
                  </a:lnTo>
                  <a:lnTo>
                    <a:pt x="427101" y="98818"/>
                  </a:lnTo>
                  <a:lnTo>
                    <a:pt x="419386" y="79292"/>
                  </a:lnTo>
                  <a:lnTo>
                    <a:pt x="383667" y="79292"/>
                  </a:lnTo>
                  <a:lnTo>
                    <a:pt x="375951" y="98818"/>
                  </a:lnTo>
                  <a:lnTo>
                    <a:pt x="355854" y="98818"/>
                  </a:lnTo>
                  <a:close/>
                  <a:moveTo>
                    <a:pt x="414433" y="63957"/>
                  </a:moveTo>
                  <a:lnTo>
                    <a:pt x="401670" y="29667"/>
                  </a:lnTo>
                  <a:lnTo>
                    <a:pt x="388905" y="63957"/>
                  </a:lnTo>
                  <a:close/>
                  <a:moveTo>
                    <a:pt x="458057" y="9093"/>
                  </a:moveTo>
                  <a:lnTo>
                    <a:pt x="502253" y="9093"/>
                  </a:lnTo>
                  <a:cubicBezTo>
                    <a:pt x="509464" y="8680"/>
                    <a:pt x="516578" y="10915"/>
                    <a:pt x="522255" y="15379"/>
                  </a:cubicBezTo>
                  <a:cubicBezTo>
                    <a:pt x="527268" y="20096"/>
                    <a:pt x="529920" y="26798"/>
                    <a:pt x="529494" y="33667"/>
                  </a:cubicBezTo>
                  <a:cubicBezTo>
                    <a:pt x="529544" y="37539"/>
                    <a:pt x="528557" y="41354"/>
                    <a:pt x="526636" y="44716"/>
                  </a:cubicBezTo>
                  <a:cubicBezTo>
                    <a:pt x="524824" y="47924"/>
                    <a:pt x="522152" y="50563"/>
                    <a:pt x="518921" y="52336"/>
                  </a:cubicBezTo>
                  <a:cubicBezTo>
                    <a:pt x="522789" y="53766"/>
                    <a:pt x="526117" y="56362"/>
                    <a:pt x="528446" y="59766"/>
                  </a:cubicBezTo>
                  <a:cubicBezTo>
                    <a:pt x="530851" y="63643"/>
                    <a:pt x="532014" y="68163"/>
                    <a:pt x="531779" y="72720"/>
                  </a:cubicBezTo>
                  <a:cubicBezTo>
                    <a:pt x="531888" y="77662"/>
                    <a:pt x="530636" y="82539"/>
                    <a:pt x="528160" y="86817"/>
                  </a:cubicBezTo>
                  <a:cubicBezTo>
                    <a:pt x="525805" y="90917"/>
                    <a:pt x="522294" y="94230"/>
                    <a:pt x="518063" y="96342"/>
                  </a:cubicBezTo>
                  <a:cubicBezTo>
                    <a:pt x="513673" y="98476"/>
                    <a:pt x="508846" y="99553"/>
                    <a:pt x="503966" y="99485"/>
                  </a:cubicBezTo>
                  <a:lnTo>
                    <a:pt x="457581" y="99485"/>
                  </a:lnTo>
                  <a:lnTo>
                    <a:pt x="457581" y="8807"/>
                  </a:lnTo>
                  <a:close/>
                  <a:moveTo>
                    <a:pt x="498538" y="45669"/>
                  </a:moveTo>
                  <a:cubicBezTo>
                    <a:pt x="501460" y="45827"/>
                    <a:pt x="504339" y="44913"/>
                    <a:pt x="506634" y="43097"/>
                  </a:cubicBezTo>
                  <a:cubicBezTo>
                    <a:pt x="508783" y="40938"/>
                    <a:pt x="509864" y="37938"/>
                    <a:pt x="509588" y="34905"/>
                  </a:cubicBezTo>
                  <a:cubicBezTo>
                    <a:pt x="509965" y="31764"/>
                    <a:pt x="508917" y="28619"/>
                    <a:pt x="506730" y="26333"/>
                  </a:cubicBezTo>
                  <a:cubicBezTo>
                    <a:pt x="504113" y="24607"/>
                    <a:pt x="500996" y="23803"/>
                    <a:pt x="497871" y="24047"/>
                  </a:cubicBezTo>
                  <a:lnTo>
                    <a:pt x="477679" y="24047"/>
                  </a:lnTo>
                  <a:lnTo>
                    <a:pt x="477679" y="45669"/>
                  </a:lnTo>
                  <a:close/>
                  <a:moveTo>
                    <a:pt x="499681" y="84245"/>
                  </a:moveTo>
                  <a:cubicBezTo>
                    <a:pt x="503052" y="84453"/>
                    <a:pt x="506398" y="83550"/>
                    <a:pt x="509206" y="81673"/>
                  </a:cubicBezTo>
                  <a:cubicBezTo>
                    <a:pt x="511626" y="79439"/>
                    <a:pt x="512830" y="76181"/>
                    <a:pt x="512444" y="72910"/>
                  </a:cubicBezTo>
                  <a:cubicBezTo>
                    <a:pt x="512828" y="69395"/>
                    <a:pt x="511603" y="65894"/>
                    <a:pt x="509111" y="63385"/>
                  </a:cubicBezTo>
                  <a:cubicBezTo>
                    <a:pt x="506149" y="61276"/>
                    <a:pt x="502545" y="60265"/>
                    <a:pt x="498920" y="60528"/>
                  </a:cubicBezTo>
                  <a:lnTo>
                    <a:pt x="477584" y="60528"/>
                  </a:lnTo>
                  <a:lnTo>
                    <a:pt x="477584" y="83959"/>
                  </a:lnTo>
                  <a:close/>
                  <a:moveTo>
                    <a:pt x="589407" y="101104"/>
                  </a:moveTo>
                  <a:cubicBezTo>
                    <a:pt x="580561" y="101289"/>
                    <a:pt x="571802" y="99328"/>
                    <a:pt x="563880" y="95389"/>
                  </a:cubicBezTo>
                  <a:cubicBezTo>
                    <a:pt x="556683" y="91724"/>
                    <a:pt x="550722" y="86028"/>
                    <a:pt x="546734" y="79006"/>
                  </a:cubicBezTo>
                  <a:cubicBezTo>
                    <a:pt x="542508" y="71417"/>
                    <a:pt x="540402" y="62830"/>
                    <a:pt x="540638" y="54146"/>
                  </a:cubicBezTo>
                  <a:cubicBezTo>
                    <a:pt x="540411" y="45463"/>
                    <a:pt x="542516" y="36878"/>
                    <a:pt x="546734" y="29286"/>
                  </a:cubicBezTo>
                  <a:cubicBezTo>
                    <a:pt x="550666" y="22221"/>
                    <a:pt x="556643" y="16510"/>
                    <a:pt x="563880" y="12903"/>
                  </a:cubicBezTo>
                  <a:cubicBezTo>
                    <a:pt x="571802" y="8964"/>
                    <a:pt x="580561" y="7003"/>
                    <a:pt x="589407" y="7188"/>
                  </a:cubicBezTo>
                  <a:cubicBezTo>
                    <a:pt x="595247" y="7110"/>
                    <a:pt x="601074" y="7783"/>
                    <a:pt x="606742" y="9188"/>
                  </a:cubicBezTo>
                  <a:cubicBezTo>
                    <a:pt x="611646" y="10502"/>
                    <a:pt x="616309" y="12592"/>
                    <a:pt x="620553" y="15379"/>
                  </a:cubicBezTo>
                  <a:lnTo>
                    <a:pt x="620554" y="34429"/>
                  </a:lnTo>
                  <a:cubicBezTo>
                    <a:pt x="616722" y="31346"/>
                    <a:pt x="612321" y="29048"/>
                    <a:pt x="607600" y="27666"/>
                  </a:cubicBezTo>
                  <a:cubicBezTo>
                    <a:pt x="602195" y="26230"/>
                    <a:pt x="596619" y="25526"/>
                    <a:pt x="591027" y="25571"/>
                  </a:cubicBezTo>
                  <a:cubicBezTo>
                    <a:pt x="585648" y="25519"/>
                    <a:pt x="580331" y="26725"/>
                    <a:pt x="575501" y="29095"/>
                  </a:cubicBezTo>
                  <a:cubicBezTo>
                    <a:pt x="571005" y="31418"/>
                    <a:pt x="567246" y="34947"/>
                    <a:pt x="564642" y="39287"/>
                  </a:cubicBezTo>
                  <a:cubicBezTo>
                    <a:pt x="561906" y="43892"/>
                    <a:pt x="560520" y="49172"/>
                    <a:pt x="560641" y="54527"/>
                  </a:cubicBezTo>
                  <a:cubicBezTo>
                    <a:pt x="560527" y="59954"/>
                    <a:pt x="561772" y="65324"/>
                    <a:pt x="564261" y="70148"/>
                  </a:cubicBezTo>
                  <a:cubicBezTo>
                    <a:pt x="566655" y="74484"/>
                    <a:pt x="570264" y="78026"/>
                    <a:pt x="574643" y="80340"/>
                  </a:cubicBezTo>
                  <a:cubicBezTo>
                    <a:pt x="579437" y="82817"/>
                    <a:pt x="584772" y="84061"/>
                    <a:pt x="590169" y="83959"/>
                  </a:cubicBezTo>
                  <a:cubicBezTo>
                    <a:pt x="594960" y="84066"/>
                    <a:pt x="599715" y="83090"/>
                    <a:pt x="604075" y="81102"/>
                  </a:cubicBezTo>
                  <a:lnTo>
                    <a:pt x="604076" y="63099"/>
                  </a:lnTo>
                  <a:lnTo>
                    <a:pt x="589502" y="63099"/>
                  </a:lnTo>
                  <a:lnTo>
                    <a:pt x="589502" y="48621"/>
                  </a:lnTo>
                  <a:lnTo>
                    <a:pt x="623031" y="48621"/>
                  </a:lnTo>
                  <a:lnTo>
                    <a:pt x="623031" y="92532"/>
                  </a:lnTo>
                  <a:cubicBezTo>
                    <a:pt x="612885" y="98633"/>
                    <a:pt x="601131" y="101521"/>
                    <a:pt x="589312" y="100818"/>
                  </a:cubicBezTo>
                  <a:close/>
                  <a:moveTo>
                    <a:pt x="667417" y="9093"/>
                  </a:moveTo>
                  <a:lnTo>
                    <a:pt x="686467" y="9093"/>
                  </a:lnTo>
                  <a:lnTo>
                    <a:pt x="722376" y="99104"/>
                  </a:lnTo>
                  <a:lnTo>
                    <a:pt x="702469" y="99104"/>
                  </a:lnTo>
                  <a:lnTo>
                    <a:pt x="694659" y="79578"/>
                  </a:lnTo>
                  <a:lnTo>
                    <a:pt x="659035" y="79578"/>
                  </a:lnTo>
                  <a:lnTo>
                    <a:pt x="651320" y="99104"/>
                  </a:lnTo>
                  <a:lnTo>
                    <a:pt x="631222" y="99104"/>
                  </a:lnTo>
                  <a:close/>
                  <a:moveTo>
                    <a:pt x="689706" y="63957"/>
                  </a:moveTo>
                  <a:lnTo>
                    <a:pt x="676942" y="29667"/>
                  </a:lnTo>
                  <a:lnTo>
                    <a:pt x="664273" y="63957"/>
                  </a:lnTo>
                  <a:close/>
                  <a:moveTo>
                    <a:pt x="772477" y="101104"/>
                  </a:moveTo>
                  <a:cubicBezTo>
                    <a:pt x="763632" y="101278"/>
                    <a:pt x="754876" y="99317"/>
                    <a:pt x="746950" y="95389"/>
                  </a:cubicBezTo>
                  <a:cubicBezTo>
                    <a:pt x="739754" y="91724"/>
                    <a:pt x="733792" y="86028"/>
                    <a:pt x="729804" y="79006"/>
                  </a:cubicBezTo>
                  <a:cubicBezTo>
                    <a:pt x="721673" y="63430"/>
                    <a:pt x="721673" y="44862"/>
                    <a:pt x="729804" y="29286"/>
                  </a:cubicBezTo>
                  <a:cubicBezTo>
                    <a:pt x="733737" y="22221"/>
                    <a:pt x="739713" y="16510"/>
                    <a:pt x="746950" y="12903"/>
                  </a:cubicBezTo>
                  <a:cubicBezTo>
                    <a:pt x="754876" y="8975"/>
                    <a:pt x="763632" y="7014"/>
                    <a:pt x="772477" y="7188"/>
                  </a:cubicBezTo>
                  <a:cubicBezTo>
                    <a:pt x="783485" y="6741"/>
                    <a:pt x="794361" y="9702"/>
                    <a:pt x="803624" y="15665"/>
                  </a:cubicBezTo>
                  <a:lnTo>
                    <a:pt x="803624" y="34715"/>
                  </a:lnTo>
                  <a:cubicBezTo>
                    <a:pt x="799863" y="31483"/>
                    <a:pt x="795442" y="29110"/>
                    <a:pt x="790670" y="27762"/>
                  </a:cubicBezTo>
                  <a:cubicBezTo>
                    <a:pt x="785273" y="26279"/>
                    <a:pt x="779693" y="25573"/>
                    <a:pt x="774097" y="25666"/>
                  </a:cubicBezTo>
                  <a:cubicBezTo>
                    <a:pt x="765956" y="25216"/>
                    <a:pt x="757969" y="28027"/>
                    <a:pt x="751904" y="33477"/>
                  </a:cubicBezTo>
                  <a:cubicBezTo>
                    <a:pt x="746304" y="39048"/>
                    <a:pt x="743328" y="46732"/>
                    <a:pt x="743713" y="54622"/>
                  </a:cubicBezTo>
                  <a:cubicBezTo>
                    <a:pt x="743285" y="62594"/>
                    <a:pt x="746303" y="70365"/>
                    <a:pt x="751999" y="75958"/>
                  </a:cubicBezTo>
                  <a:cubicBezTo>
                    <a:pt x="758035" y="81394"/>
                    <a:pt x="765987" y="84204"/>
                    <a:pt x="774097" y="83769"/>
                  </a:cubicBezTo>
                  <a:cubicBezTo>
                    <a:pt x="779832" y="83862"/>
                    <a:pt x="785546" y="83091"/>
                    <a:pt x="791052" y="81483"/>
                  </a:cubicBezTo>
                  <a:cubicBezTo>
                    <a:pt x="796179" y="79780"/>
                    <a:pt x="800909" y="77058"/>
                    <a:pt x="804958" y="73482"/>
                  </a:cubicBezTo>
                  <a:lnTo>
                    <a:pt x="804958" y="92532"/>
                  </a:lnTo>
                  <a:cubicBezTo>
                    <a:pt x="795440" y="98820"/>
                    <a:pt x="784156" y="101892"/>
                    <a:pt x="772763" y="101295"/>
                  </a:cubicBezTo>
                  <a:close/>
                  <a:moveTo>
                    <a:pt x="815626" y="9093"/>
                  </a:moveTo>
                  <a:lnTo>
                    <a:pt x="835248" y="9093"/>
                  </a:lnTo>
                  <a:lnTo>
                    <a:pt x="835248" y="44907"/>
                  </a:lnTo>
                  <a:lnTo>
                    <a:pt x="874491" y="44907"/>
                  </a:lnTo>
                  <a:lnTo>
                    <a:pt x="874491" y="8807"/>
                  </a:lnTo>
                  <a:lnTo>
                    <a:pt x="894112" y="8807"/>
                  </a:lnTo>
                  <a:lnTo>
                    <a:pt x="894112" y="98818"/>
                  </a:lnTo>
                  <a:lnTo>
                    <a:pt x="874491" y="98818"/>
                  </a:lnTo>
                  <a:lnTo>
                    <a:pt x="874491" y="60718"/>
                  </a:lnTo>
                  <a:lnTo>
                    <a:pt x="835248" y="60718"/>
                  </a:lnTo>
                  <a:lnTo>
                    <a:pt x="835248" y="98818"/>
                  </a:lnTo>
                  <a:lnTo>
                    <a:pt x="815626" y="98818"/>
                  </a:lnTo>
                  <a:close/>
                  <a:moveTo>
                    <a:pt x="940975" y="9093"/>
                  </a:moveTo>
                  <a:lnTo>
                    <a:pt x="960025" y="9093"/>
                  </a:lnTo>
                  <a:lnTo>
                    <a:pt x="995935" y="99104"/>
                  </a:lnTo>
                  <a:lnTo>
                    <a:pt x="976408" y="99104"/>
                  </a:lnTo>
                  <a:lnTo>
                    <a:pt x="968692" y="79578"/>
                  </a:lnTo>
                  <a:lnTo>
                    <a:pt x="933069" y="79578"/>
                  </a:lnTo>
                  <a:lnTo>
                    <a:pt x="925259" y="99104"/>
                  </a:lnTo>
                  <a:lnTo>
                    <a:pt x="905161" y="99104"/>
                  </a:lnTo>
                  <a:close/>
                  <a:moveTo>
                    <a:pt x="963263" y="63957"/>
                  </a:moveTo>
                  <a:lnTo>
                    <a:pt x="950500" y="29667"/>
                  </a:lnTo>
                  <a:lnTo>
                    <a:pt x="937736" y="63957"/>
                  </a:lnTo>
                  <a:close/>
                  <a:moveTo>
                    <a:pt x="10097" y="140157"/>
                  </a:moveTo>
                  <a:lnTo>
                    <a:pt x="30956" y="140157"/>
                  </a:lnTo>
                  <a:lnTo>
                    <a:pt x="55721" y="204165"/>
                  </a:lnTo>
                  <a:lnTo>
                    <a:pt x="80581" y="140157"/>
                  </a:lnTo>
                  <a:lnTo>
                    <a:pt x="101346" y="140157"/>
                  </a:lnTo>
                  <a:lnTo>
                    <a:pt x="65341" y="230263"/>
                  </a:lnTo>
                  <a:lnTo>
                    <a:pt x="46291" y="230263"/>
                  </a:lnTo>
                  <a:close/>
                  <a:moveTo>
                    <a:pt x="128206" y="140157"/>
                  </a:moveTo>
                  <a:lnTo>
                    <a:pt x="147256" y="140157"/>
                  </a:lnTo>
                  <a:lnTo>
                    <a:pt x="183166" y="230263"/>
                  </a:lnTo>
                  <a:lnTo>
                    <a:pt x="163163" y="230263"/>
                  </a:lnTo>
                  <a:lnTo>
                    <a:pt x="155449" y="210642"/>
                  </a:lnTo>
                  <a:lnTo>
                    <a:pt x="119824" y="210642"/>
                  </a:lnTo>
                  <a:lnTo>
                    <a:pt x="112109" y="230263"/>
                  </a:lnTo>
                  <a:lnTo>
                    <a:pt x="91916" y="230263"/>
                  </a:lnTo>
                  <a:close/>
                  <a:moveTo>
                    <a:pt x="150495" y="195021"/>
                  </a:moveTo>
                  <a:lnTo>
                    <a:pt x="137731" y="160826"/>
                  </a:lnTo>
                  <a:lnTo>
                    <a:pt x="124968" y="195021"/>
                  </a:lnTo>
                  <a:close/>
                  <a:moveTo>
                    <a:pt x="239268" y="140157"/>
                  </a:moveTo>
                  <a:lnTo>
                    <a:pt x="258318" y="140157"/>
                  </a:lnTo>
                  <a:lnTo>
                    <a:pt x="286036" y="200450"/>
                  </a:lnTo>
                  <a:lnTo>
                    <a:pt x="313848" y="140157"/>
                  </a:lnTo>
                  <a:lnTo>
                    <a:pt x="332898" y="140157"/>
                  </a:lnTo>
                  <a:lnTo>
                    <a:pt x="332898" y="230263"/>
                  </a:lnTo>
                  <a:lnTo>
                    <a:pt x="313848" y="230263"/>
                  </a:lnTo>
                  <a:lnTo>
                    <a:pt x="313848" y="178257"/>
                  </a:lnTo>
                  <a:lnTo>
                    <a:pt x="290036" y="229406"/>
                  </a:lnTo>
                  <a:lnTo>
                    <a:pt x="280511" y="229406"/>
                  </a:lnTo>
                  <a:lnTo>
                    <a:pt x="258032" y="178257"/>
                  </a:lnTo>
                  <a:lnTo>
                    <a:pt x="258032" y="229406"/>
                  </a:lnTo>
                  <a:lnTo>
                    <a:pt x="238982" y="229406"/>
                  </a:lnTo>
                  <a:lnTo>
                    <a:pt x="238982" y="139395"/>
                  </a:lnTo>
                  <a:close/>
                  <a:moveTo>
                    <a:pt x="377190" y="140157"/>
                  </a:moveTo>
                  <a:lnTo>
                    <a:pt x="396240" y="140157"/>
                  </a:lnTo>
                  <a:lnTo>
                    <a:pt x="432149" y="230263"/>
                  </a:lnTo>
                  <a:lnTo>
                    <a:pt x="412242" y="230263"/>
                  </a:lnTo>
                  <a:lnTo>
                    <a:pt x="404526" y="210642"/>
                  </a:lnTo>
                  <a:lnTo>
                    <a:pt x="368808" y="210642"/>
                  </a:lnTo>
                  <a:lnTo>
                    <a:pt x="361093" y="230263"/>
                  </a:lnTo>
                  <a:lnTo>
                    <a:pt x="340995" y="230263"/>
                  </a:lnTo>
                  <a:close/>
                  <a:moveTo>
                    <a:pt x="399479" y="195021"/>
                  </a:moveTo>
                  <a:lnTo>
                    <a:pt x="386715" y="160826"/>
                  </a:lnTo>
                  <a:lnTo>
                    <a:pt x="373952" y="195021"/>
                  </a:lnTo>
                  <a:close/>
                  <a:moveTo>
                    <a:pt x="443103" y="140157"/>
                  </a:moveTo>
                  <a:lnTo>
                    <a:pt x="462724" y="140157"/>
                  </a:lnTo>
                  <a:lnTo>
                    <a:pt x="462724" y="178257"/>
                  </a:lnTo>
                  <a:lnTo>
                    <a:pt x="496729" y="139109"/>
                  </a:lnTo>
                  <a:lnTo>
                    <a:pt x="520065" y="139109"/>
                  </a:lnTo>
                  <a:lnTo>
                    <a:pt x="481965" y="183019"/>
                  </a:lnTo>
                  <a:lnTo>
                    <a:pt x="522732" y="229215"/>
                  </a:lnTo>
                  <a:lnTo>
                    <a:pt x="499396" y="229215"/>
                  </a:lnTo>
                  <a:lnTo>
                    <a:pt x="462630" y="187782"/>
                  </a:lnTo>
                  <a:lnTo>
                    <a:pt x="462630" y="229215"/>
                  </a:lnTo>
                  <a:lnTo>
                    <a:pt x="443008" y="229215"/>
                  </a:lnTo>
                  <a:lnTo>
                    <a:pt x="443008" y="139395"/>
                  </a:lnTo>
                  <a:close/>
                  <a:moveTo>
                    <a:pt x="550450" y="156540"/>
                  </a:moveTo>
                  <a:lnTo>
                    <a:pt x="524161" y="156540"/>
                  </a:lnTo>
                  <a:lnTo>
                    <a:pt x="524161" y="139395"/>
                  </a:lnTo>
                  <a:lnTo>
                    <a:pt x="596265" y="139395"/>
                  </a:lnTo>
                  <a:lnTo>
                    <a:pt x="596265" y="155778"/>
                  </a:lnTo>
                  <a:lnTo>
                    <a:pt x="570071" y="155778"/>
                  </a:lnTo>
                  <a:lnTo>
                    <a:pt x="570071" y="229501"/>
                  </a:lnTo>
                  <a:lnTo>
                    <a:pt x="550450" y="229501"/>
                  </a:lnTo>
                  <a:close/>
                  <a:moveTo>
                    <a:pt x="622363" y="140157"/>
                  </a:moveTo>
                  <a:lnTo>
                    <a:pt x="641413" y="140157"/>
                  </a:lnTo>
                  <a:lnTo>
                    <a:pt x="677418" y="230263"/>
                  </a:lnTo>
                  <a:lnTo>
                    <a:pt x="657416" y="230263"/>
                  </a:lnTo>
                  <a:lnTo>
                    <a:pt x="649700" y="210642"/>
                  </a:lnTo>
                  <a:lnTo>
                    <a:pt x="614458" y="210642"/>
                  </a:lnTo>
                  <a:lnTo>
                    <a:pt x="606742" y="230263"/>
                  </a:lnTo>
                  <a:lnTo>
                    <a:pt x="585883" y="230263"/>
                  </a:lnTo>
                  <a:close/>
                  <a:moveTo>
                    <a:pt x="644653" y="195021"/>
                  </a:moveTo>
                  <a:lnTo>
                    <a:pt x="631888" y="160826"/>
                  </a:lnTo>
                  <a:lnTo>
                    <a:pt x="619125" y="195021"/>
                  </a:lnTo>
                  <a:close/>
                  <a:moveTo>
                    <a:pt x="688277" y="140157"/>
                  </a:moveTo>
                  <a:lnTo>
                    <a:pt x="732473" y="140157"/>
                  </a:lnTo>
                  <a:cubicBezTo>
                    <a:pt x="739686" y="139726"/>
                    <a:pt x="746806" y="141963"/>
                    <a:pt x="752475" y="146443"/>
                  </a:cubicBezTo>
                  <a:cubicBezTo>
                    <a:pt x="757454" y="151182"/>
                    <a:pt x="760100" y="157869"/>
                    <a:pt x="759714" y="164731"/>
                  </a:cubicBezTo>
                  <a:cubicBezTo>
                    <a:pt x="759764" y="168603"/>
                    <a:pt x="758777" y="172418"/>
                    <a:pt x="756856" y="175780"/>
                  </a:cubicBezTo>
                  <a:cubicBezTo>
                    <a:pt x="755049" y="179017"/>
                    <a:pt x="752377" y="181688"/>
                    <a:pt x="749140" y="183495"/>
                  </a:cubicBezTo>
                  <a:cubicBezTo>
                    <a:pt x="753002" y="184889"/>
                    <a:pt x="756332" y="187453"/>
                    <a:pt x="758665" y="190830"/>
                  </a:cubicBezTo>
                  <a:cubicBezTo>
                    <a:pt x="761071" y="194707"/>
                    <a:pt x="762234" y="199227"/>
                    <a:pt x="761999" y="203784"/>
                  </a:cubicBezTo>
                  <a:cubicBezTo>
                    <a:pt x="762154" y="208731"/>
                    <a:pt x="760898" y="213620"/>
                    <a:pt x="758379" y="217881"/>
                  </a:cubicBezTo>
                  <a:cubicBezTo>
                    <a:pt x="756025" y="221981"/>
                    <a:pt x="752513" y="225294"/>
                    <a:pt x="748282" y="227406"/>
                  </a:cubicBezTo>
                  <a:cubicBezTo>
                    <a:pt x="743916" y="229615"/>
                    <a:pt x="739078" y="230727"/>
                    <a:pt x="734185" y="230644"/>
                  </a:cubicBezTo>
                  <a:lnTo>
                    <a:pt x="687800" y="230644"/>
                  </a:lnTo>
                  <a:lnTo>
                    <a:pt x="687800" y="139395"/>
                  </a:lnTo>
                  <a:close/>
                  <a:moveTo>
                    <a:pt x="728758" y="176733"/>
                  </a:moveTo>
                  <a:cubicBezTo>
                    <a:pt x="731680" y="176891"/>
                    <a:pt x="734559" y="175977"/>
                    <a:pt x="736854" y="174161"/>
                  </a:cubicBezTo>
                  <a:cubicBezTo>
                    <a:pt x="739003" y="172002"/>
                    <a:pt x="740084" y="169002"/>
                    <a:pt x="739807" y="165969"/>
                  </a:cubicBezTo>
                  <a:cubicBezTo>
                    <a:pt x="740171" y="162830"/>
                    <a:pt x="739125" y="159690"/>
                    <a:pt x="736949" y="157397"/>
                  </a:cubicBezTo>
                  <a:cubicBezTo>
                    <a:pt x="734333" y="155671"/>
                    <a:pt x="731216" y="154867"/>
                    <a:pt x="728090" y="155111"/>
                  </a:cubicBezTo>
                  <a:lnTo>
                    <a:pt x="707899" y="155111"/>
                  </a:lnTo>
                  <a:lnTo>
                    <a:pt x="707899" y="176733"/>
                  </a:lnTo>
                  <a:close/>
                  <a:moveTo>
                    <a:pt x="729901" y="215309"/>
                  </a:moveTo>
                  <a:cubicBezTo>
                    <a:pt x="733272" y="215517"/>
                    <a:pt x="736618" y="214614"/>
                    <a:pt x="739426" y="212737"/>
                  </a:cubicBezTo>
                  <a:cubicBezTo>
                    <a:pt x="741845" y="210503"/>
                    <a:pt x="743050" y="207245"/>
                    <a:pt x="742664" y="203974"/>
                  </a:cubicBezTo>
                  <a:cubicBezTo>
                    <a:pt x="743076" y="200456"/>
                    <a:pt x="741847" y="196943"/>
                    <a:pt x="739330" y="194449"/>
                  </a:cubicBezTo>
                  <a:cubicBezTo>
                    <a:pt x="736354" y="192381"/>
                    <a:pt x="732753" y="191405"/>
                    <a:pt x="729139" y="191687"/>
                  </a:cubicBezTo>
                  <a:lnTo>
                    <a:pt x="707803" y="191687"/>
                  </a:lnTo>
                  <a:lnTo>
                    <a:pt x="707803" y="215118"/>
                  </a:lnTo>
                  <a:close/>
                  <a:moveTo>
                    <a:pt x="33433" y="286365"/>
                  </a:moveTo>
                  <a:lnTo>
                    <a:pt x="7144" y="286365"/>
                  </a:lnTo>
                  <a:lnTo>
                    <a:pt x="7144" y="269983"/>
                  </a:lnTo>
                  <a:lnTo>
                    <a:pt x="79249" y="269983"/>
                  </a:lnTo>
                  <a:lnTo>
                    <a:pt x="79249" y="286365"/>
                  </a:lnTo>
                  <a:lnTo>
                    <a:pt x="53055" y="286365"/>
                  </a:lnTo>
                  <a:lnTo>
                    <a:pt x="53055" y="360089"/>
                  </a:lnTo>
                  <a:lnTo>
                    <a:pt x="33433" y="360089"/>
                  </a:lnTo>
                  <a:close/>
                  <a:moveTo>
                    <a:pt x="105347" y="269983"/>
                  </a:moveTo>
                  <a:lnTo>
                    <a:pt x="124397" y="269983"/>
                  </a:lnTo>
                  <a:lnTo>
                    <a:pt x="160401" y="360089"/>
                  </a:lnTo>
                  <a:lnTo>
                    <a:pt x="140398" y="360089"/>
                  </a:lnTo>
                  <a:lnTo>
                    <a:pt x="132684" y="340467"/>
                  </a:lnTo>
                  <a:lnTo>
                    <a:pt x="96965" y="340467"/>
                  </a:lnTo>
                  <a:lnTo>
                    <a:pt x="89249" y="360089"/>
                  </a:lnTo>
                  <a:lnTo>
                    <a:pt x="69152" y="360089"/>
                  </a:lnTo>
                  <a:close/>
                  <a:moveTo>
                    <a:pt x="127635" y="324942"/>
                  </a:moveTo>
                  <a:lnTo>
                    <a:pt x="114872" y="290652"/>
                  </a:lnTo>
                  <a:lnTo>
                    <a:pt x="102108" y="324942"/>
                  </a:lnTo>
                  <a:close/>
                  <a:moveTo>
                    <a:pt x="206692" y="269983"/>
                  </a:moveTo>
                  <a:lnTo>
                    <a:pt x="226314" y="269983"/>
                  </a:lnTo>
                  <a:lnTo>
                    <a:pt x="226314" y="343706"/>
                  </a:lnTo>
                  <a:lnTo>
                    <a:pt x="267557" y="343706"/>
                  </a:lnTo>
                  <a:lnTo>
                    <a:pt x="267557" y="360089"/>
                  </a:lnTo>
                  <a:lnTo>
                    <a:pt x="206692" y="360089"/>
                  </a:lnTo>
                  <a:close/>
                  <a:moveTo>
                    <a:pt x="275939" y="269983"/>
                  </a:moveTo>
                  <a:lnTo>
                    <a:pt x="294989" y="269983"/>
                  </a:lnTo>
                  <a:lnTo>
                    <a:pt x="294989" y="360089"/>
                  </a:lnTo>
                  <a:lnTo>
                    <a:pt x="275939" y="360089"/>
                  </a:lnTo>
                  <a:close/>
                  <a:moveTo>
                    <a:pt x="308992" y="269983"/>
                  </a:moveTo>
                  <a:lnTo>
                    <a:pt x="328042" y="269983"/>
                  </a:lnTo>
                  <a:lnTo>
                    <a:pt x="356331" y="330657"/>
                  </a:lnTo>
                  <a:lnTo>
                    <a:pt x="384143" y="270363"/>
                  </a:lnTo>
                  <a:lnTo>
                    <a:pt x="403193" y="270363"/>
                  </a:lnTo>
                  <a:lnTo>
                    <a:pt x="403193" y="360470"/>
                  </a:lnTo>
                  <a:lnTo>
                    <a:pt x="384143" y="360470"/>
                  </a:lnTo>
                  <a:lnTo>
                    <a:pt x="384143" y="308940"/>
                  </a:lnTo>
                  <a:lnTo>
                    <a:pt x="360236" y="360089"/>
                  </a:lnTo>
                  <a:lnTo>
                    <a:pt x="351282" y="360089"/>
                  </a:lnTo>
                  <a:lnTo>
                    <a:pt x="327565" y="308940"/>
                  </a:lnTo>
                  <a:lnTo>
                    <a:pt x="327565" y="360089"/>
                  </a:lnTo>
                  <a:lnTo>
                    <a:pt x="308515" y="360089"/>
                  </a:lnTo>
                  <a:close/>
                  <a:moveTo>
                    <a:pt x="416623" y="269983"/>
                  </a:moveTo>
                  <a:lnTo>
                    <a:pt x="435673" y="269983"/>
                  </a:lnTo>
                  <a:lnTo>
                    <a:pt x="435673" y="360089"/>
                  </a:lnTo>
                  <a:lnTo>
                    <a:pt x="416623" y="360089"/>
                  </a:lnTo>
                  <a:close/>
                  <a:moveTo>
                    <a:pt x="492253" y="269983"/>
                  </a:moveTo>
                  <a:lnTo>
                    <a:pt x="513112" y="269983"/>
                  </a:lnTo>
                  <a:lnTo>
                    <a:pt x="537877" y="334086"/>
                  </a:lnTo>
                  <a:lnTo>
                    <a:pt x="562737" y="269983"/>
                  </a:lnTo>
                  <a:lnTo>
                    <a:pt x="583502" y="269983"/>
                  </a:lnTo>
                  <a:lnTo>
                    <a:pt x="547783" y="360089"/>
                  </a:lnTo>
                  <a:lnTo>
                    <a:pt x="528733" y="360089"/>
                  </a:lnTo>
                  <a:close/>
                  <a:moveTo>
                    <a:pt x="610362" y="269983"/>
                  </a:moveTo>
                  <a:lnTo>
                    <a:pt x="629412" y="269983"/>
                  </a:lnTo>
                  <a:lnTo>
                    <a:pt x="665321" y="360089"/>
                  </a:lnTo>
                  <a:lnTo>
                    <a:pt x="645414" y="360089"/>
                  </a:lnTo>
                  <a:lnTo>
                    <a:pt x="637604" y="340467"/>
                  </a:lnTo>
                  <a:lnTo>
                    <a:pt x="601980" y="340467"/>
                  </a:lnTo>
                  <a:lnTo>
                    <a:pt x="594265" y="360089"/>
                  </a:lnTo>
                  <a:lnTo>
                    <a:pt x="574072" y="360089"/>
                  </a:lnTo>
                  <a:close/>
                  <a:moveTo>
                    <a:pt x="632651" y="324942"/>
                  </a:moveTo>
                  <a:lnTo>
                    <a:pt x="619887" y="290652"/>
                  </a:lnTo>
                  <a:lnTo>
                    <a:pt x="607123" y="324942"/>
                  </a:lnTo>
                  <a:close/>
                  <a:moveTo>
                    <a:pt x="671799" y="347040"/>
                  </a:moveTo>
                  <a:lnTo>
                    <a:pt x="715899" y="286365"/>
                  </a:lnTo>
                  <a:lnTo>
                    <a:pt x="673037" y="286365"/>
                  </a:lnTo>
                  <a:lnTo>
                    <a:pt x="673037" y="269983"/>
                  </a:lnTo>
                  <a:lnTo>
                    <a:pt x="739712" y="269983"/>
                  </a:lnTo>
                  <a:lnTo>
                    <a:pt x="739712" y="283032"/>
                  </a:lnTo>
                  <a:lnTo>
                    <a:pt x="695992" y="343611"/>
                  </a:lnTo>
                  <a:lnTo>
                    <a:pt x="742379" y="343611"/>
                  </a:lnTo>
                  <a:lnTo>
                    <a:pt x="742379" y="359994"/>
                  </a:lnTo>
                  <a:lnTo>
                    <a:pt x="671513" y="359994"/>
                  </a:lnTo>
                  <a:lnTo>
                    <a:pt x="671513" y="347040"/>
                  </a:lnTo>
                  <a:close/>
                  <a:moveTo>
                    <a:pt x="753618" y="269983"/>
                  </a:moveTo>
                  <a:lnTo>
                    <a:pt x="773240" y="269983"/>
                  </a:lnTo>
                  <a:lnTo>
                    <a:pt x="773240" y="360089"/>
                  </a:lnTo>
                  <a:lnTo>
                    <a:pt x="753618" y="360089"/>
                  </a:lnTo>
                  <a:close/>
                  <a:moveTo>
                    <a:pt x="786765" y="269983"/>
                  </a:moveTo>
                  <a:lnTo>
                    <a:pt x="825817" y="269983"/>
                  </a:lnTo>
                  <a:cubicBezTo>
                    <a:pt x="834474" y="269456"/>
                    <a:pt x="843009" y="272211"/>
                    <a:pt x="849725" y="277698"/>
                  </a:cubicBezTo>
                  <a:cubicBezTo>
                    <a:pt x="855713" y="283432"/>
                    <a:pt x="858852" y="291524"/>
                    <a:pt x="858298" y="299796"/>
                  </a:cubicBezTo>
                  <a:cubicBezTo>
                    <a:pt x="858495" y="305819"/>
                    <a:pt x="856869" y="311762"/>
                    <a:pt x="853630" y="316846"/>
                  </a:cubicBezTo>
                  <a:cubicBezTo>
                    <a:pt x="850473" y="321602"/>
                    <a:pt x="845862" y="325210"/>
                    <a:pt x="840486" y="327133"/>
                  </a:cubicBezTo>
                  <a:lnTo>
                    <a:pt x="857631" y="360089"/>
                  </a:lnTo>
                  <a:lnTo>
                    <a:pt x="837534" y="360089"/>
                  </a:lnTo>
                  <a:lnTo>
                    <a:pt x="821722" y="329514"/>
                  </a:lnTo>
                  <a:lnTo>
                    <a:pt x="806387" y="329514"/>
                  </a:lnTo>
                  <a:lnTo>
                    <a:pt x="806387" y="360089"/>
                  </a:lnTo>
                  <a:lnTo>
                    <a:pt x="786765" y="360089"/>
                  </a:lnTo>
                  <a:lnTo>
                    <a:pt x="786765" y="269983"/>
                  </a:lnTo>
                  <a:close/>
                  <a:moveTo>
                    <a:pt x="822293" y="313131"/>
                  </a:moveTo>
                  <a:cubicBezTo>
                    <a:pt x="826465" y="313374"/>
                    <a:pt x="830605" y="312272"/>
                    <a:pt x="834104" y="309987"/>
                  </a:cubicBezTo>
                  <a:cubicBezTo>
                    <a:pt x="837141" y="307510"/>
                    <a:pt x="838777" y="303705"/>
                    <a:pt x="838485" y="299796"/>
                  </a:cubicBezTo>
                  <a:cubicBezTo>
                    <a:pt x="838916" y="295831"/>
                    <a:pt x="837301" y="291919"/>
                    <a:pt x="834199" y="289413"/>
                  </a:cubicBezTo>
                  <a:cubicBezTo>
                    <a:pt x="830639" y="287197"/>
                    <a:pt x="826481" y="286132"/>
                    <a:pt x="822293" y="286365"/>
                  </a:cubicBezTo>
                  <a:lnTo>
                    <a:pt x="806387" y="286365"/>
                  </a:lnTo>
                  <a:lnTo>
                    <a:pt x="806387" y="313131"/>
                  </a:lnTo>
                  <a:close/>
                  <a:moveTo>
                    <a:pt x="869252" y="269983"/>
                  </a:moveTo>
                  <a:lnTo>
                    <a:pt x="888302" y="269983"/>
                  </a:lnTo>
                  <a:lnTo>
                    <a:pt x="888302" y="343706"/>
                  </a:lnTo>
                  <a:lnTo>
                    <a:pt x="929544" y="343706"/>
                  </a:lnTo>
                  <a:lnTo>
                    <a:pt x="929544" y="360089"/>
                  </a:lnTo>
                  <a:lnTo>
                    <a:pt x="868775" y="360089"/>
                  </a:lnTo>
                  <a:close/>
                  <a:moveTo>
                    <a:pt x="938403" y="269983"/>
                  </a:moveTo>
                  <a:lnTo>
                    <a:pt x="958024" y="269983"/>
                  </a:lnTo>
                  <a:lnTo>
                    <a:pt x="958024" y="360089"/>
                  </a:lnTo>
                  <a:lnTo>
                    <a:pt x="938308" y="360089"/>
                  </a:lnTo>
                  <a:close/>
                  <a:moveTo>
                    <a:pt x="1017651" y="361994"/>
                  </a:moveTo>
                  <a:cubicBezTo>
                    <a:pt x="1008806" y="362168"/>
                    <a:pt x="1000049" y="360207"/>
                    <a:pt x="992123" y="356279"/>
                  </a:cubicBezTo>
                  <a:cubicBezTo>
                    <a:pt x="984950" y="352626"/>
                    <a:pt x="978994" y="346967"/>
                    <a:pt x="974978" y="339991"/>
                  </a:cubicBezTo>
                  <a:cubicBezTo>
                    <a:pt x="966974" y="324351"/>
                    <a:pt x="966974" y="305816"/>
                    <a:pt x="974978" y="290176"/>
                  </a:cubicBezTo>
                  <a:cubicBezTo>
                    <a:pt x="978991" y="283174"/>
                    <a:pt x="984947" y="277485"/>
                    <a:pt x="992123" y="273793"/>
                  </a:cubicBezTo>
                  <a:cubicBezTo>
                    <a:pt x="1000049" y="269864"/>
                    <a:pt x="1008806" y="267904"/>
                    <a:pt x="1017651" y="268078"/>
                  </a:cubicBezTo>
                  <a:cubicBezTo>
                    <a:pt x="1023491" y="267994"/>
                    <a:pt x="1029319" y="268666"/>
                    <a:pt x="1034986" y="270078"/>
                  </a:cubicBezTo>
                  <a:cubicBezTo>
                    <a:pt x="1039916" y="271365"/>
                    <a:pt x="1044589" y="273492"/>
                    <a:pt x="1048797" y="276364"/>
                  </a:cubicBezTo>
                  <a:lnTo>
                    <a:pt x="1048798" y="295414"/>
                  </a:lnTo>
                  <a:cubicBezTo>
                    <a:pt x="1045025" y="292296"/>
                    <a:pt x="1040646" y="289993"/>
                    <a:pt x="1035939" y="288652"/>
                  </a:cubicBezTo>
                  <a:cubicBezTo>
                    <a:pt x="1030542" y="287169"/>
                    <a:pt x="1024962" y="286463"/>
                    <a:pt x="1019366" y="286556"/>
                  </a:cubicBezTo>
                  <a:cubicBezTo>
                    <a:pt x="1013980" y="286444"/>
                    <a:pt x="1008649" y="287654"/>
                    <a:pt x="1003840" y="290080"/>
                  </a:cubicBezTo>
                  <a:cubicBezTo>
                    <a:pt x="999304" y="292337"/>
                    <a:pt x="995504" y="295839"/>
                    <a:pt x="992886" y="300177"/>
                  </a:cubicBezTo>
                  <a:cubicBezTo>
                    <a:pt x="990134" y="304809"/>
                    <a:pt x="988747" y="310125"/>
                    <a:pt x="988885" y="315512"/>
                  </a:cubicBezTo>
                  <a:cubicBezTo>
                    <a:pt x="988766" y="320921"/>
                    <a:pt x="990047" y="326268"/>
                    <a:pt x="992600" y="331038"/>
                  </a:cubicBezTo>
                  <a:cubicBezTo>
                    <a:pt x="994994" y="335374"/>
                    <a:pt x="998603" y="338916"/>
                    <a:pt x="1002982" y="341230"/>
                  </a:cubicBezTo>
                  <a:cubicBezTo>
                    <a:pt x="1007730" y="343738"/>
                    <a:pt x="1013044" y="344985"/>
                    <a:pt x="1018412" y="344849"/>
                  </a:cubicBezTo>
                  <a:cubicBezTo>
                    <a:pt x="1023193" y="344948"/>
                    <a:pt x="1027938" y="344006"/>
                    <a:pt x="1032318" y="342087"/>
                  </a:cubicBezTo>
                  <a:lnTo>
                    <a:pt x="1032320" y="324275"/>
                  </a:lnTo>
                  <a:lnTo>
                    <a:pt x="1017746" y="324275"/>
                  </a:lnTo>
                  <a:lnTo>
                    <a:pt x="1017746" y="309797"/>
                  </a:lnTo>
                  <a:lnTo>
                    <a:pt x="1051274" y="309797"/>
                  </a:lnTo>
                  <a:lnTo>
                    <a:pt x="1051274" y="353231"/>
                  </a:lnTo>
                  <a:cubicBezTo>
                    <a:pt x="1041311" y="359474"/>
                    <a:pt x="1029681" y="362531"/>
                    <a:pt x="1017937" y="361994"/>
                  </a:cubicBezTo>
                  <a:close/>
                  <a:moveTo>
                    <a:pt x="1062228" y="269983"/>
                  </a:moveTo>
                  <a:lnTo>
                    <a:pt x="1081849" y="269983"/>
                  </a:lnTo>
                  <a:lnTo>
                    <a:pt x="1081849" y="360089"/>
                  </a:lnTo>
                  <a:lnTo>
                    <a:pt x="1062133" y="360089"/>
                  </a:lnTo>
                  <a:close/>
                  <a:moveTo>
                    <a:pt x="177069" y="268078"/>
                  </a:moveTo>
                  <a:lnTo>
                    <a:pt x="196119" y="268078"/>
                  </a:lnTo>
                  <a:lnTo>
                    <a:pt x="185833" y="293605"/>
                  </a:lnTo>
                  <a:lnTo>
                    <a:pt x="169164" y="293605"/>
                  </a:lnTo>
                  <a:close/>
                </a:path>
              </a:pathLst>
            </a:custGeom>
            <a:solidFill>
              <a:srgbClr val="FFFFFF"/>
            </a:solidFill>
            <a:ln w="9525" cap="flat">
              <a:noFill/>
              <a:prstDash val="solid"/>
              <a:miter/>
            </a:ln>
          </p:spPr>
          <p:txBody>
            <a:bodyPr rtlCol="0" anchor="ctr"/>
            <a:lstStyle/>
            <a:p>
              <a:endParaRPr lang="ru-RU" sz="1092"/>
            </a:p>
          </p:txBody>
        </p:sp>
        <p:sp>
          <p:nvSpPr>
            <p:cNvPr id="23" name="Полилиния: фигура 22">
              <a:extLst>
                <a:ext uri="{FF2B5EF4-FFF2-40B4-BE49-F238E27FC236}">
                  <a16:creationId xmlns="" xmlns:a16="http://schemas.microsoft.com/office/drawing/2014/main" id="{7A353F58-AD3E-4A35-B7DF-53A908E0AFA4}"/>
                </a:ext>
              </a:extLst>
            </p:cNvPr>
            <p:cNvSpPr/>
            <p:nvPr/>
          </p:nvSpPr>
          <p:spPr>
            <a:xfrm>
              <a:off x="17975998" y="126699"/>
              <a:ext cx="31413" cy="565428"/>
            </a:xfrm>
            <a:custGeom>
              <a:avLst/>
              <a:gdLst>
                <a:gd name="connsiteX0" fmla="*/ 14288 w 28575"/>
                <a:gd name="connsiteY0" fmla="*/ 14288 h 514350"/>
                <a:gd name="connsiteX1" fmla="*/ 14288 w 28575"/>
                <a:gd name="connsiteY1" fmla="*/ 505968 h 514350"/>
              </a:gdLst>
              <a:ahLst/>
              <a:cxnLst>
                <a:cxn ang="0">
                  <a:pos x="connsiteX0" y="connsiteY0"/>
                </a:cxn>
                <a:cxn ang="0">
                  <a:pos x="connsiteX1" y="connsiteY1"/>
                </a:cxn>
              </a:cxnLst>
              <a:rect l="l" t="t" r="r" b="b"/>
              <a:pathLst>
                <a:path w="28575" h="514350">
                  <a:moveTo>
                    <a:pt x="14288" y="14288"/>
                  </a:moveTo>
                  <a:lnTo>
                    <a:pt x="14288" y="505968"/>
                  </a:lnTo>
                </a:path>
              </a:pathLst>
            </a:custGeom>
            <a:ln w="19050" cap="flat">
              <a:solidFill>
                <a:srgbClr val="FFFFFF"/>
              </a:solidFill>
              <a:prstDash val="solid"/>
              <a:miter/>
            </a:ln>
          </p:spPr>
          <p:txBody>
            <a:bodyPr rtlCol="0" anchor="ctr"/>
            <a:lstStyle/>
            <a:p>
              <a:endParaRPr lang="ru-RU" sz="1092"/>
            </a:p>
          </p:txBody>
        </p:sp>
      </p:grpSp>
    </p:spTree>
    <p:extLst>
      <p:ext uri="{BB962C8B-B14F-4D97-AF65-F5344CB8AC3E}">
        <p14:creationId xmlns:p14="http://schemas.microsoft.com/office/powerpoint/2010/main" val="294966502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heel(1)">
                                      <p:cBhvr>
                                        <p:cTn id="7"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30" name="Rectangle 80"/>
          <p:cNvSpPr>
            <a:spLocks noChangeArrowheads="1"/>
          </p:cNvSpPr>
          <p:nvPr/>
        </p:nvSpPr>
        <p:spPr bwMode="auto">
          <a:xfrm>
            <a:off x="7821613" y="314325"/>
            <a:ext cx="33353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ru-RU" sz="1600" b="1" dirty="0">
                <a:solidFill>
                  <a:schemeClr val="bg1"/>
                </a:solidFill>
                <a:latin typeface="Arial" panose="020B0604020202020204" pitchFamily="34" charset="0"/>
                <a:cs typeface="Arial" panose="020B0604020202020204" pitchFamily="34" charset="0"/>
              </a:rPr>
              <a:t>RESPUBLIKA TA’LIM MARKAZI</a:t>
            </a:r>
          </a:p>
        </p:txBody>
      </p:sp>
      <p:sp>
        <p:nvSpPr>
          <p:cNvPr id="85" name="Rectangle 80"/>
          <p:cNvSpPr>
            <a:spLocks noChangeArrowheads="1"/>
          </p:cNvSpPr>
          <p:nvPr/>
        </p:nvSpPr>
        <p:spPr bwMode="auto">
          <a:xfrm>
            <a:off x="7842395" y="224702"/>
            <a:ext cx="355903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uz-Cyrl-UZ" altLang="ru-RU" sz="1600" b="1" dirty="0">
                <a:solidFill>
                  <a:schemeClr val="bg1"/>
                </a:solidFill>
                <a:latin typeface="Arial" panose="020B0604020202020204" pitchFamily="34" charset="0"/>
                <a:cs typeface="Arial" panose="020B0604020202020204" pitchFamily="34" charset="0"/>
              </a:rPr>
              <a:t>A.Avloniy Nomidagi ilmiy-tatqiqot instituti</a:t>
            </a:r>
          </a:p>
        </p:txBody>
      </p:sp>
      <p:sp>
        <p:nvSpPr>
          <p:cNvPr id="15" name="Pentagon 19">
            <a:extLst>
              <a:ext uri="{FF2B5EF4-FFF2-40B4-BE49-F238E27FC236}">
                <a16:creationId xmlns="" xmlns:a16="http://schemas.microsoft.com/office/drawing/2014/main" id="{41561D59-BD95-4A4E-A001-5E50B20BD546}"/>
              </a:ext>
            </a:extLst>
          </p:cNvPr>
          <p:cNvSpPr/>
          <p:nvPr/>
        </p:nvSpPr>
        <p:spPr>
          <a:xfrm>
            <a:off x="-3508" y="1243915"/>
            <a:ext cx="7293617" cy="1104196"/>
          </a:xfrm>
          <a:prstGeom prst="homePlate">
            <a:avLst/>
          </a:prstGeom>
          <a:solidFill>
            <a:srgbClr val="00B0F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ru-RU" sz="2000" dirty="0" err="1">
                <a:solidFill>
                  <a:schemeClr val="tx1"/>
                </a:solidFill>
                <a:latin typeface="Arial" panose="020B0604020202020204" pitchFamily="34" charset="0"/>
                <a:cs typeface="Arial" panose="020B0604020202020204" pitchFamily="34" charset="0"/>
              </a:rPr>
              <a:t>Hozirgi</a:t>
            </a:r>
            <a:r>
              <a:rPr lang="ru-RU" sz="2000" dirty="0">
                <a:solidFill>
                  <a:schemeClr val="tx1"/>
                </a:solidFill>
                <a:latin typeface="Arial" panose="020B0604020202020204" pitchFamily="34" charset="0"/>
                <a:cs typeface="Arial" panose="020B0604020202020204" pitchFamily="34" charset="0"/>
              </a:rPr>
              <a:t> </a:t>
            </a:r>
            <a:r>
              <a:rPr lang="ru-RU" sz="2000" dirty="0" err="1">
                <a:solidFill>
                  <a:schemeClr val="tx1"/>
                </a:solidFill>
                <a:latin typeface="Arial" panose="020B0604020202020204" pitchFamily="34" charset="0"/>
                <a:cs typeface="Arial" panose="020B0604020202020204" pitchFamily="34" charset="0"/>
              </a:rPr>
              <a:t>amalda</a:t>
            </a:r>
            <a:r>
              <a:rPr lang="ru-RU" sz="2000" dirty="0">
                <a:solidFill>
                  <a:schemeClr val="tx1"/>
                </a:solidFill>
                <a:latin typeface="Arial" panose="020B0604020202020204" pitchFamily="34" charset="0"/>
                <a:cs typeface="Arial" panose="020B0604020202020204" pitchFamily="34" charset="0"/>
              </a:rPr>
              <a:t> </a:t>
            </a:r>
            <a:r>
              <a:rPr lang="ru-RU" sz="2000" dirty="0" err="1">
                <a:solidFill>
                  <a:schemeClr val="tx1"/>
                </a:solidFill>
                <a:latin typeface="Arial" panose="020B0604020202020204" pitchFamily="34" charset="0"/>
                <a:cs typeface="Arial" panose="020B0604020202020204" pitchFamily="34" charset="0"/>
              </a:rPr>
              <a:t>foydalanayotgan</a:t>
            </a:r>
            <a:r>
              <a:rPr lang="ru-RU" sz="2000" dirty="0">
                <a:solidFill>
                  <a:schemeClr val="tx1"/>
                </a:solidFill>
                <a:latin typeface="Arial" panose="020B0604020202020204" pitchFamily="34" charset="0"/>
                <a:cs typeface="Arial" panose="020B0604020202020204" pitchFamily="34" charset="0"/>
              </a:rPr>
              <a:t> </a:t>
            </a:r>
            <a:r>
              <a:rPr lang="ru-RU" sz="2000" dirty="0" err="1">
                <a:solidFill>
                  <a:schemeClr val="tx1"/>
                </a:solidFill>
                <a:latin typeface="Arial" panose="020B0604020202020204" pitchFamily="34" charset="0"/>
                <a:cs typeface="Arial" panose="020B0604020202020204" pitchFamily="34" charset="0"/>
              </a:rPr>
              <a:t>darsliklarimiz</a:t>
            </a:r>
            <a:r>
              <a:rPr lang="ru-RU" sz="2000" dirty="0">
                <a:solidFill>
                  <a:schemeClr val="tx1"/>
                </a:solidFill>
                <a:latin typeface="Arial" panose="020B0604020202020204" pitchFamily="34" charset="0"/>
                <a:cs typeface="Arial" panose="020B0604020202020204" pitchFamily="34" charset="0"/>
              </a:rPr>
              <a:t> </a:t>
            </a:r>
            <a:r>
              <a:rPr lang="ru-RU" sz="2000" dirty="0" err="1">
                <a:solidFill>
                  <a:schemeClr val="tx1"/>
                </a:solidFill>
                <a:latin typeface="Arial" panose="020B0604020202020204" pitchFamily="34" charset="0"/>
                <a:cs typeface="Arial" panose="020B0604020202020204" pitchFamily="34" charset="0"/>
              </a:rPr>
              <a:t>ham</a:t>
            </a:r>
            <a:r>
              <a:rPr lang="ru-RU" sz="2000" dirty="0">
                <a:solidFill>
                  <a:schemeClr val="tx1"/>
                </a:solidFill>
                <a:latin typeface="Arial" panose="020B0604020202020204" pitchFamily="34" charset="0"/>
                <a:cs typeface="Arial" panose="020B0604020202020204" pitchFamily="34" charset="0"/>
              </a:rPr>
              <a:t> </a:t>
            </a:r>
            <a:r>
              <a:rPr lang="en-US" sz="2000" dirty="0">
                <a:solidFill>
                  <a:schemeClr val="tx1"/>
                </a:solidFill>
                <a:latin typeface="Arial" panose="020B0604020202020204" pitchFamily="34" charset="0"/>
                <a:cs typeface="Arial" panose="020B0604020202020204" pitchFamily="34" charset="0"/>
              </a:rPr>
              <a:t>4K</a:t>
            </a:r>
            <a:r>
              <a:rPr lang="ru-RU" sz="2000" dirty="0">
                <a:solidFill>
                  <a:schemeClr val="tx1"/>
                </a:solidFill>
                <a:latin typeface="Arial" panose="020B0604020202020204" pitchFamily="34" charset="0"/>
                <a:cs typeface="Arial" panose="020B0604020202020204" pitchFamily="34" charset="0"/>
              </a:rPr>
              <a:t> </a:t>
            </a:r>
            <a:r>
              <a:rPr lang="ru-RU" sz="2000" dirty="0" err="1">
                <a:solidFill>
                  <a:schemeClr val="tx1"/>
                </a:solidFill>
                <a:latin typeface="Arial" panose="020B0604020202020204" pitchFamily="34" charset="0"/>
                <a:cs typeface="Arial" panose="020B0604020202020204" pitchFamily="34" charset="0"/>
              </a:rPr>
              <a:t>tamoyil</a:t>
            </a:r>
            <a:r>
              <a:rPr lang="en-US" sz="2000" dirty="0" err="1">
                <a:solidFill>
                  <a:schemeClr val="tx1"/>
                </a:solidFill>
                <a:latin typeface="Arial" panose="020B0604020202020204" pitchFamily="34" charset="0"/>
                <a:cs typeface="Arial" panose="020B0604020202020204" pitchFamily="34" charset="0"/>
              </a:rPr>
              <a:t>i</a:t>
            </a:r>
            <a:r>
              <a:rPr lang="ru-RU" sz="2000" dirty="0">
                <a:solidFill>
                  <a:schemeClr val="tx1"/>
                </a:solidFill>
                <a:latin typeface="Arial" panose="020B0604020202020204" pitchFamily="34" charset="0"/>
                <a:cs typeface="Arial" panose="020B0604020202020204" pitchFamily="34" charset="0"/>
              </a:rPr>
              <a:t> </a:t>
            </a:r>
            <a:r>
              <a:rPr lang="ru-RU" sz="2000" dirty="0" err="1">
                <a:solidFill>
                  <a:schemeClr val="tx1"/>
                </a:solidFill>
                <a:latin typeface="Arial" panose="020B0604020202020204" pitchFamily="34" charset="0"/>
                <a:cs typeface="Arial" panose="020B0604020202020204" pitchFamily="34" charset="0"/>
              </a:rPr>
              <a:t>asosida</a:t>
            </a:r>
            <a:r>
              <a:rPr lang="ru-RU" sz="2000" dirty="0">
                <a:solidFill>
                  <a:schemeClr val="tx1"/>
                </a:solidFill>
                <a:latin typeface="Arial" panose="020B0604020202020204" pitchFamily="34" charset="0"/>
                <a:cs typeface="Arial" panose="020B0604020202020204" pitchFamily="34" charset="0"/>
              </a:rPr>
              <a:t> </a:t>
            </a:r>
            <a:r>
              <a:rPr lang="ru-RU" sz="2000" dirty="0" err="1">
                <a:solidFill>
                  <a:schemeClr val="tx1"/>
                </a:solidFill>
                <a:latin typeface="Arial" panose="020B0604020202020204" pitchFamily="34" charset="0"/>
                <a:cs typeface="Arial" panose="020B0604020202020204" pitchFamily="34" charset="0"/>
              </a:rPr>
              <a:t>yaratilgan</a:t>
            </a:r>
            <a:r>
              <a:rPr lang="en-US" sz="2000" dirty="0">
                <a:solidFill>
                  <a:schemeClr val="tx1"/>
                </a:solidFill>
                <a:latin typeface="Arial" panose="020B0604020202020204" pitchFamily="34" charset="0"/>
                <a:cs typeface="Arial" panose="020B0604020202020204" pitchFamily="34" charset="0"/>
              </a:rPr>
              <a:t>.</a:t>
            </a:r>
            <a:endParaRPr lang="en-US" sz="2000" dirty="0">
              <a:solidFill>
                <a:schemeClr val="tx1"/>
              </a:solidFill>
            </a:endParaRPr>
          </a:p>
        </p:txBody>
      </p:sp>
      <p:pic>
        <p:nvPicPr>
          <p:cNvPr id="16" name="Picture 3">
            <a:extLst>
              <a:ext uri="{FF2B5EF4-FFF2-40B4-BE49-F238E27FC236}">
                <a16:creationId xmlns="" xmlns:a16="http://schemas.microsoft.com/office/drawing/2014/main" id="{36F15F52-5A34-4ACF-AD5D-8F454E7F494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17213" y="1241455"/>
            <a:ext cx="1672068" cy="1109115"/>
          </a:xfrm>
          <a:prstGeom prst="rect">
            <a:avLst/>
          </a:prstGeom>
          <a:solidFill>
            <a:schemeClr val="accent1">
              <a:lumMod val="20000"/>
              <a:lumOff val="80000"/>
            </a:schemeClr>
          </a:solidFill>
          <a:ln>
            <a:noFill/>
          </a:ln>
          <a:effectLst/>
        </p:spPr>
      </p:pic>
      <p:pic>
        <p:nvPicPr>
          <p:cNvPr id="17" name="Picture 4" descr="Қўшма таълим дастурлари экспертизадан ўтказилади | NORMA.UZ">
            <a:extLst>
              <a:ext uri="{FF2B5EF4-FFF2-40B4-BE49-F238E27FC236}">
                <a16:creationId xmlns="" xmlns:a16="http://schemas.microsoft.com/office/drawing/2014/main" id="{F39F92CA-D31F-418A-A525-D15CAE419CC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875490" y="5303335"/>
            <a:ext cx="1764795" cy="1102997"/>
          </a:xfrm>
          <a:prstGeom prst="rect">
            <a:avLst/>
          </a:prstGeom>
          <a:solidFill>
            <a:schemeClr val="accent2">
              <a:lumMod val="75000"/>
            </a:schemeClr>
          </a:solidFill>
        </p:spPr>
      </p:pic>
      <p:pic>
        <p:nvPicPr>
          <p:cNvPr id="18" name="Picture 4">
            <a:extLst>
              <a:ext uri="{FF2B5EF4-FFF2-40B4-BE49-F238E27FC236}">
                <a16:creationId xmlns="" xmlns:a16="http://schemas.microsoft.com/office/drawing/2014/main" id="{F618CAFC-4194-410C-BA10-0F3C684F1B7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004967" y="3265294"/>
            <a:ext cx="1529291" cy="1114035"/>
          </a:xfrm>
          <a:prstGeom prst="rect">
            <a:avLst/>
          </a:prstGeom>
          <a:solidFill>
            <a:schemeClr val="accent4">
              <a:lumMod val="20000"/>
              <a:lumOff val="80000"/>
            </a:schemeClr>
          </a:solidFill>
          <a:ln>
            <a:noFill/>
          </a:ln>
          <a:effectLst/>
        </p:spPr>
      </p:pic>
      <p:sp>
        <p:nvSpPr>
          <p:cNvPr id="19" name="Pentagon 20">
            <a:extLst>
              <a:ext uri="{FF2B5EF4-FFF2-40B4-BE49-F238E27FC236}">
                <a16:creationId xmlns="" xmlns:a16="http://schemas.microsoft.com/office/drawing/2014/main" id="{58F1D30E-5908-490F-8EE3-9FB2A48533C6}"/>
              </a:ext>
            </a:extLst>
          </p:cNvPr>
          <p:cNvSpPr/>
          <p:nvPr/>
        </p:nvSpPr>
        <p:spPr>
          <a:xfrm>
            <a:off x="0" y="3273376"/>
            <a:ext cx="8460607" cy="1109116"/>
          </a:xfrm>
          <a:prstGeom prst="homePlate">
            <a:avLst/>
          </a:prstGeom>
          <a:solidFill>
            <a:schemeClr val="accent1">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000" dirty="0">
                <a:solidFill>
                  <a:schemeClr val="tx1"/>
                </a:solidFill>
                <a:latin typeface="Arial" panose="020B0604020202020204" pitchFamily="34" charset="0"/>
                <a:cs typeface="Arial" panose="020B0604020202020204" pitchFamily="34" charset="0"/>
              </a:rPr>
              <a:t>B</a:t>
            </a:r>
            <a:r>
              <a:rPr lang="ru-RU" sz="2000" dirty="0">
                <a:solidFill>
                  <a:schemeClr val="tx1"/>
                </a:solidFill>
                <a:latin typeface="Arial" panose="020B0604020202020204" pitchFamily="34" charset="0"/>
                <a:cs typeface="Arial" panose="020B0604020202020204" pitchFamily="34" charset="0"/>
              </a:rPr>
              <a:t>u </a:t>
            </a:r>
            <a:r>
              <a:rPr lang="ru-RU" sz="2000" dirty="0" err="1">
                <a:solidFill>
                  <a:schemeClr val="tx1"/>
                </a:solidFill>
                <a:latin typeface="Arial" panose="020B0604020202020204" pitchFamily="34" charset="0"/>
                <a:cs typeface="Arial" panose="020B0604020202020204" pitchFamily="34" charset="0"/>
              </a:rPr>
              <a:t>tamoyilda</a:t>
            </a:r>
            <a:r>
              <a:rPr lang="ru-RU" sz="2000" dirty="0">
                <a:solidFill>
                  <a:schemeClr val="tx1"/>
                </a:solidFill>
                <a:latin typeface="Arial" panose="020B0604020202020204" pitchFamily="34" charset="0"/>
                <a:cs typeface="Arial" panose="020B0604020202020204" pitchFamily="34" charset="0"/>
              </a:rPr>
              <a:t> </a:t>
            </a:r>
            <a:r>
              <a:rPr lang="ru-RU" sz="2000" dirty="0" err="1">
                <a:solidFill>
                  <a:schemeClr val="tx1"/>
                </a:solidFill>
                <a:latin typeface="Arial" panose="020B0604020202020204" pitchFamily="34" charset="0"/>
                <a:cs typeface="Arial" panose="020B0604020202020204" pitchFamily="34" charset="0"/>
              </a:rPr>
              <a:t>quruq</a:t>
            </a:r>
            <a:r>
              <a:rPr lang="ru-RU" sz="2000" dirty="0">
                <a:solidFill>
                  <a:schemeClr val="tx1"/>
                </a:solidFill>
                <a:latin typeface="Arial" panose="020B0604020202020204" pitchFamily="34" charset="0"/>
                <a:cs typeface="Arial" panose="020B0604020202020204" pitchFamily="34" charset="0"/>
              </a:rPr>
              <a:t> </a:t>
            </a:r>
            <a:r>
              <a:rPr lang="ru-RU" sz="2000" dirty="0" err="1">
                <a:solidFill>
                  <a:schemeClr val="tx1"/>
                </a:solidFill>
                <a:latin typeface="Arial" panose="020B0604020202020204" pitchFamily="34" charset="0"/>
                <a:cs typeface="Arial" panose="020B0604020202020204" pitchFamily="34" charset="0"/>
              </a:rPr>
              <a:t>ma'lumotlarni</a:t>
            </a:r>
            <a:r>
              <a:rPr lang="ru-RU" sz="2000" dirty="0">
                <a:solidFill>
                  <a:schemeClr val="tx1"/>
                </a:solidFill>
                <a:latin typeface="Arial" panose="020B0604020202020204" pitchFamily="34" charset="0"/>
                <a:cs typeface="Arial" panose="020B0604020202020204" pitchFamily="34" charset="0"/>
              </a:rPr>
              <a:t> </a:t>
            </a:r>
            <a:r>
              <a:rPr lang="ru-RU" sz="2000" dirty="0" err="1">
                <a:solidFill>
                  <a:schemeClr val="tx1"/>
                </a:solidFill>
                <a:latin typeface="Arial" panose="020B0604020202020204" pitchFamily="34" charset="0"/>
                <a:cs typeface="Arial" panose="020B0604020202020204" pitchFamily="34" charset="0"/>
              </a:rPr>
              <a:t>yodlatish</a:t>
            </a:r>
            <a:r>
              <a:rPr lang="ru-RU" sz="2000" dirty="0">
                <a:solidFill>
                  <a:schemeClr val="tx1"/>
                </a:solidFill>
                <a:latin typeface="Arial" panose="020B0604020202020204" pitchFamily="34" charset="0"/>
                <a:cs typeface="Arial" panose="020B0604020202020204" pitchFamily="34" charset="0"/>
              </a:rPr>
              <a:t> </a:t>
            </a:r>
            <a:r>
              <a:rPr lang="ru-RU" sz="2000" dirty="0" err="1">
                <a:solidFill>
                  <a:schemeClr val="tx1"/>
                </a:solidFill>
                <a:latin typeface="Arial" panose="020B0604020202020204" pitchFamily="34" charset="0"/>
                <a:cs typeface="Arial" panose="020B0604020202020204" pitchFamily="34" charset="0"/>
              </a:rPr>
              <a:t>yoki</a:t>
            </a:r>
            <a:r>
              <a:rPr lang="ru-RU" sz="2000" dirty="0">
                <a:solidFill>
                  <a:schemeClr val="tx1"/>
                </a:solidFill>
                <a:latin typeface="Arial" panose="020B0604020202020204" pitchFamily="34" charset="0"/>
                <a:cs typeface="Arial" panose="020B0604020202020204" pitchFamily="34" charset="0"/>
              </a:rPr>
              <a:t> </a:t>
            </a:r>
            <a:r>
              <a:rPr lang="ru-RU" sz="2000" dirty="0" err="1">
                <a:solidFill>
                  <a:schemeClr val="tx1"/>
                </a:solidFill>
                <a:latin typeface="Arial" panose="020B0604020202020204" pitchFamily="34" charset="0"/>
                <a:cs typeface="Arial" panose="020B0604020202020204" pitchFamily="34" charset="0"/>
              </a:rPr>
              <a:t>shunchaki</a:t>
            </a:r>
            <a:r>
              <a:rPr lang="ru-RU" sz="2000" dirty="0">
                <a:solidFill>
                  <a:schemeClr val="tx1"/>
                </a:solidFill>
                <a:latin typeface="Arial" panose="020B0604020202020204" pitchFamily="34" charset="0"/>
                <a:cs typeface="Arial" panose="020B0604020202020204" pitchFamily="34" charset="0"/>
              </a:rPr>
              <a:t> </a:t>
            </a:r>
            <a:r>
              <a:rPr lang="en-US" sz="2000" dirty="0">
                <a:solidFill>
                  <a:schemeClr val="tx1"/>
                </a:solidFill>
                <a:latin typeface="Arial" panose="020B0604020202020204" pitchFamily="34" charset="0"/>
                <a:cs typeface="Arial" panose="020B0604020202020204" pitchFamily="34" charset="0"/>
              </a:rPr>
              <a:t>o‘</a:t>
            </a:r>
            <a:r>
              <a:rPr lang="ru-RU" sz="2000" dirty="0" err="1">
                <a:solidFill>
                  <a:schemeClr val="tx1"/>
                </a:solidFill>
                <a:latin typeface="Arial" panose="020B0604020202020204" pitchFamily="34" charset="0"/>
                <a:cs typeface="Arial" panose="020B0604020202020204" pitchFamily="34" charset="0"/>
              </a:rPr>
              <a:t>qish-yozishni</a:t>
            </a:r>
            <a:r>
              <a:rPr lang="ru-RU" sz="2000" dirty="0">
                <a:solidFill>
                  <a:schemeClr val="tx1"/>
                </a:solidFill>
                <a:latin typeface="Arial" panose="020B0604020202020204" pitchFamily="34" charset="0"/>
                <a:cs typeface="Arial" panose="020B0604020202020204" pitchFamily="34" charset="0"/>
              </a:rPr>
              <a:t> </a:t>
            </a:r>
            <a:r>
              <a:rPr lang="en-US" sz="2000" dirty="0">
                <a:solidFill>
                  <a:schemeClr val="tx1"/>
                </a:solidFill>
                <a:latin typeface="Arial" panose="020B0604020202020204" pitchFamily="34" charset="0"/>
                <a:cs typeface="Arial" panose="020B0604020202020204" pitchFamily="34" charset="0"/>
              </a:rPr>
              <a:t>o‘</a:t>
            </a:r>
            <a:r>
              <a:rPr lang="ru-RU" sz="2000" dirty="0" err="1">
                <a:solidFill>
                  <a:schemeClr val="tx1"/>
                </a:solidFill>
                <a:latin typeface="Arial" panose="020B0604020202020204" pitchFamily="34" charset="0"/>
                <a:cs typeface="Arial" panose="020B0604020202020204" pitchFamily="34" charset="0"/>
              </a:rPr>
              <a:t>rgatish</a:t>
            </a:r>
            <a:r>
              <a:rPr lang="ru-RU" sz="2000" dirty="0">
                <a:solidFill>
                  <a:schemeClr val="tx1"/>
                </a:solidFill>
                <a:latin typeface="Arial" panose="020B0604020202020204" pitchFamily="34" charset="0"/>
                <a:cs typeface="Arial" panose="020B0604020202020204" pitchFamily="34" charset="0"/>
              </a:rPr>
              <a:t> </a:t>
            </a:r>
            <a:r>
              <a:rPr lang="ru-RU" sz="2000" dirty="0" err="1">
                <a:solidFill>
                  <a:schemeClr val="tx1"/>
                </a:solidFill>
                <a:latin typeface="Arial" panose="020B0604020202020204" pitchFamily="34" charset="0"/>
                <a:cs typeface="Arial" panose="020B0604020202020204" pitchFamily="34" charset="0"/>
              </a:rPr>
              <a:t>bilan</a:t>
            </a:r>
            <a:r>
              <a:rPr lang="ru-RU" sz="2000" dirty="0">
                <a:solidFill>
                  <a:schemeClr val="tx1"/>
                </a:solidFill>
                <a:latin typeface="Arial" panose="020B0604020202020204" pitchFamily="34" charset="0"/>
                <a:cs typeface="Arial" panose="020B0604020202020204" pitchFamily="34" charset="0"/>
              </a:rPr>
              <a:t> </a:t>
            </a:r>
            <a:r>
              <a:rPr lang="ru-RU" sz="2000" dirty="0" err="1">
                <a:solidFill>
                  <a:schemeClr val="tx1"/>
                </a:solidFill>
                <a:latin typeface="Arial" panose="020B0604020202020204" pitchFamily="34" charset="0"/>
                <a:cs typeface="Arial" panose="020B0604020202020204" pitchFamily="34" charset="0"/>
              </a:rPr>
              <a:t>cheklanilmaydi</a:t>
            </a:r>
            <a:r>
              <a:rPr lang="en-US" sz="2000" dirty="0">
                <a:solidFill>
                  <a:schemeClr val="tx1"/>
                </a:solidFill>
                <a:latin typeface="Arial" panose="020B0604020202020204" pitchFamily="34" charset="0"/>
                <a:cs typeface="Arial" panose="020B0604020202020204" pitchFamily="34" charset="0"/>
              </a:rPr>
              <a:t>.</a:t>
            </a:r>
            <a:endParaRPr lang="en-US" sz="2000" dirty="0">
              <a:solidFill>
                <a:schemeClr val="tx1"/>
              </a:solidFill>
            </a:endParaRPr>
          </a:p>
        </p:txBody>
      </p:sp>
      <p:sp>
        <p:nvSpPr>
          <p:cNvPr id="20" name="Pentagon 21">
            <a:extLst>
              <a:ext uri="{FF2B5EF4-FFF2-40B4-BE49-F238E27FC236}">
                <a16:creationId xmlns="" xmlns:a16="http://schemas.microsoft.com/office/drawing/2014/main" id="{986D47D3-CE0C-4B1C-9D28-A16627D4B71A}"/>
              </a:ext>
            </a:extLst>
          </p:cNvPr>
          <p:cNvSpPr/>
          <p:nvPr/>
        </p:nvSpPr>
        <p:spPr>
          <a:xfrm>
            <a:off x="-1" y="5297216"/>
            <a:ext cx="9606013" cy="1109116"/>
          </a:xfrm>
          <a:prstGeom prst="homePlate">
            <a:avLst/>
          </a:prstGeom>
          <a:solidFill>
            <a:srgbClr val="FBBD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000" dirty="0">
                <a:solidFill>
                  <a:schemeClr val="tx1"/>
                </a:solidFill>
                <a:latin typeface="Arial" panose="020B0604020202020204" pitchFamily="34" charset="0"/>
                <a:cs typeface="Arial" panose="020B0604020202020204" pitchFamily="34" charset="0"/>
              </a:rPr>
              <a:t>O‘</a:t>
            </a:r>
            <a:r>
              <a:rPr lang="ru-RU" sz="2000" dirty="0" err="1">
                <a:solidFill>
                  <a:schemeClr val="tx1"/>
                </a:solidFill>
                <a:latin typeface="Arial" panose="020B0604020202020204" pitchFamily="34" charset="0"/>
                <a:cs typeface="Arial" panose="020B0604020202020204" pitchFamily="34" charset="0"/>
              </a:rPr>
              <a:t>quvchilar</a:t>
            </a:r>
            <a:r>
              <a:rPr lang="ru-RU" sz="2000" dirty="0">
                <a:solidFill>
                  <a:schemeClr val="tx1"/>
                </a:solidFill>
                <a:latin typeface="Arial" panose="020B0604020202020204" pitchFamily="34" charset="0"/>
                <a:cs typeface="Arial" panose="020B0604020202020204" pitchFamily="34" charset="0"/>
              </a:rPr>
              <a:t> </a:t>
            </a:r>
            <a:r>
              <a:rPr lang="ru-RU" sz="2000" dirty="0" err="1">
                <a:solidFill>
                  <a:schemeClr val="tx1"/>
                </a:solidFill>
                <a:latin typeface="Arial" panose="020B0604020202020204" pitchFamily="34" charset="0"/>
                <a:cs typeface="Arial" panose="020B0604020202020204" pitchFamily="34" charset="0"/>
              </a:rPr>
              <a:t>nafaqat</a:t>
            </a:r>
            <a:r>
              <a:rPr lang="ru-RU" sz="2000" dirty="0">
                <a:solidFill>
                  <a:schemeClr val="tx1"/>
                </a:solidFill>
                <a:latin typeface="Arial" panose="020B0604020202020204" pitchFamily="34" charset="0"/>
                <a:cs typeface="Arial" panose="020B0604020202020204" pitchFamily="34" charset="0"/>
              </a:rPr>
              <a:t> </a:t>
            </a:r>
            <a:r>
              <a:rPr lang="ru-RU" sz="2000" dirty="0" err="1">
                <a:solidFill>
                  <a:schemeClr val="tx1"/>
                </a:solidFill>
                <a:latin typeface="Arial" panose="020B0604020202020204" pitchFamily="34" charset="0"/>
                <a:cs typeface="Arial" panose="020B0604020202020204" pitchFamily="34" charset="0"/>
              </a:rPr>
              <a:t>fanlarni</a:t>
            </a:r>
            <a:r>
              <a:rPr lang="ru-RU" sz="2000" dirty="0">
                <a:solidFill>
                  <a:schemeClr val="tx1"/>
                </a:solidFill>
                <a:latin typeface="Arial" panose="020B0604020202020204" pitchFamily="34" charset="0"/>
                <a:cs typeface="Arial" panose="020B0604020202020204" pitchFamily="34" charset="0"/>
              </a:rPr>
              <a:t>,  </a:t>
            </a:r>
            <a:r>
              <a:rPr lang="ru-RU" sz="2000" dirty="0" err="1">
                <a:solidFill>
                  <a:schemeClr val="tx1"/>
                </a:solidFill>
                <a:latin typeface="Arial" panose="020B0604020202020204" pitchFamily="34" charset="0"/>
                <a:cs typeface="Arial" panose="020B0604020202020204" pitchFamily="34" charset="0"/>
              </a:rPr>
              <a:t>balki</a:t>
            </a:r>
            <a:r>
              <a:rPr lang="ru-RU" sz="2000" dirty="0">
                <a:solidFill>
                  <a:schemeClr val="tx1"/>
                </a:solidFill>
                <a:latin typeface="Arial" panose="020B0604020202020204" pitchFamily="34" charset="0"/>
                <a:cs typeface="Arial" panose="020B0604020202020204" pitchFamily="34" charset="0"/>
              </a:rPr>
              <a:t> XXI </a:t>
            </a:r>
            <a:r>
              <a:rPr lang="ru-RU" sz="2000" dirty="0" err="1">
                <a:solidFill>
                  <a:schemeClr val="tx1"/>
                </a:solidFill>
                <a:latin typeface="Arial" panose="020B0604020202020204" pitchFamily="34" charset="0"/>
                <a:cs typeface="Arial" panose="020B0604020202020204" pitchFamily="34" charset="0"/>
              </a:rPr>
              <a:t>asrda</a:t>
            </a:r>
            <a:r>
              <a:rPr lang="ru-RU" sz="2000" dirty="0">
                <a:solidFill>
                  <a:schemeClr val="tx1"/>
                </a:solidFill>
                <a:latin typeface="Arial" panose="020B0604020202020204" pitchFamily="34" charset="0"/>
                <a:cs typeface="Arial" panose="020B0604020202020204" pitchFamily="34" charset="0"/>
              </a:rPr>
              <a:t> </a:t>
            </a:r>
            <a:r>
              <a:rPr lang="ru-RU" sz="2000" dirty="0" err="1">
                <a:solidFill>
                  <a:schemeClr val="tx1"/>
                </a:solidFill>
                <a:latin typeface="Arial" panose="020B0604020202020204" pitchFamily="34" charset="0"/>
                <a:cs typeface="Arial" panose="020B0604020202020204" pitchFamily="34" charset="0"/>
              </a:rPr>
              <a:t>zarur</a:t>
            </a:r>
            <a:r>
              <a:rPr lang="ru-RU" sz="2000" dirty="0">
                <a:solidFill>
                  <a:schemeClr val="tx1"/>
                </a:solidFill>
                <a:latin typeface="Arial" panose="020B0604020202020204" pitchFamily="34" charset="0"/>
                <a:cs typeface="Arial" panose="020B0604020202020204" pitchFamily="34" charset="0"/>
              </a:rPr>
              <a:t> b</a:t>
            </a:r>
            <a:r>
              <a:rPr lang="en-US" sz="2000" dirty="0">
                <a:solidFill>
                  <a:schemeClr val="tx1"/>
                </a:solidFill>
                <a:latin typeface="Arial" panose="020B0604020202020204" pitchFamily="34" charset="0"/>
                <a:cs typeface="Arial" panose="020B0604020202020204" pitchFamily="34" charset="0"/>
              </a:rPr>
              <a:t>o‘</a:t>
            </a:r>
            <a:r>
              <a:rPr lang="ru-RU" sz="2000" dirty="0" err="1">
                <a:solidFill>
                  <a:schemeClr val="tx1"/>
                </a:solidFill>
                <a:latin typeface="Arial" panose="020B0604020202020204" pitchFamily="34" charset="0"/>
                <a:cs typeface="Arial" panose="020B0604020202020204" pitchFamily="34" charset="0"/>
              </a:rPr>
              <a:t>lgan</a:t>
            </a:r>
            <a:r>
              <a:rPr lang="ru-RU" sz="2000" dirty="0">
                <a:solidFill>
                  <a:schemeClr val="tx1"/>
                </a:solidFill>
                <a:latin typeface="Arial" panose="020B0604020202020204" pitchFamily="34" charset="0"/>
                <a:cs typeface="Arial" panose="020B0604020202020204" pitchFamily="34" charset="0"/>
              </a:rPr>
              <a:t> </a:t>
            </a:r>
            <a:r>
              <a:rPr lang="ru-RU" sz="2000" dirty="0" err="1">
                <a:solidFill>
                  <a:schemeClr val="tx1"/>
                </a:solidFill>
                <a:latin typeface="Arial" panose="020B0604020202020204" pitchFamily="34" charset="0"/>
                <a:cs typeface="Arial" panose="020B0604020202020204" pitchFamily="34" charset="0"/>
              </a:rPr>
              <a:t>hayotiy</a:t>
            </a:r>
            <a:r>
              <a:rPr lang="ru-RU" sz="2000" dirty="0">
                <a:solidFill>
                  <a:schemeClr val="tx1"/>
                </a:solidFill>
                <a:latin typeface="Arial" panose="020B0604020202020204" pitchFamily="34" charset="0"/>
                <a:cs typeface="Arial" panose="020B0604020202020204" pitchFamily="34" charset="0"/>
              </a:rPr>
              <a:t> k</a:t>
            </a:r>
            <a:r>
              <a:rPr lang="en-US" sz="2000" dirty="0">
                <a:solidFill>
                  <a:schemeClr val="tx1"/>
                </a:solidFill>
                <a:latin typeface="Arial" panose="020B0604020202020204" pitchFamily="34" charset="0"/>
                <a:cs typeface="Arial" panose="020B0604020202020204" pitchFamily="34" charset="0"/>
              </a:rPr>
              <a:t>o‘</a:t>
            </a:r>
            <a:r>
              <a:rPr lang="ru-RU" sz="2000" dirty="0" err="1">
                <a:solidFill>
                  <a:schemeClr val="tx1"/>
                </a:solidFill>
                <a:latin typeface="Arial" panose="020B0604020202020204" pitchFamily="34" charset="0"/>
                <a:cs typeface="Arial" panose="020B0604020202020204" pitchFamily="34" charset="0"/>
              </a:rPr>
              <a:t>nikmalarni</a:t>
            </a:r>
            <a:r>
              <a:rPr lang="ru-RU" sz="2000" dirty="0">
                <a:solidFill>
                  <a:schemeClr val="tx1"/>
                </a:solidFill>
                <a:latin typeface="Arial" panose="020B0604020202020204" pitchFamily="34" charset="0"/>
                <a:cs typeface="Arial" panose="020B0604020202020204" pitchFamily="34" charset="0"/>
              </a:rPr>
              <a:t> </a:t>
            </a:r>
            <a:r>
              <a:rPr lang="ru-RU" sz="2000" dirty="0" err="1">
                <a:solidFill>
                  <a:schemeClr val="tx1"/>
                </a:solidFill>
                <a:latin typeface="Arial" panose="020B0604020202020204" pitchFamily="34" charset="0"/>
                <a:cs typeface="Arial" panose="020B0604020202020204" pitchFamily="34" charset="0"/>
              </a:rPr>
              <a:t>ham</a:t>
            </a:r>
            <a:r>
              <a:rPr lang="ru-RU" sz="2000" dirty="0">
                <a:solidFill>
                  <a:schemeClr val="tx1"/>
                </a:solidFill>
                <a:latin typeface="Arial" panose="020B0604020202020204" pitchFamily="34" charset="0"/>
                <a:cs typeface="Arial" panose="020B0604020202020204" pitchFamily="34" charset="0"/>
              </a:rPr>
              <a:t> </a:t>
            </a:r>
            <a:r>
              <a:rPr lang="en-US" sz="2000" dirty="0">
                <a:solidFill>
                  <a:schemeClr val="tx1"/>
                </a:solidFill>
                <a:latin typeface="Arial" panose="020B0604020202020204" pitchFamily="34" charset="0"/>
                <a:cs typeface="Arial" panose="020B0604020202020204" pitchFamily="34" charset="0"/>
              </a:rPr>
              <a:t>o‘</a:t>
            </a:r>
            <a:r>
              <a:rPr lang="ru-RU" sz="2000" dirty="0" err="1">
                <a:solidFill>
                  <a:schemeClr val="tx1"/>
                </a:solidFill>
                <a:latin typeface="Arial" panose="020B0604020202020204" pitchFamily="34" charset="0"/>
                <a:cs typeface="Arial" panose="020B0604020202020204" pitchFamily="34" charset="0"/>
              </a:rPr>
              <a:t>rganadi</a:t>
            </a:r>
            <a:r>
              <a:rPr lang="ru-RU" sz="2000" dirty="0">
                <a:solidFill>
                  <a:schemeClr val="tx1"/>
                </a:solidFill>
                <a:latin typeface="Arial" panose="020B0604020202020204" pitchFamily="34" charset="0"/>
                <a:cs typeface="Arial" panose="020B0604020202020204" pitchFamily="34" charset="0"/>
              </a:rPr>
              <a:t>.</a:t>
            </a:r>
            <a:endParaRPr lang="en-US" sz="2000" dirty="0">
              <a:solidFill>
                <a:schemeClr val="tx1"/>
              </a:solidFill>
            </a:endParaRPr>
          </a:p>
        </p:txBody>
      </p:sp>
      <p:sp>
        <p:nvSpPr>
          <p:cNvPr id="21" name="Полилиния: фигура 20">
            <a:extLst>
              <a:ext uri="{FF2B5EF4-FFF2-40B4-BE49-F238E27FC236}">
                <a16:creationId xmlns="" xmlns:a16="http://schemas.microsoft.com/office/drawing/2014/main" id="{3CBE820B-B982-493C-BDC6-8E3D521BA962}"/>
              </a:ext>
            </a:extLst>
          </p:cNvPr>
          <p:cNvSpPr/>
          <p:nvPr/>
        </p:nvSpPr>
        <p:spPr>
          <a:xfrm>
            <a:off x="-3508" y="-4762"/>
            <a:ext cx="12197494" cy="507964"/>
          </a:xfrm>
          <a:custGeom>
            <a:avLst/>
            <a:gdLst>
              <a:gd name="connsiteX0" fmla="*/ 7144 w 18297525"/>
              <a:gd name="connsiteY0" fmla="*/ 7144 h 762000"/>
              <a:gd name="connsiteX1" fmla="*/ 18290762 w 18297525"/>
              <a:gd name="connsiteY1" fmla="*/ 7144 h 762000"/>
              <a:gd name="connsiteX2" fmla="*/ 18290762 w 18297525"/>
              <a:gd name="connsiteY2" fmla="*/ 757904 h 762000"/>
              <a:gd name="connsiteX3" fmla="*/ 7144 w 18297525"/>
              <a:gd name="connsiteY3" fmla="*/ 757904 h 762000"/>
            </a:gdLst>
            <a:ahLst/>
            <a:cxnLst>
              <a:cxn ang="0">
                <a:pos x="connsiteX0" y="connsiteY0"/>
              </a:cxn>
              <a:cxn ang="0">
                <a:pos x="connsiteX1" y="connsiteY1"/>
              </a:cxn>
              <a:cxn ang="0">
                <a:pos x="connsiteX2" y="connsiteY2"/>
              </a:cxn>
              <a:cxn ang="0">
                <a:pos x="connsiteX3" y="connsiteY3"/>
              </a:cxn>
            </a:cxnLst>
            <a:rect l="l" t="t" r="r" b="b"/>
            <a:pathLst>
              <a:path w="18297525" h="762000">
                <a:moveTo>
                  <a:pt x="7144" y="7144"/>
                </a:moveTo>
                <a:lnTo>
                  <a:pt x="18290762" y="7144"/>
                </a:lnTo>
                <a:lnTo>
                  <a:pt x="18290762" y="757904"/>
                </a:lnTo>
                <a:lnTo>
                  <a:pt x="7144" y="757904"/>
                </a:lnTo>
                <a:close/>
              </a:path>
            </a:pathLst>
          </a:custGeom>
          <a:solidFill>
            <a:srgbClr val="0C2466"/>
          </a:solidFill>
          <a:ln w="9525" cap="flat">
            <a:noFill/>
            <a:prstDash val="solid"/>
            <a:miter/>
          </a:ln>
        </p:spPr>
        <p:txBody>
          <a:bodyPr rtlCol="0" anchor="ctr"/>
          <a:lstStyle/>
          <a:p>
            <a:endParaRPr lang="ru-RU" sz="1092" dirty="0"/>
          </a:p>
        </p:txBody>
      </p:sp>
      <p:grpSp>
        <p:nvGrpSpPr>
          <p:cNvPr id="22" name="Группа 21">
            <a:extLst>
              <a:ext uri="{FF2B5EF4-FFF2-40B4-BE49-F238E27FC236}">
                <a16:creationId xmlns="" xmlns:a16="http://schemas.microsoft.com/office/drawing/2014/main" id="{A0683BB1-32C2-40F0-B4C9-7C61C3582A11}"/>
              </a:ext>
            </a:extLst>
          </p:cNvPr>
          <p:cNvGrpSpPr/>
          <p:nvPr/>
        </p:nvGrpSpPr>
        <p:grpSpPr>
          <a:xfrm>
            <a:off x="10808326" y="77782"/>
            <a:ext cx="1141205" cy="342876"/>
            <a:chOff x="17975998" y="126699"/>
            <a:chExt cx="1881932" cy="565428"/>
          </a:xfrm>
        </p:grpSpPr>
        <p:sp>
          <p:nvSpPr>
            <p:cNvPr id="23" name="Полилиния: фигура 22">
              <a:extLst>
                <a:ext uri="{FF2B5EF4-FFF2-40B4-BE49-F238E27FC236}">
                  <a16:creationId xmlns="" xmlns:a16="http://schemas.microsoft.com/office/drawing/2014/main" id="{505EAED2-AC33-428A-8F98-6B61D7E27186}"/>
                </a:ext>
              </a:extLst>
            </p:cNvPr>
            <p:cNvSpPr/>
            <p:nvPr/>
          </p:nvSpPr>
          <p:spPr>
            <a:xfrm>
              <a:off x="18186459" y="156414"/>
              <a:ext cx="408365" cy="492132"/>
            </a:xfrm>
            <a:custGeom>
              <a:avLst/>
              <a:gdLst>
                <a:gd name="connsiteX0" fmla="*/ 337379 w 371475"/>
                <a:gd name="connsiteY0" fmla="*/ 167850 h 447675"/>
                <a:gd name="connsiteX1" fmla="*/ 192313 w 371475"/>
                <a:gd name="connsiteY1" fmla="*/ 367875 h 447675"/>
                <a:gd name="connsiteX2" fmla="*/ 276514 w 371475"/>
                <a:gd name="connsiteY2" fmla="*/ 196425 h 447675"/>
                <a:gd name="connsiteX3" fmla="*/ 261370 w 371475"/>
                <a:gd name="connsiteY3" fmla="*/ 173565 h 447675"/>
                <a:gd name="connsiteX4" fmla="*/ 168978 w 371475"/>
                <a:gd name="connsiteY4" fmla="*/ 320821 h 447675"/>
                <a:gd name="connsiteX5" fmla="*/ 191360 w 371475"/>
                <a:gd name="connsiteY5" fmla="*/ 160230 h 447675"/>
                <a:gd name="connsiteX6" fmla="*/ 337379 w 371475"/>
                <a:gd name="connsiteY6" fmla="*/ 116605 h 447675"/>
                <a:gd name="connsiteX7" fmla="*/ 337379 w 371475"/>
                <a:gd name="connsiteY7" fmla="*/ 376352 h 447675"/>
                <a:gd name="connsiteX8" fmla="*/ 207839 w 371475"/>
                <a:gd name="connsiteY8" fmla="*/ 397783 h 447675"/>
                <a:gd name="connsiteX9" fmla="*/ 329283 w 371475"/>
                <a:gd name="connsiteY9" fmla="*/ 265957 h 447675"/>
                <a:gd name="connsiteX10" fmla="*/ 337379 w 371475"/>
                <a:gd name="connsiteY10" fmla="*/ 376352 h 447675"/>
                <a:gd name="connsiteX11" fmla="*/ 157070 w 371475"/>
                <a:gd name="connsiteY11" fmla="*/ 387782 h 447675"/>
                <a:gd name="connsiteX12" fmla="*/ 87823 w 371475"/>
                <a:gd name="connsiteY12" fmla="*/ 376352 h 447675"/>
                <a:gd name="connsiteX13" fmla="*/ 36389 w 371475"/>
                <a:gd name="connsiteY13" fmla="*/ 376352 h 447675"/>
                <a:gd name="connsiteX14" fmla="*/ 36389 w 371475"/>
                <a:gd name="connsiteY14" fmla="*/ 116415 h 447675"/>
                <a:gd name="connsiteX15" fmla="*/ 168310 w 371475"/>
                <a:gd name="connsiteY15" fmla="*/ 144990 h 447675"/>
                <a:gd name="connsiteX16" fmla="*/ 157070 w 371475"/>
                <a:gd name="connsiteY16" fmla="*/ 387782 h 447675"/>
                <a:gd name="connsiteX17" fmla="*/ 186884 w 371475"/>
                <a:gd name="connsiteY17" fmla="*/ 34309 h 447675"/>
                <a:gd name="connsiteX18" fmla="*/ 279848 w 371475"/>
                <a:gd name="connsiteY18" fmla="*/ 89173 h 447675"/>
                <a:gd name="connsiteX19" fmla="*/ 213173 w 371475"/>
                <a:gd name="connsiteY19" fmla="*/ 107271 h 447675"/>
                <a:gd name="connsiteX20" fmla="*/ 158023 w 371475"/>
                <a:gd name="connsiteY20" fmla="*/ 106223 h 447675"/>
                <a:gd name="connsiteX21" fmla="*/ 93443 w 371475"/>
                <a:gd name="connsiteY21" fmla="*/ 89173 h 447675"/>
                <a:gd name="connsiteX22" fmla="*/ 186502 w 371475"/>
                <a:gd name="connsiteY22" fmla="*/ 34309 h 447675"/>
                <a:gd name="connsiteX23" fmla="*/ 312233 w 371475"/>
                <a:gd name="connsiteY23" fmla="*/ 89078 h 447675"/>
                <a:gd name="connsiteX24" fmla="*/ 131909 w 371475"/>
                <a:gd name="connsiteY24" fmla="*/ 18704 h 447675"/>
                <a:gd name="connsiteX25" fmla="*/ 61534 w 371475"/>
                <a:gd name="connsiteY25" fmla="*/ 89078 h 447675"/>
                <a:gd name="connsiteX26" fmla="*/ 9053 w 371475"/>
                <a:gd name="connsiteY26" fmla="*/ 390068 h 447675"/>
                <a:gd name="connsiteX27" fmla="*/ 87823 w 371475"/>
                <a:gd name="connsiteY27" fmla="*/ 403689 h 447675"/>
                <a:gd name="connsiteX28" fmla="*/ 191075 w 371475"/>
                <a:gd name="connsiteY28" fmla="*/ 444170 h 447675"/>
                <a:gd name="connsiteX29" fmla="*/ 191075 w 371475"/>
                <a:gd name="connsiteY29" fmla="*/ 444170 h 447675"/>
                <a:gd name="connsiteX30" fmla="*/ 194504 w 371475"/>
                <a:gd name="connsiteY30" fmla="*/ 442551 h 447675"/>
                <a:gd name="connsiteX31" fmla="*/ 351095 w 371475"/>
                <a:gd name="connsiteY31" fmla="*/ 403784 h 447675"/>
                <a:gd name="connsiteX32" fmla="*/ 364716 w 371475"/>
                <a:gd name="connsiteY32" fmla="*/ 102794 h 447675"/>
                <a:gd name="connsiteX33" fmla="*/ 312233 w 371475"/>
                <a:gd name="connsiteY33" fmla="*/ 89173 h 4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71475" h="447675">
                  <a:moveTo>
                    <a:pt x="337379" y="167850"/>
                  </a:moveTo>
                  <a:cubicBezTo>
                    <a:pt x="337379" y="267005"/>
                    <a:pt x="250225" y="266719"/>
                    <a:pt x="192313" y="367875"/>
                  </a:cubicBezTo>
                  <a:cubicBezTo>
                    <a:pt x="191297" y="300537"/>
                    <a:pt x="222605" y="236788"/>
                    <a:pt x="276514" y="196425"/>
                  </a:cubicBezTo>
                  <a:lnTo>
                    <a:pt x="261370" y="173565"/>
                  </a:lnTo>
                  <a:cubicBezTo>
                    <a:pt x="213116" y="209253"/>
                    <a:pt x="180117" y="261846"/>
                    <a:pt x="168978" y="320821"/>
                  </a:cubicBezTo>
                  <a:cubicBezTo>
                    <a:pt x="160024" y="267577"/>
                    <a:pt x="161167" y="204807"/>
                    <a:pt x="191360" y="160230"/>
                  </a:cubicBezTo>
                  <a:cubicBezTo>
                    <a:pt x="226222" y="109843"/>
                    <a:pt x="302041" y="116605"/>
                    <a:pt x="337379" y="116605"/>
                  </a:cubicBezTo>
                  <a:close/>
                  <a:moveTo>
                    <a:pt x="337379" y="376352"/>
                  </a:moveTo>
                  <a:cubicBezTo>
                    <a:pt x="284801" y="376352"/>
                    <a:pt x="251654" y="372256"/>
                    <a:pt x="207839" y="397783"/>
                  </a:cubicBezTo>
                  <a:cubicBezTo>
                    <a:pt x="233270" y="335490"/>
                    <a:pt x="306327" y="288913"/>
                    <a:pt x="329283" y="265957"/>
                  </a:cubicBezTo>
                  <a:cubicBezTo>
                    <a:pt x="340808" y="252051"/>
                    <a:pt x="337379" y="229191"/>
                    <a:pt x="337379" y="376352"/>
                  </a:cubicBezTo>
                  <a:close/>
                  <a:moveTo>
                    <a:pt x="157070" y="387782"/>
                  </a:moveTo>
                  <a:cubicBezTo>
                    <a:pt x="162500" y="406832"/>
                    <a:pt x="152403" y="376352"/>
                    <a:pt x="87823" y="376352"/>
                  </a:cubicBezTo>
                  <a:lnTo>
                    <a:pt x="36389" y="376352"/>
                  </a:lnTo>
                  <a:lnTo>
                    <a:pt x="36389" y="116415"/>
                  </a:lnTo>
                  <a:cubicBezTo>
                    <a:pt x="67630" y="116415"/>
                    <a:pt x="133162" y="110224"/>
                    <a:pt x="168310" y="144990"/>
                  </a:cubicBezTo>
                  <a:cubicBezTo>
                    <a:pt x="122399" y="206617"/>
                    <a:pt x="133925" y="311487"/>
                    <a:pt x="157070" y="387782"/>
                  </a:cubicBezTo>
                  <a:close/>
                  <a:moveTo>
                    <a:pt x="186884" y="34309"/>
                  </a:moveTo>
                  <a:cubicBezTo>
                    <a:pt x="250606" y="34309"/>
                    <a:pt x="284992" y="89173"/>
                    <a:pt x="279848" y="89173"/>
                  </a:cubicBezTo>
                  <a:cubicBezTo>
                    <a:pt x="256539" y="90079"/>
                    <a:pt x="233740" y="96267"/>
                    <a:pt x="213173" y="107271"/>
                  </a:cubicBezTo>
                  <a:cubicBezTo>
                    <a:pt x="175073" y="132893"/>
                    <a:pt x="195742" y="126321"/>
                    <a:pt x="158023" y="106223"/>
                  </a:cubicBezTo>
                  <a:cubicBezTo>
                    <a:pt x="137998" y="95896"/>
                    <a:pt x="115955" y="90077"/>
                    <a:pt x="93443" y="89173"/>
                  </a:cubicBezTo>
                  <a:cubicBezTo>
                    <a:pt x="88491" y="89173"/>
                    <a:pt x="122781" y="34309"/>
                    <a:pt x="186502" y="34309"/>
                  </a:cubicBezTo>
                  <a:close/>
                  <a:moveTo>
                    <a:pt x="312233" y="89078"/>
                  </a:moveTo>
                  <a:cubicBezTo>
                    <a:pt x="281871" y="19850"/>
                    <a:pt x="201137" y="-11658"/>
                    <a:pt x="131909" y="18704"/>
                  </a:cubicBezTo>
                  <a:cubicBezTo>
                    <a:pt x="100452" y="32500"/>
                    <a:pt x="75331" y="57620"/>
                    <a:pt x="61534" y="89078"/>
                  </a:cubicBezTo>
                  <a:cubicBezTo>
                    <a:pt x="-8284" y="89078"/>
                    <a:pt x="9053" y="53359"/>
                    <a:pt x="9053" y="390068"/>
                  </a:cubicBezTo>
                  <a:cubicBezTo>
                    <a:pt x="9053" y="408261"/>
                    <a:pt x="26388" y="403689"/>
                    <a:pt x="87823" y="403689"/>
                  </a:cubicBezTo>
                  <a:cubicBezTo>
                    <a:pt x="153260" y="403689"/>
                    <a:pt x="165548" y="444170"/>
                    <a:pt x="191075" y="444170"/>
                  </a:cubicBezTo>
                  <a:lnTo>
                    <a:pt x="191075" y="444170"/>
                  </a:lnTo>
                  <a:cubicBezTo>
                    <a:pt x="192269" y="443746"/>
                    <a:pt x="193418" y="443203"/>
                    <a:pt x="194504" y="442551"/>
                  </a:cubicBezTo>
                  <a:cubicBezTo>
                    <a:pt x="239462" y="397498"/>
                    <a:pt x="287944" y="403784"/>
                    <a:pt x="351095" y="403784"/>
                  </a:cubicBezTo>
                  <a:cubicBezTo>
                    <a:pt x="370145" y="403784"/>
                    <a:pt x="364716" y="403784"/>
                    <a:pt x="364716" y="102794"/>
                  </a:cubicBezTo>
                  <a:cubicBezTo>
                    <a:pt x="364716" y="83744"/>
                    <a:pt x="337570" y="89173"/>
                    <a:pt x="312233" y="89173"/>
                  </a:cubicBezTo>
                  <a:close/>
                </a:path>
              </a:pathLst>
            </a:custGeom>
            <a:solidFill>
              <a:srgbClr val="FFFFFF"/>
            </a:solidFill>
            <a:ln w="9525" cap="flat">
              <a:noFill/>
              <a:prstDash val="solid"/>
              <a:miter/>
            </a:ln>
          </p:spPr>
          <p:txBody>
            <a:bodyPr rtlCol="0" anchor="ctr"/>
            <a:lstStyle/>
            <a:p>
              <a:endParaRPr lang="ru-RU" sz="1092"/>
            </a:p>
          </p:txBody>
        </p:sp>
        <p:sp>
          <p:nvSpPr>
            <p:cNvPr id="24" name="Полилиния: фигура 23">
              <a:extLst>
                <a:ext uri="{FF2B5EF4-FFF2-40B4-BE49-F238E27FC236}">
                  <a16:creationId xmlns="" xmlns:a16="http://schemas.microsoft.com/office/drawing/2014/main" id="{0BFE9A2A-716F-41C9-A026-3FCE16EFCD32}"/>
                </a:ext>
              </a:extLst>
            </p:cNvPr>
            <p:cNvSpPr/>
            <p:nvPr/>
          </p:nvSpPr>
          <p:spPr>
            <a:xfrm>
              <a:off x="18664249" y="222877"/>
              <a:ext cx="1193681" cy="397894"/>
            </a:xfrm>
            <a:custGeom>
              <a:avLst/>
              <a:gdLst>
                <a:gd name="connsiteX0" fmla="*/ 8954 w 1085850"/>
                <a:gd name="connsiteY0" fmla="*/ 8807 h 361950"/>
                <a:gd name="connsiteX1" fmla="*/ 28004 w 1085850"/>
                <a:gd name="connsiteY1" fmla="*/ 8807 h 361950"/>
                <a:gd name="connsiteX2" fmla="*/ 55721 w 1085850"/>
                <a:gd name="connsiteY2" fmla="*/ 69100 h 361950"/>
                <a:gd name="connsiteX3" fmla="*/ 83534 w 1085850"/>
                <a:gd name="connsiteY3" fmla="*/ 8807 h 361950"/>
                <a:gd name="connsiteX4" fmla="*/ 102584 w 1085850"/>
                <a:gd name="connsiteY4" fmla="*/ 8807 h 361950"/>
                <a:gd name="connsiteX5" fmla="*/ 102584 w 1085850"/>
                <a:gd name="connsiteY5" fmla="*/ 98818 h 361950"/>
                <a:gd name="connsiteX6" fmla="*/ 83534 w 1085850"/>
                <a:gd name="connsiteY6" fmla="*/ 98818 h 361950"/>
                <a:gd name="connsiteX7" fmla="*/ 83534 w 1085850"/>
                <a:gd name="connsiteY7" fmla="*/ 47669 h 361950"/>
                <a:gd name="connsiteX8" fmla="*/ 59722 w 1085850"/>
                <a:gd name="connsiteY8" fmla="*/ 98818 h 361950"/>
                <a:gd name="connsiteX9" fmla="*/ 50674 w 1085850"/>
                <a:gd name="connsiteY9" fmla="*/ 98818 h 361950"/>
                <a:gd name="connsiteX10" fmla="*/ 26955 w 1085850"/>
                <a:gd name="connsiteY10" fmla="*/ 47669 h 361950"/>
                <a:gd name="connsiteX11" fmla="*/ 26955 w 1085850"/>
                <a:gd name="connsiteY11" fmla="*/ 98818 h 361950"/>
                <a:gd name="connsiteX12" fmla="*/ 7905 w 1085850"/>
                <a:gd name="connsiteY12" fmla="*/ 98818 h 361950"/>
                <a:gd name="connsiteX13" fmla="*/ 7905 w 1085850"/>
                <a:gd name="connsiteY13" fmla="*/ 8807 h 361950"/>
                <a:gd name="connsiteX14" fmla="*/ 146781 w 1085850"/>
                <a:gd name="connsiteY14" fmla="*/ 8807 h 361950"/>
                <a:gd name="connsiteX15" fmla="*/ 165831 w 1085850"/>
                <a:gd name="connsiteY15" fmla="*/ 8807 h 361950"/>
                <a:gd name="connsiteX16" fmla="*/ 201740 w 1085850"/>
                <a:gd name="connsiteY16" fmla="*/ 98818 h 361950"/>
                <a:gd name="connsiteX17" fmla="*/ 181832 w 1085850"/>
                <a:gd name="connsiteY17" fmla="*/ 98818 h 361950"/>
                <a:gd name="connsiteX18" fmla="*/ 174117 w 1085850"/>
                <a:gd name="connsiteY18" fmla="*/ 79292 h 361950"/>
                <a:gd name="connsiteX19" fmla="*/ 138208 w 1085850"/>
                <a:gd name="connsiteY19" fmla="*/ 79292 h 361950"/>
                <a:gd name="connsiteX20" fmla="*/ 130492 w 1085850"/>
                <a:gd name="connsiteY20" fmla="*/ 98818 h 361950"/>
                <a:gd name="connsiteX21" fmla="*/ 110394 w 1085850"/>
                <a:gd name="connsiteY21" fmla="*/ 98818 h 361950"/>
                <a:gd name="connsiteX22" fmla="*/ 169069 w 1085850"/>
                <a:gd name="connsiteY22" fmla="*/ 63671 h 361950"/>
                <a:gd name="connsiteX23" fmla="*/ 156401 w 1085850"/>
                <a:gd name="connsiteY23" fmla="*/ 29381 h 361950"/>
                <a:gd name="connsiteX24" fmla="*/ 143637 w 1085850"/>
                <a:gd name="connsiteY24" fmla="*/ 63671 h 361950"/>
                <a:gd name="connsiteX25" fmla="*/ 212788 w 1085850"/>
                <a:gd name="connsiteY25" fmla="*/ 8807 h 361950"/>
                <a:gd name="connsiteX26" fmla="*/ 232410 w 1085850"/>
                <a:gd name="connsiteY26" fmla="*/ 8807 h 361950"/>
                <a:gd name="connsiteX27" fmla="*/ 232410 w 1085850"/>
                <a:gd name="connsiteY27" fmla="*/ 47955 h 361950"/>
                <a:gd name="connsiteX28" fmla="*/ 266414 w 1085850"/>
                <a:gd name="connsiteY28" fmla="*/ 8807 h 361950"/>
                <a:gd name="connsiteX29" fmla="*/ 289751 w 1085850"/>
                <a:gd name="connsiteY29" fmla="*/ 8807 h 361950"/>
                <a:gd name="connsiteX30" fmla="*/ 251651 w 1085850"/>
                <a:gd name="connsiteY30" fmla="*/ 52717 h 361950"/>
                <a:gd name="connsiteX31" fmla="*/ 292417 w 1085850"/>
                <a:gd name="connsiteY31" fmla="*/ 98818 h 361950"/>
                <a:gd name="connsiteX32" fmla="*/ 269081 w 1085850"/>
                <a:gd name="connsiteY32" fmla="*/ 98818 h 361950"/>
                <a:gd name="connsiteX33" fmla="*/ 232506 w 1085850"/>
                <a:gd name="connsiteY33" fmla="*/ 57480 h 361950"/>
                <a:gd name="connsiteX34" fmla="*/ 232506 w 1085850"/>
                <a:gd name="connsiteY34" fmla="*/ 98818 h 361950"/>
                <a:gd name="connsiteX35" fmla="*/ 212884 w 1085850"/>
                <a:gd name="connsiteY35" fmla="*/ 98818 h 361950"/>
                <a:gd name="connsiteX36" fmla="*/ 212884 w 1085850"/>
                <a:gd name="connsiteY36" fmla="*/ 8807 h 361950"/>
                <a:gd name="connsiteX37" fmla="*/ 320135 w 1085850"/>
                <a:gd name="connsiteY37" fmla="*/ 25190 h 361950"/>
                <a:gd name="connsiteX38" fmla="*/ 293846 w 1085850"/>
                <a:gd name="connsiteY38" fmla="*/ 25190 h 361950"/>
                <a:gd name="connsiteX39" fmla="*/ 293846 w 1085850"/>
                <a:gd name="connsiteY39" fmla="*/ 8807 h 361950"/>
                <a:gd name="connsiteX40" fmla="*/ 365951 w 1085850"/>
                <a:gd name="connsiteY40" fmla="*/ 8807 h 361950"/>
                <a:gd name="connsiteX41" fmla="*/ 365951 w 1085850"/>
                <a:gd name="connsiteY41" fmla="*/ 25190 h 361950"/>
                <a:gd name="connsiteX42" fmla="*/ 339662 w 1085850"/>
                <a:gd name="connsiteY42" fmla="*/ 25190 h 361950"/>
                <a:gd name="connsiteX43" fmla="*/ 339662 w 1085850"/>
                <a:gd name="connsiteY43" fmla="*/ 98818 h 361950"/>
                <a:gd name="connsiteX44" fmla="*/ 320135 w 1085850"/>
                <a:gd name="connsiteY44" fmla="*/ 98818 h 361950"/>
                <a:gd name="connsiteX45" fmla="*/ 392049 w 1085850"/>
                <a:gd name="connsiteY45" fmla="*/ 8807 h 361950"/>
                <a:gd name="connsiteX46" fmla="*/ 411099 w 1085850"/>
                <a:gd name="connsiteY46" fmla="*/ 8807 h 361950"/>
                <a:gd name="connsiteX47" fmla="*/ 447104 w 1085850"/>
                <a:gd name="connsiteY47" fmla="*/ 98818 h 361950"/>
                <a:gd name="connsiteX48" fmla="*/ 427101 w 1085850"/>
                <a:gd name="connsiteY48" fmla="*/ 98818 h 361950"/>
                <a:gd name="connsiteX49" fmla="*/ 419386 w 1085850"/>
                <a:gd name="connsiteY49" fmla="*/ 79292 h 361950"/>
                <a:gd name="connsiteX50" fmla="*/ 383667 w 1085850"/>
                <a:gd name="connsiteY50" fmla="*/ 79292 h 361950"/>
                <a:gd name="connsiteX51" fmla="*/ 375951 w 1085850"/>
                <a:gd name="connsiteY51" fmla="*/ 98818 h 361950"/>
                <a:gd name="connsiteX52" fmla="*/ 355854 w 1085850"/>
                <a:gd name="connsiteY52" fmla="*/ 98818 h 361950"/>
                <a:gd name="connsiteX53" fmla="*/ 414433 w 1085850"/>
                <a:gd name="connsiteY53" fmla="*/ 63957 h 361950"/>
                <a:gd name="connsiteX54" fmla="*/ 401670 w 1085850"/>
                <a:gd name="connsiteY54" fmla="*/ 29667 h 361950"/>
                <a:gd name="connsiteX55" fmla="*/ 388905 w 1085850"/>
                <a:gd name="connsiteY55" fmla="*/ 63957 h 361950"/>
                <a:gd name="connsiteX56" fmla="*/ 458057 w 1085850"/>
                <a:gd name="connsiteY56" fmla="*/ 9093 h 361950"/>
                <a:gd name="connsiteX57" fmla="*/ 502253 w 1085850"/>
                <a:gd name="connsiteY57" fmla="*/ 9093 h 361950"/>
                <a:gd name="connsiteX58" fmla="*/ 522255 w 1085850"/>
                <a:gd name="connsiteY58" fmla="*/ 15379 h 361950"/>
                <a:gd name="connsiteX59" fmla="*/ 529494 w 1085850"/>
                <a:gd name="connsiteY59" fmla="*/ 33667 h 361950"/>
                <a:gd name="connsiteX60" fmla="*/ 526636 w 1085850"/>
                <a:gd name="connsiteY60" fmla="*/ 44716 h 361950"/>
                <a:gd name="connsiteX61" fmla="*/ 518921 w 1085850"/>
                <a:gd name="connsiteY61" fmla="*/ 52336 h 361950"/>
                <a:gd name="connsiteX62" fmla="*/ 528446 w 1085850"/>
                <a:gd name="connsiteY62" fmla="*/ 59766 h 361950"/>
                <a:gd name="connsiteX63" fmla="*/ 531779 w 1085850"/>
                <a:gd name="connsiteY63" fmla="*/ 72720 h 361950"/>
                <a:gd name="connsiteX64" fmla="*/ 528160 w 1085850"/>
                <a:gd name="connsiteY64" fmla="*/ 86817 h 361950"/>
                <a:gd name="connsiteX65" fmla="*/ 518063 w 1085850"/>
                <a:gd name="connsiteY65" fmla="*/ 96342 h 361950"/>
                <a:gd name="connsiteX66" fmla="*/ 503966 w 1085850"/>
                <a:gd name="connsiteY66" fmla="*/ 99485 h 361950"/>
                <a:gd name="connsiteX67" fmla="*/ 457581 w 1085850"/>
                <a:gd name="connsiteY67" fmla="*/ 99485 h 361950"/>
                <a:gd name="connsiteX68" fmla="*/ 457581 w 1085850"/>
                <a:gd name="connsiteY68" fmla="*/ 8807 h 361950"/>
                <a:gd name="connsiteX69" fmla="*/ 498538 w 1085850"/>
                <a:gd name="connsiteY69" fmla="*/ 45669 h 361950"/>
                <a:gd name="connsiteX70" fmla="*/ 506634 w 1085850"/>
                <a:gd name="connsiteY70" fmla="*/ 43097 h 361950"/>
                <a:gd name="connsiteX71" fmla="*/ 509588 w 1085850"/>
                <a:gd name="connsiteY71" fmla="*/ 34905 h 361950"/>
                <a:gd name="connsiteX72" fmla="*/ 506730 w 1085850"/>
                <a:gd name="connsiteY72" fmla="*/ 26333 h 361950"/>
                <a:gd name="connsiteX73" fmla="*/ 497871 w 1085850"/>
                <a:gd name="connsiteY73" fmla="*/ 24047 h 361950"/>
                <a:gd name="connsiteX74" fmla="*/ 477679 w 1085850"/>
                <a:gd name="connsiteY74" fmla="*/ 24047 h 361950"/>
                <a:gd name="connsiteX75" fmla="*/ 477679 w 1085850"/>
                <a:gd name="connsiteY75" fmla="*/ 45669 h 361950"/>
                <a:gd name="connsiteX76" fmla="*/ 499681 w 1085850"/>
                <a:gd name="connsiteY76" fmla="*/ 84245 h 361950"/>
                <a:gd name="connsiteX77" fmla="*/ 509206 w 1085850"/>
                <a:gd name="connsiteY77" fmla="*/ 81673 h 361950"/>
                <a:gd name="connsiteX78" fmla="*/ 512444 w 1085850"/>
                <a:gd name="connsiteY78" fmla="*/ 72910 h 361950"/>
                <a:gd name="connsiteX79" fmla="*/ 509111 w 1085850"/>
                <a:gd name="connsiteY79" fmla="*/ 63385 h 361950"/>
                <a:gd name="connsiteX80" fmla="*/ 498920 w 1085850"/>
                <a:gd name="connsiteY80" fmla="*/ 60528 h 361950"/>
                <a:gd name="connsiteX81" fmla="*/ 477584 w 1085850"/>
                <a:gd name="connsiteY81" fmla="*/ 60528 h 361950"/>
                <a:gd name="connsiteX82" fmla="*/ 477584 w 1085850"/>
                <a:gd name="connsiteY82" fmla="*/ 83959 h 361950"/>
                <a:gd name="connsiteX83" fmla="*/ 589407 w 1085850"/>
                <a:gd name="connsiteY83" fmla="*/ 101104 h 361950"/>
                <a:gd name="connsiteX84" fmla="*/ 563880 w 1085850"/>
                <a:gd name="connsiteY84" fmla="*/ 95389 h 361950"/>
                <a:gd name="connsiteX85" fmla="*/ 546734 w 1085850"/>
                <a:gd name="connsiteY85" fmla="*/ 79006 h 361950"/>
                <a:gd name="connsiteX86" fmla="*/ 540638 w 1085850"/>
                <a:gd name="connsiteY86" fmla="*/ 54146 h 361950"/>
                <a:gd name="connsiteX87" fmla="*/ 546734 w 1085850"/>
                <a:gd name="connsiteY87" fmla="*/ 29286 h 361950"/>
                <a:gd name="connsiteX88" fmla="*/ 563880 w 1085850"/>
                <a:gd name="connsiteY88" fmla="*/ 12903 h 361950"/>
                <a:gd name="connsiteX89" fmla="*/ 589407 w 1085850"/>
                <a:gd name="connsiteY89" fmla="*/ 7188 h 361950"/>
                <a:gd name="connsiteX90" fmla="*/ 606742 w 1085850"/>
                <a:gd name="connsiteY90" fmla="*/ 9188 h 361950"/>
                <a:gd name="connsiteX91" fmla="*/ 620553 w 1085850"/>
                <a:gd name="connsiteY91" fmla="*/ 15379 h 361950"/>
                <a:gd name="connsiteX92" fmla="*/ 620554 w 1085850"/>
                <a:gd name="connsiteY92" fmla="*/ 34429 h 361950"/>
                <a:gd name="connsiteX93" fmla="*/ 607600 w 1085850"/>
                <a:gd name="connsiteY93" fmla="*/ 27666 h 361950"/>
                <a:gd name="connsiteX94" fmla="*/ 591027 w 1085850"/>
                <a:gd name="connsiteY94" fmla="*/ 25571 h 361950"/>
                <a:gd name="connsiteX95" fmla="*/ 575501 w 1085850"/>
                <a:gd name="connsiteY95" fmla="*/ 29095 h 361950"/>
                <a:gd name="connsiteX96" fmla="*/ 564642 w 1085850"/>
                <a:gd name="connsiteY96" fmla="*/ 39287 h 361950"/>
                <a:gd name="connsiteX97" fmla="*/ 560641 w 1085850"/>
                <a:gd name="connsiteY97" fmla="*/ 54527 h 361950"/>
                <a:gd name="connsiteX98" fmla="*/ 564261 w 1085850"/>
                <a:gd name="connsiteY98" fmla="*/ 70148 h 361950"/>
                <a:gd name="connsiteX99" fmla="*/ 574643 w 1085850"/>
                <a:gd name="connsiteY99" fmla="*/ 80340 h 361950"/>
                <a:gd name="connsiteX100" fmla="*/ 590169 w 1085850"/>
                <a:gd name="connsiteY100" fmla="*/ 83959 h 361950"/>
                <a:gd name="connsiteX101" fmla="*/ 604075 w 1085850"/>
                <a:gd name="connsiteY101" fmla="*/ 81102 h 361950"/>
                <a:gd name="connsiteX102" fmla="*/ 604076 w 1085850"/>
                <a:gd name="connsiteY102" fmla="*/ 63099 h 361950"/>
                <a:gd name="connsiteX103" fmla="*/ 589502 w 1085850"/>
                <a:gd name="connsiteY103" fmla="*/ 63099 h 361950"/>
                <a:gd name="connsiteX104" fmla="*/ 589502 w 1085850"/>
                <a:gd name="connsiteY104" fmla="*/ 48621 h 361950"/>
                <a:gd name="connsiteX105" fmla="*/ 623031 w 1085850"/>
                <a:gd name="connsiteY105" fmla="*/ 48621 h 361950"/>
                <a:gd name="connsiteX106" fmla="*/ 623031 w 1085850"/>
                <a:gd name="connsiteY106" fmla="*/ 92532 h 361950"/>
                <a:gd name="connsiteX107" fmla="*/ 589312 w 1085850"/>
                <a:gd name="connsiteY107" fmla="*/ 100818 h 361950"/>
                <a:gd name="connsiteX108" fmla="*/ 667417 w 1085850"/>
                <a:gd name="connsiteY108" fmla="*/ 9093 h 361950"/>
                <a:gd name="connsiteX109" fmla="*/ 686467 w 1085850"/>
                <a:gd name="connsiteY109" fmla="*/ 9093 h 361950"/>
                <a:gd name="connsiteX110" fmla="*/ 722376 w 1085850"/>
                <a:gd name="connsiteY110" fmla="*/ 99104 h 361950"/>
                <a:gd name="connsiteX111" fmla="*/ 702469 w 1085850"/>
                <a:gd name="connsiteY111" fmla="*/ 99104 h 361950"/>
                <a:gd name="connsiteX112" fmla="*/ 694659 w 1085850"/>
                <a:gd name="connsiteY112" fmla="*/ 79578 h 361950"/>
                <a:gd name="connsiteX113" fmla="*/ 659035 w 1085850"/>
                <a:gd name="connsiteY113" fmla="*/ 79578 h 361950"/>
                <a:gd name="connsiteX114" fmla="*/ 651320 w 1085850"/>
                <a:gd name="connsiteY114" fmla="*/ 99104 h 361950"/>
                <a:gd name="connsiteX115" fmla="*/ 631222 w 1085850"/>
                <a:gd name="connsiteY115" fmla="*/ 99104 h 361950"/>
                <a:gd name="connsiteX116" fmla="*/ 689706 w 1085850"/>
                <a:gd name="connsiteY116" fmla="*/ 63957 h 361950"/>
                <a:gd name="connsiteX117" fmla="*/ 676942 w 1085850"/>
                <a:gd name="connsiteY117" fmla="*/ 29667 h 361950"/>
                <a:gd name="connsiteX118" fmla="*/ 664273 w 1085850"/>
                <a:gd name="connsiteY118" fmla="*/ 63957 h 361950"/>
                <a:gd name="connsiteX119" fmla="*/ 772477 w 1085850"/>
                <a:gd name="connsiteY119" fmla="*/ 101104 h 361950"/>
                <a:gd name="connsiteX120" fmla="*/ 746950 w 1085850"/>
                <a:gd name="connsiteY120" fmla="*/ 95389 h 361950"/>
                <a:gd name="connsiteX121" fmla="*/ 729804 w 1085850"/>
                <a:gd name="connsiteY121" fmla="*/ 79006 h 361950"/>
                <a:gd name="connsiteX122" fmla="*/ 729804 w 1085850"/>
                <a:gd name="connsiteY122" fmla="*/ 29286 h 361950"/>
                <a:gd name="connsiteX123" fmla="*/ 746950 w 1085850"/>
                <a:gd name="connsiteY123" fmla="*/ 12903 h 361950"/>
                <a:gd name="connsiteX124" fmla="*/ 772477 w 1085850"/>
                <a:gd name="connsiteY124" fmla="*/ 7188 h 361950"/>
                <a:gd name="connsiteX125" fmla="*/ 803624 w 1085850"/>
                <a:gd name="connsiteY125" fmla="*/ 15665 h 361950"/>
                <a:gd name="connsiteX126" fmla="*/ 803624 w 1085850"/>
                <a:gd name="connsiteY126" fmla="*/ 34715 h 361950"/>
                <a:gd name="connsiteX127" fmla="*/ 790670 w 1085850"/>
                <a:gd name="connsiteY127" fmla="*/ 27762 h 361950"/>
                <a:gd name="connsiteX128" fmla="*/ 774097 w 1085850"/>
                <a:gd name="connsiteY128" fmla="*/ 25666 h 361950"/>
                <a:gd name="connsiteX129" fmla="*/ 751904 w 1085850"/>
                <a:gd name="connsiteY129" fmla="*/ 33477 h 361950"/>
                <a:gd name="connsiteX130" fmla="*/ 743713 w 1085850"/>
                <a:gd name="connsiteY130" fmla="*/ 54622 h 361950"/>
                <a:gd name="connsiteX131" fmla="*/ 751999 w 1085850"/>
                <a:gd name="connsiteY131" fmla="*/ 75958 h 361950"/>
                <a:gd name="connsiteX132" fmla="*/ 774097 w 1085850"/>
                <a:gd name="connsiteY132" fmla="*/ 83769 h 361950"/>
                <a:gd name="connsiteX133" fmla="*/ 791052 w 1085850"/>
                <a:gd name="connsiteY133" fmla="*/ 81483 h 361950"/>
                <a:gd name="connsiteX134" fmla="*/ 804958 w 1085850"/>
                <a:gd name="connsiteY134" fmla="*/ 73482 h 361950"/>
                <a:gd name="connsiteX135" fmla="*/ 804958 w 1085850"/>
                <a:gd name="connsiteY135" fmla="*/ 92532 h 361950"/>
                <a:gd name="connsiteX136" fmla="*/ 772763 w 1085850"/>
                <a:gd name="connsiteY136" fmla="*/ 101295 h 361950"/>
                <a:gd name="connsiteX137" fmla="*/ 815626 w 1085850"/>
                <a:gd name="connsiteY137" fmla="*/ 9093 h 361950"/>
                <a:gd name="connsiteX138" fmla="*/ 835248 w 1085850"/>
                <a:gd name="connsiteY138" fmla="*/ 9093 h 361950"/>
                <a:gd name="connsiteX139" fmla="*/ 835248 w 1085850"/>
                <a:gd name="connsiteY139" fmla="*/ 44907 h 361950"/>
                <a:gd name="connsiteX140" fmla="*/ 874491 w 1085850"/>
                <a:gd name="connsiteY140" fmla="*/ 44907 h 361950"/>
                <a:gd name="connsiteX141" fmla="*/ 874491 w 1085850"/>
                <a:gd name="connsiteY141" fmla="*/ 8807 h 361950"/>
                <a:gd name="connsiteX142" fmla="*/ 894112 w 1085850"/>
                <a:gd name="connsiteY142" fmla="*/ 8807 h 361950"/>
                <a:gd name="connsiteX143" fmla="*/ 894112 w 1085850"/>
                <a:gd name="connsiteY143" fmla="*/ 98818 h 361950"/>
                <a:gd name="connsiteX144" fmla="*/ 874491 w 1085850"/>
                <a:gd name="connsiteY144" fmla="*/ 98818 h 361950"/>
                <a:gd name="connsiteX145" fmla="*/ 874491 w 1085850"/>
                <a:gd name="connsiteY145" fmla="*/ 60718 h 361950"/>
                <a:gd name="connsiteX146" fmla="*/ 835248 w 1085850"/>
                <a:gd name="connsiteY146" fmla="*/ 60718 h 361950"/>
                <a:gd name="connsiteX147" fmla="*/ 835248 w 1085850"/>
                <a:gd name="connsiteY147" fmla="*/ 98818 h 361950"/>
                <a:gd name="connsiteX148" fmla="*/ 815626 w 1085850"/>
                <a:gd name="connsiteY148" fmla="*/ 98818 h 361950"/>
                <a:gd name="connsiteX149" fmla="*/ 940975 w 1085850"/>
                <a:gd name="connsiteY149" fmla="*/ 9093 h 361950"/>
                <a:gd name="connsiteX150" fmla="*/ 960025 w 1085850"/>
                <a:gd name="connsiteY150" fmla="*/ 9093 h 361950"/>
                <a:gd name="connsiteX151" fmla="*/ 995935 w 1085850"/>
                <a:gd name="connsiteY151" fmla="*/ 99104 h 361950"/>
                <a:gd name="connsiteX152" fmla="*/ 976408 w 1085850"/>
                <a:gd name="connsiteY152" fmla="*/ 99104 h 361950"/>
                <a:gd name="connsiteX153" fmla="*/ 968692 w 1085850"/>
                <a:gd name="connsiteY153" fmla="*/ 79578 h 361950"/>
                <a:gd name="connsiteX154" fmla="*/ 933069 w 1085850"/>
                <a:gd name="connsiteY154" fmla="*/ 79578 h 361950"/>
                <a:gd name="connsiteX155" fmla="*/ 925259 w 1085850"/>
                <a:gd name="connsiteY155" fmla="*/ 99104 h 361950"/>
                <a:gd name="connsiteX156" fmla="*/ 905161 w 1085850"/>
                <a:gd name="connsiteY156" fmla="*/ 99104 h 361950"/>
                <a:gd name="connsiteX157" fmla="*/ 963263 w 1085850"/>
                <a:gd name="connsiteY157" fmla="*/ 63957 h 361950"/>
                <a:gd name="connsiteX158" fmla="*/ 950500 w 1085850"/>
                <a:gd name="connsiteY158" fmla="*/ 29667 h 361950"/>
                <a:gd name="connsiteX159" fmla="*/ 937736 w 1085850"/>
                <a:gd name="connsiteY159" fmla="*/ 63957 h 361950"/>
                <a:gd name="connsiteX160" fmla="*/ 10097 w 1085850"/>
                <a:gd name="connsiteY160" fmla="*/ 140157 h 361950"/>
                <a:gd name="connsiteX161" fmla="*/ 30956 w 1085850"/>
                <a:gd name="connsiteY161" fmla="*/ 140157 h 361950"/>
                <a:gd name="connsiteX162" fmla="*/ 55721 w 1085850"/>
                <a:gd name="connsiteY162" fmla="*/ 204165 h 361950"/>
                <a:gd name="connsiteX163" fmla="*/ 80581 w 1085850"/>
                <a:gd name="connsiteY163" fmla="*/ 140157 h 361950"/>
                <a:gd name="connsiteX164" fmla="*/ 101346 w 1085850"/>
                <a:gd name="connsiteY164" fmla="*/ 140157 h 361950"/>
                <a:gd name="connsiteX165" fmla="*/ 65341 w 1085850"/>
                <a:gd name="connsiteY165" fmla="*/ 230263 h 361950"/>
                <a:gd name="connsiteX166" fmla="*/ 46291 w 1085850"/>
                <a:gd name="connsiteY166" fmla="*/ 230263 h 361950"/>
                <a:gd name="connsiteX167" fmla="*/ 128206 w 1085850"/>
                <a:gd name="connsiteY167" fmla="*/ 140157 h 361950"/>
                <a:gd name="connsiteX168" fmla="*/ 147256 w 1085850"/>
                <a:gd name="connsiteY168" fmla="*/ 140157 h 361950"/>
                <a:gd name="connsiteX169" fmla="*/ 183166 w 1085850"/>
                <a:gd name="connsiteY169" fmla="*/ 230263 h 361950"/>
                <a:gd name="connsiteX170" fmla="*/ 163163 w 1085850"/>
                <a:gd name="connsiteY170" fmla="*/ 230263 h 361950"/>
                <a:gd name="connsiteX171" fmla="*/ 155449 w 1085850"/>
                <a:gd name="connsiteY171" fmla="*/ 210642 h 361950"/>
                <a:gd name="connsiteX172" fmla="*/ 119824 w 1085850"/>
                <a:gd name="connsiteY172" fmla="*/ 210642 h 361950"/>
                <a:gd name="connsiteX173" fmla="*/ 112109 w 1085850"/>
                <a:gd name="connsiteY173" fmla="*/ 230263 h 361950"/>
                <a:gd name="connsiteX174" fmla="*/ 91916 w 1085850"/>
                <a:gd name="connsiteY174" fmla="*/ 230263 h 361950"/>
                <a:gd name="connsiteX175" fmla="*/ 150495 w 1085850"/>
                <a:gd name="connsiteY175" fmla="*/ 195021 h 361950"/>
                <a:gd name="connsiteX176" fmla="*/ 137731 w 1085850"/>
                <a:gd name="connsiteY176" fmla="*/ 160826 h 361950"/>
                <a:gd name="connsiteX177" fmla="*/ 124968 w 1085850"/>
                <a:gd name="connsiteY177" fmla="*/ 195021 h 361950"/>
                <a:gd name="connsiteX178" fmla="*/ 239268 w 1085850"/>
                <a:gd name="connsiteY178" fmla="*/ 140157 h 361950"/>
                <a:gd name="connsiteX179" fmla="*/ 258318 w 1085850"/>
                <a:gd name="connsiteY179" fmla="*/ 140157 h 361950"/>
                <a:gd name="connsiteX180" fmla="*/ 286036 w 1085850"/>
                <a:gd name="connsiteY180" fmla="*/ 200450 h 361950"/>
                <a:gd name="connsiteX181" fmla="*/ 313848 w 1085850"/>
                <a:gd name="connsiteY181" fmla="*/ 140157 h 361950"/>
                <a:gd name="connsiteX182" fmla="*/ 332898 w 1085850"/>
                <a:gd name="connsiteY182" fmla="*/ 140157 h 361950"/>
                <a:gd name="connsiteX183" fmla="*/ 332898 w 1085850"/>
                <a:gd name="connsiteY183" fmla="*/ 230263 h 361950"/>
                <a:gd name="connsiteX184" fmla="*/ 313848 w 1085850"/>
                <a:gd name="connsiteY184" fmla="*/ 230263 h 361950"/>
                <a:gd name="connsiteX185" fmla="*/ 313848 w 1085850"/>
                <a:gd name="connsiteY185" fmla="*/ 178257 h 361950"/>
                <a:gd name="connsiteX186" fmla="*/ 290036 w 1085850"/>
                <a:gd name="connsiteY186" fmla="*/ 229406 h 361950"/>
                <a:gd name="connsiteX187" fmla="*/ 280511 w 1085850"/>
                <a:gd name="connsiteY187" fmla="*/ 229406 h 361950"/>
                <a:gd name="connsiteX188" fmla="*/ 258032 w 1085850"/>
                <a:gd name="connsiteY188" fmla="*/ 178257 h 361950"/>
                <a:gd name="connsiteX189" fmla="*/ 258032 w 1085850"/>
                <a:gd name="connsiteY189" fmla="*/ 229406 h 361950"/>
                <a:gd name="connsiteX190" fmla="*/ 238982 w 1085850"/>
                <a:gd name="connsiteY190" fmla="*/ 229406 h 361950"/>
                <a:gd name="connsiteX191" fmla="*/ 238982 w 1085850"/>
                <a:gd name="connsiteY191" fmla="*/ 139395 h 361950"/>
                <a:gd name="connsiteX192" fmla="*/ 377190 w 1085850"/>
                <a:gd name="connsiteY192" fmla="*/ 140157 h 361950"/>
                <a:gd name="connsiteX193" fmla="*/ 396240 w 1085850"/>
                <a:gd name="connsiteY193" fmla="*/ 140157 h 361950"/>
                <a:gd name="connsiteX194" fmla="*/ 432149 w 1085850"/>
                <a:gd name="connsiteY194" fmla="*/ 230263 h 361950"/>
                <a:gd name="connsiteX195" fmla="*/ 412242 w 1085850"/>
                <a:gd name="connsiteY195" fmla="*/ 230263 h 361950"/>
                <a:gd name="connsiteX196" fmla="*/ 404526 w 1085850"/>
                <a:gd name="connsiteY196" fmla="*/ 210642 h 361950"/>
                <a:gd name="connsiteX197" fmla="*/ 368808 w 1085850"/>
                <a:gd name="connsiteY197" fmla="*/ 210642 h 361950"/>
                <a:gd name="connsiteX198" fmla="*/ 361093 w 1085850"/>
                <a:gd name="connsiteY198" fmla="*/ 230263 h 361950"/>
                <a:gd name="connsiteX199" fmla="*/ 340995 w 1085850"/>
                <a:gd name="connsiteY199" fmla="*/ 230263 h 361950"/>
                <a:gd name="connsiteX200" fmla="*/ 399479 w 1085850"/>
                <a:gd name="connsiteY200" fmla="*/ 195021 h 361950"/>
                <a:gd name="connsiteX201" fmla="*/ 386715 w 1085850"/>
                <a:gd name="connsiteY201" fmla="*/ 160826 h 361950"/>
                <a:gd name="connsiteX202" fmla="*/ 373952 w 1085850"/>
                <a:gd name="connsiteY202" fmla="*/ 195021 h 361950"/>
                <a:gd name="connsiteX203" fmla="*/ 443103 w 1085850"/>
                <a:gd name="connsiteY203" fmla="*/ 140157 h 361950"/>
                <a:gd name="connsiteX204" fmla="*/ 462724 w 1085850"/>
                <a:gd name="connsiteY204" fmla="*/ 140157 h 361950"/>
                <a:gd name="connsiteX205" fmla="*/ 462724 w 1085850"/>
                <a:gd name="connsiteY205" fmla="*/ 178257 h 361950"/>
                <a:gd name="connsiteX206" fmla="*/ 496729 w 1085850"/>
                <a:gd name="connsiteY206" fmla="*/ 139109 h 361950"/>
                <a:gd name="connsiteX207" fmla="*/ 520065 w 1085850"/>
                <a:gd name="connsiteY207" fmla="*/ 139109 h 361950"/>
                <a:gd name="connsiteX208" fmla="*/ 481965 w 1085850"/>
                <a:gd name="connsiteY208" fmla="*/ 183019 h 361950"/>
                <a:gd name="connsiteX209" fmla="*/ 522732 w 1085850"/>
                <a:gd name="connsiteY209" fmla="*/ 229215 h 361950"/>
                <a:gd name="connsiteX210" fmla="*/ 499396 w 1085850"/>
                <a:gd name="connsiteY210" fmla="*/ 229215 h 361950"/>
                <a:gd name="connsiteX211" fmla="*/ 462630 w 1085850"/>
                <a:gd name="connsiteY211" fmla="*/ 187782 h 361950"/>
                <a:gd name="connsiteX212" fmla="*/ 462630 w 1085850"/>
                <a:gd name="connsiteY212" fmla="*/ 229215 h 361950"/>
                <a:gd name="connsiteX213" fmla="*/ 443008 w 1085850"/>
                <a:gd name="connsiteY213" fmla="*/ 229215 h 361950"/>
                <a:gd name="connsiteX214" fmla="*/ 443008 w 1085850"/>
                <a:gd name="connsiteY214" fmla="*/ 139395 h 361950"/>
                <a:gd name="connsiteX215" fmla="*/ 550450 w 1085850"/>
                <a:gd name="connsiteY215" fmla="*/ 156540 h 361950"/>
                <a:gd name="connsiteX216" fmla="*/ 524161 w 1085850"/>
                <a:gd name="connsiteY216" fmla="*/ 156540 h 361950"/>
                <a:gd name="connsiteX217" fmla="*/ 524161 w 1085850"/>
                <a:gd name="connsiteY217" fmla="*/ 139395 h 361950"/>
                <a:gd name="connsiteX218" fmla="*/ 596265 w 1085850"/>
                <a:gd name="connsiteY218" fmla="*/ 139395 h 361950"/>
                <a:gd name="connsiteX219" fmla="*/ 596265 w 1085850"/>
                <a:gd name="connsiteY219" fmla="*/ 155778 h 361950"/>
                <a:gd name="connsiteX220" fmla="*/ 570071 w 1085850"/>
                <a:gd name="connsiteY220" fmla="*/ 155778 h 361950"/>
                <a:gd name="connsiteX221" fmla="*/ 570071 w 1085850"/>
                <a:gd name="connsiteY221" fmla="*/ 229501 h 361950"/>
                <a:gd name="connsiteX222" fmla="*/ 550450 w 1085850"/>
                <a:gd name="connsiteY222" fmla="*/ 229501 h 361950"/>
                <a:gd name="connsiteX223" fmla="*/ 622363 w 1085850"/>
                <a:gd name="connsiteY223" fmla="*/ 140157 h 361950"/>
                <a:gd name="connsiteX224" fmla="*/ 641413 w 1085850"/>
                <a:gd name="connsiteY224" fmla="*/ 140157 h 361950"/>
                <a:gd name="connsiteX225" fmla="*/ 677418 w 1085850"/>
                <a:gd name="connsiteY225" fmla="*/ 230263 h 361950"/>
                <a:gd name="connsiteX226" fmla="*/ 657416 w 1085850"/>
                <a:gd name="connsiteY226" fmla="*/ 230263 h 361950"/>
                <a:gd name="connsiteX227" fmla="*/ 649700 w 1085850"/>
                <a:gd name="connsiteY227" fmla="*/ 210642 h 361950"/>
                <a:gd name="connsiteX228" fmla="*/ 614458 w 1085850"/>
                <a:gd name="connsiteY228" fmla="*/ 210642 h 361950"/>
                <a:gd name="connsiteX229" fmla="*/ 606742 w 1085850"/>
                <a:gd name="connsiteY229" fmla="*/ 230263 h 361950"/>
                <a:gd name="connsiteX230" fmla="*/ 585883 w 1085850"/>
                <a:gd name="connsiteY230" fmla="*/ 230263 h 361950"/>
                <a:gd name="connsiteX231" fmla="*/ 644653 w 1085850"/>
                <a:gd name="connsiteY231" fmla="*/ 195021 h 361950"/>
                <a:gd name="connsiteX232" fmla="*/ 631888 w 1085850"/>
                <a:gd name="connsiteY232" fmla="*/ 160826 h 361950"/>
                <a:gd name="connsiteX233" fmla="*/ 619125 w 1085850"/>
                <a:gd name="connsiteY233" fmla="*/ 195021 h 361950"/>
                <a:gd name="connsiteX234" fmla="*/ 688277 w 1085850"/>
                <a:gd name="connsiteY234" fmla="*/ 140157 h 361950"/>
                <a:gd name="connsiteX235" fmla="*/ 732473 w 1085850"/>
                <a:gd name="connsiteY235" fmla="*/ 140157 h 361950"/>
                <a:gd name="connsiteX236" fmla="*/ 752475 w 1085850"/>
                <a:gd name="connsiteY236" fmla="*/ 146443 h 361950"/>
                <a:gd name="connsiteX237" fmla="*/ 759714 w 1085850"/>
                <a:gd name="connsiteY237" fmla="*/ 164731 h 361950"/>
                <a:gd name="connsiteX238" fmla="*/ 756856 w 1085850"/>
                <a:gd name="connsiteY238" fmla="*/ 175780 h 361950"/>
                <a:gd name="connsiteX239" fmla="*/ 749140 w 1085850"/>
                <a:gd name="connsiteY239" fmla="*/ 183495 h 361950"/>
                <a:gd name="connsiteX240" fmla="*/ 758665 w 1085850"/>
                <a:gd name="connsiteY240" fmla="*/ 190830 h 361950"/>
                <a:gd name="connsiteX241" fmla="*/ 761999 w 1085850"/>
                <a:gd name="connsiteY241" fmla="*/ 203784 h 361950"/>
                <a:gd name="connsiteX242" fmla="*/ 758379 w 1085850"/>
                <a:gd name="connsiteY242" fmla="*/ 217881 h 361950"/>
                <a:gd name="connsiteX243" fmla="*/ 748282 w 1085850"/>
                <a:gd name="connsiteY243" fmla="*/ 227406 h 361950"/>
                <a:gd name="connsiteX244" fmla="*/ 734185 w 1085850"/>
                <a:gd name="connsiteY244" fmla="*/ 230644 h 361950"/>
                <a:gd name="connsiteX245" fmla="*/ 687800 w 1085850"/>
                <a:gd name="connsiteY245" fmla="*/ 230644 h 361950"/>
                <a:gd name="connsiteX246" fmla="*/ 687800 w 1085850"/>
                <a:gd name="connsiteY246" fmla="*/ 139395 h 361950"/>
                <a:gd name="connsiteX247" fmla="*/ 728758 w 1085850"/>
                <a:gd name="connsiteY247" fmla="*/ 176733 h 361950"/>
                <a:gd name="connsiteX248" fmla="*/ 736854 w 1085850"/>
                <a:gd name="connsiteY248" fmla="*/ 174161 h 361950"/>
                <a:gd name="connsiteX249" fmla="*/ 739807 w 1085850"/>
                <a:gd name="connsiteY249" fmla="*/ 165969 h 361950"/>
                <a:gd name="connsiteX250" fmla="*/ 736949 w 1085850"/>
                <a:gd name="connsiteY250" fmla="*/ 157397 h 361950"/>
                <a:gd name="connsiteX251" fmla="*/ 728090 w 1085850"/>
                <a:gd name="connsiteY251" fmla="*/ 155111 h 361950"/>
                <a:gd name="connsiteX252" fmla="*/ 707899 w 1085850"/>
                <a:gd name="connsiteY252" fmla="*/ 155111 h 361950"/>
                <a:gd name="connsiteX253" fmla="*/ 707899 w 1085850"/>
                <a:gd name="connsiteY253" fmla="*/ 176733 h 361950"/>
                <a:gd name="connsiteX254" fmla="*/ 729901 w 1085850"/>
                <a:gd name="connsiteY254" fmla="*/ 215309 h 361950"/>
                <a:gd name="connsiteX255" fmla="*/ 739426 w 1085850"/>
                <a:gd name="connsiteY255" fmla="*/ 212737 h 361950"/>
                <a:gd name="connsiteX256" fmla="*/ 742664 w 1085850"/>
                <a:gd name="connsiteY256" fmla="*/ 203974 h 361950"/>
                <a:gd name="connsiteX257" fmla="*/ 739330 w 1085850"/>
                <a:gd name="connsiteY257" fmla="*/ 194449 h 361950"/>
                <a:gd name="connsiteX258" fmla="*/ 729139 w 1085850"/>
                <a:gd name="connsiteY258" fmla="*/ 191687 h 361950"/>
                <a:gd name="connsiteX259" fmla="*/ 707803 w 1085850"/>
                <a:gd name="connsiteY259" fmla="*/ 191687 h 361950"/>
                <a:gd name="connsiteX260" fmla="*/ 707803 w 1085850"/>
                <a:gd name="connsiteY260" fmla="*/ 215118 h 361950"/>
                <a:gd name="connsiteX261" fmla="*/ 33433 w 1085850"/>
                <a:gd name="connsiteY261" fmla="*/ 286365 h 361950"/>
                <a:gd name="connsiteX262" fmla="*/ 7144 w 1085850"/>
                <a:gd name="connsiteY262" fmla="*/ 286365 h 361950"/>
                <a:gd name="connsiteX263" fmla="*/ 7144 w 1085850"/>
                <a:gd name="connsiteY263" fmla="*/ 269983 h 361950"/>
                <a:gd name="connsiteX264" fmla="*/ 79249 w 1085850"/>
                <a:gd name="connsiteY264" fmla="*/ 269983 h 361950"/>
                <a:gd name="connsiteX265" fmla="*/ 79249 w 1085850"/>
                <a:gd name="connsiteY265" fmla="*/ 286365 h 361950"/>
                <a:gd name="connsiteX266" fmla="*/ 53055 w 1085850"/>
                <a:gd name="connsiteY266" fmla="*/ 286365 h 361950"/>
                <a:gd name="connsiteX267" fmla="*/ 53055 w 1085850"/>
                <a:gd name="connsiteY267" fmla="*/ 360089 h 361950"/>
                <a:gd name="connsiteX268" fmla="*/ 33433 w 1085850"/>
                <a:gd name="connsiteY268" fmla="*/ 360089 h 361950"/>
                <a:gd name="connsiteX269" fmla="*/ 105347 w 1085850"/>
                <a:gd name="connsiteY269" fmla="*/ 269983 h 361950"/>
                <a:gd name="connsiteX270" fmla="*/ 124397 w 1085850"/>
                <a:gd name="connsiteY270" fmla="*/ 269983 h 361950"/>
                <a:gd name="connsiteX271" fmla="*/ 160401 w 1085850"/>
                <a:gd name="connsiteY271" fmla="*/ 360089 h 361950"/>
                <a:gd name="connsiteX272" fmla="*/ 140398 w 1085850"/>
                <a:gd name="connsiteY272" fmla="*/ 360089 h 361950"/>
                <a:gd name="connsiteX273" fmla="*/ 132684 w 1085850"/>
                <a:gd name="connsiteY273" fmla="*/ 340467 h 361950"/>
                <a:gd name="connsiteX274" fmla="*/ 96965 w 1085850"/>
                <a:gd name="connsiteY274" fmla="*/ 340467 h 361950"/>
                <a:gd name="connsiteX275" fmla="*/ 89249 w 1085850"/>
                <a:gd name="connsiteY275" fmla="*/ 360089 h 361950"/>
                <a:gd name="connsiteX276" fmla="*/ 69152 w 1085850"/>
                <a:gd name="connsiteY276" fmla="*/ 360089 h 361950"/>
                <a:gd name="connsiteX277" fmla="*/ 127635 w 1085850"/>
                <a:gd name="connsiteY277" fmla="*/ 324942 h 361950"/>
                <a:gd name="connsiteX278" fmla="*/ 114872 w 1085850"/>
                <a:gd name="connsiteY278" fmla="*/ 290652 h 361950"/>
                <a:gd name="connsiteX279" fmla="*/ 102108 w 1085850"/>
                <a:gd name="connsiteY279" fmla="*/ 324942 h 361950"/>
                <a:gd name="connsiteX280" fmla="*/ 206692 w 1085850"/>
                <a:gd name="connsiteY280" fmla="*/ 269983 h 361950"/>
                <a:gd name="connsiteX281" fmla="*/ 226314 w 1085850"/>
                <a:gd name="connsiteY281" fmla="*/ 269983 h 361950"/>
                <a:gd name="connsiteX282" fmla="*/ 226314 w 1085850"/>
                <a:gd name="connsiteY282" fmla="*/ 343706 h 361950"/>
                <a:gd name="connsiteX283" fmla="*/ 267557 w 1085850"/>
                <a:gd name="connsiteY283" fmla="*/ 343706 h 361950"/>
                <a:gd name="connsiteX284" fmla="*/ 267557 w 1085850"/>
                <a:gd name="connsiteY284" fmla="*/ 360089 h 361950"/>
                <a:gd name="connsiteX285" fmla="*/ 206692 w 1085850"/>
                <a:gd name="connsiteY285" fmla="*/ 360089 h 361950"/>
                <a:gd name="connsiteX286" fmla="*/ 275939 w 1085850"/>
                <a:gd name="connsiteY286" fmla="*/ 269983 h 361950"/>
                <a:gd name="connsiteX287" fmla="*/ 294989 w 1085850"/>
                <a:gd name="connsiteY287" fmla="*/ 269983 h 361950"/>
                <a:gd name="connsiteX288" fmla="*/ 294989 w 1085850"/>
                <a:gd name="connsiteY288" fmla="*/ 360089 h 361950"/>
                <a:gd name="connsiteX289" fmla="*/ 275939 w 1085850"/>
                <a:gd name="connsiteY289" fmla="*/ 360089 h 361950"/>
                <a:gd name="connsiteX290" fmla="*/ 308992 w 1085850"/>
                <a:gd name="connsiteY290" fmla="*/ 269983 h 361950"/>
                <a:gd name="connsiteX291" fmla="*/ 328042 w 1085850"/>
                <a:gd name="connsiteY291" fmla="*/ 269983 h 361950"/>
                <a:gd name="connsiteX292" fmla="*/ 356331 w 1085850"/>
                <a:gd name="connsiteY292" fmla="*/ 330657 h 361950"/>
                <a:gd name="connsiteX293" fmla="*/ 384143 w 1085850"/>
                <a:gd name="connsiteY293" fmla="*/ 270363 h 361950"/>
                <a:gd name="connsiteX294" fmla="*/ 403193 w 1085850"/>
                <a:gd name="connsiteY294" fmla="*/ 270363 h 361950"/>
                <a:gd name="connsiteX295" fmla="*/ 403193 w 1085850"/>
                <a:gd name="connsiteY295" fmla="*/ 360470 h 361950"/>
                <a:gd name="connsiteX296" fmla="*/ 384143 w 1085850"/>
                <a:gd name="connsiteY296" fmla="*/ 360470 h 361950"/>
                <a:gd name="connsiteX297" fmla="*/ 384143 w 1085850"/>
                <a:gd name="connsiteY297" fmla="*/ 308940 h 361950"/>
                <a:gd name="connsiteX298" fmla="*/ 360236 w 1085850"/>
                <a:gd name="connsiteY298" fmla="*/ 360089 h 361950"/>
                <a:gd name="connsiteX299" fmla="*/ 351282 w 1085850"/>
                <a:gd name="connsiteY299" fmla="*/ 360089 h 361950"/>
                <a:gd name="connsiteX300" fmla="*/ 327565 w 1085850"/>
                <a:gd name="connsiteY300" fmla="*/ 308940 h 361950"/>
                <a:gd name="connsiteX301" fmla="*/ 327565 w 1085850"/>
                <a:gd name="connsiteY301" fmla="*/ 360089 h 361950"/>
                <a:gd name="connsiteX302" fmla="*/ 308515 w 1085850"/>
                <a:gd name="connsiteY302" fmla="*/ 360089 h 361950"/>
                <a:gd name="connsiteX303" fmla="*/ 416623 w 1085850"/>
                <a:gd name="connsiteY303" fmla="*/ 269983 h 361950"/>
                <a:gd name="connsiteX304" fmla="*/ 435673 w 1085850"/>
                <a:gd name="connsiteY304" fmla="*/ 269983 h 361950"/>
                <a:gd name="connsiteX305" fmla="*/ 435673 w 1085850"/>
                <a:gd name="connsiteY305" fmla="*/ 360089 h 361950"/>
                <a:gd name="connsiteX306" fmla="*/ 416623 w 1085850"/>
                <a:gd name="connsiteY306" fmla="*/ 360089 h 361950"/>
                <a:gd name="connsiteX307" fmla="*/ 492253 w 1085850"/>
                <a:gd name="connsiteY307" fmla="*/ 269983 h 361950"/>
                <a:gd name="connsiteX308" fmla="*/ 513112 w 1085850"/>
                <a:gd name="connsiteY308" fmla="*/ 269983 h 361950"/>
                <a:gd name="connsiteX309" fmla="*/ 537877 w 1085850"/>
                <a:gd name="connsiteY309" fmla="*/ 334086 h 361950"/>
                <a:gd name="connsiteX310" fmla="*/ 562737 w 1085850"/>
                <a:gd name="connsiteY310" fmla="*/ 269983 h 361950"/>
                <a:gd name="connsiteX311" fmla="*/ 583502 w 1085850"/>
                <a:gd name="connsiteY311" fmla="*/ 269983 h 361950"/>
                <a:gd name="connsiteX312" fmla="*/ 547783 w 1085850"/>
                <a:gd name="connsiteY312" fmla="*/ 360089 h 361950"/>
                <a:gd name="connsiteX313" fmla="*/ 528733 w 1085850"/>
                <a:gd name="connsiteY313" fmla="*/ 360089 h 361950"/>
                <a:gd name="connsiteX314" fmla="*/ 610362 w 1085850"/>
                <a:gd name="connsiteY314" fmla="*/ 269983 h 361950"/>
                <a:gd name="connsiteX315" fmla="*/ 629412 w 1085850"/>
                <a:gd name="connsiteY315" fmla="*/ 269983 h 361950"/>
                <a:gd name="connsiteX316" fmla="*/ 665321 w 1085850"/>
                <a:gd name="connsiteY316" fmla="*/ 360089 h 361950"/>
                <a:gd name="connsiteX317" fmla="*/ 645414 w 1085850"/>
                <a:gd name="connsiteY317" fmla="*/ 360089 h 361950"/>
                <a:gd name="connsiteX318" fmla="*/ 637604 w 1085850"/>
                <a:gd name="connsiteY318" fmla="*/ 340467 h 361950"/>
                <a:gd name="connsiteX319" fmla="*/ 601980 w 1085850"/>
                <a:gd name="connsiteY319" fmla="*/ 340467 h 361950"/>
                <a:gd name="connsiteX320" fmla="*/ 594265 w 1085850"/>
                <a:gd name="connsiteY320" fmla="*/ 360089 h 361950"/>
                <a:gd name="connsiteX321" fmla="*/ 574072 w 1085850"/>
                <a:gd name="connsiteY321" fmla="*/ 360089 h 361950"/>
                <a:gd name="connsiteX322" fmla="*/ 632651 w 1085850"/>
                <a:gd name="connsiteY322" fmla="*/ 324942 h 361950"/>
                <a:gd name="connsiteX323" fmla="*/ 619887 w 1085850"/>
                <a:gd name="connsiteY323" fmla="*/ 290652 h 361950"/>
                <a:gd name="connsiteX324" fmla="*/ 607123 w 1085850"/>
                <a:gd name="connsiteY324" fmla="*/ 324942 h 361950"/>
                <a:gd name="connsiteX325" fmla="*/ 671799 w 1085850"/>
                <a:gd name="connsiteY325" fmla="*/ 347040 h 361950"/>
                <a:gd name="connsiteX326" fmla="*/ 715899 w 1085850"/>
                <a:gd name="connsiteY326" fmla="*/ 286365 h 361950"/>
                <a:gd name="connsiteX327" fmla="*/ 673037 w 1085850"/>
                <a:gd name="connsiteY327" fmla="*/ 286365 h 361950"/>
                <a:gd name="connsiteX328" fmla="*/ 673037 w 1085850"/>
                <a:gd name="connsiteY328" fmla="*/ 269983 h 361950"/>
                <a:gd name="connsiteX329" fmla="*/ 739712 w 1085850"/>
                <a:gd name="connsiteY329" fmla="*/ 269983 h 361950"/>
                <a:gd name="connsiteX330" fmla="*/ 739712 w 1085850"/>
                <a:gd name="connsiteY330" fmla="*/ 283032 h 361950"/>
                <a:gd name="connsiteX331" fmla="*/ 695992 w 1085850"/>
                <a:gd name="connsiteY331" fmla="*/ 343611 h 361950"/>
                <a:gd name="connsiteX332" fmla="*/ 742379 w 1085850"/>
                <a:gd name="connsiteY332" fmla="*/ 343611 h 361950"/>
                <a:gd name="connsiteX333" fmla="*/ 742379 w 1085850"/>
                <a:gd name="connsiteY333" fmla="*/ 359994 h 361950"/>
                <a:gd name="connsiteX334" fmla="*/ 671513 w 1085850"/>
                <a:gd name="connsiteY334" fmla="*/ 359994 h 361950"/>
                <a:gd name="connsiteX335" fmla="*/ 671513 w 1085850"/>
                <a:gd name="connsiteY335" fmla="*/ 347040 h 361950"/>
                <a:gd name="connsiteX336" fmla="*/ 753618 w 1085850"/>
                <a:gd name="connsiteY336" fmla="*/ 269983 h 361950"/>
                <a:gd name="connsiteX337" fmla="*/ 773240 w 1085850"/>
                <a:gd name="connsiteY337" fmla="*/ 269983 h 361950"/>
                <a:gd name="connsiteX338" fmla="*/ 773240 w 1085850"/>
                <a:gd name="connsiteY338" fmla="*/ 360089 h 361950"/>
                <a:gd name="connsiteX339" fmla="*/ 753618 w 1085850"/>
                <a:gd name="connsiteY339" fmla="*/ 360089 h 361950"/>
                <a:gd name="connsiteX340" fmla="*/ 786765 w 1085850"/>
                <a:gd name="connsiteY340" fmla="*/ 269983 h 361950"/>
                <a:gd name="connsiteX341" fmla="*/ 825817 w 1085850"/>
                <a:gd name="connsiteY341" fmla="*/ 269983 h 361950"/>
                <a:gd name="connsiteX342" fmla="*/ 849725 w 1085850"/>
                <a:gd name="connsiteY342" fmla="*/ 277698 h 361950"/>
                <a:gd name="connsiteX343" fmla="*/ 858298 w 1085850"/>
                <a:gd name="connsiteY343" fmla="*/ 299796 h 361950"/>
                <a:gd name="connsiteX344" fmla="*/ 853630 w 1085850"/>
                <a:gd name="connsiteY344" fmla="*/ 316846 h 361950"/>
                <a:gd name="connsiteX345" fmla="*/ 840486 w 1085850"/>
                <a:gd name="connsiteY345" fmla="*/ 327133 h 361950"/>
                <a:gd name="connsiteX346" fmla="*/ 857631 w 1085850"/>
                <a:gd name="connsiteY346" fmla="*/ 360089 h 361950"/>
                <a:gd name="connsiteX347" fmla="*/ 837534 w 1085850"/>
                <a:gd name="connsiteY347" fmla="*/ 360089 h 361950"/>
                <a:gd name="connsiteX348" fmla="*/ 821722 w 1085850"/>
                <a:gd name="connsiteY348" fmla="*/ 329514 h 361950"/>
                <a:gd name="connsiteX349" fmla="*/ 806387 w 1085850"/>
                <a:gd name="connsiteY349" fmla="*/ 329514 h 361950"/>
                <a:gd name="connsiteX350" fmla="*/ 806387 w 1085850"/>
                <a:gd name="connsiteY350" fmla="*/ 360089 h 361950"/>
                <a:gd name="connsiteX351" fmla="*/ 786765 w 1085850"/>
                <a:gd name="connsiteY351" fmla="*/ 360089 h 361950"/>
                <a:gd name="connsiteX352" fmla="*/ 786765 w 1085850"/>
                <a:gd name="connsiteY352" fmla="*/ 269983 h 361950"/>
                <a:gd name="connsiteX353" fmla="*/ 822293 w 1085850"/>
                <a:gd name="connsiteY353" fmla="*/ 313131 h 361950"/>
                <a:gd name="connsiteX354" fmla="*/ 834104 w 1085850"/>
                <a:gd name="connsiteY354" fmla="*/ 309987 h 361950"/>
                <a:gd name="connsiteX355" fmla="*/ 838485 w 1085850"/>
                <a:gd name="connsiteY355" fmla="*/ 299796 h 361950"/>
                <a:gd name="connsiteX356" fmla="*/ 834199 w 1085850"/>
                <a:gd name="connsiteY356" fmla="*/ 289413 h 361950"/>
                <a:gd name="connsiteX357" fmla="*/ 822293 w 1085850"/>
                <a:gd name="connsiteY357" fmla="*/ 286365 h 361950"/>
                <a:gd name="connsiteX358" fmla="*/ 806387 w 1085850"/>
                <a:gd name="connsiteY358" fmla="*/ 286365 h 361950"/>
                <a:gd name="connsiteX359" fmla="*/ 806387 w 1085850"/>
                <a:gd name="connsiteY359" fmla="*/ 313131 h 361950"/>
                <a:gd name="connsiteX360" fmla="*/ 869252 w 1085850"/>
                <a:gd name="connsiteY360" fmla="*/ 269983 h 361950"/>
                <a:gd name="connsiteX361" fmla="*/ 888302 w 1085850"/>
                <a:gd name="connsiteY361" fmla="*/ 269983 h 361950"/>
                <a:gd name="connsiteX362" fmla="*/ 888302 w 1085850"/>
                <a:gd name="connsiteY362" fmla="*/ 343706 h 361950"/>
                <a:gd name="connsiteX363" fmla="*/ 929544 w 1085850"/>
                <a:gd name="connsiteY363" fmla="*/ 343706 h 361950"/>
                <a:gd name="connsiteX364" fmla="*/ 929544 w 1085850"/>
                <a:gd name="connsiteY364" fmla="*/ 360089 h 361950"/>
                <a:gd name="connsiteX365" fmla="*/ 868775 w 1085850"/>
                <a:gd name="connsiteY365" fmla="*/ 360089 h 361950"/>
                <a:gd name="connsiteX366" fmla="*/ 938403 w 1085850"/>
                <a:gd name="connsiteY366" fmla="*/ 269983 h 361950"/>
                <a:gd name="connsiteX367" fmla="*/ 958024 w 1085850"/>
                <a:gd name="connsiteY367" fmla="*/ 269983 h 361950"/>
                <a:gd name="connsiteX368" fmla="*/ 958024 w 1085850"/>
                <a:gd name="connsiteY368" fmla="*/ 360089 h 361950"/>
                <a:gd name="connsiteX369" fmla="*/ 938308 w 1085850"/>
                <a:gd name="connsiteY369" fmla="*/ 360089 h 361950"/>
                <a:gd name="connsiteX370" fmla="*/ 1017651 w 1085850"/>
                <a:gd name="connsiteY370" fmla="*/ 361994 h 361950"/>
                <a:gd name="connsiteX371" fmla="*/ 992123 w 1085850"/>
                <a:gd name="connsiteY371" fmla="*/ 356279 h 361950"/>
                <a:gd name="connsiteX372" fmla="*/ 974978 w 1085850"/>
                <a:gd name="connsiteY372" fmla="*/ 339991 h 361950"/>
                <a:gd name="connsiteX373" fmla="*/ 974978 w 1085850"/>
                <a:gd name="connsiteY373" fmla="*/ 290176 h 361950"/>
                <a:gd name="connsiteX374" fmla="*/ 992123 w 1085850"/>
                <a:gd name="connsiteY374" fmla="*/ 273793 h 361950"/>
                <a:gd name="connsiteX375" fmla="*/ 1017651 w 1085850"/>
                <a:gd name="connsiteY375" fmla="*/ 268078 h 361950"/>
                <a:gd name="connsiteX376" fmla="*/ 1034986 w 1085850"/>
                <a:gd name="connsiteY376" fmla="*/ 270078 h 361950"/>
                <a:gd name="connsiteX377" fmla="*/ 1048797 w 1085850"/>
                <a:gd name="connsiteY377" fmla="*/ 276364 h 361950"/>
                <a:gd name="connsiteX378" fmla="*/ 1048798 w 1085850"/>
                <a:gd name="connsiteY378" fmla="*/ 295414 h 361950"/>
                <a:gd name="connsiteX379" fmla="*/ 1035939 w 1085850"/>
                <a:gd name="connsiteY379" fmla="*/ 288652 h 361950"/>
                <a:gd name="connsiteX380" fmla="*/ 1019366 w 1085850"/>
                <a:gd name="connsiteY380" fmla="*/ 286556 h 361950"/>
                <a:gd name="connsiteX381" fmla="*/ 1003840 w 1085850"/>
                <a:gd name="connsiteY381" fmla="*/ 290080 h 361950"/>
                <a:gd name="connsiteX382" fmla="*/ 992886 w 1085850"/>
                <a:gd name="connsiteY382" fmla="*/ 300177 h 361950"/>
                <a:gd name="connsiteX383" fmla="*/ 988885 w 1085850"/>
                <a:gd name="connsiteY383" fmla="*/ 315512 h 361950"/>
                <a:gd name="connsiteX384" fmla="*/ 992600 w 1085850"/>
                <a:gd name="connsiteY384" fmla="*/ 331038 h 361950"/>
                <a:gd name="connsiteX385" fmla="*/ 1002982 w 1085850"/>
                <a:gd name="connsiteY385" fmla="*/ 341230 h 361950"/>
                <a:gd name="connsiteX386" fmla="*/ 1018412 w 1085850"/>
                <a:gd name="connsiteY386" fmla="*/ 344849 h 361950"/>
                <a:gd name="connsiteX387" fmla="*/ 1032318 w 1085850"/>
                <a:gd name="connsiteY387" fmla="*/ 342087 h 361950"/>
                <a:gd name="connsiteX388" fmla="*/ 1032320 w 1085850"/>
                <a:gd name="connsiteY388" fmla="*/ 324275 h 361950"/>
                <a:gd name="connsiteX389" fmla="*/ 1017746 w 1085850"/>
                <a:gd name="connsiteY389" fmla="*/ 324275 h 361950"/>
                <a:gd name="connsiteX390" fmla="*/ 1017746 w 1085850"/>
                <a:gd name="connsiteY390" fmla="*/ 309797 h 361950"/>
                <a:gd name="connsiteX391" fmla="*/ 1051274 w 1085850"/>
                <a:gd name="connsiteY391" fmla="*/ 309797 h 361950"/>
                <a:gd name="connsiteX392" fmla="*/ 1051274 w 1085850"/>
                <a:gd name="connsiteY392" fmla="*/ 353231 h 361950"/>
                <a:gd name="connsiteX393" fmla="*/ 1017937 w 1085850"/>
                <a:gd name="connsiteY393" fmla="*/ 361994 h 361950"/>
                <a:gd name="connsiteX394" fmla="*/ 1062228 w 1085850"/>
                <a:gd name="connsiteY394" fmla="*/ 269983 h 361950"/>
                <a:gd name="connsiteX395" fmla="*/ 1081849 w 1085850"/>
                <a:gd name="connsiteY395" fmla="*/ 269983 h 361950"/>
                <a:gd name="connsiteX396" fmla="*/ 1081849 w 1085850"/>
                <a:gd name="connsiteY396" fmla="*/ 360089 h 361950"/>
                <a:gd name="connsiteX397" fmla="*/ 1062133 w 1085850"/>
                <a:gd name="connsiteY397" fmla="*/ 360089 h 361950"/>
                <a:gd name="connsiteX398" fmla="*/ 177069 w 1085850"/>
                <a:gd name="connsiteY398" fmla="*/ 268078 h 361950"/>
                <a:gd name="connsiteX399" fmla="*/ 196119 w 1085850"/>
                <a:gd name="connsiteY399" fmla="*/ 268078 h 361950"/>
                <a:gd name="connsiteX400" fmla="*/ 185833 w 1085850"/>
                <a:gd name="connsiteY400" fmla="*/ 293605 h 361950"/>
                <a:gd name="connsiteX401" fmla="*/ 169164 w 1085850"/>
                <a:gd name="connsiteY401" fmla="*/ 293605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Lst>
              <a:rect l="l" t="t" r="r" b="b"/>
              <a:pathLst>
                <a:path w="1085850" h="361950">
                  <a:moveTo>
                    <a:pt x="8954" y="8807"/>
                  </a:moveTo>
                  <a:lnTo>
                    <a:pt x="28004" y="8807"/>
                  </a:lnTo>
                  <a:lnTo>
                    <a:pt x="55721" y="69100"/>
                  </a:lnTo>
                  <a:lnTo>
                    <a:pt x="83534" y="8807"/>
                  </a:lnTo>
                  <a:lnTo>
                    <a:pt x="102584" y="8807"/>
                  </a:lnTo>
                  <a:lnTo>
                    <a:pt x="102584" y="98818"/>
                  </a:lnTo>
                  <a:lnTo>
                    <a:pt x="83534" y="98818"/>
                  </a:lnTo>
                  <a:lnTo>
                    <a:pt x="83534" y="47669"/>
                  </a:lnTo>
                  <a:lnTo>
                    <a:pt x="59722" y="98818"/>
                  </a:lnTo>
                  <a:lnTo>
                    <a:pt x="50674" y="98818"/>
                  </a:lnTo>
                  <a:lnTo>
                    <a:pt x="26955" y="47669"/>
                  </a:lnTo>
                  <a:lnTo>
                    <a:pt x="26955" y="98818"/>
                  </a:lnTo>
                  <a:lnTo>
                    <a:pt x="7905" y="98818"/>
                  </a:lnTo>
                  <a:lnTo>
                    <a:pt x="7905" y="8807"/>
                  </a:lnTo>
                  <a:close/>
                  <a:moveTo>
                    <a:pt x="146781" y="8807"/>
                  </a:moveTo>
                  <a:lnTo>
                    <a:pt x="165831" y="8807"/>
                  </a:lnTo>
                  <a:lnTo>
                    <a:pt x="201740" y="98818"/>
                  </a:lnTo>
                  <a:lnTo>
                    <a:pt x="181832" y="98818"/>
                  </a:lnTo>
                  <a:lnTo>
                    <a:pt x="174117" y="79292"/>
                  </a:lnTo>
                  <a:lnTo>
                    <a:pt x="138208" y="79292"/>
                  </a:lnTo>
                  <a:lnTo>
                    <a:pt x="130492" y="98818"/>
                  </a:lnTo>
                  <a:lnTo>
                    <a:pt x="110394" y="98818"/>
                  </a:lnTo>
                  <a:close/>
                  <a:moveTo>
                    <a:pt x="169069" y="63671"/>
                  </a:moveTo>
                  <a:lnTo>
                    <a:pt x="156401" y="29381"/>
                  </a:lnTo>
                  <a:lnTo>
                    <a:pt x="143637" y="63671"/>
                  </a:lnTo>
                  <a:close/>
                  <a:moveTo>
                    <a:pt x="212788" y="8807"/>
                  </a:moveTo>
                  <a:lnTo>
                    <a:pt x="232410" y="8807"/>
                  </a:lnTo>
                  <a:lnTo>
                    <a:pt x="232410" y="47955"/>
                  </a:lnTo>
                  <a:lnTo>
                    <a:pt x="266414" y="8807"/>
                  </a:lnTo>
                  <a:lnTo>
                    <a:pt x="289751" y="8807"/>
                  </a:lnTo>
                  <a:lnTo>
                    <a:pt x="251651" y="52717"/>
                  </a:lnTo>
                  <a:lnTo>
                    <a:pt x="292417" y="98818"/>
                  </a:lnTo>
                  <a:lnTo>
                    <a:pt x="269081" y="98818"/>
                  </a:lnTo>
                  <a:lnTo>
                    <a:pt x="232506" y="57480"/>
                  </a:lnTo>
                  <a:lnTo>
                    <a:pt x="232506" y="98818"/>
                  </a:lnTo>
                  <a:lnTo>
                    <a:pt x="212884" y="98818"/>
                  </a:lnTo>
                  <a:lnTo>
                    <a:pt x="212884" y="8807"/>
                  </a:lnTo>
                  <a:close/>
                  <a:moveTo>
                    <a:pt x="320135" y="25190"/>
                  </a:moveTo>
                  <a:lnTo>
                    <a:pt x="293846" y="25190"/>
                  </a:lnTo>
                  <a:lnTo>
                    <a:pt x="293846" y="8807"/>
                  </a:lnTo>
                  <a:lnTo>
                    <a:pt x="365951" y="8807"/>
                  </a:lnTo>
                  <a:lnTo>
                    <a:pt x="365951" y="25190"/>
                  </a:lnTo>
                  <a:lnTo>
                    <a:pt x="339662" y="25190"/>
                  </a:lnTo>
                  <a:lnTo>
                    <a:pt x="339662" y="98818"/>
                  </a:lnTo>
                  <a:lnTo>
                    <a:pt x="320135" y="98818"/>
                  </a:lnTo>
                  <a:close/>
                  <a:moveTo>
                    <a:pt x="392049" y="8807"/>
                  </a:moveTo>
                  <a:lnTo>
                    <a:pt x="411099" y="8807"/>
                  </a:lnTo>
                  <a:lnTo>
                    <a:pt x="447104" y="98818"/>
                  </a:lnTo>
                  <a:lnTo>
                    <a:pt x="427101" y="98818"/>
                  </a:lnTo>
                  <a:lnTo>
                    <a:pt x="419386" y="79292"/>
                  </a:lnTo>
                  <a:lnTo>
                    <a:pt x="383667" y="79292"/>
                  </a:lnTo>
                  <a:lnTo>
                    <a:pt x="375951" y="98818"/>
                  </a:lnTo>
                  <a:lnTo>
                    <a:pt x="355854" y="98818"/>
                  </a:lnTo>
                  <a:close/>
                  <a:moveTo>
                    <a:pt x="414433" y="63957"/>
                  </a:moveTo>
                  <a:lnTo>
                    <a:pt x="401670" y="29667"/>
                  </a:lnTo>
                  <a:lnTo>
                    <a:pt x="388905" y="63957"/>
                  </a:lnTo>
                  <a:close/>
                  <a:moveTo>
                    <a:pt x="458057" y="9093"/>
                  </a:moveTo>
                  <a:lnTo>
                    <a:pt x="502253" y="9093"/>
                  </a:lnTo>
                  <a:cubicBezTo>
                    <a:pt x="509464" y="8680"/>
                    <a:pt x="516578" y="10915"/>
                    <a:pt x="522255" y="15379"/>
                  </a:cubicBezTo>
                  <a:cubicBezTo>
                    <a:pt x="527268" y="20096"/>
                    <a:pt x="529920" y="26798"/>
                    <a:pt x="529494" y="33667"/>
                  </a:cubicBezTo>
                  <a:cubicBezTo>
                    <a:pt x="529544" y="37539"/>
                    <a:pt x="528557" y="41354"/>
                    <a:pt x="526636" y="44716"/>
                  </a:cubicBezTo>
                  <a:cubicBezTo>
                    <a:pt x="524824" y="47924"/>
                    <a:pt x="522152" y="50563"/>
                    <a:pt x="518921" y="52336"/>
                  </a:cubicBezTo>
                  <a:cubicBezTo>
                    <a:pt x="522789" y="53766"/>
                    <a:pt x="526117" y="56362"/>
                    <a:pt x="528446" y="59766"/>
                  </a:cubicBezTo>
                  <a:cubicBezTo>
                    <a:pt x="530851" y="63643"/>
                    <a:pt x="532014" y="68163"/>
                    <a:pt x="531779" y="72720"/>
                  </a:cubicBezTo>
                  <a:cubicBezTo>
                    <a:pt x="531888" y="77662"/>
                    <a:pt x="530636" y="82539"/>
                    <a:pt x="528160" y="86817"/>
                  </a:cubicBezTo>
                  <a:cubicBezTo>
                    <a:pt x="525805" y="90917"/>
                    <a:pt x="522294" y="94230"/>
                    <a:pt x="518063" y="96342"/>
                  </a:cubicBezTo>
                  <a:cubicBezTo>
                    <a:pt x="513673" y="98476"/>
                    <a:pt x="508846" y="99553"/>
                    <a:pt x="503966" y="99485"/>
                  </a:cubicBezTo>
                  <a:lnTo>
                    <a:pt x="457581" y="99485"/>
                  </a:lnTo>
                  <a:lnTo>
                    <a:pt x="457581" y="8807"/>
                  </a:lnTo>
                  <a:close/>
                  <a:moveTo>
                    <a:pt x="498538" y="45669"/>
                  </a:moveTo>
                  <a:cubicBezTo>
                    <a:pt x="501460" y="45827"/>
                    <a:pt x="504339" y="44913"/>
                    <a:pt x="506634" y="43097"/>
                  </a:cubicBezTo>
                  <a:cubicBezTo>
                    <a:pt x="508783" y="40938"/>
                    <a:pt x="509864" y="37938"/>
                    <a:pt x="509588" y="34905"/>
                  </a:cubicBezTo>
                  <a:cubicBezTo>
                    <a:pt x="509965" y="31764"/>
                    <a:pt x="508917" y="28619"/>
                    <a:pt x="506730" y="26333"/>
                  </a:cubicBezTo>
                  <a:cubicBezTo>
                    <a:pt x="504113" y="24607"/>
                    <a:pt x="500996" y="23803"/>
                    <a:pt x="497871" y="24047"/>
                  </a:cubicBezTo>
                  <a:lnTo>
                    <a:pt x="477679" y="24047"/>
                  </a:lnTo>
                  <a:lnTo>
                    <a:pt x="477679" y="45669"/>
                  </a:lnTo>
                  <a:close/>
                  <a:moveTo>
                    <a:pt x="499681" y="84245"/>
                  </a:moveTo>
                  <a:cubicBezTo>
                    <a:pt x="503052" y="84453"/>
                    <a:pt x="506398" y="83550"/>
                    <a:pt x="509206" y="81673"/>
                  </a:cubicBezTo>
                  <a:cubicBezTo>
                    <a:pt x="511626" y="79439"/>
                    <a:pt x="512830" y="76181"/>
                    <a:pt x="512444" y="72910"/>
                  </a:cubicBezTo>
                  <a:cubicBezTo>
                    <a:pt x="512828" y="69395"/>
                    <a:pt x="511603" y="65894"/>
                    <a:pt x="509111" y="63385"/>
                  </a:cubicBezTo>
                  <a:cubicBezTo>
                    <a:pt x="506149" y="61276"/>
                    <a:pt x="502545" y="60265"/>
                    <a:pt x="498920" y="60528"/>
                  </a:cubicBezTo>
                  <a:lnTo>
                    <a:pt x="477584" y="60528"/>
                  </a:lnTo>
                  <a:lnTo>
                    <a:pt x="477584" y="83959"/>
                  </a:lnTo>
                  <a:close/>
                  <a:moveTo>
                    <a:pt x="589407" y="101104"/>
                  </a:moveTo>
                  <a:cubicBezTo>
                    <a:pt x="580561" y="101289"/>
                    <a:pt x="571802" y="99328"/>
                    <a:pt x="563880" y="95389"/>
                  </a:cubicBezTo>
                  <a:cubicBezTo>
                    <a:pt x="556683" y="91724"/>
                    <a:pt x="550722" y="86028"/>
                    <a:pt x="546734" y="79006"/>
                  </a:cubicBezTo>
                  <a:cubicBezTo>
                    <a:pt x="542508" y="71417"/>
                    <a:pt x="540402" y="62830"/>
                    <a:pt x="540638" y="54146"/>
                  </a:cubicBezTo>
                  <a:cubicBezTo>
                    <a:pt x="540411" y="45463"/>
                    <a:pt x="542516" y="36878"/>
                    <a:pt x="546734" y="29286"/>
                  </a:cubicBezTo>
                  <a:cubicBezTo>
                    <a:pt x="550666" y="22221"/>
                    <a:pt x="556643" y="16510"/>
                    <a:pt x="563880" y="12903"/>
                  </a:cubicBezTo>
                  <a:cubicBezTo>
                    <a:pt x="571802" y="8964"/>
                    <a:pt x="580561" y="7003"/>
                    <a:pt x="589407" y="7188"/>
                  </a:cubicBezTo>
                  <a:cubicBezTo>
                    <a:pt x="595247" y="7110"/>
                    <a:pt x="601074" y="7783"/>
                    <a:pt x="606742" y="9188"/>
                  </a:cubicBezTo>
                  <a:cubicBezTo>
                    <a:pt x="611646" y="10502"/>
                    <a:pt x="616309" y="12592"/>
                    <a:pt x="620553" y="15379"/>
                  </a:cubicBezTo>
                  <a:lnTo>
                    <a:pt x="620554" y="34429"/>
                  </a:lnTo>
                  <a:cubicBezTo>
                    <a:pt x="616722" y="31346"/>
                    <a:pt x="612321" y="29048"/>
                    <a:pt x="607600" y="27666"/>
                  </a:cubicBezTo>
                  <a:cubicBezTo>
                    <a:pt x="602195" y="26230"/>
                    <a:pt x="596619" y="25526"/>
                    <a:pt x="591027" y="25571"/>
                  </a:cubicBezTo>
                  <a:cubicBezTo>
                    <a:pt x="585648" y="25519"/>
                    <a:pt x="580331" y="26725"/>
                    <a:pt x="575501" y="29095"/>
                  </a:cubicBezTo>
                  <a:cubicBezTo>
                    <a:pt x="571005" y="31418"/>
                    <a:pt x="567246" y="34947"/>
                    <a:pt x="564642" y="39287"/>
                  </a:cubicBezTo>
                  <a:cubicBezTo>
                    <a:pt x="561906" y="43892"/>
                    <a:pt x="560520" y="49172"/>
                    <a:pt x="560641" y="54527"/>
                  </a:cubicBezTo>
                  <a:cubicBezTo>
                    <a:pt x="560527" y="59954"/>
                    <a:pt x="561772" y="65324"/>
                    <a:pt x="564261" y="70148"/>
                  </a:cubicBezTo>
                  <a:cubicBezTo>
                    <a:pt x="566655" y="74484"/>
                    <a:pt x="570264" y="78026"/>
                    <a:pt x="574643" y="80340"/>
                  </a:cubicBezTo>
                  <a:cubicBezTo>
                    <a:pt x="579437" y="82817"/>
                    <a:pt x="584772" y="84061"/>
                    <a:pt x="590169" y="83959"/>
                  </a:cubicBezTo>
                  <a:cubicBezTo>
                    <a:pt x="594960" y="84066"/>
                    <a:pt x="599715" y="83090"/>
                    <a:pt x="604075" y="81102"/>
                  </a:cubicBezTo>
                  <a:lnTo>
                    <a:pt x="604076" y="63099"/>
                  </a:lnTo>
                  <a:lnTo>
                    <a:pt x="589502" y="63099"/>
                  </a:lnTo>
                  <a:lnTo>
                    <a:pt x="589502" y="48621"/>
                  </a:lnTo>
                  <a:lnTo>
                    <a:pt x="623031" y="48621"/>
                  </a:lnTo>
                  <a:lnTo>
                    <a:pt x="623031" y="92532"/>
                  </a:lnTo>
                  <a:cubicBezTo>
                    <a:pt x="612885" y="98633"/>
                    <a:pt x="601131" y="101521"/>
                    <a:pt x="589312" y="100818"/>
                  </a:cubicBezTo>
                  <a:close/>
                  <a:moveTo>
                    <a:pt x="667417" y="9093"/>
                  </a:moveTo>
                  <a:lnTo>
                    <a:pt x="686467" y="9093"/>
                  </a:lnTo>
                  <a:lnTo>
                    <a:pt x="722376" y="99104"/>
                  </a:lnTo>
                  <a:lnTo>
                    <a:pt x="702469" y="99104"/>
                  </a:lnTo>
                  <a:lnTo>
                    <a:pt x="694659" y="79578"/>
                  </a:lnTo>
                  <a:lnTo>
                    <a:pt x="659035" y="79578"/>
                  </a:lnTo>
                  <a:lnTo>
                    <a:pt x="651320" y="99104"/>
                  </a:lnTo>
                  <a:lnTo>
                    <a:pt x="631222" y="99104"/>
                  </a:lnTo>
                  <a:close/>
                  <a:moveTo>
                    <a:pt x="689706" y="63957"/>
                  </a:moveTo>
                  <a:lnTo>
                    <a:pt x="676942" y="29667"/>
                  </a:lnTo>
                  <a:lnTo>
                    <a:pt x="664273" y="63957"/>
                  </a:lnTo>
                  <a:close/>
                  <a:moveTo>
                    <a:pt x="772477" y="101104"/>
                  </a:moveTo>
                  <a:cubicBezTo>
                    <a:pt x="763632" y="101278"/>
                    <a:pt x="754876" y="99317"/>
                    <a:pt x="746950" y="95389"/>
                  </a:cubicBezTo>
                  <a:cubicBezTo>
                    <a:pt x="739754" y="91724"/>
                    <a:pt x="733792" y="86028"/>
                    <a:pt x="729804" y="79006"/>
                  </a:cubicBezTo>
                  <a:cubicBezTo>
                    <a:pt x="721673" y="63430"/>
                    <a:pt x="721673" y="44862"/>
                    <a:pt x="729804" y="29286"/>
                  </a:cubicBezTo>
                  <a:cubicBezTo>
                    <a:pt x="733737" y="22221"/>
                    <a:pt x="739713" y="16510"/>
                    <a:pt x="746950" y="12903"/>
                  </a:cubicBezTo>
                  <a:cubicBezTo>
                    <a:pt x="754876" y="8975"/>
                    <a:pt x="763632" y="7014"/>
                    <a:pt x="772477" y="7188"/>
                  </a:cubicBezTo>
                  <a:cubicBezTo>
                    <a:pt x="783485" y="6741"/>
                    <a:pt x="794361" y="9702"/>
                    <a:pt x="803624" y="15665"/>
                  </a:cubicBezTo>
                  <a:lnTo>
                    <a:pt x="803624" y="34715"/>
                  </a:lnTo>
                  <a:cubicBezTo>
                    <a:pt x="799863" y="31483"/>
                    <a:pt x="795442" y="29110"/>
                    <a:pt x="790670" y="27762"/>
                  </a:cubicBezTo>
                  <a:cubicBezTo>
                    <a:pt x="785273" y="26279"/>
                    <a:pt x="779693" y="25573"/>
                    <a:pt x="774097" y="25666"/>
                  </a:cubicBezTo>
                  <a:cubicBezTo>
                    <a:pt x="765956" y="25216"/>
                    <a:pt x="757969" y="28027"/>
                    <a:pt x="751904" y="33477"/>
                  </a:cubicBezTo>
                  <a:cubicBezTo>
                    <a:pt x="746304" y="39048"/>
                    <a:pt x="743328" y="46732"/>
                    <a:pt x="743713" y="54622"/>
                  </a:cubicBezTo>
                  <a:cubicBezTo>
                    <a:pt x="743285" y="62594"/>
                    <a:pt x="746303" y="70365"/>
                    <a:pt x="751999" y="75958"/>
                  </a:cubicBezTo>
                  <a:cubicBezTo>
                    <a:pt x="758035" y="81394"/>
                    <a:pt x="765987" y="84204"/>
                    <a:pt x="774097" y="83769"/>
                  </a:cubicBezTo>
                  <a:cubicBezTo>
                    <a:pt x="779832" y="83862"/>
                    <a:pt x="785546" y="83091"/>
                    <a:pt x="791052" y="81483"/>
                  </a:cubicBezTo>
                  <a:cubicBezTo>
                    <a:pt x="796179" y="79780"/>
                    <a:pt x="800909" y="77058"/>
                    <a:pt x="804958" y="73482"/>
                  </a:cubicBezTo>
                  <a:lnTo>
                    <a:pt x="804958" y="92532"/>
                  </a:lnTo>
                  <a:cubicBezTo>
                    <a:pt x="795440" y="98820"/>
                    <a:pt x="784156" y="101892"/>
                    <a:pt x="772763" y="101295"/>
                  </a:cubicBezTo>
                  <a:close/>
                  <a:moveTo>
                    <a:pt x="815626" y="9093"/>
                  </a:moveTo>
                  <a:lnTo>
                    <a:pt x="835248" y="9093"/>
                  </a:lnTo>
                  <a:lnTo>
                    <a:pt x="835248" y="44907"/>
                  </a:lnTo>
                  <a:lnTo>
                    <a:pt x="874491" y="44907"/>
                  </a:lnTo>
                  <a:lnTo>
                    <a:pt x="874491" y="8807"/>
                  </a:lnTo>
                  <a:lnTo>
                    <a:pt x="894112" y="8807"/>
                  </a:lnTo>
                  <a:lnTo>
                    <a:pt x="894112" y="98818"/>
                  </a:lnTo>
                  <a:lnTo>
                    <a:pt x="874491" y="98818"/>
                  </a:lnTo>
                  <a:lnTo>
                    <a:pt x="874491" y="60718"/>
                  </a:lnTo>
                  <a:lnTo>
                    <a:pt x="835248" y="60718"/>
                  </a:lnTo>
                  <a:lnTo>
                    <a:pt x="835248" y="98818"/>
                  </a:lnTo>
                  <a:lnTo>
                    <a:pt x="815626" y="98818"/>
                  </a:lnTo>
                  <a:close/>
                  <a:moveTo>
                    <a:pt x="940975" y="9093"/>
                  </a:moveTo>
                  <a:lnTo>
                    <a:pt x="960025" y="9093"/>
                  </a:lnTo>
                  <a:lnTo>
                    <a:pt x="995935" y="99104"/>
                  </a:lnTo>
                  <a:lnTo>
                    <a:pt x="976408" y="99104"/>
                  </a:lnTo>
                  <a:lnTo>
                    <a:pt x="968692" y="79578"/>
                  </a:lnTo>
                  <a:lnTo>
                    <a:pt x="933069" y="79578"/>
                  </a:lnTo>
                  <a:lnTo>
                    <a:pt x="925259" y="99104"/>
                  </a:lnTo>
                  <a:lnTo>
                    <a:pt x="905161" y="99104"/>
                  </a:lnTo>
                  <a:close/>
                  <a:moveTo>
                    <a:pt x="963263" y="63957"/>
                  </a:moveTo>
                  <a:lnTo>
                    <a:pt x="950500" y="29667"/>
                  </a:lnTo>
                  <a:lnTo>
                    <a:pt x="937736" y="63957"/>
                  </a:lnTo>
                  <a:close/>
                  <a:moveTo>
                    <a:pt x="10097" y="140157"/>
                  </a:moveTo>
                  <a:lnTo>
                    <a:pt x="30956" y="140157"/>
                  </a:lnTo>
                  <a:lnTo>
                    <a:pt x="55721" y="204165"/>
                  </a:lnTo>
                  <a:lnTo>
                    <a:pt x="80581" y="140157"/>
                  </a:lnTo>
                  <a:lnTo>
                    <a:pt x="101346" y="140157"/>
                  </a:lnTo>
                  <a:lnTo>
                    <a:pt x="65341" y="230263"/>
                  </a:lnTo>
                  <a:lnTo>
                    <a:pt x="46291" y="230263"/>
                  </a:lnTo>
                  <a:close/>
                  <a:moveTo>
                    <a:pt x="128206" y="140157"/>
                  </a:moveTo>
                  <a:lnTo>
                    <a:pt x="147256" y="140157"/>
                  </a:lnTo>
                  <a:lnTo>
                    <a:pt x="183166" y="230263"/>
                  </a:lnTo>
                  <a:lnTo>
                    <a:pt x="163163" y="230263"/>
                  </a:lnTo>
                  <a:lnTo>
                    <a:pt x="155449" y="210642"/>
                  </a:lnTo>
                  <a:lnTo>
                    <a:pt x="119824" y="210642"/>
                  </a:lnTo>
                  <a:lnTo>
                    <a:pt x="112109" y="230263"/>
                  </a:lnTo>
                  <a:lnTo>
                    <a:pt x="91916" y="230263"/>
                  </a:lnTo>
                  <a:close/>
                  <a:moveTo>
                    <a:pt x="150495" y="195021"/>
                  </a:moveTo>
                  <a:lnTo>
                    <a:pt x="137731" y="160826"/>
                  </a:lnTo>
                  <a:lnTo>
                    <a:pt x="124968" y="195021"/>
                  </a:lnTo>
                  <a:close/>
                  <a:moveTo>
                    <a:pt x="239268" y="140157"/>
                  </a:moveTo>
                  <a:lnTo>
                    <a:pt x="258318" y="140157"/>
                  </a:lnTo>
                  <a:lnTo>
                    <a:pt x="286036" y="200450"/>
                  </a:lnTo>
                  <a:lnTo>
                    <a:pt x="313848" y="140157"/>
                  </a:lnTo>
                  <a:lnTo>
                    <a:pt x="332898" y="140157"/>
                  </a:lnTo>
                  <a:lnTo>
                    <a:pt x="332898" y="230263"/>
                  </a:lnTo>
                  <a:lnTo>
                    <a:pt x="313848" y="230263"/>
                  </a:lnTo>
                  <a:lnTo>
                    <a:pt x="313848" y="178257"/>
                  </a:lnTo>
                  <a:lnTo>
                    <a:pt x="290036" y="229406"/>
                  </a:lnTo>
                  <a:lnTo>
                    <a:pt x="280511" y="229406"/>
                  </a:lnTo>
                  <a:lnTo>
                    <a:pt x="258032" y="178257"/>
                  </a:lnTo>
                  <a:lnTo>
                    <a:pt x="258032" y="229406"/>
                  </a:lnTo>
                  <a:lnTo>
                    <a:pt x="238982" y="229406"/>
                  </a:lnTo>
                  <a:lnTo>
                    <a:pt x="238982" y="139395"/>
                  </a:lnTo>
                  <a:close/>
                  <a:moveTo>
                    <a:pt x="377190" y="140157"/>
                  </a:moveTo>
                  <a:lnTo>
                    <a:pt x="396240" y="140157"/>
                  </a:lnTo>
                  <a:lnTo>
                    <a:pt x="432149" y="230263"/>
                  </a:lnTo>
                  <a:lnTo>
                    <a:pt x="412242" y="230263"/>
                  </a:lnTo>
                  <a:lnTo>
                    <a:pt x="404526" y="210642"/>
                  </a:lnTo>
                  <a:lnTo>
                    <a:pt x="368808" y="210642"/>
                  </a:lnTo>
                  <a:lnTo>
                    <a:pt x="361093" y="230263"/>
                  </a:lnTo>
                  <a:lnTo>
                    <a:pt x="340995" y="230263"/>
                  </a:lnTo>
                  <a:close/>
                  <a:moveTo>
                    <a:pt x="399479" y="195021"/>
                  </a:moveTo>
                  <a:lnTo>
                    <a:pt x="386715" y="160826"/>
                  </a:lnTo>
                  <a:lnTo>
                    <a:pt x="373952" y="195021"/>
                  </a:lnTo>
                  <a:close/>
                  <a:moveTo>
                    <a:pt x="443103" y="140157"/>
                  </a:moveTo>
                  <a:lnTo>
                    <a:pt x="462724" y="140157"/>
                  </a:lnTo>
                  <a:lnTo>
                    <a:pt x="462724" y="178257"/>
                  </a:lnTo>
                  <a:lnTo>
                    <a:pt x="496729" y="139109"/>
                  </a:lnTo>
                  <a:lnTo>
                    <a:pt x="520065" y="139109"/>
                  </a:lnTo>
                  <a:lnTo>
                    <a:pt x="481965" y="183019"/>
                  </a:lnTo>
                  <a:lnTo>
                    <a:pt x="522732" y="229215"/>
                  </a:lnTo>
                  <a:lnTo>
                    <a:pt x="499396" y="229215"/>
                  </a:lnTo>
                  <a:lnTo>
                    <a:pt x="462630" y="187782"/>
                  </a:lnTo>
                  <a:lnTo>
                    <a:pt x="462630" y="229215"/>
                  </a:lnTo>
                  <a:lnTo>
                    <a:pt x="443008" y="229215"/>
                  </a:lnTo>
                  <a:lnTo>
                    <a:pt x="443008" y="139395"/>
                  </a:lnTo>
                  <a:close/>
                  <a:moveTo>
                    <a:pt x="550450" y="156540"/>
                  </a:moveTo>
                  <a:lnTo>
                    <a:pt x="524161" y="156540"/>
                  </a:lnTo>
                  <a:lnTo>
                    <a:pt x="524161" y="139395"/>
                  </a:lnTo>
                  <a:lnTo>
                    <a:pt x="596265" y="139395"/>
                  </a:lnTo>
                  <a:lnTo>
                    <a:pt x="596265" y="155778"/>
                  </a:lnTo>
                  <a:lnTo>
                    <a:pt x="570071" y="155778"/>
                  </a:lnTo>
                  <a:lnTo>
                    <a:pt x="570071" y="229501"/>
                  </a:lnTo>
                  <a:lnTo>
                    <a:pt x="550450" y="229501"/>
                  </a:lnTo>
                  <a:close/>
                  <a:moveTo>
                    <a:pt x="622363" y="140157"/>
                  </a:moveTo>
                  <a:lnTo>
                    <a:pt x="641413" y="140157"/>
                  </a:lnTo>
                  <a:lnTo>
                    <a:pt x="677418" y="230263"/>
                  </a:lnTo>
                  <a:lnTo>
                    <a:pt x="657416" y="230263"/>
                  </a:lnTo>
                  <a:lnTo>
                    <a:pt x="649700" y="210642"/>
                  </a:lnTo>
                  <a:lnTo>
                    <a:pt x="614458" y="210642"/>
                  </a:lnTo>
                  <a:lnTo>
                    <a:pt x="606742" y="230263"/>
                  </a:lnTo>
                  <a:lnTo>
                    <a:pt x="585883" y="230263"/>
                  </a:lnTo>
                  <a:close/>
                  <a:moveTo>
                    <a:pt x="644653" y="195021"/>
                  </a:moveTo>
                  <a:lnTo>
                    <a:pt x="631888" y="160826"/>
                  </a:lnTo>
                  <a:lnTo>
                    <a:pt x="619125" y="195021"/>
                  </a:lnTo>
                  <a:close/>
                  <a:moveTo>
                    <a:pt x="688277" y="140157"/>
                  </a:moveTo>
                  <a:lnTo>
                    <a:pt x="732473" y="140157"/>
                  </a:lnTo>
                  <a:cubicBezTo>
                    <a:pt x="739686" y="139726"/>
                    <a:pt x="746806" y="141963"/>
                    <a:pt x="752475" y="146443"/>
                  </a:cubicBezTo>
                  <a:cubicBezTo>
                    <a:pt x="757454" y="151182"/>
                    <a:pt x="760100" y="157869"/>
                    <a:pt x="759714" y="164731"/>
                  </a:cubicBezTo>
                  <a:cubicBezTo>
                    <a:pt x="759764" y="168603"/>
                    <a:pt x="758777" y="172418"/>
                    <a:pt x="756856" y="175780"/>
                  </a:cubicBezTo>
                  <a:cubicBezTo>
                    <a:pt x="755049" y="179017"/>
                    <a:pt x="752377" y="181688"/>
                    <a:pt x="749140" y="183495"/>
                  </a:cubicBezTo>
                  <a:cubicBezTo>
                    <a:pt x="753002" y="184889"/>
                    <a:pt x="756332" y="187453"/>
                    <a:pt x="758665" y="190830"/>
                  </a:cubicBezTo>
                  <a:cubicBezTo>
                    <a:pt x="761071" y="194707"/>
                    <a:pt x="762234" y="199227"/>
                    <a:pt x="761999" y="203784"/>
                  </a:cubicBezTo>
                  <a:cubicBezTo>
                    <a:pt x="762154" y="208731"/>
                    <a:pt x="760898" y="213620"/>
                    <a:pt x="758379" y="217881"/>
                  </a:cubicBezTo>
                  <a:cubicBezTo>
                    <a:pt x="756025" y="221981"/>
                    <a:pt x="752513" y="225294"/>
                    <a:pt x="748282" y="227406"/>
                  </a:cubicBezTo>
                  <a:cubicBezTo>
                    <a:pt x="743916" y="229615"/>
                    <a:pt x="739078" y="230727"/>
                    <a:pt x="734185" y="230644"/>
                  </a:cubicBezTo>
                  <a:lnTo>
                    <a:pt x="687800" y="230644"/>
                  </a:lnTo>
                  <a:lnTo>
                    <a:pt x="687800" y="139395"/>
                  </a:lnTo>
                  <a:close/>
                  <a:moveTo>
                    <a:pt x="728758" y="176733"/>
                  </a:moveTo>
                  <a:cubicBezTo>
                    <a:pt x="731680" y="176891"/>
                    <a:pt x="734559" y="175977"/>
                    <a:pt x="736854" y="174161"/>
                  </a:cubicBezTo>
                  <a:cubicBezTo>
                    <a:pt x="739003" y="172002"/>
                    <a:pt x="740084" y="169002"/>
                    <a:pt x="739807" y="165969"/>
                  </a:cubicBezTo>
                  <a:cubicBezTo>
                    <a:pt x="740171" y="162830"/>
                    <a:pt x="739125" y="159690"/>
                    <a:pt x="736949" y="157397"/>
                  </a:cubicBezTo>
                  <a:cubicBezTo>
                    <a:pt x="734333" y="155671"/>
                    <a:pt x="731216" y="154867"/>
                    <a:pt x="728090" y="155111"/>
                  </a:cubicBezTo>
                  <a:lnTo>
                    <a:pt x="707899" y="155111"/>
                  </a:lnTo>
                  <a:lnTo>
                    <a:pt x="707899" y="176733"/>
                  </a:lnTo>
                  <a:close/>
                  <a:moveTo>
                    <a:pt x="729901" y="215309"/>
                  </a:moveTo>
                  <a:cubicBezTo>
                    <a:pt x="733272" y="215517"/>
                    <a:pt x="736618" y="214614"/>
                    <a:pt x="739426" y="212737"/>
                  </a:cubicBezTo>
                  <a:cubicBezTo>
                    <a:pt x="741845" y="210503"/>
                    <a:pt x="743050" y="207245"/>
                    <a:pt x="742664" y="203974"/>
                  </a:cubicBezTo>
                  <a:cubicBezTo>
                    <a:pt x="743076" y="200456"/>
                    <a:pt x="741847" y="196943"/>
                    <a:pt x="739330" y="194449"/>
                  </a:cubicBezTo>
                  <a:cubicBezTo>
                    <a:pt x="736354" y="192381"/>
                    <a:pt x="732753" y="191405"/>
                    <a:pt x="729139" y="191687"/>
                  </a:cubicBezTo>
                  <a:lnTo>
                    <a:pt x="707803" y="191687"/>
                  </a:lnTo>
                  <a:lnTo>
                    <a:pt x="707803" y="215118"/>
                  </a:lnTo>
                  <a:close/>
                  <a:moveTo>
                    <a:pt x="33433" y="286365"/>
                  </a:moveTo>
                  <a:lnTo>
                    <a:pt x="7144" y="286365"/>
                  </a:lnTo>
                  <a:lnTo>
                    <a:pt x="7144" y="269983"/>
                  </a:lnTo>
                  <a:lnTo>
                    <a:pt x="79249" y="269983"/>
                  </a:lnTo>
                  <a:lnTo>
                    <a:pt x="79249" y="286365"/>
                  </a:lnTo>
                  <a:lnTo>
                    <a:pt x="53055" y="286365"/>
                  </a:lnTo>
                  <a:lnTo>
                    <a:pt x="53055" y="360089"/>
                  </a:lnTo>
                  <a:lnTo>
                    <a:pt x="33433" y="360089"/>
                  </a:lnTo>
                  <a:close/>
                  <a:moveTo>
                    <a:pt x="105347" y="269983"/>
                  </a:moveTo>
                  <a:lnTo>
                    <a:pt x="124397" y="269983"/>
                  </a:lnTo>
                  <a:lnTo>
                    <a:pt x="160401" y="360089"/>
                  </a:lnTo>
                  <a:lnTo>
                    <a:pt x="140398" y="360089"/>
                  </a:lnTo>
                  <a:lnTo>
                    <a:pt x="132684" y="340467"/>
                  </a:lnTo>
                  <a:lnTo>
                    <a:pt x="96965" y="340467"/>
                  </a:lnTo>
                  <a:lnTo>
                    <a:pt x="89249" y="360089"/>
                  </a:lnTo>
                  <a:lnTo>
                    <a:pt x="69152" y="360089"/>
                  </a:lnTo>
                  <a:close/>
                  <a:moveTo>
                    <a:pt x="127635" y="324942"/>
                  </a:moveTo>
                  <a:lnTo>
                    <a:pt x="114872" y="290652"/>
                  </a:lnTo>
                  <a:lnTo>
                    <a:pt x="102108" y="324942"/>
                  </a:lnTo>
                  <a:close/>
                  <a:moveTo>
                    <a:pt x="206692" y="269983"/>
                  </a:moveTo>
                  <a:lnTo>
                    <a:pt x="226314" y="269983"/>
                  </a:lnTo>
                  <a:lnTo>
                    <a:pt x="226314" y="343706"/>
                  </a:lnTo>
                  <a:lnTo>
                    <a:pt x="267557" y="343706"/>
                  </a:lnTo>
                  <a:lnTo>
                    <a:pt x="267557" y="360089"/>
                  </a:lnTo>
                  <a:lnTo>
                    <a:pt x="206692" y="360089"/>
                  </a:lnTo>
                  <a:close/>
                  <a:moveTo>
                    <a:pt x="275939" y="269983"/>
                  </a:moveTo>
                  <a:lnTo>
                    <a:pt x="294989" y="269983"/>
                  </a:lnTo>
                  <a:lnTo>
                    <a:pt x="294989" y="360089"/>
                  </a:lnTo>
                  <a:lnTo>
                    <a:pt x="275939" y="360089"/>
                  </a:lnTo>
                  <a:close/>
                  <a:moveTo>
                    <a:pt x="308992" y="269983"/>
                  </a:moveTo>
                  <a:lnTo>
                    <a:pt x="328042" y="269983"/>
                  </a:lnTo>
                  <a:lnTo>
                    <a:pt x="356331" y="330657"/>
                  </a:lnTo>
                  <a:lnTo>
                    <a:pt x="384143" y="270363"/>
                  </a:lnTo>
                  <a:lnTo>
                    <a:pt x="403193" y="270363"/>
                  </a:lnTo>
                  <a:lnTo>
                    <a:pt x="403193" y="360470"/>
                  </a:lnTo>
                  <a:lnTo>
                    <a:pt x="384143" y="360470"/>
                  </a:lnTo>
                  <a:lnTo>
                    <a:pt x="384143" y="308940"/>
                  </a:lnTo>
                  <a:lnTo>
                    <a:pt x="360236" y="360089"/>
                  </a:lnTo>
                  <a:lnTo>
                    <a:pt x="351282" y="360089"/>
                  </a:lnTo>
                  <a:lnTo>
                    <a:pt x="327565" y="308940"/>
                  </a:lnTo>
                  <a:lnTo>
                    <a:pt x="327565" y="360089"/>
                  </a:lnTo>
                  <a:lnTo>
                    <a:pt x="308515" y="360089"/>
                  </a:lnTo>
                  <a:close/>
                  <a:moveTo>
                    <a:pt x="416623" y="269983"/>
                  </a:moveTo>
                  <a:lnTo>
                    <a:pt x="435673" y="269983"/>
                  </a:lnTo>
                  <a:lnTo>
                    <a:pt x="435673" y="360089"/>
                  </a:lnTo>
                  <a:lnTo>
                    <a:pt x="416623" y="360089"/>
                  </a:lnTo>
                  <a:close/>
                  <a:moveTo>
                    <a:pt x="492253" y="269983"/>
                  </a:moveTo>
                  <a:lnTo>
                    <a:pt x="513112" y="269983"/>
                  </a:lnTo>
                  <a:lnTo>
                    <a:pt x="537877" y="334086"/>
                  </a:lnTo>
                  <a:lnTo>
                    <a:pt x="562737" y="269983"/>
                  </a:lnTo>
                  <a:lnTo>
                    <a:pt x="583502" y="269983"/>
                  </a:lnTo>
                  <a:lnTo>
                    <a:pt x="547783" y="360089"/>
                  </a:lnTo>
                  <a:lnTo>
                    <a:pt x="528733" y="360089"/>
                  </a:lnTo>
                  <a:close/>
                  <a:moveTo>
                    <a:pt x="610362" y="269983"/>
                  </a:moveTo>
                  <a:lnTo>
                    <a:pt x="629412" y="269983"/>
                  </a:lnTo>
                  <a:lnTo>
                    <a:pt x="665321" y="360089"/>
                  </a:lnTo>
                  <a:lnTo>
                    <a:pt x="645414" y="360089"/>
                  </a:lnTo>
                  <a:lnTo>
                    <a:pt x="637604" y="340467"/>
                  </a:lnTo>
                  <a:lnTo>
                    <a:pt x="601980" y="340467"/>
                  </a:lnTo>
                  <a:lnTo>
                    <a:pt x="594265" y="360089"/>
                  </a:lnTo>
                  <a:lnTo>
                    <a:pt x="574072" y="360089"/>
                  </a:lnTo>
                  <a:close/>
                  <a:moveTo>
                    <a:pt x="632651" y="324942"/>
                  </a:moveTo>
                  <a:lnTo>
                    <a:pt x="619887" y="290652"/>
                  </a:lnTo>
                  <a:lnTo>
                    <a:pt x="607123" y="324942"/>
                  </a:lnTo>
                  <a:close/>
                  <a:moveTo>
                    <a:pt x="671799" y="347040"/>
                  </a:moveTo>
                  <a:lnTo>
                    <a:pt x="715899" y="286365"/>
                  </a:lnTo>
                  <a:lnTo>
                    <a:pt x="673037" y="286365"/>
                  </a:lnTo>
                  <a:lnTo>
                    <a:pt x="673037" y="269983"/>
                  </a:lnTo>
                  <a:lnTo>
                    <a:pt x="739712" y="269983"/>
                  </a:lnTo>
                  <a:lnTo>
                    <a:pt x="739712" y="283032"/>
                  </a:lnTo>
                  <a:lnTo>
                    <a:pt x="695992" y="343611"/>
                  </a:lnTo>
                  <a:lnTo>
                    <a:pt x="742379" y="343611"/>
                  </a:lnTo>
                  <a:lnTo>
                    <a:pt x="742379" y="359994"/>
                  </a:lnTo>
                  <a:lnTo>
                    <a:pt x="671513" y="359994"/>
                  </a:lnTo>
                  <a:lnTo>
                    <a:pt x="671513" y="347040"/>
                  </a:lnTo>
                  <a:close/>
                  <a:moveTo>
                    <a:pt x="753618" y="269983"/>
                  </a:moveTo>
                  <a:lnTo>
                    <a:pt x="773240" y="269983"/>
                  </a:lnTo>
                  <a:lnTo>
                    <a:pt x="773240" y="360089"/>
                  </a:lnTo>
                  <a:lnTo>
                    <a:pt x="753618" y="360089"/>
                  </a:lnTo>
                  <a:close/>
                  <a:moveTo>
                    <a:pt x="786765" y="269983"/>
                  </a:moveTo>
                  <a:lnTo>
                    <a:pt x="825817" y="269983"/>
                  </a:lnTo>
                  <a:cubicBezTo>
                    <a:pt x="834474" y="269456"/>
                    <a:pt x="843009" y="272211"/>
                    <a:pt x="849725" y="277698"/>
                  </a:cubicBezTo>
                  <a:cubicBezTo>
                    <a:pt x="855713" y="283432"/>
                    <a:pt x="858852" y="291524"/>
                    <a:pt x="858298" y="299796"/>
                  </a:cubicBezTo>
                  <a:cubicBezTo>
                    <a:pt x="858495" y="305819"/>
                    <a:pt x="856869" y="311762"/>
                    <a:pt x="853630" y="316846"/>
                  </a:cubicBezTo>
                  <a:cubicBezTo>
                    <a:pt x="850473" y="321602"/>
                    <a:pt x="845862" y="325210"/>
                    <a:pt x="840486" y="327133"/>
                  </a:cubicBezTo>
                  <a:lnTo>
                    <a:pt x="857631" y="360089"/>
                  </a:lnTo>
                  <a:lnTo>
                    <a:pt x="837534" y="360089"/>
                  </a:lnTo>
                  <a:lnTo>
                    <a:pt x="821722" y="329514"/>
                  </a:lnTo>
                  <a:lnTo>
                    <a:pt x="806387" y="329514"/>
                  </a:lnTo>
                  <a:lnTo>
                    <a:pt x="806387" y="360089"/>
                  </a:lnTo>
                  <a:lnTo>
                    <a:pt x="786765" y="360089"/>
                  </a:lnTo>
                  <a:lnTo>
                    <a:pt x="786765" y="269983"/>
                  </a:lnTo>
                  <a:close/>
                  <a:moveTo>
                    <a:pt x="822293" y="313131"/>
                  </a:moveTo>
                  <a:cubicBezTo>
                    <a:pt x="826465" y="313374"/>
                    <a:pt x="830605" y="312272"/>
                    <a:pt x="834104" y="309987"/>
                  </a:cubicBezTo>
                  <a:cubicBezTo>
                    <a:pt x="837141" y="307510"/>
                    <a:pt x="838777" y="303705"/>
                    <a:pt x="838485" y="299796"/>
                  </a:cubicBezTo>
                  <a:cubicBezTo>
                    <a:pt x="838916" y="295831"/>
                    <a:pt x="837301" y="291919"/>
                    <a:pt x="834199" y="289413"/>
                  </a:cubicBezTo>
                  <a:cubicBezTo>
                    <a:pt x="830639" y="287197"/>
                    <a:pt x="826481" y="286132"/>
                    <a:pt x="822293" y="286365"/>
                  </a:cubicBezTo>
                  <a:lnTo>
                    <a:pt x="806387" y="286365"/>
                  </a:lnTo>
                  <a:lnTo>
                    <a:pt x="806387" y="313131"/>
                  </a:lnTo>
                  <a:close/>
                  <a:moveTo>
                    <a:pt x="869252" y="269983"/>
                  </a:moveTo>
                  <a:lnTo>
                    <a:pt x="888302" y="269983"/>
                  </a:lnTo>
                  <a:lnTo>
                    <a:pt x="888302" y="343706"/>
                  </a:lnTo>
                  <a:lnTo>
                    <a:pt x="929544" y="343706"/>
                  </a:lnTo>
                  <a:lnTo>
                    <a:pt x="929544" y="360089"/>
                  </a:lnTo>
                  <a:lnTo>
                    <a:pt x="868775" y="360089"/>
                  </a:lnTo>
                  <a:close/>
                  <a:moveTo>
                    <a:pt x="938403" y="269983"/>
                  </a:moveTo>
                  <a:lnTo>
                    <a:pt x="958024" y="269983"/>
                  </a:lnTo>
                  <a:lnTo>
                    <a:pt x="958024" y="360089"/>
                  </a:lnTo>
                  <a:lnTo>
                    <a:pt x="938308" y="360089"/>
                  </a:lnTo>
                  <a:close/>
                  <a:moveTo>
                    <a:pt x="1017651" y="361994"/>
                  </a:moveTo>
                  <a:cubicBezTo>
                    <a:pt x="1008806" y="362168"/>
                    <a:pt x="1000049" y="360207"/>
                    <a:pt x="992123" y="356279"/>
                  </a:cubicBezTo>
                  <a:cubicBezTo>
                    <a:pt x="984950" y="352626"/>
                    <a:pt x="978994" y="346967"/>
                    <a:pt x="974978" y="339991"/>
                  </a:cubicBezTo>
                  <a:cubicBezTo>
                    <a:pt x="966974" y="324351"/>
                    <a:pt x="966974" y="305816"/>
                    <a:pt x="974978" y="290176"/>
                  </a:cubicBezTo>
                  <a:cubicBezTo>
                    <a:pt x="978991" y="283174"/>
                    <a:pt x="984947" y="277485"/>
                    <a:pt x="992123" y="273793"/>
                  </a:cubicBezTo>
                  <a:cubicBezTo>
                    <a:pt x="1000049" y="269864"/>
                    <a:pt x="1008806" y="267904"/>
                    <a:pt x="1017651" y="268078"/>
                  </a:cubicBezTo>
                  <a:cubicBezTo>
                    <a:pt x="1023491" y="267994"/>
                    <a:pt x="1029319" y="268666"/>
                    <a:pt x="1034986" y="270078"/>
                  </a:cubicBezTo>
                  <a:cubicBezTo>
                    <a:pt x="1039916" y="271365"/>
                    <a:pt x="1044589" y="273492"/>
                    <a:pt x="1048797" y="276364"/>
                  </a:cubicBezTo>
                  <a:lnTo>
                    <a:pt x="1048798" y="295414"/>
                  </a:lnTo>
                  <a:cubicBezTo>
                    <a:pt x="1045025" y="292296"/>
                    <a:pt x="1040646" y="289993"/>
                    <a:pt x="1035939" y="288652"/>
                  </a:cubicBezTo>
                  <a:cubicBezTo>
                    <a:pt x="1030542" y="287169"/>
                    <a:pt x="1024962" y="286463"/>
                    <a:pt x="1019366" y="286556"/>
                  </a:cubicBezTo>
                  <a:cubicBezTo>
                    <a:pt x="1013980" y="286444"/>
                    <a:pt x="1008649" y="287654"/>
                    <a:pt x="1003840" y="290080"/>
                  </a:cubicBezTo>
                  <a:cubicBezTo>
                    <a:pt x="999304" y="292337"/>
                    <a:pt x="995504" y="295839"/>
                    <a:pt x="992886" y="300177"/>
                  </a:cubicBezTo>
                  <a:cubicBezTo>
                    <a:pt x="990134" y="304809"/>
                    <a:pt x="988747" y="310125"/>
                    <a:pt x="988885" y="315512"/>
                  </a:cubicBezTo>
                  <a:cubicBezTo>
                    <a:pt x="988766" y="320921"/>
                    <a:pt x="990047" y="326268"/>
                    <a:pt x="992600" y="331038"/>
                  </a:cubicBezTo>
                  <a:cubicBezTo>
                    <a:pt x="994994" y="335374"/>
                    <a:pt x="998603" y="338916"/>
                    <a:pt x="1002982" y="341230"/>
                  </a:cubicBezTo>
                  <a:cubicBezTo>
                    <a:pt x="1007730" y="343738"/>
                    <a:pt x="1013044" y="344985"/>
                    <a:pt x="1018412" y="344849"/>
                  </a:cubicBezTo>
                  <a:cubicBezTo>
                    <a:pt x="1023193" y="344948"/>
                    <a:pt x="1027938" y="344006"/>
                    <a:pt x="1032318" y="342087"/>
                  </a:cubicBezTo>
                  <a:lnTo>
                    <a:pt x="1032320" y="324275"/>
                  </a:lnTo>
                  <a:lnTo>
                    <a:pt x="1017746" y="324275"/>
                  </a:lnTo>
                  <a:lnTo>
                    <a:pt x="1017746" y="309797"/>
                  </a:lnTo>
                  <a:lnTo>
                    <a:pt x="1051274" y="309797"/>
                  </a:lnTo>
                  <a:lnTo>
                    <a:pt x="1051274" y="353231"/>
                  </a:lnTo>
                  <a:cubicBezTo>
                    <a:pt x="1041311" y="359474"/>
                    <a:pt x="1029681" y="362531"/>
                    <a:pt x="1017937" y="361994"/>
                  </a:cubicBezTo>
                  <a:close/>
                  <a:moveTo>
                    <a:pt x="1062228" y="269983"/>
                  </a:moveTo>
                  <a:lnTo>
                    <a:pt x="1081849" y="269983"/>
                  </a:lnTo>
                  <a:lnTo>
                    <a:pt x="1081849" y="360089"/>
                  </a:lnTo>
                  <a:lnTo>
                    <a:pt x="1062133" y="360089"/>
                  </a:lnTo>
                  <a:close/>
                  <a:moveTo>
                    <a:pt x="177069" y="268078"/>
                  </a:moveTo>
                  <a:lnTo>
                    <a:pt x="196119" y="268078"/>
                  </a:lnTo>
                  <a:lnTo>
                    <a:pt x="185833" y="293605"/>
                  </a:lnTo>
                  <a:lnTo>
                    <a:pt x="169164" y="293605"/>
                  </a:lnTo>
                  <a:close/>
                </a:path>
              </a:pathLst>
            </a:custGeom>
            <a:solidFill>
              <a:srgbClr val="FFFFFF"/>
            </a:solidFill>
            <a:ln w="9525" cap="flat">
              <a:noFill/>
              <a:prstDash val="solid"/>
              <a:miter/>
            </a:ln>
          </p:spPr>
          <p:txBody>
            <a:bodyPr rtlCol="0" anchor="ctr"/>
            <a:lstStyle/>
            <a:p>
              <a:endParaRPr lang="ru-RU" sz="1092"/>
            </a:p>
          </p:txBody>
        </p:sp>
        <p:sp>
          <p:nvSpPr>
            <p:cNvPr id="25" name="Полилиния: фигура 24">
              <a:extLst>
                <a:ext uri="{FF2B5EF4-FFF2-40B4-BE49-F238E27FC236}">
                  <a16:creationId xmlns="" xmlns:a16="http://schemas.microsoft.com/office/drawing/2014/main" id="{9C010DED-D84A-488C-978E-2A53E584CB5F}"/>
                </a:ext>
              </a:extLst>
            </p:cNvPr>
            <p:cNvSpPr/>
            <p:nvPr/>
          </p:nvSpPr>
          <p:spPr>
            <a:xfrm>
              <a:off x="17975998" y="126699"/>
              <a:ext cx="31413" cy="565428"/>
            </a:xfrm>
            <a:custGeom>
              <a:avLst/>
              <a:gdLst>
                <a:gd name="connsiteX0" fmla="*/ 14288 w 28575"/>
                <a:gd name="connsiteY0" fmla="*/ 14288 h 514350"/>
                <a:gd name="connsiteX1" fmla="*/ 14288 w 28575"/>
                <a:gd name="connsiteY1" fmla="*/ 505968 h 514350"/>
              </a:gdLst>
              <a:ahLst/>
              <a:cxnLst>
                <a:cxn ang="0">
                  <a:pos x="connsiteX0" y="connsiteY0"/>
                </a:cxn>
                <a:cxn ang="0">
                  <a:pos x="connsiteX1" y="connsiteY1"/>
                </a:cxn>
              </a:cxnLst>
              <a:rect l="l" t="t" r="r" b="b"/>
              <a:pathLst>
                <a:path w="28575" h="514350">
                  <a:moveTo>
                    <a:pt x="14288" y="14288"/>
                  </a:moveTo>
                  <a:lnTo>
                    <a:pt x="14288" y="505968"/>
                  </a:lnTo>
                </a:path>
              </a:pathLst>
            </a:custGeom>
            <a:ln w="19050" cap="flat">
              <a:solidFill>
                <a:srgbClr val="FFFFFF"/>
              </a:solidFill>
              <a:prstDash val="solid"/>
              <a:miter/>
            </a:ln>
          </p:spPr>
          <p:txBody>
            <a:bodyPr rtlCol="0" anchor="ctr"/>
            <a:lstStyle/>
            <a:p>
              <a:endParaRPr lang="ru-RU" sz="1092"/>
            </a:p>
          </p:txBody>
        </p:sp>
      </p:grpSp>
    </p:spTree>
    <p:extLst>
      <p:ext uri="{BB962C8B-B14F-4D97-AF65-F5344CB8AC3E}">
        <p14:creationId xmlns:p14="http://schemas.microsoft.com/office/powerpoint/2010/main" val="394540532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50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750"/>
                                        <p:tgtEl>
                                          <p:spTgt spid="15"/>
                                        </p:tgtEl>
                                      </p:cBhvr>
                                    </p:animEffect>
                                  </p:childTnLst>
                                </p:cTn>
                              </p:par>
                            </p:childTnLst>
                          </p:cTn>
                        </p:par>
                        <p:par>
                          <p:cTn id="8" fill="hold">
                            <p:stCondLst>
                              <p:cond delay="1250"/>
                            </p:stCondLst>
                            <p:childTnLst>
                              <p:par>
                                <p:cTn id="9" presetID="22" presetClass="entr" presetSubtype="8"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750"/>
                                        <p:tgtEl>
                                          <p:spTgt spid="19"/>
                                        </p:tgtEl>
                                      </p:cBhvr>
                                    </p:animEffect>
                                  </p:childTnLst>
                                </p:cTn>
                              </p:par>
                            </p:childTnLst>
                          </p:cTn>
                        </p:par>
                        <p:par>
                          <p:cTn id="12" fill="hold">
                            <p:stCondLst>
                              <p:cond delay="2000"/>
                            </p:stCondLst>
                            <p:childTnLst>
                              <p:par>
                                <p:cTn id="13" presetID="22" presetClass="entr" presetSubtype="8" fill="hold" grpId="0" nodeType="afterEffect">
                                  <p:stCondLst>
                                    <p:cond delay="50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75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9" grpId="0" animBg="1"/>
      <p:bldP spid="2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a:extLst>
              <a:ext uri="{FF2B5EF4-FFF2-40B4-BE49-F238E27FC236}">
                <a16:creationId xmlns="" xmlns:a16="http://schemas.microsoft.com/office/drawing/2014/main" id="{57CC984C-91F3-4ADE-AB2B-AB2FA3FC2AC2}"/>
              </a:ext>
            </a:extLst>
          </p:cNvPr>
          <p:cNvSpPr>
            <a:spLocks noGrp="1"/>
          </p:cNvSpPr>
          <p:nvPr>
            <p:ph type="body" sz="quarter" idx="4294967295"/>
          </p:nvPr>
        </p:nvSpPr>
        <p:spPr>
          <a:xfrm>
            <a:off x="0" y="2389188"/>
            <a:ext cx="5561013" cy="2905125"/>
          </a:xfrm>
          <a:prstGeom prst="rect">
            <a:avLst/>
          </a:prstGeom>
        </p:spPr>
        <p:txBody>
          <a:bodyPr>
            <a:normAutofit/>
          </a:bodyPr>
          <a:lstStyle/>
          <a:p>
            <a:pPr marL="0" indent="0" algn="ctr">
              <a:buNone/>
            </a:pPr>
            <a:r>
              <a:rPr lang="en-US" sz="4400" b="1" i="1" dirty="0">
                <a:solidFill>
                  <a:schemeClr val="bg1"/>
                </a:solidFill>
              </a:rPr>
              <a:t> MASHQLARDAN NAMUNALAR</a:t>
            </a:r>
            <a:endParaRPr lang="ru-RU" sz="4400" b="1" i="1" dirty="0">
              <a:solidFill>
                <a:schemeClr val="bg1"/>
              </a:solidFill>
            </a:endParaRPr>
          </a:p>
        </p:txBody>
      </p:sp>
      <p:pic>
        <p:nvPicPr>
          <p:cNvPr id="5122" name="Picture 2" descr="Индивидуальный план развития сотрудника: гайд для HR">
            <a:extLst>
              <a:ext uri="{FF2B5EF4-FFF2-40B4-BE49-F238E27FC236}">
                <a16:creationId xmlns="" xmlns:a16="http://schemas.microsoft.com/office/drawing/2014/main" id="{5868FB7A-571C-4D1E-92D1-76D6EABE99C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56903" y="0"/>
            <a:ext cx="6735097" cy="6858000"/>
          </a:xfrm>
          <a:prstGeom prst="rect">
            <a:avLst/>
          </a:prstGeom>
          <a:solidFill>
            <a:schemeClr val="accent2">
              <a:lumMod val="20000"/>
              <a:lumOff val="80000"/>
            </a:schemeClr>
          </a:solidFill>
        </p:spPr>
      </p:pic>
      <p:sp>
        <p:nvSpPr>
          <p:cNvPr id="4" name="Полилиния: фигура 3">
            <a:extLst>
              <a:ext uri="{FF2B5EF4-FFF2-40B4-BE49-F238E27FC236}">
                <a16:creationId xmlns="" xmlns:a16="http://schemas.microsoft.com/office/drawing/2014/main" id="{29AD7512-856E-4860-8ECB-90D28192D8CA}"/>
              </a:ext>
            </a:extLst>
          </p:cNvPr>
          <p:cNvSpPr/>
          <p:nvPr/>
        </p:nvSpPr>
        <p:spPr>
          <a:xfrm>
            <a:off x="-3508" y="4863"/>
            <a:ext cx="12197494" cy="507964"/>
          </a:xfrm>
          <a:custGeom>
            <a:avLst/>
            <a:gdLst>
              <a:gd name="connsiteX0" fmla="*/ 7144 w 18297525"/>
              <a:gd name="connsiteY0" fmla="*/ 7144 h 762000"/>
              <a:gd name="connsiteX1" fmla="*/ 18290762 w 18297525"/>
              <a:gd name="connsiteY1" fmla="*/ 7144 h 762000"/>
              <a:gd name="connsiteX2" fmla="*/ 18290762 w 18297525"/>
              <a:gd name="connsiteY2" fmla="*/ 757904 h 762000"/>
              <a:gd name="connsiteX3" fmla="*/ 7144 w 18297525"/>
              <a:gd name="connsiteY3" fmla="*/ 757904 h 762000"/>
            </a:gdLst>
            <a:ahLst/>
            <a:cxnLst>
              <a:cxn ang="0">
                <a:pos x="connsiteX0" y="connsiteY0"/>
              </a:cxn>
              <a:cxn ang="0">
                <a:pos x="connsiteX1" y="connsiteY1"/>
              </a:cxn>
              <a:cxn ang="0">
                <a:pos x="connsiteX2" y="connsiteY2"/>
              </a:cxn>
              <a:cxn ang="0">
                <a:pos x="connsiteX3" y="connsiteY3"/>
              </a:cxn>
            </a:cxnLst>
            <a:rect l="l" t="t" r="r" b="b"/>
            <a:pathLst>
              <a:path w="18297525" h="762000">
                <a:moveTo>
                  <a:pt x="7144" y="7144"/>
                </a:moveTo>
                <a:lnTo>
                  <a:pt x="18290762" y="7144"/>
                </a:lnTo>
                <a:lnTo>
                  <a:pt x="18290762" y="757904"/>
                </a:lnTo>
                <a:lnTo>
                  <a:pt x="7144" y="757904"/>
                </a:lnTo>
                <a:close/>
              </a:path>
            </a:pathLst>
          </a:custGeom>
          <a:solidFill>
            <a:srgbClr val="0C2466"/>
          </a:solidFill>
          <a:ln w="9525" cap="flat">
            <a:noFill/>
            <a:prstDash val="solid"/>
            <a:miter/>
          </a:ln>
        </p:spPr>
        <p:txBody>
          <a:bodyPr rtlCol="0" anchor="ctr"/>
          <a:lstStyle/>
          <a:p>
            <a:endParaRPr lang="ru-RU" sz="1092" dirty="0"/>
          </a:p>
        </p:txBody>
      </p:sp>
      <p:grpSp>
        <p:nvGrpSpPr>
          <p:cNvPr id="5" name="Группа 4">
            <a:extLst>
              <a:ext uri="{FF2B5EF4-FFF2-40B4-BE49-F238E27FC236}">
                <a16:creationId xmlns="" xmlns:a16="http://schemas.microsoft.com/office/drawing/2014/main" id="{875E316D-B316-47CE-B06F-B334B9F87FE7}"/>
              </a:ext>
            </a:extLst>
          </p:cNvPr>
          <p:cNvGrpSpPr/>
          <p:nvPr/>
        </p:nvGrpSpPr>
        <p:grpSpPr>
          <a:xfrm>
            <a:off x="10808326" y="77782"/>
            <a:ext cx="1141205" cy="342876"/>
            <a:chOff x="17975998" y="126699"/>
            <a:chExt cx="1881932" cy="565428"/>
          </a:xfrm>
        </p:grpSpPr>
        <p:sp>
          <p:nvSpPr>
            <p:cNvPr id="6" name="Полилиния: фигура 5">
              <a:extLst>
                <a:ext uri="{FF2B5EF4-FFF2-40B4-BE49-F238E27FC236}">
                  <a16:creationId xmlns="" xmlns:a16="http://schemas.microsoft.com/office/drawing/2014/main" id="{7C5ED3BB-BD8D-4635-BE70-C05246F87FCA}"/>
                </a:ext>
              </a:extLst>
            </p:cNvPr>
            <p:cNvSpPr/>
            <p:nvPr/>
          </p:nvSpPr>
          <p:spPr>
            <a:xfrm>
              <a:off x="18186459" y="156414"/>
              <a:ext cx="408365" cy="492132"/>
            </a:xfrm>
            <a:custGeom>
              <a:avLst/>
              <a:gdLst>
                <a:gd name="connsiteX0" fmla="*/ 337379 w 371475"/>
                <a:gd name="connsiteY0" fmla="*/ 167850 h 447675"/>
                <a:gd name="connsiteX1" fmla="*/ 192313 w 371475"/>
                <a:gd name="connsiteY1" fmla="*/ 367875 h 447675"/>
                <a:gd name="connsiteX2" fmla="*/ 276514 w 371475"/>
                <a:gd name="connsiteY2" fmla="*/ 196425 h 447675"/>
                <a:gd name="connsiteX3" fmla="*/ 261370 w 371475"/>
                <a:gd name="connsiteY3" fmla="*/ 173565 h 447675"/>
                <a:gd name="connsiteX4" fmla="*/ 168978 w 371475"/>
                <a:gd name="connsiteY4" fmla="*/ 320821 h 447675"/>
                <a:gd name="connsiteX5" fmla="*/ 191360 w 371475"/>
                <a:gd name="connsiteY5" fmla="*/ 160230 h 447675"/>
                <a:gd name="connsiteX6" fmla="*/ 337379 w 371475"/>
                <a:gd name="connsiteY6" fmla="*/ 116605 h 447675"/>
                <a:gd name="connsiteX7" fmla="*/ 337379 w 371475"/>
                <a:gd name="connsiteY7" fmla="*/ 376352 h 447675"/>
                <a:gd name="connsiteX8" fmla="*/ 207839 w 371475"/>
                <a:gd name="connsiteY8" fmla="*/ 397783 h 447675"/>
                <a:gd name="connsiteX9" fmla="*/ 329283 w 371475"/>
                <a:gd name="connsiteY9" fmla="*/ 265957 h 447675"/>
                <a:gd name="connsiteX10" fmla="*/ 337379 w 371475"/>
                <a:gd name="connsiteY10" fmla="*/ 376352 h 447675"/>
                <a:gd name="connsiteX11" fmla="*/ 157070 w 371475"/>
                <a:gd name="connsiteY11" fmla="*/ 387782 h 447675"/>
                <a:gd name="connsiteX12" fmla="*/ 87823 w 371475"/>
                <a:gd name="connsiteY12" fmla="*/ 376352 h 447675"/>
                <a:gd name="connsiteX13" fmla="*/ 36389 w 371475"/>
                <a:gd name="connsiteY13" fmla="*/ 376352 h 447675"/>
                <a:gd name="connsiteX14" fmla="*/ 36389 w 371475"/>
                <a:gd name="connsiteY14" fmla="*/ 116415 h 447675"/>
                <a:gd name="connsiteX15" fmla="*/ 168310 w 371475"/>
                <a:gd name="connsiteY15" fmla="*/ 144990 h 447675"/>
                <a:gd name="connsiteX16" fmla="*/ 157070 w 371475"/>
                <a:gd name="connsiteY16" fmla="*/ 387782 h 447675"/>
                <a:gd name="connsiteX17" fmla="*/ 186884 w 371475"/>
                <a:gd name="connsiteY17" fmla="*/ 34309 h 447675"/>
                <a:gd name="connsiteX18" fmla="*/ 279848 w 371475"/>
                <a:gd name="connsiteY18" fmla="*/ 89173 h 447675"/>
                <a:gd name="connsiteX19" fmla="*/ 213173 w 371475"/>
                <a:gd name="connsiteY19" fmla="*/ 107271 h 447675"/>
                <a:gd name="connsiteX20" fmla="*/ 158023 w 371475"/>
                <a:gd name="connsiteY20" fmla="*/ 106223 h 447675"/>
                <a:gd name="connsiteX21" fmla="*/ 93443 w 371475"/>
                <a:gd name="connsiteY21" fmla="*/ 89173 h 447675"/>
                <a:gd name="connsiteX22" fmla="*/ 186502 w 371475"/>
                <a:gd name="connsiteY22" fmla="*/ 34309 h 447675"/>
                <a:gd name="connsiteX23" fmla="*/ 312233 w 371475"/>
                <a:gd name="connsiteY23" fmla="*/ 89078 h 447675"/>
                <a:gd name="connsiteX24" fmla="*/ 131909 w 371475"/>
                <a:gd name="connsiteY24" fmla="*/ 18704 h 447675"/>
                <a:gd name="connsiteX25" fmla="*/ 61534 w 371475"/>
                <a:gd name="connsiteY25" fmla="*/ 89078 h 447675"/>
                <a:gd name="connsiteX26" fmla="*/ 9053 w 371475"/>
                <a:gd name="connsiteY26" fmla="*/ 390068 h 447675"/>
                <a:gd name="connsiteX27" fmla="*/ 87823 w 371475"/>
                <a:gd name="connsiteY27" fmla="*/ 403689 h 447675"/>
                <a:gd name="connsiteX28" fmla="*/ 191075 w 371475"/>
                <a:gd name="connsiteY28" fmla="*/ 444170 h 447675"/>
                <a:gd name="connsiteX29" fmla="*/ 191075 w 371475"/>
                <a:gd name="connsiteY29" fmla="*/ 444170 h 447675"/>
                <a:gd name="connsiteX30" fmla="*/ 194504 w 371475"/>
                <a:gd name="connsiteY30" fmla="*/ 442551 h 447675"/>
                <a:gd name="connsiteX31" fmla="*/ 351095 w 371475"/>
                <a:gd name="connsiteY31" fmla="*/ 403784 h 447675"/>
                <a:gd name="connsiteX32" fmla="*/ 364716 w 371475"/>
                <a:gd name="connsiteY32" fmla="*/ 102794 h 447675"/>
                <a:gd name="connsiteX33" fmla="*/ 312233 w 371475"/>
                <a:gd name="connsiteY33" fmla="*/ 89173 h 4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71475" h="447675">
                  <a:moveTo>
                    <a:pt x="337379" y="167850"/>
                  </a:moveTo>
                  <a:cubicBezTo>
                    <a:pt x="337379" y="267005"/>
                    <a:pt x="250225" y="266719"/>
                    <a:pt x="192313" y="367875"/>
                  </a:cubicBezTo>
                  <a:cubicBezTo>
                    <a:pt x="191297" y="300537"/>
                    <a:pt x="222605" y="236788"/>
                    <a:pt x="276514" y="196425"/>
                  </a:cubicBezTo>
                  <a:lnTo>
                    <a:pt x="261370" y="173565"/>
                  </a:lnTo>
                  <a:cubicBezTo>
                    <a:pt x="213116" y="209253"/>
                    <a:pt x="180117" y="261846"/>
                    <a:pt x="168978" y="320821"/>
                  </a:cubicBezTo>
                  <a:cubicBezTo>
                    <a:pt x="160024" y="267577"/>
                    <a:pt x="161167" y="204807"/>
                    <a:pt x="191360" y="160230"/>
                  </a:cubicBezTo>
                  <a:cubicBezTo>
                    <a:pt x="226222" y="109843"/>
                    <a:pt x="302041" y="116605"/>
                    <a:pt x="337379" y="116605"/>
                  </a:cubicBezTo>
                  <a:close/>
                  <a:moveTo>
                    <a:pt x="337379" y="376352"/>
                  </a:moveTo>
                  <a:cubicBezTo>
                    <a:pt x="284801" y="376352"/>
                    <a:pt x="251654" y="372256"/>
                    <a:pt x="207839" y="397783"/>
                  </a:cubicBezTo>
                  <a:cubicBezTo>
                    <a:pt x="233270" y="335490"/>
                    <a:pt x="306327" y="288913"/>
                    <a:pt x="329283" y="265957"/>
                  </a:cubicBezTo>
                  <a:cubicBezTo>
                    <a:pt x="340808" y="252051"/>
                    <a:pt x="337379" y="229191"/>
                    <a:pt x="337379" y="376352"/>
                  </a:cubicBezTo>
                  <a:close/>
                  <a:moveTo>
                    <a:pt x="157070" y="387782"/>
                  </a:moveTo>
                  <a:cubicBezTo>
                    <a:pt x="162500" y="406832"/>
                    <a:pt x="152403" y="376352"/>
                    <a:pt x="87823" y="376352"/>
                  </a:cubicBezTo>
                  <a:lnTo>
                    <a:pt x="36389" y="376352"/>
                  </a:lnTo>
                  <a:lnTo>
                    <a:pt x="36389" y="116415"/>
                  </a:lnTo>
                  <a:cubicBezTo>
                    <a:pt x="67630" y="116415"/>
                    <a:pt x="133162" y="110224"/>
                    <a:pt x="168310" y="144990"/>
                  </a:cubicBezTo>
                  <a:cubicBezTo>
                    <a:pt x="122399" y="206617"/>
                    <a:pt x="133925" y="311487"/>
                    <a:pt x="157070" y="387782"/>
                  </a:cubicBezTo>
                  <a:close/>
                  <a:moveTo>
                    <a:pt x="186884" y="34309"/>
                  </a:moveTo>
                  <a:cubicBezTo>
                    <a:pt x="250606" y="34309"/>
                    <a:pt x="284992" y="89173"/>
                    <a:pt x="279848" y="89173"/>
                  </a:cubicBezTo>
                  <a:cubicBezTo>
                    <a:pt x="256539" y="90079"/>
                    <a:pt x="233740" y="96267"/>
                    <a:pt x="213173" y="107271"/>
                  </a:cubicBezTo>
                  <a:cubicBezTo>
                    <a:pt x="175073" y="132893"/>
                    <a:pt x="195742" y="126321"/>
                    <a:pt x="158023" y="106223"/>
                  </a:cubicBezTo>
                  <a:cubicBezTo>
                    <a:pt x="137998" y="95896"/>
                    <a:pt x="115955" y="90077"/>
                    <a:pt x="93443" y="89173"/>
                  </a:cubicBezTo>
                  <a:cubicBezTo>
                    <a:pt x="88491" y="89173"/>
                    <a:pt x="122781" y="34309"/>
                    <a:pt x="186502" y="34309"/>
                  </a:cubicBezTo>
                  <a:close/>
                  <a:moveTo>
                    <a:pt x="312233" y="89078"/>
                  </a:moveTo>
                  <a:cubicBezTo>
                    <a:pt x="281871" y="19850"/>
                    <a:pt x="201137" y="-11658"/>
                    <a:pt x="131909" y="18704"/>
                  </a:cubicBezTo>
                  <a:cubicBezTo>
                    <a:pt x="100452" y="32500"/>
                    <a:pt x="75331" y="57620"/>
                    <a:pt x="61534" y="89078"/>
                  </a:cubicBezTo>
                  <a:cubicBezTo>
                    <a:pt x="-8284" y="89078"/>
                    <a:pt x="9053" y="53359"/>
                    <a:pt x="9053" y="390068"/>
                  </a:cubicBezTo>
                  <a:cubicBezTo>
                    <a:pt x="9053" y="408261"/>
                    <a:pt x="26388" y="403689"/>
                    <a:pt x="87823" y="403689"/>
                  </a:cubicBezTo>
                  <a:cubicBezTo>
                    <a:pt x="153260" y="403689"/>
                    <a:pt x="165548" y="444170"/>
                    <a:pt x="191075" y="444170"/>
                  </a:cubicBezTo>
                  <a:lnTo>
                    <a:pt x="191075" y="444170"/>
                  </a:lnTo>
                  <a:cubicBezTo>
                    <a:pt x="192269" y="443746"/>
                    <a:pt x="193418" y="443203"/>
                    <a:pt x="194504" y="442551"/>
                  </a:cubicBezTo>
                  <a:cubicBezTo>
                    <a:pt x="239462" y="397498"/>
                    <a:pt x="287944" y="403784"/>
                    <a:pt x="351095" y="403784"/>
                  </a:cubicBezTo>
                  <a:cubicBezTo>
                    <a:pt x="370145" y="403784"/>
                    <a:pt x="364716" y="403784"/>
                    <a:pt x="364716" y="102794"/>
                  </a:cubicBezTo>
                  <a:cubicBezTo>
                    <a:pt x="364716" y="83744"/>
                    <a:pt x="337570" y="89173"/>
                    <a:pt x="312233" y="89173"/>
                  </a:cubicBezTo>
                  <a:close/>
                </a:path>
              </a:pathLst>
            </a:custGeom>
            <a:solidFill>
              <a:srgbClr val="FFFFFF"/>
            </a:solidFill>
            <a:ln w="9525" cap="flat">
              <a:noFill/>
              <a:prstDash val="solid"/>
              <a:miter/>
            </a:ln>
          </p:spPr>
          <p:txBody>
            <a:bodyPr rtlCol="0" anchor="ctr"/>
            <a:lstStyle/>
            <a:p>
              <a:endParaRPr lang="ru-RU" sz="1092"/>
            </a:p>
          </p:txBody>
        </p:sp>
        <p:sp>
          <p:nvSpPr>
            <p:cNvPr id="7" name="Полилиния: фигура 6">
              <a:extLst>
                <a:ext uri="{FF2B5EF4-FFF2-40B4-BE49-F238E27FC236}">
                  <a16:creationId xmlns="" xmlns:a16="http://schemas.microsoft.com/office/drawing/2014/main" id="{37478404-BF51-4393-BFCB-FA6ECE9E2F13}"/>
                </a:ext>
              </a:extLst>
            </p:cNvPr>
            <p:cNvSpPr/>
            <p:nvPr/>
          </p:nvSpPr>
          <p:spPr>
            <a:xfrm>
              <a:off x="18664249" y="222877"/>
              <a:ext cx="1193681" cy="397894"/>
            </a:xfrm>
            <a:custGeom>
              <a:avLst/>
              <a:gdLst>
                <a:gd name="connsiteX0" fmla="*/ 8954 w 1085850"/>
                <a:gd name="connsiteY0" fmla="*/ 8807 h 361950"/>
                <a:gd name="connsiteX1" fmla="*/ 28004 w 1085850"/>
                <a:gd name="connsiteY1" fmla="*/ 8807 h 361950"/>
                <a:gd name="connsiteX2" fmla="*/ 55721 w 1085850"/>
                <a:gd name="connsiteY2" fmla="*/ 69100 h 361950"/>
                <a:gd name="connsiteX3" fmla="*/ 83534 w 1085850"/>
                <a:gd name="connsiteY3" fmla="*/ 8807 h 361950"/>
                <a:gd name="connsiteX4" fmla="*/ 102584 w 1085850"/>
                <a:gd name="connsiteY4" fmla="*/ 8807 h 361950"/>
                <a:gd name="connsiteX5" fmla="*/ 102584 w 1085850"/>
                <a:gd name="connsiteY5" fmla="*/ 98818 h 361950"/>
                <a:gd name="connsiteX6" fmla="*/ 83534 w 1085850"/>
                <a:gd name="connsiteY6" fmla="*/ 98818 h 361950"/>
                <a:gd name="connsiteX7" fmla="*/ 83534 w 1085850"/>
                <a:gd name="connsiteY7" fmla="*/ 47669 h 361950"/>
                <a:gd name="connsiteX8" fmla="*/ 59722 w 1085850"/>
                <a:gd name="connsiteY8" fmla="*/ 98818 h 361950"/>
                <a:gd name="connsiteX9" fmla="*/ 50674 w 1085850"/>
                <a:gd name="connsiteY9" fmla="*/ 98818 h 361950"/>
                <a:gd name="connsiteX10" fmla="*/ 26955 w 1085850"/>
                <a:gd name="connsiteY10" fmla="*/ 47669 h 361950"/>
                <a:gd name="connsiteX11" fmla="*/ 26955 w 1085850"/>
                <a:gd name="connsiteY11" fmla="*/ 98818 h 361950"/>
                <a:gd name="connsiteX12" fmla="*/ 7905 w 1085850"/>
                <a:gd name="connsiteY12" fmla="*/ 98818 h 361950"/>
                <a:gd name="connsiteX13" fmla="*/ 7905 w 1085850"/>
                <a:gd name="connsiteY13" fmla="*/ 8807 h 361950"/>
                <a:gd name="connsiteX14" fmla="*/ 146781 w 1085850"/>
                <a:gd name="connsiteY14" fmla="*/ 8807 h 361950"/>
                <a:gd name="connsiteX15" fmla="*/ 165831 w 1085850"/>
                <a:gd name="connsiteY15" fmla="*/ 8807 h 361950"/>
                <a:gd name="connsiteX16" fmla="*/ 201740 w 1085850"/>
                <a:gd name="connsiteY16" fmla="*/ 98818 h 361950"/>
                <a:gd name="connsiteX17" fmla="*/ 181832 w 1085850"/>
                <a:gd name="connsiteY17" fmla="*/ 98818 h 361950"/>
                <a:gd name="connsiteX18" fmla="*/ 174117 w 1085850"/>
                <a:gd name="connsiteY18" fmla="*/ 79292 h 361950"/>
                <a:gd name="connsiteX19" fmla="*/ 138208 w 1085850"/>
                <a:gd name="connsiteY19" fmla="*/ 79292 h 361950"/>
                <a:gd name="connsiteX20" fmla="*/ 130492 w 1085850"/>
                <a:gd name="connsiteY20" fmla="*/ 98818 h 361950"/>
                <a:gd name="connsiteX21" fmla="*/ 110394 w 1085850"/>
                <a:gd name="connsiteY21" fmla="*/ 98818 h 361950"/>
                <a:gd name="connsiteX22" fmla="*/ 169069 w 1085850"/>
                <a:gd name="connsiteY22" fmla="*/ 63671 h 361950"/>
                <a:gd name="connsiteX23" fmla="*/ 156401 w 1085850"/>
                <a:gd name="connsiteY23" fmla="*/ 29381 h 361950"/>
                <a:gd name="connsiteX24" fmla="*/ 143637 w 1085850"/>
                <a:gd name="connsiteY24" fmla="*/ 63671 h 361950"/>
                <a:gd name="connsiteX25" fmla="*/ 212788 w 1085850"/>
                <a:gd name="connsiteY25" fmla="*/ 8807 h 361950"/>
                <a:gd name="connsiteX26" fmla="*/ 232410 w 1085850"/>
                <a:gd name="connsiteY26" fmla="*/ 8807 h 361950"/>
                <a:gd name="connsiteX27" fmla="*/ 232410 w 1085850"/>
                <a:gd name="connsiteY27" fmla="*/ 47955 h 361950"/>
                <a:gd name="connsiteX28" fmla="*/ 266414 w 1085850"/>
                <a:gd name="connsiteY28" fmla="*/ 8807 h 361950"/>
                <a:gd name="connsiteX29" fmla="*/ 289751 w 1085850"/>
                <a:gd name="connsiteY29" fmla="*/ 8807 h 361950"/>
                <a:gd name="connsiteX30" fmla="*/ 251651 w 1085850"/>
                <a:gd name="connsiteY30" fmla="*/ 52717 h 361950"/>
                <a:gd name="connsiteX31" fmla="*/ 292417 w 1085850"/>
                <a:gd name="connsiteY31" fmla="*/ 98818 h 361950"/>
                <a:gd name="connsiteX32" fmla="*/ 269081 w 1085850"/>
                <a:gd name="connsiteY32" fmla="*/ 98818 h 361950"/>
                <a:gd name="connsiteX33" fmla="*/ 232506 w 1085850"/>
                <a:gd name="connsiteY33" fmla="*/ 57480 h 361950"/>
                <a:gd name="connsiteX34" fmla="*/ 232506 w 1085850"/>
                <a:gd name="connsiteY34" fmla="*/ 98818 h 361950"/>
                <a:gd name="connsiteX35" fmla="*/ 212884 w 1085850"/>
                <a:gd name="connsiteY35" fmla="*/ 98818 h 361950"/>
                <a:gd name="connsiteX36" fmla="*/ 212884 w 1085850"/>
                <a:gd name="connsiteY36" fmla="*/ 8807 h 361950"/>
                <a:gd name="connsiteX37" fmla="*/ 320135 w 1085850"/>
                <a:gd name="connsiteY37" fmla="*/ 25190 h 361950"/>
                <a:gd name="connsiteX38" fmla="*/ 293846 w 1085850"/>
                <a:gd name="connsiteY38" fmla="*/ 25190 h 361950"/>
                <a:gd name="connsiteX39" fmla="*/ 293846 w 1085850"/>
                <a:gd name="connsiteY39" fmla="*/ 8807 h 361950"/>
                <a:gd name="connsiteX40" fmla="*/ 365951 w 1085850"/>
                <a:gd name="connsiteY40" fmla="*/ 8807 h 361950"/>
                <a:gd name="connsiteX41" fmla="*/ 365951 w 1085850"/>
                <a:gd name="connsiteY41" fmla="*/ 25190 h 361950"/>
                <a:gd name="connsiteX42" fmla="*/ 339662 w 1085850"/>
                <a:gd name="connsiteY42" fmla="*/ 25190 h 361950"/>
                <a:gd name="connsiteX43" fmla="*/ 339662 w 1085850"/>
                <a:gd name="connsiteY43" fmla="*/ 98818 h 361950"/>
                <a:gd name="connsiteX44" fmla="*/ 320135 w 1085850"/>
                <a:gd name="connsiteY44" fmla="*/ 98818 h 361950"/>
                <a:gd name="connsiteX45" fmla="*/ 392049 w 1085850"/>
                <a:gd name="connsiteY45" fmla="*/ 8807 h 361950"/>
                <a:gd name="connsiteX46" fmla="*/ 411099 w 1085850"/>
                <a:gd name="connsiteY46" fmla="*/ 8807 h 361950"/>
                <a:gd name="connsiteX47" fmla="*/ 447104 w 1085850"/>
                <a:gd name="connsiteY47" fmla="*/ 98818 h 361950"/>
                <a:gd name="connsiteX48" fmla="*/ 427101 w 1085850"/>
                <a:gd name="connsiteY48" fmla="*/ 98818 h 361950"/>
                <a:gd name="connsiteX49" fmla="*/ 419386 w 1085850"/>
                <a:gd name="connsiteY49" fmla="*/ 79292 h 361950"/>
                <a:gd name="connsiteX50" fmla="*/ 383667 w 1085850"/>
                <a:gd name="connsiteY50" fmla="*/ 79292 h 361950"/>
                <a:gd name="connsiteX51" fmla="*/ 375951 w 1085850"/>
                <a:gd name="connsiteY51" fmla="*/ 98818 h 361950"/>
                <a:gd name="connsiteX52" fmla="*/ 355854 w 1085850"/>
                <a:gd name="connsiteY52" fmla="*/ 98818 h 361950"/>
                <a:gd name="connsiteX53" fmla="*/ 414433 w 1085850"/>
                <a:gd name="connsiteY53" fmla="*/ 63957 h 361950"/>
                <a:gd name="connsiteX54" fmla="*/ 401670 w 1085850"/>
                <a:gd name="connsiteY54" fmla="*/ 29667 h 361950"/>
                <a:gd name="connsiteX55" fmla="*/ 388905 w 1085850"/>
                <a:gd name="connsiteY55" fmla="*/ 63957 h 361950"/>
                <a:gd name="connsiteX56" fmla="*/ 458057 w 1085850"/>
                <a:gd name="connsiteY56" fmla="*/ 9093 h 361950"/>
                <a:gd name="connsiteX57" fmla="*/ 502253 w 1085850"/>
                <a:gd name="connsiteY57" fmla="*/ 9093 h 361950"/>
                <a:gd name="connsiteX58" fmla="*/ 522255 w 1085850"/>
                <a:gd name="connsiteY58" fmla="*/ 15379 h 361950"/>
                <a:gd name="connsiteX59" fmla="*/ 529494 w 1085850"/>
                <a:gd name="connsiteY59" fmla="*/ 33667 h 361950"/>
                <a:gd name="connsiteX60" fmla="*/ 526636 w 1085850"/>
                <a:gd name="connsiteY60" fmla="*/ 44716 h 361950"/>
                <a:gd name="connsiteX61" fmla="*/ 518921 w 1085850"/>
                <a:gd name="connsiteY61" fmla="*/ 52336 h 361950"/>
                <a:gd name="connsiteX62" fmla="*/ 528446 w 1085850"/>
                <a:gd name="connsiteY62" fmla="*/ 59766 h 361950"/>
                <a:gd name="connsiteX63" fmla="*/ 531779 w 1085850"/>
                <a:gd name="connsiteY63" fmla="*/ 72720 h 361950"/>
                <a:gd name="connsiteX64" fmla="*/ 528160 w 1085850"/>
                <a:gd name="connsiteY64" fmla="*/ 86817 h 361950"/>
                <a:gd name="connsiteX65" fmla="*/ 518063 w 1085850"/>
                <a:gd name="connsiteY65" fmla="*/ 96342 h 361950"/>
                <a:gd name="connsiteX66" fmla="*/ 503966 w 1085850"/>
                <a:gd name="connsiteY66" fmla="*/ 99485 h 361950"/>
                <a:gd name="connsiteX67" fmla="*/ 457581 w 1085850"/>
                <a:gd name="connsiteY67" fmla="*/ 99485 h 361950"/>
                <a:gd name="connsiteX68" fmla="*/ 457581 w 1085850"/>
                <a:gd name="connsiteY68" fmla="*/ 8807 h 361950"/>
                <a:gd name="connsiteX69" fmla="*/ 498538 w 1085850"/>
                <a:gd name="connsiteY69" fmla="*/ 45669 h 361950"/>
                <a:gd name="connsiteX70" fmla="*/ 506634 w 1085850"/>
                <a:gd name="connsiteY70" fmla="*/ 43097 h 361950"/>
                <a:gd name="connsiteX71" fmla="*/ 509588 w 1085850"/>
                <a:gd name="connsiteY71" fmla="*/ 34905 h 361950"/>
                <a:gd name="connsiteX72" fmla="*/ 506730 w 1085850"/>
                <a:gd name="connsiteY72" fmla="*/ 26333 h 361950"/>
                <a:gd name="connsiteX73" fmla="*/ 497871 w 1085850"/>
                <a:gd name="connsiteY73" fmla="*/ 24047 h 361950"/>
                <a:gd name="connsiteX74" fmla="*/ 477679 w 1085850"/>
                <a:gd name="connsiteY74" fmla="*/ 24047 h 361950"/>
                <a:gd name="connsiteX75" fmla="*/ 477679 w 1085850"/>
                <a:gd name="connsiteY75" fmla="*/ 45669 h 361950"/>
                <a:gd name="connsiteX76" fmla="*/ 499681 w 1085850"/>
                <a:gd name="connsiteY76" fmla="*/ 84245 h 361950"/>
                <a:gd name="connsiteX77" fmla="*/ 509206 w 1085850"/>
                <a:gd name="connsiteY77" fmla="*/ 81673 h 361950"/>
                <a:gd name="connsiteX78" fmla="*/ 512444 w 1085850"/>
                <a:gd name="connsiteY78" fmla="*/ 72910 h 361950"/>
                <a:gd name="connsiteX79" fmla="*/ 509111 w 1085850"/>
                <a:gd name="connsiteY79" fmla="*/ 63385 h 361950"/>
                <a:gd name="connsiteX80" fmla="*/ 498920 w 1085850"/>
                <a:gd name="connsiteY80" fmla="*/ 60528 h 361950"/>
                <a:gd name="connsiteX81" fmla="*/ 477584 w 1085850"/>
                <a:gd name="connsiteY81" fmla="*/ 60528 h 361950"/>
                <a:gd name="connsiteX82" fmla="*/ 477584 w 1085850"/>
                <a:gd name="connsiteY82" fmla="*/ 83959 h 361950"/>
                <a:gd name="connsiteX83" fmla="*/ 589407 w 1085850"/>
                <a:gd name="connsiteY83" fmla="*/ 101104 h 361950"/>
                <a:gd name="connsiteX84" fmla="*/ 563880 w 1085850"/>
                <a:gd name="connsiteY84" fmla="*/ 95389 h 361950"/>
                <a:gd name="connsiteX85" fmla="*/ 546734 w 1085850"/>
                <a:gd name="connsiteY85" fmla="*/ 79006 h 361950"/>
                <a:gd name="connsiteX86" fmla="*/ 540638 w 1085850"/>
                <a:gd name="connsiteY86" fmla="*/ 54146 h 361950"/>
                <a:gd name="connsiteX87" fmla="*/ 546734 w 1085850"/>
                <a:gd name="connsiteY87" fmla="*/ 29286 h 361950"/>
                <a:gd name="connsiteX88" fmla="*/ 563880 w 1085850"/>
                <a:gd name="connsiteY88" fmla="*/ 12903 h 361950"/>
                <a:gd name="connsiteX89" fmla="*/ 589407 w 1085850"/>
                <a:gd name="connsiteY89" fmla="*/ 7188 h 361950"/>
                <a:gd name="connsiteX90" fmla="*/ 606742 w 1085850"/>
                <a:gd name="connsiteY90" fmla="*/ 9188 h 361950"/>
                <a:gd name="connsiteX91" fmla="*/ 620553 w 1085850"/>
                <a:gd name="connsiteY91" fmla="*/ 15379 h 361950"/>
                <a:gd name="connsiteX92" fmla="*/ 620554 w 1085850"/>
                <a:gd name="connsiteY92" fmla="*/ 34429 h 361950"/>
                <a:gd name="connsiteX93" fmla="*/ 607600 w 1085850"/>
                <a:gd name="connsiteY93" fmla="*/ 27666 h 361950"/>
                <a:gd name="connsiteX94" fmla="*/ 591027 w 1085850"/>
                <a:gd name="connsiteY94" fmla="*/ 25571 h 361950"/>
                <a:gd name="connsiteX95" fmla="*/ 575501 w 1085850"/>
                <a:gd name="connsiteY95" fmla="*/ 29095 h 361950"/>
                <a:gd name="connsiteX96" fmla="*/ 564642 w 1085850"/>
                <a:gd name="connsiteY96" fmla="*/ 39287 h 361950"/>
                <a:gd name="connsiteX97" fmla="*/ 560641 w 1085850"/>
                <a:gd name="connsiteY97" fmla="*/ 54527 h 361950"/>
                <a:gd name="connsiteX98" fmla="*/ 564261 w 1085850"/>
                <a:gd name="connsiteY98" fmla="*/ 70148 h 361950"/>
                <a:gd name="connsiteX99" fmla="*/ 574643 w 1085850"/>
                <a:gd name="connsiteY99" fmla="*/ 80340 h 361950"/>
                <a:gd name="connsiteX100" fmla="*/ 590169 w 1085850"/>
                <a:gd name="connsiteY100" fmla="*/ 83959 h 361950"/>
                <a:gd name="connsiteX101" fmla="*/ 604075 w 1085850"/>
                <a:gd name="connsiteY101" fmla="*/ 81102 h 361950"/>
                <a:gd name="connsiteX102" fmla="*/ 604076 w 1085850"/>
                <a:gd name="connsiteY102" fmla="*/ 63099 h 361950"/>
                <a:gd name="connsiteX103" fmla="*/ 589502 w 1085850"/>
                <a:gd name="connsiteY103" fmla="*/ 63099 h 361950"/>
                <a:gd name="connsiteX104" fmla="*/ 589502 w 1085850"/>
                <a:gd name="connsiteY104" fmla="*/ 48621 h 361950"/>
                <a:gd name="connsiteX105" fmla="*/ 623031 w 1085850"/>
                <a:gd name="connsiteY105" fmla="*/ 48621 h 361950"/>
                <a:gd name="connsiteX106" fmla="*/ 623031 w 1085850"/>
                <a:gd name="connsiteY106" fmla="*/ 92532 h 361950"/>
                <a:gd name="connsiteX107" fmla="*/ 589312 w 1085850"/>
                <a:gd name="connsiteY107" fmla="*/ 100818 h 361950"/>
                <a:gd name="connsiteX108" fmla="*/ 667417 w 1085850"/>
                <a:gd name="connsiteY108" fmla="*/ 9093 h 361950"/>
                <a:gd name="connsiteX109" fmla="*/ 686467 w 1085850"/>
                <a:gd name="connsiteY109" fmla="*/ 9093 h 361950"/>
                <a:gd name="connsiteX110" fmla="*/ 722376 w 1085850"/>
                <a:gd name="connsiteY110" fmla="*/ 99104 h 361950"/>
                <a:gd name="connsiteX111" fmla="*/ 702469 w 1085850"/>
                <a:gd name="connsiteY111" fmla="*/ 99104 h 361950"/>
                <a:gd name="connsiteX112" fmla="*/ 694659 w 1085850"/>
                <a:gd name="connsiteY112" fmla="*/ 79578 h 361950"/>
                <a:gd name="connsiteX113" fmla="*/ 659035 w 1085850"/>
                <a:gd name="connsiteY113" fmla="*/ 79578 h 361950"/>
                <a:gd name="connsiteX114" fmla="*/ 651320 w 1085850"/>
                <a:gd name="connsiteY114" fmla="*/ 99104 h 361950"/>
                <a:gd name="connsiteX115" fmla="*/ 631222 w 1085850"/>
                <a:gd name="connsiteY115" fmla="*/ 99104 h 361950"/>
                <a:gd name="connsiteX116" fmla="*/ 689706 w 1085850"/>
                <a:gd name="connsiteY116" fmla="*/ 63957 h 361950"/>
                <a:gd name="connsiteX117" fmla="*/ 676942 w 1085850"/>
                <a:gd name="connsiteY117" fmla="*/ 29667 h 361950"/>
                <a:gd name="connsiteX118" fmla="*/ 664273 w 1085850"/>
                <a:gd name="connsiteY118" fmla="*/ 63957 h 361950"/>
                <a:gd name="connsiteX119" fmla="*/ 772477 w 1085850"/>
                <a:gd name="connsiteY119" fmla="*/ 101104 h 361950"/>
                <a:gd name="connsiteX120" fmla="*/ 746950 w 1085850"/>
                <a:gd name="connsiteY120" fmla="*/ 95389 h 361950"/>
                <a:gd name="connsiteX121" fmla="*/ 729804 w 1085850"/>
                <a:gd name="connsiteY121" fmla="*/ 79006 h 361950"/>
                <a:gd name="connsiteX122" fmla="*/ 729804 w 1085850"/>
                <a:gd name="connsiteY122" fmla="*/ 29286 h 361950"/>
                <a:gd name="connsiteX123" fmla="*/ 746950 w 1085850"/>
                <a:gd name="connsiteY123" fmla="*/ 12903 h 361950"/>
                <a:gd name="connsiteX124" fmla="*/ 772477 w 1085850"/>
                <a:gd name="connsiteY124" fmla="*/ 7188 h 361950"/>
                <a:gd name="connsiteX125" fmla="*/ 803624 w 1085850"/>
                <a:gd name="connsiteY125" fmla="*/ 15665 h 361950"/>
                <a:gd name="connsiteX126" fmla="*/ 803624 w 1085850"/>
                <a:gd name="connsiteY126" fmla="*/ 34715 h 361950"/>
                <a:gd name="connsiteX127" fmla="*/ 790670 w 1085850"/>
                <a:gd name="connsiteY127" fmla="*/ 27762 h 361950"/>
                <a:gd name="connsiteX128" fmla="*/ 774097 w 1085850"/>
                <a:gd name="connsiteY128" fmla="*/ 25666 h 361950"/>
                <a:gd name="connsiteX129" fmla="*/ 751904 w 1085850"/>
                <a:gd name="connsiteY129" fmla="*/ 33477 h 361950"/>
                <a:gd name="connsiteX130" fmla="*/ 743713 w 1085850"/>
                <a:gd name="connsiteY130" fmla="*/ 54622 h 361950"/>
                <a:gd name="connsiteX131" fmla="*/ 751999 w 1085850"/>
                <a:gd name="connsiteY131" fmla="*/ 75958 h 361950"/>
                <a:gd name="connsiteX132" fmla="*/ 774097 w 1085850"/>
                <a:gd name="connsiteY132" fmla="*/ 83769 h 361950"/>
                <a:gd name="connsiteX133" fmla="*/ 791052 w 1085850"/>
                <a:gd name="connsiteY133" fmla="*/ 81483 h 361950"/>
                <a:gd name="connsiteX134" fmla="*/ 804958 w 1085850"/>
                <a:gd name="connsiteY134" fmla="*/ 73482 h 361950"/>
                <a:gd name="connsiteX135" fmla="*/ 804958 w 1085850"/>
                <a:gd name="connsiteY135" fmla="*/ 92532 h 361950"/>
                <a:gd name="connsiteX136" fmla="*/ 772763 w 1085850"/>
                <a:gd name="connsiteY136" fmla="*/ 101295 h 361950"/>
                <a:gd name="connsiteX137" fmla="*/ 815626 w 1085850"/>
                <a:gd name="connsiteY137" fmla="*/ 9093 h 361950"/>
                <a:gd name="connsiteX138" fmla="*/ 835248 w 1085850"/>
                <a:gd name="connsiteY138" fmla="*/ 9093 h 361950"/>
                <a:gd name="connsiteX139" fmla="*/ 835248 w 1085850"/>
                <a:gd name="connsiteY139" fmla="*/ 44907 h 361950"/>
                <a:gd name="connsiteX140" fmla="*/ 874491 w 1085850"/>
                <a:gd name="connsiteY140" fmla="*/ 44907 h 361950"/>
                <a:gd name="connsiteX141" fmla="*/ 874491 w 1085850"/>
                <a:gd name="connsiteY141" fmla="*/ 8807 h 361950"/>
                <a:gd name="connsiteX142" fmla="*/ 894112 w 1085850"/>
                <a:gd name="connsiteY142" fmla="*/ 8807 h 361950"/>
                <a:gd name="connsiteX143" fmla="*/ 894112 w 1085850"/>
                <a:gd name="connsiteY143" fmla="*/ 98818 h 361950"/>
                <a:gd name="connsiteX144" fmla="*/ 874491 w 1085850"/>
                <a:gd name="connsiteY144" fmla="*/ 98818 h 361950"/>
                <a:gd name="connsiteX145" fmla="*/ 874491 w 1085850"/>
                <a:gd name="connsiteY145" fmla="*/ 60718 h 361950"/>
                <a:gd name="connsiteX146" fmla="*/ 835248 w 1085850"/>
                <a:gd name="connsiteY146" fmla="*/ 60718 h 361950"/>
                <a:gd name="connsiteX147" fmla="*/ 835248 w 1085850"/>
                <a:gd name="connsiteY147" fmla="*/ 98818 h 361950"/>
                <a:gd name="connsiteX148" fmla="*/ 815626 w 1085850"/>
                <a:gd name="connsiteY148" fmla="*/ 98818 h 361950"/>
                <a:gd name="connsiteX149" fmla="*/ 940975 w 1085850"/>
                <a:gd name="connsiteY149" fmla="*/ 9093 h 361950"/>
                <a:gd name="connsiteX150" fmla="*/ 960025 w 1085850"/>
                <a:gd name="connsiteY150" fmla="*/ 9093 h 361950"/>
                <a:gd name="connsiteX151" fmla="*/ 995935 w 1085850"/>
                <a:gd name="connsiteY151" fmla="*/ 99104 h 361950"/>
                <a:gd name="connsiteX152" fmla="*/ 976408 w 1085850"/>
                <a:gd name="connsiteY152" fmla="*/ 99104 h 361950"/>
                <a:gd name="connsiteX153" fmla="*/ 968692 w 1085850"/>
                <a:gd name="connsiteY153" fmla="*/ 79578 h 361950"/>
                <a:gd name="connsiteX154" fmla="*/ 933069 w 1085850"/>
                <a:gd name="connsiteY154" fmla="*/ 79578 h 361950"/>
                <a:gd name="connsiteX155" fmla="*/ 925259 w 1085850"/>
                <a:gd name="connsiteY155" fmla="*/ 99104 h 361950"/>
                <a:gd name="connsiteX156" fmla="*/ 905161 w 1085850"/>
                <a:gd name="connsiteY156" fmla="*/ 99104 h 361950"/>
                <a:gd name="connsiteX157" fmla="*/ 963263 w 1085850"/>
                <a:gd name="connsiteY157" fmla="*/ 63957 h 361950"/>
                <a:gd name="connsiteX158" fmla="*/ 950500 w 1085850"/>
                <a:gd name="connsiteY158" fmla="*/ 29667 h 361950"/>
                <a:gd name="connsiteX159" fmla="*/ 937736 w 1085850"/>
                <a:gd name="connsiteY159" fmla="*/ 63957 h 361950"/>
                <a:gd name="connsiteX160" fmla="*/ 10097 w 1085850"/>
                <a:gd name="connsiteY160" fmla="*/ 140157 h 361950"/>
                <a:gd name="connsiteX161" fmla="*/ 30956 w 1085850"/>
                <a:gd name="connsiteY161" fmla="*/ 140157 h 361950"/>
                <a:gd name="connsiteX162" fmla="*/ 55721 w 1085850"/>
                <a:gd name="connsiteY162" fmla="*/ 204165 h 361950"/>
                <a:gd name="connsiteX163" fmla="*/ 80581 w 1085850"/>
                <a:gd name="connsiteY163" fmla="*/ 140157 h 361950"/>
                <a:gd name="connsiteX164" fmla="*/ 101346 w 1085850"/>
                <a:gd name="connsiteY164" fmla="*/ 140157 h 361950"/>
                <a:gd name="connsiteX165" fmla="*/ 65341 w 1085850"/>
                <a:gd name="connsiteY165" fmla="*/ 230263 h 361950"/>
                <a:gd name="connsiteX166" fmla="*/ 46291 w 1085850"/>
                <a:gd name="connsiteY166" fmla="*/ 230263 h 361950"/>
                <a:gd name="connsiteX167" fmla="*/ 128206 w 1085850"/>
                <a:gd name="connsiteY167" fmla="*/ 140157 h 361950"/>
                <a:gd name="connsiteX168" fmla="*/ 147256 w 1085850"/>
                <a:gd name="connsiteY168" fmla="*/ 140157 h 361950"/>
                <a:gd name="connsiteX169" fmla="*/ 183166 w 1085850"/>
                <a:gd name="connsiteY169" fmla="*/ 230263 h 361950"/>
                <a:gd name="connsiteX170" fmla="*/ 163163 w 1085850"/>
                <a:gd name="connsiteY170" fmla="*/ 230263 h 361950"/>
                <a:gd name="connsiteX171" fmla="*/ 155449 w 1085850"/>
                <a:gd name="connsiteY171" fmla="*/ 210642 h 361950"/>
                <a:gd name="connsiteX172" fmla="*/ 119824 w 1085850"/>
                <a:gd name="connsiteY172" fmla="*/ 210642 h 361950"/>
                <a:gd name="connsiteX173" fmla="*/ 112109 w 1085850"/>
                <a:gd name="connsiteY173" fmla="*/ 230263 h 361950"/>
                <a:gd name="connsiteX174" fmla="*/ 91916 w 1085850"/>
                <a:gd name="connsiteY174" fmla="*/ 230263 h 361950"/>
                <a:gd name="connsiteX175" fmla="*/ 150495 w 1085850"/>
                <a:gd name="connsiteY175" fmla="*/ 195021 h 361950"/>
                <a:gd name="connsiteX176" fmla="*/ 137731 w 1085850"/>
                <a:gd name="connsiteY176" fmla="*/ 160826 h 361950"/>
                <a:gd name="connsiteX177" fmla="*/ 124968 w 1085850"/>
                <a:gd name="connsiteY177" fmla="*/ 195021 h 361950"/>
                <a:gd name="connsiteX178" fmla="*/ 239268 w 1085850"/>
                <a:gd name="connsiteY178" fmla="*/ 140157 h 361950"/>
                <a:gd name="connsiteX179" fmla="*/ 258318 w 1085850"/>
                <a:gd name="connsiteY179" fmla="*/ 140157 h 361950"/>
                <a:gd name="connsiteX180" fmla="*/ 286036 w 1085850"/>
                <a:gd name="connsiteY180" fmla="*/ 200450 h 361950"/>
                <a:gd name="connsiteX181" fmla="*/ 313848 w 1085850"/>
                <a:gd name="connsiteY181" fmla="*/ 140157 h 361950"/>
                <a:gd name="connsiteX182" fmla="*/ 332898 w 1085850"/>
                <a:gd name="connsiteY182" fmla="*/ 140157 h 361950"/>
                <a:gd name="connsiteX183" fmla="*/ 332898 w 1085850"/>
                <a:gd name="connsiteY183" fmla="*/ 230263 h 361950"/>
                <a:gd name="connsiteX184" fmla="*/ 313848 w 1085850"/>
                <a:gd name="connsiteY184" fmla="*/ 230263 h 361950"/>
                <a:gd name="connsiteX185" fmla="*/ 313848 w 1085850"/>
                <a:gd name="connsiteY185" fmla="*/ 178257 h 361950"/>
                <a:gd name="connsiteX186" fmla="*/ 290036 w 1085850"/>
                <a:gd name="connsiteY186" fmla="*/ 229406 h 361950"/>
                <a:gd name="connsiteX187" fmla="*/ 280511 w 1085850"/>
                <a:gd name="connsiteY187" fmla="*/ 229406 h 361950"/>
                <a:gd name="connsiteX188" fmla="*/ 258032 w 1085850"/>
                <a:gd name="connsiteY188" fmla="*/ 178257 h 361950"/>
                <a:gd name="connsiteX189" fmla="*/ 258032 w 1085850"/>
                <a:gd name="connsiteY189" fmla="*/ 229406 h 361950"/>
                <a:gd name="connsiteX190" fmla="*/ 238982 w 1085850"/>
                <a:gd name="connsiteY190" fmla="*/ 229406 h 361950"/>
                <a:gd name="connsiteX191" fmla="*/ 238982 w 1085850"/>
                <a:gd name="connsiteY191" fmla="*/ 139395 h 361950"/>
                <a:gd name="connsiteX192" fmla="*/ 377190 w 1085850"/>
                <a:gd name="connsiteY192" fmla="*/ 140157 h 361950"/>
                <a:gd name="connsiteX193" fmla="*/ 396240 w 1085850"/>
                <a:gd name="connsiteY193" fmla="*/ 140157 h 361950"/>
                <a:gd name="connsiteX194" fmla="*/ 432149 w 1085850"/>
                <a:gd name="connsiteY194" fmla="*/ 230263 h 361950"/>
                <a:gd name="connsiteX195" fmla="*/ 412242 w 1085850"/>
                <a:gd name="connsiteY195" fmla="*/ 230263 h 361950"/>
                <a:gd name="connsiteX196" fmla="*/ 404526 w 1085850"/>
                <a:gd name="connsiteY196" fmla="*/ 210642 h 361950"/>
                <a:gd name="connsiteX197" fmla="*/ 368808 w 1085850"/>
                <a:gd name="connsiteY197" fmla="*/ 210642 h 361950"/>
                <a:gd name="connsiteX198" fmla="*/ 361093 w 1085850"/>
                <a:gd name="connsiteY198" fmla="*/ 230263 h 361950"/>
                <a:gd name="connsiteX199" fmla="*/ 340995 w 1085850"/>
                <a:gd name="connsiteY199" fmla="*/ 230263 h 361950"/>
                <a:gd name="connsiteX200" fmla="*/ 399479 w 1085850"/>
                <a:gd name="connsiteY200" fmla="*/ 195021 h 361950"/>
                <a:gd name="connsiteX201" fmla="*/ 386715 w 1085850"/>
                <a:gd name="connsiteY201" fmla="*/ 160826 h 361950"/>
                <a:gd name="connsiteX202" fmla="*/ 373952 w 1085850"/>
                <a:gd name="connsiteY202" fmla="*/ 195021 h 361950"/>
                <a:gd name="connsiteX203" fmla="*/ 443103 w 1085850"/>
                <a:gd name="connsiteY203" fmla="*/ 140157 h 361950"/>
                <a:gd name="connsiteX204" fmla="*/ 462724 w 1085850"/>
                <a:gd name="connsiteY204" fmla="*/ 140157 h 361950"/>
                <a:gd name="connsiteX205" fmla="*/ 462724 w 1085850"/>
                <a:gd name="connsiteY205" fmla="*/ 178257 h 361950"/>
                <a:gd name="connsiteX206" fmla="*/ 496729 w 1085850"/>
                <a:gd name="connsiteY206" fmla="*/ 139109 h 361950"/>
                <a:gd name="connsiteX207" fmla="*/ 520065 w 1085850"/>
                <a:gd name="connsiteY207" fmla="*/ 139109 h 361950"/>
                <a:gd name="connsiteX208" fmla="*/ 481965 w 1085850"/>
                <a:gd name="connsiteY208" fmla="*/ 183019 h 361950"/>
                <a:gd name="connsiteX209" fmla="*/ 522732 w 1085850"/>
                <a:gd name="connsiteY209" fmla="*/ 229215 h 361950"/>
                <a:gd name="connsiteX210" fmla="*/ 499396 w 1085850"/>
                <a:gd name="connsiteY210" fmla="*/ 229215 h 361950"/>
                <a:gd name="connsiteX211" fmla="*/ 462630 w 1085850"/>
                <a:gd name="connsiteY211" fmla="*/ 187782 h 361950"/>
                <a:gd name="connsiteX212" fmla="*/ 462630 w 1085850"/>
                <a:gd name="connsiteY212" fmla="*/ 229215 h 361950"/>
                <a:gd name="connsiteX213" fmla="*/ 443008 w 1085850"/>
                <a:gd name="connsiteY213" fmla="*/ 229215 h 361950"/>
                <a:gd name="connsiteX214" fmla="*/ 443008 w 1085850"/>
                <a:gd name="connsiteY214" fmla="*/ 139395 h 361950"/>
                <a:gd name="connsiteX215" fmla="*/ 550450 w 1085850"/>
                <a:gd name="connsiteY215" fmla="*/ 156540 h 361950"/>
                <a:gd name="connsiteX216" fmla="*/ 524161 w 1085850"/>
                <a:gd name="connsiteY216" fmla="*/ 156540 h 361950"/>
                <a:gd name="connsiteX217" fmla="*/ 524161 w 1085850"/>
                <a:gd name="connsiteY217" fmla="*/ 139395 h 361950"/>
                <a:gd name="connsiteX218" fmla="*/ 596265 w 1085850"/>
                <a:gd name="connsiteY218" fmla="*/ 139395 h 361950"/>
                <a:gd name="connsiteX219" fmla="*/ 596265 w 1085850"/>
                <a:gd name="connsiteY219" fmla="*/ 155778 h 361950"/>
                <a:gd name="connsiteX220" fmla="*/ 570071 w 1085850"/>
                <a:gd name="connsiteY220" fmla="*/ 155778 h 361950"/>
                <a:gd name="connsiteX221" fmla="*/ 570071 w 1085850"/>
                <a:gd name="connsiteY221" fmla="*/ 229501 h 361950"/>
                <a:gd name="connsiteX222" fmla="*/ 550450 w 1085850"/>
                <a:gd name="connsiteY222" fmla="*/ 229501 h 361950"/>
                <a:gd name="connsiteX223" fmla="*/ 622363 w 1085850"/>
                <a:gd name="connsiteY223" fmla="*/ 140157 h 361950"/>
                <a:gd name="connsiteX224" fmla="*/ 641413 w 1085850"/>
                <a:gd name="connsiteY224" fmla="*/ 140157 h 361950"/>
                <a:gd name="connsiteX225" fmla="*/ 677418 w 1085850"/>
                <a:gd name="connsiteY225" fmla="*/ 230263 h 361950"/>
                <a:gd name="connsiteX226" fmla="*/ 657416 w 1085850"/>
                <a:gd name="connsiteY226" fmla="*/ 230263 h 361950"/>
                <a:gd name="connsiteX227" fmla="*/ 649700 w 1085850"/>
                <a:gd name="connsiteY227" fmla="*/ 210642 h 361950"/>
                <a:gd name="connsiteX228" fmla="*/ 614458 w 1085850"/>
                <a:gd name="connsiteY228" fmla="*/ 210642 h 361950"/>
                <a:gd name="connsiteX229" fmla="*/ 606742 w 1085850"/>
                <a:gd name="connsiteY229" fmla="*/ 230263 h 361950"/>
                <a:gd name="connsiteX230" fmla="*/ 585883 w 1085850"/>
                <a:gd name="connsiteY230" fmla="*/ 230263 h 361950"/>
                <a:gd name="connsiteX231" fmla="*/ 644653 w 1085850"/>
                <a:gd name="connsiteY231" fmla="*/ 195021 h 361950"/>
                <a:gd name="connsiteX232" fmla="*/ 631888 w 1085850"/>
                <a:gd name="connsiteY232" fmla="*/ 160826 h 361950"/>
                <a:gd name="connsiteX233" fmla="*/ 619125 w 1085850"/>
                <a:gd name="connsiteY233" fmla="*/ 195021 h 361950"/>
                <a:gd name="connsiteX234" fmla="*/ 688277 w 1085850"/>
                <a:gd name="connsiteY234" fmla="*/ 140157 h 361950"/>
                <a:gd name="connsiteX235" fmla="*/ 732473 w 1085850"/>
                <a:gd name="connsiteY235" fmla="*/ 140157 h 361950"/>
                <a:gd name="connsiteX236" fmla="*/ 752475 w 1085850"/>
                <a:gd name="connsiteY236" fmla="*/ 146443 h 361950"/>
                <a:gd name="connsiteX237" fmla="*/ 759714 w 1085850"/>
                <a:gd name="connsiteY237" fmla="*/ 164731 h 361950"/>
                <a:gd name="connsiteX238" fmla="*/ 756856 w 1085850"/>
                <a:gd name="connsiteY238" fmla="*/ 175780 h 361950"/>
                <a:gd name="connsiteX239" fmla="*/ 749140 w 1085850"/>
                <a:gd name="connsiteY239" fmla="*/ 183495 h 361950"/>
                <a:gd name="connsiteX240" fmla="*/ 758665 w 1085850"/>
                <a:gd name="connsiteY240" fmla="*/ 190830 h 361950"/>
                <a:gd name="connsiteX241" fmla="*/ 761999 w 1085850"/>
                <a:gd name="connsiteY241" fmla="*/ 203784 h 361950"/>
                <a:gd name="connsiteX242" fmla="*/ 758379 w 1085850"/>
                <a:gd name="connsiteY242" fmla="*/ 217881 h 361950"/>
                <a:gd name="connsiteX243" fmla="*/ 748282 w 1085850"/>
                <a:gd name="connsiteY243" fmla="*/ 227406 h 361950"/>
                <a:gd name="connsiteX244" fmla="*/ 734185 w 1085850"/>
                <a:gd name="connsiteY244" fmla="*/ 230644 h 361950"/>
                <a:gd name="connsiteX245" fmla="*/ 687800 w 1085850"/>
                <a:gd name="connsiteY245" fmla="*/ 230644 h 361950"/>
                <a:gd name="connsiteX246" fmla="*/ 687800 w 1085850"/>
                <a:gd name="connsiteY246" fmla="*/ 139395 h 361950"/>
                <a:gd name="connsiteX247" fmla="*/ 728758 w 1085850"/>
                <a:gd name="connsiteY247" fmla="*/ 176733 h 361950"/>
                <a:gd name="connsiteX248" fmla="*/ 736854 w 1085850"/>
                <a:gd name="connsiteY248" fmla="*/ 174161 h 361950"/>
                <a:gd name="connsiteX249" fmla="*/ 739807 w 1085850"/>
                <a:gd name="connsiteY249" fmla="*/ 165969 h 361950"/>
                <a:gd name="connsiteX250" fmla="*/ 736949 w 1085850"/>
                <a:gd name="connsiteY250" fmla="*/ 157397 h 361950"/>
                <a:gd name="connsiteX251" fmla="*/ 728090 w 1085850"/>
                <a:gd name="connsiteY251" fmla="*/ 155111 h 361950"/>
                <a:gd name="connsiteX252" fmla="*/ 707899 w 1085850"/>
                <a:gd name="connsiteY252" fmla="*/ 155111 h 361950"/>
                <a:gd name="connsiteX253" fmla="*/ 707899 w 1085850"/>
                <a:gd name="connsiteY253" fmla="*/ 176733 h 361950"/>
                <a:gd name="connsiteX254" fmla="*/ 729901 w 1085850"/>
                <a:gd name="connsiteY254" fmla="*/ 215309 h 361950"/>
                <a:gd name="connsiteX255" fmla="*/ 739426 w 1085850"/>
                <a:gd name="connsiteY255" fmla="*/ 212737 h 361950"/>
                <a:gd name="connsiteX256" fmla="*/ 742664 w 1085850"/>
                <a:gd name="connsiteY256" fmla="*/ 203974 h 361950"/>
                <a:gd name="connsiteX257" fmla="*/ 739330 w 1085850"/>
                <a:gd name="connsiteY257" fmla="*/ 194449 h 361950"/>
                <a:gd name="connsiteX258" fmla="*/ 729139 w 1085850"/>
                <a:gd name="connsiteY258" fmla="*/ 191687 h 361950"/>
                <a:gd name="connsiteX259" fmla="*/ 707803 w 1085850"/>
                <a:gd name="connsiteY259" fmla="*/ 191687 h 361950"/>
                <a:gd name="connsiteX260" fmla="*/ 707803 w 1085850"/>
                <a:gd name="connsiteY260" fmla="*/ 215118 h 361950"/>
                <a:gd name="connsiteX261" fmla="*/ 33433 w 1085850"/>
                <a:gd name="connsiteY261" fmla="*/ 286365 h 361950"/>
                <a:gd name="connsiteX262" fmla="*/ 7144 w 1085850"/>
                <a:gd name="connsiteY262" fmla="*/ 286365 h 361950"/>
                <a:gd name="connsiteX263" fmla="*/ 7144 w 1085850"/>
                <a:gd name="connsiteY263" fmla="*/ 269983 h 361950"/>
                <a:gd name="connsiteX264" fmla="*/ 79249 w 1085850"/>
                <a:gd name="connsiteY264" fmla="*/ 269983 h 361950"/>
                <a:gd name="connsiteX265" fmla="*/ 79249 w 1085850"/>
                <a:gd name="connsiteY265" fmla="*/ 286365 h 361950"/>
                <a:gd name="connsiteX266" fmla="*/ 53055 w 1085850"/>
                <a:gd name="connsiteY266" fmla="*/ 286365 h 361950"/>
                <a:gd name="connsiteX267" fmla="*/ 53055 w 1085850"/>
                <a:gd name="connsiteY267" fmla="*/ 360089 h 361950"/>
                <a:gd name="connsiteX268" fmla="*/ 33433 w 1085850"/>
                <a:gd name="connsiteY268" fmla="*/ 360089 h 361950"/>
                <a:gd name="connsiteX269" fmla="*/ 105347 w 1085850"/>
                <a:gd name="connsiteY269" fmla="*/ 269983 h 361950"/>
                <a:gd name="connsiteX270" fmla="*/ 124397 w 1085850"/>
                <a:gd name="connsiteY270" fmla="*/ 269983 h 361950"/>
                <a:gd name="connsiteX271" fmla="*/ 160401 w 1085850"/>
                <a:gd name="connsiteY271" fmla="*/ 360089 h 361950"/>
                <a:gd name="connsiteX272" fmla="*/ 140398 w 1085850"/>
                <a:gd name="connsiteY272" fmla="*/ 360089 h 361950"/>
                <a:gd name="connsiteX273" fmla="*/ 132684 w 1085850"/>
                <a:gd name="connsiteY273" fmla="*/ 340467 h 361950"/>
                <a:gd name="connsiteX274" fmla="*/ 96965 w 1085850"/>
                <a:gd name="connsiteY274" fmla="*/ 340467 h 361950"/>
                <a:gd name="connsiteX275" fmla="*/ 89249 w 1085850"/>
                <a:gd name="connsiteY275" fmla="*/ 360089 h 361950"/>
                <a:gd name="connsiteX276" fmla="*/ 69152 w 1085850"/>
                <a:gd name="connsiteY276" fmla="*/ 360089 h 361950"/>
                <a:gd name="connsiteX277" fmla="*/ 127635 w 1085850"/>
                <a:gd name="connsiteY277" fmla="*/ 324942 h 361950"/>
                <a:gd name="connsiteX278" fmla="*/ 114872 w 1085850"/>
                <a:gd name="connsiteY278" fmla="*/ 290652 h 361950"/>
                <a:gd name="connsiteX279" fmla="*/ 102108 w 1085850"/>
                <a:gd name="connsiteY279" fmla="*/ 324942 h 361950"/>
                <a:gd name="connsiteX280" fmla="*/ 206692 w 1085850"/>
                <a:gd name="connsiteY280" fmla="*/ 269983 h 361950"/>
                <a:gd name="connsiteX281" fmla="*/ 226314 w 1085850"/>
                <a:gd name="connsiteY281" fmla="*/ 269983 h 361950"/>
                <a:gd name="connsiteX282" fmla="*/ 226314 w 1085850"/>
                <a:gd name="connsiteY282" fmla="*/ 343706 h 361950"/>
                <a:gd name="connsiteX283" fmla="*/ 267557 w 1085850"/>
                <a:gd name="connsiteY283" fmla="*/ 343706 h 361950"/>
                <a:gd name="connsiteX284" fmla="*/ 267557 w 1085850"/>
                <a:gd name="connsiteY284" fmla="*/ 360089 h 361950"/>
                <a:gd name="connsiteX285" fmla="*/ 206692 w 1085850"/>
                <a:gd name="connsiteY285" fmla="*/ 360089 h 361950"/>
                <a:gd name="connsiteX286" fmla="*/ 275939 w 1085850"/>
                <a:gd name="connsiteY286" fmla="*/ 269983 h 361950"/>
                <a:gd name="connsiteX287" fmla="*/ 294989 w 1085850"/>
                <a:gd name="connsiteY287" fmla="*/ 269983 h 361950"/>
                <a:gd name="connsiteX288" fmla="*/ 294989 w 1085850"/>
                <a:gd name="connsiteY288" fmla="*/ 360089 h 361950"/>
                <a:gd name="connsiteX289" fmla="*/ 275939 w 1085850"/>
                <a:gd name="connsiteY289" fmla="*/ 360089 h 361950"/>
                <a:gd name="connsiteX290" fmla="*/ 308992 w 1085850"/>
                <a:gd name="connsiteY290" fmla="*/ 269983 h 361950"/>
                <a:gd name="connsiteX291" fmla="*/ 328042 w 1085850"/>
                <a:gd name="connsiteY291" fmla="*/ 269983 h 361950"/>
                <a:gd name="connsiteX292" fmla="*/ 356331 w 1085850"/>
                <a:gd name="connsiteY292" fmla="*/ 330657 h 361950"/>
                <a:gd name="connsiteX293" fmla="*/ 384143 w 1085850"/>
                <a:gd name="connsiteY293" fmla="*/ 270363 h 361950"/>
                <a:gd name="connsiteX294" fmla="*/ 403193 w 1085850"/>
                <a:gd name="connsiteY294" fmla="*/ 270363 h 361950"/>
                <a:gd name="connsiteX295" fmla="*/ 403193 w 1085850"/>
                <a:gd name="connsiteY295" fmla="*/ 360470 h 361950"/>
                <a:gd name="connsiteX296" fmla="*/ 384143 w 1085850"/>
                <a:gd name="connsiteY296" fmla="*/ 360470 h 361950"/>
                <a:gd name="connsiteX297" fmla="*/ 384143 w 1085850"/>
                <a:gd name="connsiteY297" fmla="*/ 308940 h 361950"/>
                <a:gd name="connsiteX298" fmla="*/ 360236 w 1085850"/>
                <a:gd name="connsiteY298" fmla="*/ 360089 h 361950"/>
                <a:gd name="connsiteX299" fmla="*/ 351282 w 1085850"/>
                <a:gd name="connsiteY299" fmla="*/ 360089 h 361950"/>
                <a:gd name="connsiteX300" fmla="*/ 327565 w 1085850"/>
                <a:gd name="connsiteY300" fmla="*/ 308940 h 361950"/>
                <a:gd name="connsiteX301" fmla="*/ 327565 w 1085850"/>
                <a:gd name="connsiteY301" fmla="*/ 360089 h 361950"/>
                <a:gd name="connsiteX302" fmla="*/ 308515 w 1085850"/>
                <a:gd name="connsiteY302" fmla="*/ 360089 h 361950"/>
                <a:gd name="connsiteX303" fmla="*/ 416623 w 1085850"/>
                <a:gd name="connsiteY303" fmla="*/ 269983 h 361950"/>
                <a:gd name="connsiteX304" fmla="*/ 435673 w 1085850"/>
                <a:gd name="connsiteY304" fmla="*/ 269983 h 361950"/>
                <a:gd name="connsiteX305" fmla="*/ 435673 w 1085850"/>
                <a:gd name="connsiteY305" fmla="*/ 360089 h 361950"/>
                <a:gd name="connsiteX306" fmla="*/ 416623 w 1085850"/>
                <a:gd name="connsiteY306" fmla="*/ 360089 h 361950"/>
                <a:gd name="connsiteX307" fmla="*/ 492253 w 1085850"/>
                <a:gd name="connsiteY307" fmla="*/ 269983 h 361950"/>
                <a:gd name="connsiteX308" fmla="*/ 513112 w 1085850"/>
                <a:gd name="connsiteY308" fmla="*/ 269983 h 361950"/>
                <a:gd name="connsiteX309" fmla="*/ 537877 w 1085850"/>
                <a:gd name="connsiteY309" fmla="*/ 334086 h 361950"/>
                <a:gd name="connsiteX310" fmla="*/ 562737 w 1085850"/>
                <a:gd name="connsiteY310" fmla="*/ 269983 h 361950"/>
                <a:gd name="connsiteX311" fmla="*/ 583502 w 1085850"/>
                <a:gd name="connsiteY311" fmla="*/ 269983 h 361950"/>
                <a:gd name="connsiteX312" fmla="*/ 547783 w 1085850"/>
                <a:gd name="connsiteY312" fmla="*/ 360089 h 361950"/>
                <a:gd name="connsiteX313" fmla="*/ 528733 w 1085850"/>
                <a:gd name="connsiteY313" fmla="*/ 360089 h 361950"/>
                <a:gd name="connsiteX314" fmla="*/ 610362 w 1085850"/>
                <a:gd name="connsiteY314" fmla="*/ 269983 h 361950"/>
                <a:gd name="connsiteX315" fmla="*/ 629412 w 1085850"/>
                <a:gd name="connsiteY315" fmla="*/ 269983 h 361950"/>
                <a:gd name="connsiteX316" fmla="*/ 665321 w 1085850"/>
                <a:gd name="connsiteY316" fmla="*/ 360089 h 361950"/>
                <a:gd name="connsiteX317" fmla="*/ 645414 w 1085850"/>
                <a:gd name="connsiteY317" fmla="*/ 360089 h 361950"/>
                <a:gd name="connsiteX318" fmla="*/ 637604 w 1085850"/>
                <a:gd name="connsiteY318" fmla="*/ 340467 h 361950"/>
                <a:gd name="connsiteX319" fmla="*/ 601980 w 1085850"/>
                <a:gd name="connsiteY319" fmla="*/ 340467 h 361950"/>
                <a:gd name="connsiteX320" fmla="*/ 594265 w 1085850"/>
                <a:gd name="connsiteY320" fmla="*/ 360089 h 361950"/>
                <a:gd name="connsiteX321" fmla="*/ 574072 w 1085850"/>
                <a:gd name="connsiteY321" fmla="*/ 360089 h 361950"/>
                <a:gd name="connsiteX322" fmla="*/ 632651 w 1085850"/>
                <a:gd name="connsiteY322" fmla="*/ 324942 h 361950"/>
                <a:gd name="connsiteX323" fmla="*/ 619887 w 1085850"/>
                <a:gd name="connsiteY323" fmla="*/ 290652 h 361950"/>
                <a:gd name="connsiteX324" fmla="*/ 607123 w 1085850"/>
                <a:gd name="connsiteY324" fmla="*/ 324942 h 361950"/>
                <a:gd name="connsiteX325" fmla="*/ 671799 w 1085850"/>
                <a:gd name="connsiteY325" fmla="*/ 347040 h 361950"/>
                <a:gd name="connsiteX326" fmla="*/ 715899 w 1085850"/>
                <a:gd name="connsiteY326" fmla="*/ 286365 h 361950"/>
                <a:gd name="connsiteX327" fmla="*/ 673037 w 1085850"/>
                <a:gd name="connsiteY327" fmla="*/ 286365 h 361950"/>
                <a:gd name="connsiteX328" fmla="*/ 673037 w 1085850"/>
                <a:gd name="connsiteY328" fmla="*/ 269983 h 361950"/>
                <a:gd name="connsiteX329" fmla="*/ 739712 w 1085850"/>
                <a:gd name="connsiteY329" fmla="*/ 269983 h 361950"/>
                <a:gd name="connsiteX330" fmla="*/ 739712 w 1085850"/>
                <a:gd name="connsiteY330" fmla="*/ 283032 h 361950"/>
                <a:gd name="connsiteX331" fmla="*/ 695992 w 1085850"/>
                <a:gd name="connsiteY331" fmla="*/ 343611 h 361950"/>
                <a:gd name="connsiteX332" fmla="*/ 742379 w 1085850"/>
                <a:gd name="connsiteY332" fmla="*/ 343611 h 361950"/>
                <a:gd name="connsiteX333" fmla="*/ 742379 w 1085850"/>
                <a:gd name="connsiteY333" fmla="*/ 359994 h 361950"/>
                <a:gd name="connsiteX334" fmla="*/ 671513 w 1085850"/>
                <a:gd name="connsiteY334" fmla="*/ 359994 h 361950"/>
                <a:gd name="connsiteX335" fmla="*/ 671513 w 1085850"/>
                <a:gd name="connsiteY335" fmla="*/ 347040 h 361950"/>
                <a:gd name="connsiteX336" fmla="*/ 753618 w 1085850"/>
                <a:gd name="connsiteY336" fmla="*/ 269983 h 361950"/>
                <a:gd name="connsiteX337" fmla="*/ 773240 w 1085850"/>
                <a:gd name="connsiteY337" fmla="*/ 269983 h 361950"/>
                <a:gd name="connsiteX338" fmla="*/ 773240 w 1085850"/>
                <a:gd name="connsiteY338" fmla="*/ 360089 h 361950"/>
                <a:gd name="connsiteX339" fmla="*/ 753618 w 1085850"/>
                <a:gd name="connsiteY339" fmla="*/ 360089 h 361950"/>
                <a:gd name="connsiteX340" fmla="*/ 786765 w 1085850"/>
                <a:gd name="connsiteY340" fmla="*/ 269983 h 361950"/>
                <a:gd name="connsiteX341" fmla="*/ 825817 w 1085850"/>
                <a:gd name="connsiteY341" fmla="*/ 269983 h 361950"/>
                <a:gd name="connsiteX342" fmla="*/ 849725 w 1085850"/>
                <a:gd name="connsiteY342" fmla="*/ 277698 h 361950"/>
                <a:gd name="connsiteX343" fmla="*/ 858298 w 1085850"/>
                <a:gd name="connsiteY343" fmla="*/ 299796 h 361950"/>
                <a:gd name="connsiteX344" fmla="*/ 853630 w 1085850"/>
                <a:gd name="connsiteY344" fmla="*/ 316846 h 361950"/>
                <a:gd name="connsiteX345" fmla="*/ 840486 w 1085850"/>
                <a:gd name="connsiteY345" fmla="*/ 327133 h 361950"/>
                <a:gd name="connsiteX346" fmla="*/ 857631 w 1085850"/>
                <a:gd name="connsiteY346" fmla="*/ 360089 h 361950"/>
                <a:gd name="connsiteX347" fmla="*/ 837534 w 1085850"/>
                <a:gd name="connsiteY347" fmla="*/ 360089 h 361950"/>
                <a:gd name="connsiteX348" fmla="*/ 821722 w 1085850"/>
                <a:gd name="connsiteY348" fmla="*/ 329514 h 361950"/>
                <a:gd name="connsiteX349" fmla="*/ 806387 w 1085850"/>
                <a:gd name="connsiteY349" fmla="*/ 329514 h 361950"/>
                <a:gd name="connsiteX350" fmla="*/ 806387 w 1085850"/>
                <a:gd name="connsiteY350" fmla="*/ 360089 h 361950"/>
                <a:gd name="connsiteX351" fmla="*/ 786765 w 1085850"/>
                <a:gd name="connsiteY351" fmla="*/ 360089 h 361950"/>
                <a:gd name="connsiteX352" fmla="*/ 786765 w 1085850"/>
                <a:gd name="connsiteY352" fmla="*/ 269983 h 361950"/>
                <a:gd name="connsiteX353" fmla="*/ 822293 w 1085850"/>
                <a:gd name="connsiteY353" fmla="*/ 313131 h 361950"/>
                <a:gd name="connsiteX354" fmla="*/ 834104 w 1085850"/>
                <a:gd name="connsiteY354" fmla="*/ 309987 h 361950"/>
                <a:gd name="connsiteX355" fmla="*/ 838485 w 1085850"/>
                <a:gd name="connsiteY355" fmla="*/ 299796 h 361950"/>
                <a:gd name="connsiteX356" fmla="*/ 834199 w 1085850"/>
                <a:gd name="connsiteY356" fmla="*/ 289413 h 361950"/>
                <a:gd name="connsiteX357" fmla="*/ 822293 w 1085850"/>
                <a:gd name="connsiteY357" fmla="*/ 286365 h 361950"/>
                <a:gd name="connsiteX358" fmla="*/ 806387 w 1085850"/>
                <a:gd name="connsiteY358" fmla="*/ 286365 h 361950"/>
                <a:gd name="connsiteX359" fmla="*/ 806387 w 1085850"/>
                <a:gd name="connsiteY359" fmla="*/ 313131 h 361950"/>
                <a:gd name="connsiteX360" fmla="*/ 869252 w 1085850"/>
                <a:gd name="connsiteY360" fmla="*/ 269983 h 361950"/>
                <a:gd name="connsiteX361" fmla="*/ 888302 w 1085850"/>
                <a:gd name="connsiteY361" fmla="*/ 269983 h 361950"/>
                <a:gd name="connsiteX362" fmla="*/ 888302 w 1085850"/>
                <a:gd name="connsiteY362" fmla="*/ 343706 h 361950"/>
                <a:gd name="connsiteX363" fmla="*/ 929544 w 1085850"/>
                <a:gd name="connsiteY363" fmla="*/ 343706 h 361950"/>
                <a:gd name="connsiteX364" fmla="*/ 929544 w 1085850"/>
                <a:gd name="connsiteY364" fmla="*/ 360089 h 361950"/>
                <a:gd name="connsiteX365" fmla="*/ 868775 w 1085850"/>
                <a:gd name="connsiteY365" fmla="*/ 360089 h 361950"/>
                <a:gd name="connsiteX366" fmla="*/ 938403 w 1085850"/>
                <a:gd name="connsiteY366" fmla="*/ 269983 h 361950"/>
                <a:gd name="connsiteX367" fmla="*/ 958024 w 1085850"/>
                <a:gd name="connsiteY367" fmla="*/ 269983 h 361950"/>
                <a:gd name="connsiteX368" fmla="*/ 958024 w 1085850"/>
                <a:gd name="connsiteY368" fmla="*/ 360089 h 361950"/>
                <a:gd name="connsiteX369" fmla="*/ 938308 w 1085850"/>
                <a:gd name="connsiteY369" fmla="*/ 360089 h 361950"/>
                <a:gd name="connsiteX370" fmla="*/ 1017651 w 1085850"/>
                <a:gd name="connsiteY370" fmla="*/ 361994 h 361950"/>
                <a:gd name="connsiteX371" fmla="*/ 992123 w 1085850"/>
                <a:gd name="connsiteY371" fmla="*/ 356279 h 361950"/>
                <a:gd name="connsiteX372" fmla="*/ 974978 w 1085850"/>
                <a:gd name="connsiteY372" fmla="*/ 339991 h 361950"/>
                <a:gd name="connsiteX373" fmla="*/ 974978 w 1085850"/>
                <a:gd name="connsiteY373" fmla="*/ 290176 h 361950"/>
                <a:gd name="connsiteX374" fmla="*/ 992123 w 1085850"/>
                <a:gd name="connsiteY374" fmla="*/ 273793 h 361950"/>
                <a:gd name="connsiteX375" fmla="*/ 1017651 w 1085850"/>
                <a:gd name="connsiteY375" fmla="*/ 268078 h 361950"/>
                <a:gd name="connsiteX376" fmla="*/ 1034986 w 1085850"/>
                <a:gd name="connsiteY376" fmla="*/ 270078 h 361950"/>
                <a:gd name="connsiteX377" fmla="*/ 1048797 w 1085850"/>
                <a:gd name="connsiteY377" fmla="*/ 276364 h 361950"/>
                <a:gd name="connsiteX378" fmla="*/ 1048798 w 1085850"/>
                <a:gd name="connsiteY378" fmla="*/ 295414 h 361950"/>
                <a:gd name="connsiteX379" fmla="*/ 1035939 w 1085850"/>
                <a:gd name="connsiteY379" fmla="*/ 288652 h 361950"/>
                <a:gd name="connsiteX380" fmla="*/ 1019366 w 1085850"/>
                <a:gd name="connsiteY380" fmla="*/ 286556 h 361950"/>
                <a:gd name="connsiteX381" fmla="*/ 1003840 w 1085850"/>
                <a:gd name="connsiteY381" fmla="*/ 290080 h 361950"/>
                <a:gd name="connsiteX382" fmla="*/ 992886 w 1085850"/>
                <a:gd name="connsiteY382" fmla="*/ 300177 h 361950"/>
                <a:gd name="connsiteX383" fmla="*/ 988885 w 1085850"/>
                <a:gd name="connsiteY383" fmla="*/ 315512 h 361950"/>
                <a:gd name="connsiteX384" fmla="*/ 992600 w 1085850"/>
                <a:gd name="connsiteY384" fmla="*/ 331038 h 361950"/>
                <a:gd name="connsiteX385" fmla="*/ 1002982 w 1085850"/>
                <a:gd name="connsiteY385" fmla="*/ 341230 h 361950"/>
                <a:gd name="connsiteX386" fmla="*/ 1018412 w 1085850"/>
                <a:gd name="connsiteY386" fmla="*/ 344849 h 361950"/>
                <a:gd name="connsiteX387" fmla="*/ 1032318 w 1085850"/>
                <a:gd name="connsiteY387" fmla="*/ 342087 h 361950"/>
                <a:gd name="connsiteX388" fmla="*/ 1032320 w 1085850"/>
                <a:gd name="connsiteY388" fmla="*/ 324275 h 361950"/>
                <a:gd name="connsiteX389" fmla="*/ 1017746 w 1085850"/>
                <a:gd name="connsiteY389" fmla="*/ 324275 h 361950"/>
                <a:gd name="connsiteX390" fmla="*/ 1017746 w 1085850"/>
                <a:gd name="connsiteY390" fmla="*/ 309797 h 361950"/>
                <a:gd name="connsiteX391" fmla="*/ 1051274 w 1085850"/>
                <a:gd name="connsiteY391" fmla="*/ 309797 h 361950"/>
                <a:gd name="connsiteX392" fmla="*/ 1051274 w 1085850"/>
                <a:gd name="connsiteY392" fmla="*/ 353231 h 361950"/>
                <a:gd name="connsiteX393" fmla="*/ 1017937 w 1085850"/>
                <a:gd name="connsiteY393" fmla="*/ 361994 h 361950"/>
                <a:gd name="connsiteX394" fmla="*/ 1062228 w 1085850"/>
                <a:gd name="connsiteY394" fmla="*/ 269983 h 361950"/>
                <a:gd name="connsiteX395" fmla="*/ 1081849 w 1085850"/>
                <a:gd name="connsiteY395" fmla="*/ 269983 h 361950"/>
                <a:gd name="connsiteX396" fmla="*/ 1081849 w 1085850"/>
                <a:gd name="connsiteY396" fmla="*/ 360089 h 361950"/>
                <a:gd name="connsiteX397" fmla="*/ 1062133 w 1085850"/>
                <a:gd name="connsiteY397" fmla="*/ 360089 h 361950"/>
                <a:gd name="connsiteX398" fmla="*/ 177069 w 1085850"/>
                <a:gd name="connsiteY398" fmla="*/ 268078 h 361950"/>
                <a:gd name="connsiteX399" fmla="*/ 196119 w 1085850"/>
                <a:gd name="connsiteY399" fmla="*/ 268078 h 361950"/>
                <a:gd name="connsiteX400" fmla="*/ 185833 w 1085850"/>
                <a:gd name="connsiteY400" fmla="*/ 293605 h 361950"/>
                <a:gd name="connsiteX401" fmla="*/ 169164 w 1085850"/>
                <a:gd name="connsiteY401" fmla="*/ 293605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Lst>
              <a:rect l="l" t="t" r="r" b="b"/>
              <a:pathLst>
                <a:path w="1085850" h="361950">
                  <a:moveTo>
                    <a:pt x="8954" y="8807"/>
                  </a:moveTo>
                  <a:lnTo>
                    <a:pt x="28004" y="8807"/>
                  </a:lnTo>
                  <a:lnTo>
                    <a:pt x="55721" y="69100"/>
                  </a:lnTo>
                  <a:lnTo>
                    <a:pt x="83534" y="8807"/>
                  </a:lnTo>
                  <a:lnTo>
                    <a:pt x="102584" y="8807"/>
                  </a:lnTo>
                  <a:lnTo>
                    <a:pt x="102584" y="98818"/>
                  </a:lnTo>
                  <a:lnTo>
                    <a:pt x="83534" y="98818"/>
                  </a:lnTo>
                  <a:lnTo>
                    <a:pt x="83534" y="47669"/>
                  </a:lnTo>
                  <a:lnTo>
                    <a:pt x="59722" y="98818"/>
                  </a:lnTo>
                  <a:lnTo>
                    <a:pt x="50674" y="98818"/>
                  </a:lnTo>
                  <a:lnTo>
                    <a:pt x="26955" y="47669"/>
                  </a:lnTo>
                  <a:lnTo>
                    <a:pt x="26955" y="98818"/>
                  </a:lnTo>
                  <a:lnTo>
                    <a:pt x="7905" y="98818"/>
                  </a:lnTo>
                  <a:lnTo>
                    <a:pt x="7905" y="8807"/>
                  </a:lnTo>
                  <a:close/>
                  <a:moveTo>
                    <a:pt x="146781" y="8807"/>
                  </a:moveTo>
                  <a:lnTo>
                    <a:pt x="165831" y="8807"/>
                  </a:lnTo>
                  <a:lnTo>
                    <a:pt x="201740" y="98818"/>
                  </a:lnTo>
                  <a:lnTo>
                    <a:pt x="181832" y="98818"/>
                  </a:lnTo>
                  <a:lnTo>
                    <a:pt x="174117" y="79292"/>
                  </a:lnTo>
                  <a:lnTo>
                    <a:pt x="138208" y="79292"/>
                  </a:lnTo>
                  <a:lnTo>
                    <a:pt x="130492" y="98818"/>
                  </a:lnTo>
                  <a:lnTo>
                    <a:pt x="110394" y="98818"/>
                  </a:lnTo>
                  <a:close/>
                  <a:moveTo>
                    <a:pt x="169069" y="63671"/>
                  </a:moveTo>
                  <a:lnTo>
                    <a:pt x="156401" y="29381"/>
                  </a:lnTo>
                  <a:lnTo>
                    <a:pt x="143637" y="63671"/>
                  </a:lnTo>
                  <a:close/>
                  <a:moveTo>
                    <a:pt x="212788" y="8807"/>
                  </a:moveTo>
                  <a:lnTo>
                    <a:pt x="232410" y="8807"/>
                  </a:lnTo>
                  <a:lnTo>
                    <a:pt x="232410" y="47955"/>
                  </a:lnTo>
                  <a:lnTo>
                    <a:pt x="266414" y="8807"/>
                  </a:lnTo>
                  <a:lnTo>
                    <a:pt x="289751" y="8807"/>
                  </a:lnTo>
                  <a:lnTo>
                    <a:pt x="251651" y="52717"/>
                  </a:lnTo>
                  <a:lnTo>
                    <a:pt x="292417" y="98818"/>
                  </a:lnTo>
                  <a:lnTo>
                    <a:pt x="269081" y="98818"/>
                  </a:lnTo>
                  <a:lnTo>
                    <a:pt x="232506" y="57480"/>
                  </a:lnTo>
                  <a:lnTo>
                    <a:pt x="232506" y="98818"/>
                  </a:lnTo>
                  <a:lnTo>
                    <a:pt x="212884" y="98818"/>
                  </a:lnTo>
                  <a:lnTo>
                    <a:pt x="212884" y="8807"/>
                  </a:lnTo>
                  <a:close/>
                  <a:moveTo>
                    <a:pt x="320135" y="25190"/>
                  </a:moveTo>
                  <a:lnTo>
                    <a:pt x="293846" y="25190"/>
                  </a:lnTo>
                  <a:lnTo>
                    <a:pt x="293846" y="8807"/>
                  </a:lnTo>
                  <a:lnTo>
                    <a:pt x="365951" y="8807"/>
                  </a:lnTo>
                  <a:lnTo>
                    <a:pt x="365951" y="25190"/>
                  </a:lnTo>
                  <a:lnTo>
                    <a:pt x="339662" y="25190"/>
                  </a:lnTo>
                  <a:lnTo>
                    <a:pt x="339662" y="98818"/>
                  </a:lnTo>
                  <a:lnTo>
                    <a:pt x="320135" y="98818"/>
                  </a:lnTo>
                  <a:close/>
                  <a:moveTo>
                    <a:pt x="392049" y="8807"/>
                  </a:moveTo>
                  <a:lnTo>
                    <a:pt x="411099" y="8807"/>
                  </a:lnTo>
                  <a:lnTo>
                    <a:pt x="447104" y="98818"/>
                  </a:lnTo>
                  <a:lnTo>
                    <a:pt x="427101" y="98818"/>
                  </a:lnTo>
                  <a:lnTo>
                    <a:pt x="419386" y="79292"/>
                  </a:lnTo>
                  <a:lnTo>
                    <a:pt x="383667" y="79292"/>
                  </a:lnTo>
                  <a:lnTo>
                    <a:pt x="375951" y="98818"/>
                  </a:lnTo>
                  <a:lnTo>
                    <a:pt x="355854" y="98818"/>
                  </a:lnTo>
                  <a:close/>
                  <a:moveTo>
                    <a:pt x="414433" y="63957"/>
                  </a:moveTo>
                  <a:lnTo>
                    <a:pt x="401670" y="29667"/>
                  </a:lnTo>
                  <a:lnTo>
                    <a:pt x="388905" y="63957"/>
                  </a:lnTo>
                  <a:close/>
                  <a:moveTo>
                    <a:pt x="458057" y="9093"/>
                  </a:moveTo>
                  <a:lnTo>
                    <a:pt x="502253" y="9093"/>
                  </a:lnTo>
                  <a:cubicBezTo>
                    <a:pt x="509464" y="8680"/>
                    <a:pt x="516578" y="10915"/>
                    <a:pt x="522255" y="15379"/>
                  </a:cubicBezTo>
                  <a:cubicBezTo>
                    <a:pt x="527268" y="20096"/>
                    <a:pt x="529920" y="26798"/>
                    <a:pt x="529494" y="33667"/>
                  </a:cubicBezTo>
                  <a:cubicBezTo>
                    <a:pt x="529544" y="37539"/>
                    <a:pt x="528557" y="41354"/>
                    <a:pt x="526636" y="44716"/>
                  </a:cubicBezTo>
                  <a:cubicBezTo>
                    <a:pt x="524824" y="47924"/>
                    <a:pt x="522152" y="50563"/>
                    <a:pt x="518921" y="52336"/>
                  </a:cubicBezTo>
                  <a:cubicBezTo>
                    <a:pt x="522789" y="53766"/>
                    <a:pt x="526117" y="56362"/>
                    <a:pt x="528446" y="59766"/>
                  </a:cubicBezTo>
                  <a:cubicBezTo>
                    <a:pt x="530851" y="63643"/>
                    <a:pt x="532014" y="68163"/>
                    <a:pt x="531779" y="72720"/>
                  </a:cubicBezTo>
                  <a:cubicBezTo>
                    <a:pt x="531888" y="77662"/>
                    <a:pt x="530636" y="82539"/>
                    <a:pt x="528160" y="86817"/>
                  </a:cubicBezTo>
                  <a:cubicBezTo>
                    <a:pt x="525805" y="90917"/>
                    <a:pt x="522294" y="94230"/>
                    <a:pt x="518063" y="96342"/>
                  </a:cubicBezTo>
                  <a:cubicBezTo>
                    <a:pt x="513673" y="98476"/>
                    <a:pt x="508846" y="99553"/>
                    <a:pt x="503966" y="99485"/>
                  </a:cubicBezTo>
                  <a:lnTo>
                    <a:pt x="457581" y="99485"/>
                  </a:lnTo>
                  <a:lnTo>
                    <a:pt x="457581" y="8807"/>
                  </a:lnTo>
                  <a:close/>
                  <a:moveTo>
                    <a:pt x="498538" y="45669"/>
                  </a:moveTo>
                  <a:cubicBezTo>
                    <a:pt x="501460" y="45827"/>
                    <a:pt x="504339" y="44913"/>
                    <a:pt x="506634" y="43097"/>
                  </a:cubicBezTo>
                  <a:cubicBezTo>
                    <a:pt x="508783" y="40938"/>
                    <a:pt x="509864" y="37938"/>
                    <a:pt x="509588" y="34905"/>
                  </a:cubicBezTo>
                  <a:cubicBezTo>
                    <a:pt x="509965" y="31764"/>
                    <a:pt x="508917" y="28619"/>
                    <a:pt x="506730" y="26333"/>
                  </a:cubicBezTo>
                  <a:cubicBezTo>
                    <a:pt x="504113" y="24607"/>
                    <a:pt x="500996" y="23803"/>
                    <a:pt x="497871" y="24047"/>
                  </a:cubicBezTo>
                  <a:lnTo>
                    <a:pt x="477679" y="24047"/>
                  </a:lnTo>
                  <a:lnTo>
                    <a:pt x="477679" y="45669"/>
                  </a:lnTo>
                  <a:close/>
                  <a:moveTo>
                    <a:pt x="499681" y="84245"/>
                  </a:moveTo>
                  <a:cubicBezTo>
                    <a:pt x="503052" y="84453"/>
                    <a:pt x="506398" y="83550"/>
                    <a:pt x="509206" y="81673"/>
                  </a:cubicBezTo>
                  <a:cubicBezTo>
                    <a:pt x="511626" y="79439"/>
                    <a:pt x="512830" y="76181"/>
                    <a:pt x="512444" y="72910"/>
                  </a:cubicBezTo>
                  <a:cubicBezTo>
                    <a:pt x="512828" y="69395"/>
                    <a:pt x="511603" y="65894"/>
                    <a:pt x="509111" y="63385"/>
                  </a:cubicBezTo>
                  <a:cubicBezTo>
                    <a:pt x="506149" y="61276"/>
                    <a:pt x="502545" y="60265"/>
                    <a:pt x="498920" y="60528"/>
                  </a:cubicBezTo>
                  <a:lnTo>
                    <a:pt x="477584" y="60528"/>
                  </a:lnTo>
                  <a:lnTo>
                    <a:pt x="477584" y="83959"/>
                  </a:lnTo>
                  <a:close/>
                  <a:moveTo>
                    <a:pt x="589407" y="101104"/>
                  </a:moveTo>
                  <a:cubicBezTo>
                    <a:pt x="580561" y="101289"/>
                    <a:pt x="571802" y="99328"/>
                    <a:pt x="563880" y="95389"/>
                  </a:cubicBezTo>
                  <a:cubicBezTo>
                    <a:pt x="556683" y="91724"/>
                    <a:pt x="550722" y="86028"/>
                    <a:pt x="546734" y="79006"/>
                  </a:cubicBezTo>
                  <a:cubicBezTo>
                    <a:pt x="542508" y="71417"/>
                    <a:pt x="540402" y="62830"/>
                    <a:pt x="540638" y="54146"/>
                  </a:cubicBezTo>
                  <a:cubicBezTo>
                    <a:pt x="540411" y="45463"/>
                    <a:pt x="542516" y="36878"/>
                    <a:pt x="546734" y="29286"/>
                  </a:cubicBezTo>
                  <a:cubicBezTo>
                    <a:pt x="550666" y="22221"/>
                    <a:pt x="556643" y="16510"/>
                    <a:pt x="563880" y="12903"/>
                  </a:cubicBezTo>
                  <a:cubicBezTo>
                    <a:pt x="571802" y="8964"/>
                    <a:pt x="580561" y="7003"/>
                    <a:pt x="589407" y="7188"/>
                  </a:cubicBezTo>
                  <a:cubicBezTo>
                    <a:pt x="595247" y="7110"/>
                    <a:pt x="601074" y="7783"/>
                    <a:pt x="606742" y="9188"/>
                  </a:cubicBezTo>
                  <a:cubicBezTo>
                    <a:pt x="611646" y="10502"/>
                    <a:pt x="616309" y="12592"/>
                    <a:pt x="620553" y="15379"/>
                  </a:cubicBezTo>
                  <a:lnTo>
                    <a:pt x="620554" y="34429"/>
                  </a:lnTo>
                  <a:cubicBezTo>
                    <a:pt x="616722" y="31346"/>
                    <a:pt x="612321" y="29048"/>
                    <a:pt x="607600" y="27666"/>
                  </a:cubicBezTo>
                  <a:cubicBezTo>
                    <a:pt x="602195" y="26230"/>
                    <a:pt x="596619" y="25526"/>
                    <a:pt x="591027" y="25571"/>
                  </a:cubicBezTo>
                  <a:cubicBezTo>
                    <a:pt x="585648" y="25519"/>
                    <a:pt x="580331" y="26725"/>
                    <a:pt x="575501" y="29095"/>
                  </a:cubicBezTo>
                  <a:cubicBezTo>
                    <a:pt x="571005" y="31418"/>
                    <a:pt x="567246" y="34947"/>
                    <a:pt x="564642" y="39287"/>
                  </a:cubicBezTo>
                  <a:cubicBezTo>
                    <a:pt x="561906" y="43892"/>
                    <a:pt x="560520" y="49172"/>
                    <a:pt x="560641" y="54527"/>
                  </a:cubicBezTo>
                  <a:cubicBezTo>
                    <a:pt x="560527" y="59954"/>
                    <a:pt x="561772" y="65324"/>
                    <a:pt x="564261" y="70148"/>
                  </a:cubicBezTo>
                  <a:cubicBezTo>
                    <a:pt x="566655" y="74484"/>
                    <a:pt x="570264" y="78026"/>
                    <a:pt x="574643" y="80340"/>
                  </a:cubicBezTo>
                  <a:cubicBezTo>
                    <a:pt x="579437" y="82817"/>
                    <a:pt x="584772" y="84061"/>
                    <a:pt x="590169" y="83959"/>
                  </a:cubicBezTo>
                  <a:cubicBezTo>
                    <a:pt x="594960" y="84066"/>
                    <a:pt x="599715" y="83090"/>
                    <a:pt x="604075" y="81102"/>
                  </a:cubicBezTo>
                  <a:lnTo>
                    <a:pt x="604076" y="63099"/>
                  </a:lnTo>
                  <a:lnTo>
                    <a:pt x="589502" y="63099"/>
                  </a:lnTo>
                  <a:lnTo>
                    <a:pt x="589502" y="48621"/>
                  </a:lnTo>
                  <a:lnTo>
                    <a:pt x="623031" y="48621"/>
                  </a:lnTo>
                  <a:lnTo>
                    <a:pt x="623031" y="92532"/>
                  </a:lnTo>
                  <a:cubicBezTo>
                    <a:pt x="612885" y="98633"/>
                    <a:pt x="601131" y="101521"/>
                    <a:pt x="589312" y="100818"/>
                  </a:cubicBezTo>
                  <a:close/>
                  <a:moveTo>
                    <a:pt x="667417" y="9093"/>
                  </a:moveTo>
                  <a:lnTo>
                    <a:pt x="686467" y="9093"/>
                  </a:lnTo>
                  <a:lnTo>
                    <a:pt x="722376" y="99104"/>
                  </a:lnTo>
                  <a:lnTo>
                    <a:pt x="702469" y="99104"/>
                  </a:lnTo>
                  <a:lnTo>
                    <a:pt x="694659" y="79578"/>
                  </a:lnTo>
                  <a:lnTo>
                    <a:pt x="659035" y="79578"/>
                  </a:lnTo>
                  <a:lnTo>
                    <a:pt x="651320" y="99104"/>
                  </a:lnTo>
                  <a:lnTo>
                    <a:pt x="631222" y="99104"/>
                  </a:lnTo>
                  <a:close/>
                  <a:moveTo>
                    <a:pt x="689706" y="63957"/>
                  </a:moveTo>
                  <a:lnTo>
                    <a:pt x="676942" y="29667"/>
                  </a:lnTo>
                  <a:lnTo>
                    <a:pt x="664273" y="63957"/>
                  </a:lnTo>
                  <a:close/>
                  <a:moveTo>
                    <a:pt x="772477" y="101104"/>
                  </a:moveTo>
                  <a:cubicBezTo>
                    <a:pt x="763632" y="101278"/>
                    <a:pt x="754876" y="99317"/>
                    <a:pt x="746950" y="95389"/>
                  </a:cubicBezTo>
                  <a:cubicBezTo>
                    <a:pt x="739754" y="91724"/>
                    <a:pt x="733792" y="86028"/>
                    <a:pt x="729804" y="79006"/>
                  </a:cubicBezTo>
                  <a:cubicBezTo>
                    <a:pt x="721673" y="63430"/>
                    <a:pt x="721673" y="44862"/>
                    <a:pt x="729804" y="29286"/>
                  </a:cubicBezTo>
                  <a:cubicBezTo>
                    <a:pt x="733737" y="22221"/>
                    <a:pt x="739713" y="16510"/>
                    <a:pt x="746950" y="12903"/>
                  </a:cubicBezTo>
                  <a:cubicBezTo>
                    <a:pt x="754876" y="8975"/>
                    <a:pt x="763632" y="7014"/>
                    <a:pt x="772477" y="7188"/>
                  </a:cubicBezTo>
                  <a:cubicBezTo>
                    <a:pt x="783485" y="6741"/>
                    <a:pt x="794361" y="9702"/>
                    <a:pt x="803624" y="15665"/>
                  </a:cubicBezTo>
                  <a:lnTo>
                    <a:pt x="803624" y="34715"/>
                  </a:lnTo>
                  <a:cubicBezTo>
                    <a:pt x="799863" y="31483"/>
                    <a:pt x="795442" y="29110"/>
                    <a:pt x="790670" y="27762"/>
                  </a:cubicBezTo>
                  <a:cubicBezTo>
                    <a:pt x="785273" y="26279"/>
                    <a:pt x="779693" y="25573"/>
                    <a:pt x="774097" y="25666"/>
                  </a:cubicBezTo>
                  <a:cubicBezTo>
                    <a:pt x="765956" y="25216"/>
                    <a:pt x="757969" y="28027"/>
                    <a:pt x="751904" y="33477"/>
                  </a:cubicBezTo>
                  <a:cubicBezTo>
                    <a:pt x="746304" y="39048"/>
                    <a:pt x="743328" y="46732"/>
                    <a:pt x="743713" y="54622"/>
                  </a:cubicBezTo>
                  <a:cubicBezTo>
                    <a:pt x="743285" y="62594"/>
                    <a:pt x="746303" y="70365"/>
                    <a:pt x="751999" y="75958"/>
                  </a:cubicBezTo>
                  <a:cubicBezTo>
                    <a:pt x="758035" y="81394"/>
                    <a:pt x="765987" y="84204"/>
                    <a:pt x="774097" y="83769"/>
                  </a:cubicBezTo>
                  <a:cubicBezTo>
                    <a:pt x="779832" y="83862"/>
                    <a:pt x="785546" y="83091"/>
                    <a:pt x="791052" y="81483"/>
                  </a:cubicBezTo>
                  <a:cubicBezTo>
                    <a:pt x="796179" y="79780"/>
                    <a:pt x="800909" y="77058"/>
                    <a:pt x="804958" y="73482"/>
                  </a:cubicBezTo>
                  <a:lnTo>
                    <a:pt x="804958" y="92532"/>
                  </a:lnTo>
                  <a:cubicBezTo>
                    <a:pt x="795440" y="98820"/>
                    <a:pt x="784156" y="101892"/>
                    <a:pt x="772763" y="101295"/>
                  </a:cubicBezTo>
                  <a:close/>
                  <a:moveTo>
                    <a:pt x="815626" y="9093"/>
                  </a:moveTo>
                  <a:lnTo>
                    <a:pt x="835248" y="9093"/>
                  </a:lnTo>
                  <a:lnTo>
                    <a:pt x="835248" y="44907"/>
                  </a:lnTo>
                  <a:lnTo>
                    <a:pt x="874491" y="44907"/>
                  </a:lnTo>
                  <a:lnTo>
                    <a:pt x="874491" y="8807"/>
                  </a:lnTo>
                  <a:lnTo>
                    <a:pt x="894112" y="8807"/>
                  </a:lnTo>
                  <a:lnTo>
                    <a:pt x="894112" y="98818"/>
                  </a:lnTo>
                  <a:lnTo>
                    <a:pt x="874491" y="98818"/>
                  </a:lnTo>
                  <a:lnTo>
                    <a:pt x="874491" y="60718"/>
                  </a:lnTo>
                  <a:lnTo>
                    <a:pt x="835248" y="60718"/>
                  </a:lnTo>
                  <a:lnTo>
                    <a:pt x="835248" y="98818"/>
                  </a:lnTo>
                  <a:lnTo>
                    <a:pt x="815626" y="98818"/>
                  </a:lnTo>
                  <a:close/>
                  <a:moveTo>
                    <a:pt x="940975" y="9093"/>
                  </a:moveTo>
                  <a:lnTo>
                    <a:pt x="960025" y="9093"/>
                  </a:lnTo>
                  <a:lnTo>
                    <a:pt x="995935" y="99104"/>
                  </a:lnTo>
                  <a:lnTo>
                    <a:pt x="976408" y="99104"/>
                  </a:lnTo>
                  <a:lnTo>
                    <a:pt x="968692" y="79578"/>
                  </a:lnTo>
                  <a:lnTo>
                    <a:pt x="933069" y="79578"/>
                  </a:lnTo>
                  <a:lnTo>
                    <a:pt x="925259" y="99104"/>
                  </a:lnTo>
                  <a:lnTo>
                    <a:pt x="905161" y="99104"/>
                  </a:lnTo>
                  <a:close/>
                  <a:moveTo>
                    <a:pt x="963263" y="63957"/>
                  </a:moveTo>
                  <a:lnTo>
                    <a:pt x="950500" y="29667"/>
                  </a:lnTo>
                  <a:lnTo>
                    <a:pt x="937736" y="63957"/>
                  </a:lnTo>
                  <a:close/>
                  <a:moveTo>
                    <a:pt x="10097" y="140157"/>
                  </a:moveTo>
                  <a:lnTo>
                    <a:pt x="30956" y="140157"/>
                  </a:lnTo>
                  <a:lnTo>
                    <a:pt x="55721" y="204165"/>
                  </a:lnTo>
                  <a:lnTo>
                    <a:pt x="80581" y="140157"/>
                  </a:lnTo>
                  <a:lnTo>
                    <a:pt x="101346" y="140157"/>
                  </a:lnTo>
                  <a:lnTo>
                    <a:pt x="65341" y="230263"/>
                  </a:lnTo>
                  <a:lnTo>
                    <a:pt x="46291" y="230263"/>
                  </a:lnTo>
                  <a:close/>
                  <a:moveTo>
                    <a:pt x="128206" y="140157"/>
                  </a:moveTo>
                  <a:lnTo>
                    <a:pt x="147256" y="140157"/>
                  </a:lnTo>
                  <a:lnTo>
                    <a:pt x="183166" y="230263"/>
                  </a:lnTo>
                  <a:lnTo>
                    <a:pt x="163163" y="230263"/>
                  </a:lnTo>
                  <a:lnTo>
                    <a:pt x="155449" y="210642"/>
                  </a:lnTo>
                  <a:lnTo>
                    <a:pt x="119824" y="210642"/>
                  </a:lnTo>
                  <a:lnTo>
                    <a:pt x="112109" y="230263"/>
                  </a:lnTo>
                  <a:lnTo>
                    <a:pt x="91916" y="230263"/>
                  </a:lnTo>
                  <a:close/>
                  <a:moveTo>
                    <a:pt x="150495" y="195021"/>
                  </a:moveTo>
                  <a:lnTo>
                    <a:pt x="137731" y="160826"/>
                  </a:lnTo>
                  <a:lnTo>
                    <a:pt x="124968" y="195021"/>
                  </a:lnTo>
                  <a:close/>
                  <a:moveTo>
                    <a:pt x="239268" y="140157"/>
                  </a:moveTo>
                  <a:lnTo>
                    <a:pt x="258318" y="140157"/>
                  </a:lnTo>
                  <a:lnTo>
                    <a:pt x="286036" y="200450"/>
                  </a:lnTo>
                  <a:lnTo>
                    <a:pt x="313848" y="140157"/>
                  </a:lnTo>
                  <a:lnTo>
                    <a:pt x="332898" y="140157"/>
                  </a:lnTo>
                  <a:lnTo>
                    <a:pt x="332898" y="230263"/>
                  </a:lnTo>
                  <a:lnTo>
                    <a:pt x="313848" y="230263"/>
                  </a:lnTo>
                  <a:lnTo>
                    <a:pt x="313848" y="178257"/>
                  </a:lnTo>
                  <a:lnTo>
                    <a:pt x="290036" y="229406"/>
                  </a:lnTo>
                  <a:lnTo>
                    <a:pt x="280511" y="229406"/>
                  </a:lnTo>
                  <a:lnTo>
                    <a:pt x="258032" y="178257"/>
                  </a:lnTo>
                  <a:lnTo>
                    <a:pt x="258032" y="229406"/>
                  </a:lnTo>
                  <a:lnTo>
                    <a:pt x="238982" y="229406"/>
                  </a:lnTo>
                  <a:lnTo>
                    <a:pt x="238982" y="139395"/>
                  </a:lnTo>
                  <a:close/>
                  <a:moveTo>
                    <a:pt x="377190" y="140157"/>
                  </a:moveTo>
                  <a:lnTo>
                    <a:pt x="396240" y="140157"/>
                  </a:lnTo>
                  <a:lnTo>
                    <a:pt x="432149" y="230263"/>
                  </a:lnTo>
                  <a:lnTo>
                    <a:pt x="412242" y="230263"/>
                  </a:lnTo>
                  <a:lnTo>
                    <a:pt x="404526" y="210642"/>
                  </a:lnTo>
                  <a:lnTo>
                    <a:pt x="368808" y="210642"/>
                  </a:lnTo>
                  <a:lnTo>
                    <a:pt x="361093" y="230263"/>
                  </a:lnTo>
                  <a:lnTo>
                    <a:pt x="340995" y="230263"/>
                  </a:lnTo>
                  <a:close/>
                  <a:moveTo>
                    <a:pt x="399479" y="195021"/>
                  </a:moveTo>
                  <a:lnTo>
                    <a:pt x="386715" y="160826"/>
                  </a:lnTo>
                  <a:lnTo>
                    <a:pt x="373952" y="195021"/>
                  </a:lnTo>
                  <a:close/>
                  <a:moveTo>
                    <a:pt x="443103" y="140157"/>
                  </a:moveTo>
                  <a:lnTo>
                    <a:pt x="462724" y="140157"/>
                  </a:lnTo>
                  <a:lnTo>
                    <a:pt x="462724" y="178257"/>
                  </a:lnTo>
                  <a:lnTo>
                    <a:pt x="496729" y="139109"/>
                  </a:lnTo>
                  <a:lnTo>
                    <a:pt x="520065" y="139109"/>
                  </a:lnTo>
                  <a:lnTo>
                    <a:pt x="481965" y="183019"/>
                  </a:lnTo>
                  <a:lnTo>
                    <a:pt x="522732" y="229215"/>
                  </a:lnTo>
                  <a:lnTo>
                    <a:pt x="499396" y="229215"/>
                  </a:lnTo>
                  <a:lnTo>
                    <a:pt x="462630" y="187782"/>
                  </a:lnTo>
                  <a:lnTo>
                    <a:pt x="462630" y="229215"/>
                  </a:lnTo>
                  <a:lnTo>
                    <a:pt x="443008" y="229215"/>
                  </a:lnTo>
                  <a:lnTo>
                    <a:pt x="443008" y="139395"/>
                  </a:lnTo>
                  <a:close/>
                  <a:moveTo>
                    <a:pt x="550450" y="156540"/>
                  </a:moveTo>
                  <a:lnTo>
                    <a:pt x="524161" y="156540"/>
                  </a:lnTo>
                  <a:lnTo>
                    <a:pt x="524161" y="139395"/>
                  </a:lnTo>
                  <a:lnTo>
                    <a:pt x="596265" y="139395"/>
                  </a:lnTo>
                  <a:lnTo>
                    <a:pt x="596265" y="155778"/>
                  </a:lnTo>
                  <a:lnTo>
                    <a:pt x="570071" y="155778"/>
                  </a:lnTo>
                  <a:lnTo>
                    <a:pt x="570071" y="229501"/>
                  </a:lnTo>
                  <a:lnTo>
                    <a:pt x="550450" y="229501"/>
                  </a:lnTo>
                  <a:close/>
                  <a:moveTo>
                    <a:pt x="622363" y="140157"/>
                  </a:moveTo>
                  <a:lnTo>
                    <a:pt x="641413" y="140157"/>
                  </a:lnTo>
                  <a:lnTo>
                    <a:pt x="677418" y="230263"/>
                  </a:lnTo>
                  <a:lnTo>
                    <a:pt x="657416" y="230263"/>
                  </a:lnTo>
                  <a:lnTo>
                    <a:pt x="649700" y="210642"/>
                  </a:lnTo>
                  <a:lnTo>
                    <a:pt x="614458" y="210642"/>
                  </a:lnTo>
                  <a:lnTo>
                    <a:pt x="606742" y="230263"/>
                  </a:lnTo>
                  <a:lnTo>
                    <a:pt x="585883" y="230263"/>
                  </a:lnTo>
                  <a:close/>
                  <a:moveTo>
                    <a:pt x="644653" y="195021"/>
                  </a:moveTo>
                  <a:lnTo>
                    <a:pt x="631888" y="160826"/>
                  </a:lnTo>
                  <a:lnTo>
                    <a:pt x="619125" y="195021"/>
                  </a:lnTo>
                  <a:close/>
                  <a:moveTo>
                    <a:pt x="688277" y="140157"/>
                  </a:moveTo>
                  <a:lnTo>
                    <a:pt x="732473" y="140157"/>
                  </a:lnTo>
                  <a:cubicBezTo>
                    <a:pt x="739686" y="139726"/>
                    <a:pt x="746806" y="141963"/>
                    <a:pt x="752475" y="146443"/>
                  </a:cubicBezTo>
                  <a:cubicBezTo>
                    <a:pt x="757454" y="151182"/>
                    <a:pt x="760100" y="157869"/>
                    <a:pt x="759714" y="164731"/>
                  </a:cubicBezTo>
                  <a:cubicBezTo>
                    <a:pt x="759764" y="168603"/>
                    <a:pt x="758777" y="172418"/>
                    <a:pt x="756856" y="175780"/>
                  </a:cubicBezTo>
                  <a:cubicBezTo>
                    <a:pt x="755049" y="179017"/>
                    <a:pt x="752377" y="181688"/>
                    <a:pt x="749140" y="183495"/>
                  </a:cubicBezTo>
                  <a:cubicBezTo>
                    <a:pt x="753002" y="184889"/>
                    <a:pt x="756332" y="187453"/>
                    <a:pt x="758665" y="190830"/>
                  </a:cubicBezTo>
                  <a:cubicBezTo>
                    <a:pt x="761071" y="194707"/>
                    <a:pt x="762234" y="199227"/>
                    <a:pt x="761999" y="203784"/>
                  </a:cubicBezTo>
                  <a:cubicBezTo>
                    <a:pt x="762154" y="208731"/>
                    <a:pt x="760898" y="213620"/>
                    <a:pt x="758379" y="217881"/>
                  </a:cubicBezTo>
                  <a:cubicBezTo>
                    <a:pt x="756025" y="221981"/>
                    <a:pt x="752513" y="225294"/>
                    <a:pt x="748282" y="227406"/>
                  </a:cubicBezTo>
                  <a:cubicBezTo>
                    <a:pt x="743916" y="229615"/>
                    <a:pt x="739078" y="230727"/>
                    <a:pt x="734185" y="230644"/>
                  </a:cubicBezTo>
                  <a:lnTo>
                    <a:pt x="687800" y="230644"/>
                  </a:lnTo>
                  <a:lnTo>
                    <a:pt x="687800" y="139395"/>
                  </a:lnTo>
                  <a:close/>
                  <a:moveTo>
                    <a:pt x="728758" y="176733"/>
                  </a:moveTo>
                  <a:cubicBezTo>
                    <a:pt x="731680" y="176891"/>
                    <a:pt x="734559" y="175977"/>
                    <a:pt x="736854" y="174161"/>
                  </a:cubicBezTo>
                  <a:cubicBezTo>
                    <a:pt x="739003" y="172002"/>
                    <a:pt x="740084" y="169002"/>
                    <a:pt x="739807" y="165969"/>
                  </a:cubicBezTo>
                  <a:cubicBezTo>
                    <a:pt x="740171" y="162830"/>
                    <a:pt x="739125" y="159690"/>
                    <a:pt x="736949" y="157397"/>
                  </a:cubicBezTo>
                  <a:cubicBezTo>
                    <a:pt x="734333" y="155671"/>
                    <a:pt x="731216" y="154867"/>
                    <a:pt x="728090" y="155111"/>
                  </a:cubicBezTo>
                  <a:lnTo>
                    <a:pt x="707899" y="155111"/>
                  </a:lnTo>
                  <a:lnTo>
                    <a:pt x="707899" y="176733"/>
                  </a:lnTo>
                  <a:close/>
                  <a:moveTo>
                    <a:pt x="729901" y="215309"/>
                  </a:moveTo>
                  <a:cubicBezTo>
                    <a:pt x="733272" y="215517"/>
                    <a:pt x="736618" y="214614"/>
                    <a:pt x="739426" y="212737"/>
                  </a:cubicBezTo>
                  <a:cubicBezTo>
                    <a:pt x="741845" y="210503"/>
                    <a:pt x="743050" y="207245"/>
                    <a:pt x="742664" y="203974"/>
                  </a:cubicBezTo>
                  <a:cubicBezTo>
                    <a:pt x="743076" y="200456"/>
                    <a:pt x="741847" y="196943"/>
                    <a:pt x="739330" y="194449"/>
                  </a:cubicBezTo>
                  <a:cubicBezTo>
                    <a:pt x="736354" y="192381"/>
                    <a:pt x="732753" y="191405"/>
                    <a:pt x="729139" y="191687"/>
                  </a:cubicBezTo>
                  <a:lnTo>
                    <a:pt x="707803" y="191687"/>
                  </a:lnTo>
                  <a:lnTo>
                    <a:pt x="707803" y="215118"/>
                  </a:lnTo>
                  <a:close/>
                  <a:moveTo>
                    <a:pt x="33433" y="286365"/>
                  </a:moveTo>
                  <a:lnTo>
                    <a:pt x="7144" y="286365"/>
                  </a:lnTo>
                  <a:lnTo>
                    <a:pt x="7144" y="269983"/>
                  </a:lnTo>
                  <a:lnTo>
                    <a:pt x="79249" y="269983"/>
                  </a:lnTo>
                  <a:lnTo>
                    <a:pt x="79249" y="286365"/>
                  </a:lnTo>
                  <a:lnTo>
                    <a:pt x="53055" y="286365"/>
                  </a:lnTo>
                  <a:lnTo>
                    <a:pt x="53055" y="360089"/>
                  </a:lnTo>
                  <a:lnTo>
                    <a:pt x="33433" y="360089"/>
                  </a:lnTo>
                  <a:close/>
                  <a:moveTo>
                    <a:pt x="105347" y="269983"/>
                  </a:moveTo>
                  <a:lnTo>
                    <a:pt x="124397" y="269983"/>
                  </a:lnTo>
                  <a:lnTo>
                    <a:pt x="160401" y="360089"/>
                  </a:lnTo>
                  <a:lnTo>
                    <a:pt x="140398" y="360089"/>
                  </a:lnTo>
                  <a:lnTo>
                    <a:pt x="132684" y="340467"/>
                  </a:lnTo>
                  <a:lnTo>
                    <a:pt x="96965" y="340467"/>
                  </a:lnTo>
                  <a:lnTo>
                    <a:pt x="89249" y="360089"/>
                  </a:lnTo>
                  <a:lnTo>
                    <a:pt x="69152" y="360089"/>
                  </a:lnTo>
                  <a:close/>
                  <a:moveTo>
                    <a:pt x="127635" y="324942"/>
                  </a:moveTo>
                  <a:lnTo>
                    <a:pt x="114872" y="290652"/>
                  </a:lnTo>
                  <a:lnTo>
                    <a:pt x="102108" y="324942"/>
                  </a:lnTo>
                  <a:close/>
                  <a:moveTo>
                    <a:pt x="206692" y="269983"/>
                  </a:moveTo>
                  <a:lnTo>
                    <a:pt x="226314" y="269983"/>
                  </a:lnTo>
                  <a:lnTo>
                    <a:pt x="226314" y="343706"/>
                  </a:lnTo>
                  <a:lnTo>
                    <a:pt x="267557" y="343706"/>
                  </a:lnTo>
                  <a:lnTo>
                    <a:pt x="267557" y="360089"/>
                  </a:lnTo>
                  <a:lnTo>
                    <a:pt x="206692" y="360089"/>
                  </a:lnTo>
                  <a:close/>
                  <a:moveTo>
                    <a:pt x="275939" y="269983"/>
                  </a:moveTo>
                  <a:lnTo>
                    <a:pt x="294989" y="269983"/>
                  </a:lnTo>
                  <a:lnTo>
                    <a:pt x="294989" y="360089"/>
                  </a:lnTo>
                  <a:lnTo>
                    <a:pt x="275939" y="360089"/>
                  </a:lnTo>
                  <a:close/>
                  <a:moveTo>
                    <a:pt x="308992" y="269983"/>
                  </a:moveTo>
                  <a:lnTo>
                    <a:pt x="328042" y="269983"/>
                  </a:lnTo>
                  <a:lnTo>
                    <a:pt x="356331" y="330657"/>
                  </a:lnTo>
                  <a:lnTo>
                    <a:pt x="384143" y="270363"/>
                  </a:lnTo>
                  <a:lnTo>
                    <a:pt x="403193" y="270363"/>
                  </a:lnTo>
                  <a:lnTo>
                    <a:pt x="403193" y="360470"/>
                  </a:lnTo>
                  <a:lnTo>
                    <a:pt x="384143" y="360470"/>
                  </a:lnTo>
                  <a:lnTo>
                    <a:pt x="384143" y="308940"/>
                  </a:lnTo>
                  <a:lnTo>
                    <a:pt x="360236" y="360089"/>
                  </a:lnTo>
                  <a:lnTo>
                    <a:pt x="351282" y="360089"/>
                  </a:lnTo>
                  <a:lnTo>
                    <a:pt x="327565" y="308940"/>
                  </a:lnTo>
                  <a:lnTo>
                    <a:pt x="327565" y="360089"/>
                  </a:lnTo>
                  <a:lnTo>
                    <a:pt x="308515" y="360089"/>
                  </a:lnTo>
                  <a:close/>
                  <a:moveTo>
                    <a:pt x="416623" y="269983"/>
                  </a:moveTo>
                  <a:lnTo>
                    <a:pt x="435673" y="269983"/>
                  </a:lnTo>
                  <a:lnTo>
                    <a:pt x="435673" y="360089"/>
                  </a:lnTo>
                  <a:lnTo>
                    <a:pt x="416623" y="360089"/>
                  </a:lnTo>
                  <a:close/>
                  <a:moveTo>
                    <a:pt x="492253" y="269983"/>
                  </a:moveTo>
                  <a:lnTo>
                    <a:pt x="513112" y="269983"/>
                  </a:lnTo>
                  <a:lnTo>
                    <a:pt x="537877" y="334086"/>
                  </a:lnTo>
                  <a:lnTo>
                    <a:pt x="562737" y="269983"/>
                  </a:lnTo>
                  <a:lnTo>
                    <a:pt x="583502" y="269983"/>
                  </a:lnTo>
                  <a:lnTo>
                    <a:pt x="547783" y="360089"/>
                  </a:lnTo>
                  <a:lnTo>
                    <a:pt x="528733" y="360089"/>
                  </a:lnTo>
                  <a:close/>
                  <a:moveTo>
                    <a:pt x="610362" y="269983"/>
                  </a:moveTo>
                  <a:lnTo>
                    <a:pt x="629412" y="269983"/>
                  </a:lnTo>
                  <a:lnTo>
                    <a:pt x="665321" y="360089"/>
                  </a:lnTo>
                  <a:lnTo>
                    <a:pt x="645414" y="360089"/>
                  </a:lnTo>
                  <a:lnTo>
                    <a:pt x="637604" y="340467"/>
                  </a:lnTo>
                  <a:lnTo>
                    <a:pt x="601980" y="340467"/>
                  </a:lnTo>
                  <a:lnTo>
                    <a:pt x="594265" y="360089"/>
                  </a:lnTo>
                  <a:lnTo>
                    <a:pt x="574072" y="360089"/>
                  </a:lnTo>
                  <a:close/>
                  <a:moveTo>
                    <a:pt x="632651" y="324942"/>
                  </a:moveTo>
                  <a:lnTo>
                    <a:pt x="619887" y="290652"/>
                  </a:lnTo>
                  <a:lnTo>
                    <a:pt x="607123" y="324942"/>
                  </a:lnTo>
                  <a:close/>
                  <a:moveTo>
                    <a:pt x="671799" y="347040"/>
                  </a:moveTo>
                  <a:lnTo>
                    <a:pt x="715899" y="286365"/>
                  </a:lnTo>
                  <a:lnTo>
                    <a:pt x="673037" y="286365"/>
                  </a:lnTo>
                  <a:lnTo>
                    <a:pt x="673037" y="269983"/>
                  </a:lnTo>
                  <a:lnTo>
                    <a:pt x="739712" y="269983"/>
                  </a:lnTo>
                  <a:lnTo>
                    <a:pt x="739712" y="283032"/>
                  </a:lnTo>
                  <a:lnTo>
                    <a:pt x="695992" y="343611"/>
                  </a:lnTo>
                  <a:lnTo>
                    <a:pt x="742379" y="343611"/>
                  </a:lnTo>
                  <a:lnTo>
                    <a:pt x="742379" y="359994"/>
                  </a:lnTo>
                  <a:lnTo>
                    <a:pt x="671513" y="359994"/>
                  </a:lnTo>
                  <a:lnTo>
                    <a:pt x="671513" y="347040"/>
                  </a:lnTo>
                  <a:close/>
                  <a:moveTo>
                    <a:pt x="753618" y="269983"/>
                  </a:moveTo>
                  <a:lnTo>
                    <a:pt x="773240" y="269983"/>
                  </a:lnTo>
                  <a:lnTo>
                    <a:pt x="773240" y="360089"/>
                  </a:lnTo>
                  <a:lnTo>
                    <a:pt x="753618" y="360089"/>
                  </a:lnTo>
                  <a:close/>
                  <a:moveTo>
                    <a:pt x="786765" y="269983"/>
                  </a:moveTo>
                  <a:lnTo>
                    <a:pt x="825817" y="269983"/>
                  </a:lnTo>
                  <a:cubicBezTo>
                    <a:pt x="834474" y="269456"/>
                    <a:pt x="843009" y="272211"/>
                    <a:pt x="849725" y="277698"/>
                  </a:cubicBezTo>
                  <a:cubicBezTo>
                    <a:pt x="855713" y="283432"/>
                    <a:pt x="858852" y="291524"/>
                    <a:pt x="858298" y="299796"/>
                  </a:cubicBezTo>
                  <a:cubicBezTo>
                    <a:pt x="858495" y="305819"/>
                    <a:pt x="856869" y="311762"/>
                    <a:pt x="853630" y="316846"/>
                  </a:cubicBezTo>
                  <a:cubicBezTo>
                    <a:pt x="850473" y="321602"/>
                    <a:pt x="845862" y="325210"/>
                    <a:pt x="840486" y="327133"/>
                  </a:cubicBezTo>
                  <a:lnTo>
                    <a:pt x="857631" y="360089"/>
                  </a:lnTo>
                  <a:lnTo>
                    <a:pt x="837534" y="360089"/>
                  </a:lnTo>
                  <a:lnTo>
                    <a:pt x="821722" y="329514"/>
                  </a:lnTo>
                  <a:lnTo>
                    <a:pt x="806387" y="329514"/>
                  </a:lnTo>
                  <a:lnTo>
                    <a:pt x="806387" y="360089"/>
                  </a:lnTo>
                  <a:lnTo>
                    <a:pt x="786765" y="360089"/>
                  </a:lnTo>
                  <a:lnTo>
                    <a:pt x="786765" y="269983"/>
                  </a:lnTo>
                  <a:close/>
                  <a:moveTo>
                    <a:pt x="822293" y="313131"/>
                  </a:moveTo>
                  <a:cubicBezTo>
                    <a:pt x="826465" y="313374"/>
                    <a:pt x="830605" y="312272"/>
                    <a:pt x="834104" y="309987"/>
                  </a:cubicBezTo>
                  <a:cubicBezTo>
                    <a:pt x="837141" y="307510"/>
                    <a:pt x="838777" y="303705"/>
                    <a:pt x="838485" y="299796"/>
                  </a:cubicBezTo>
                  <a:cubicBezTo>
                    <a:pt x="838916" y="295831"/>
                    <a:pt x="837301" y="291919"/>
                    <a:pt x="834199" y="289413"/>
                  </a:cubicBezTo>
                  <a:cubicBezTo>
                    <a:pt x="830639" y="287197"/>
                    <a:pt x="826481" y="286132"/>
                    <a:pt x="822293" y="286365"/>
                  </a:cubicBezTo>
                  <a:lnTo>
                    <a:pt x="806387" y="286365"/>
                  </a:lnTo>
                  <a:lnTo>
                    <a:pt x="806387" y="313131"/>
                  </a:lnTo>
                  <a:close/>
                  <a:moveTo>
                    <a:pt x="869252" y="269983"/>
                  </a:moveTo>
                  <a:lnTo>
                    <a:pt x="888302" y="269983"/>
                  </a:lnTo>
                  <a:lnTo>
                    <a:pt x="888302" y="343706"/>
                  </a:lnTo>
                  <a:lnTo>
                    <a:pt x="929544" y="343706"/>
                  </a:lnTo>
                  <a:lnTo>
                    <a:pt x="929544" y="360089"/>
                  </a:lnTo>
                  <a:lnTo>
                    <a:pt x="868775" y="360089"/>
                  </a:lnTo>
                  <a:close/>
                  <a:moveTo>
                    <a:pt x="938403" y="269983"/>
                  </a:moveTo>
                  <a:lnTo>
                    <a:pt x="958024" y="269983"/>
                  </a:lnTo>
                  <a:lnTo>
                    <a:pt x="958024" y="360089"/>
                  </a:lnTo>
                  <a:lnTo>
                    <a:pt x="938308" y="360089"/>
                  </a:lnTo>
                  <a:close/>
                  <a:moveTo>
                    <a:pt x="1017651" y="361994"/>
                  </a:moveTo>
                  <a:cubicBezTo>
                    <a:pt x="1008806" y="362168"/>
                    <a:pt x="1000049" y="360207"/>
                    <a:pt x="992123" y="356279"/>
                  </a:cubicBezTo>
                  <a:cubicBezTo>
                    <a:pt x="984950" y="352626"/>
                    <a:pt x="978994" y="346967"/>
                    <a:pt x="974978" y="339991"/>
                  </a:cubicBezTo>
                  <a:cubicBezTo>
                    <a:pt x="966974" y="324351"/>
                    <a:pt x="966974" y="305816"/>
                    <a:pt x="974978" y="290176"/>
                  </a:cubicBezTo>
                  <a:cubicBezTo>
                    <a:pt x="978991" y="283174"/>
                    <a:pt x="984947" y="277485"/>
                    <a:pt x="992123" y="273793"/>
                  </a:cubicBezTo>
                  <a:cubicBezTo>
                    <a:pt x="1000049" y="269864"/>
                    <a:pt x="1008806" y="267904"/>
                    <a:pt x="1017651" y="268078"/>
                  </a:cubicBezTo>
                  <a:cubicBezTo>
                    <a:pt x="1023491" y="267994"/>
                    <a:pt x="1029319" y="268666"/>
                    <a:pt x="1034986" y="270078"/>
                  </a:cubicBezTo>
                  <a:cubicBezTo>
                    <a:pt x="1039916" y="271365"/>
                    <a:pt x="1044589" y="273492"/>
                    <a:pt x="1048797" y="276364"/>
                  </a:cubicBezTo>
                  <a:lnTo>
                    <a:pt x="1048798" y="295414"/>
                  </a:lnTo>
                  <a:cubicBezTo>
                    <a:pt x="1045025" y="292296"/>
                    <a:pt x="1040646" y="289993"/>
                    <a:pt x="1035939" y="288652"/>
                  </a:cubicBezTo>
                  <a:cubicBezTo>
                    <a:pt x="1030542" y="287169"/>
                    <a:pt x="1024962" y="286463"/>
                    <a:pt x="1019366" y="286556"/>
                  </a:cubicBezTo>
                  <a:cubicBezTo>
                    <a:pt x="1013980" y="286444"/>
                    <a:pt x="1008649" y="287654"/>
                    <a:pt x="1003840" y="290080"/>
                  </a:cubicBezTo>
                  <a:cubicBezTo>
                    <a:pt x="999304" y="292337"/>
                    <a:pt x="995504" y="295839"/>
                    <a:pt x="992886" y="300177"/>
                  </a:cubicBezTo>
                  <a:cubicBezTo>
                    <a:pt x="990134" y="304809"/>
                    <a:pt x="988747" y="310125"/>
                    <a:pt x="988885" y="315512"/>
                  </a:cubicBezTo>
                  <a:cubicBezTo>
                    <a:pt x="988766" y="320921"/>
                    <a:pt x="990047" y="326268"/>
                    <a:pt x="992600" y="331038"/>
                  </a:cubicBezTo>
                  <a:cubicBezTo>
                    <a:pt x="994994" y="335374"/>
                    <a:pt x="998603" y="338916"/>
                    <a:pt x="1002982" y="341230"/>
                  </a:cubicBezTo>
                  <a:cubicBezTo>
                    <a:pt x="1007730" y="343738"/>
                    <a:pt x="1013044" y="344985"/>
                    <a:pt x="1018412" y="344849"/>
                  </a:cubicBezTo>
                  <a:cubicBezTo>
                    <a:pt x="1023193" y="344948"/>
                    <a:pt x="1027938" y="344006"/>
                    <a:pt x="1032318" y="342087"/>
                  </a:cubicBezTo>
                  <a:lnTo>
                    <a:pt x="1032320" y="324275"/>
                  </a:lnTo>
                  <a:lnTo>
                    <a:pt x="1017746" y="324275"/>
                  </a:lnTo>
                  <a:lnTo>
                    <a:pt x="1017746" y="309797"/>
                  </a:lnTo>
                  <a:lnTo>
                    <a:pt x="1051274" y="309797"/>
                  </a:lnTo>
                  <a:lnTo>
                    <a:pt x="1051274" y="353231"/>
                  </a:lnTo>
                  <a:cubicBezTo>
                    <a:pt x="1041311" y="359474"/>
                    <a:pt x="1029681" y="362531"/>
                    <a:pt x="1017937" y="361994"/>
                  </a:cubicBezTo>
                  <a:close/>
                  <a:moveTo>
                    <a:pt x="1062228" y="269983"/>
                  </a:moveTo>
                  <a:lnTo>
                    <a:pt x="1081849" y="269983"/>
                  </a:lnTo>
                  <a:lnTo>
                    <a:pt x="1081849" y="360089"/>
                  </a:lnTo>
                  <a:lnTo>
                    <a:pt x="1062133" y="360089"/>
                  </a:lnTo>
                  <a:close/>
                  <a:moveTo>
                    <a:pt x="177069" y="268078"/>
                  </a:moveTo>
                  <a:lnTo>
                    <a:pt x="196119" y="268078"/>
                  </a:lnTo>
                  <a:lnTo>
                    <a:pt x="185833" y="293605"/>
                  </a:lnTo>
                  <a:lnTo>
                    <a:pt x="169164" y="293605"/>
                  </a:lnTo>
                  <a:close/>
                </a:path>
              </a:pathLst>
            </a:custGeom>
            <a:solidFill>
              <a:srgbClr val="FFFFFF"/>
            </a:solidFill>
            <a:ln w="9525" cap="flat">
              <a:noFill/>
              <a:prstDash val="solid"/>
              <a:miter/>
            </a:ln>
          </p:spPr>
          <p:txBody>
            <a:bodyPr rtlCol="0" anchor="ctr"/>
            <a:lstStyle/>
            <a:p>
              <a:endParaRPr lang="ru-RU" sz="1092"/>
            </a:p>
          </p:txBody>
        </p:sp>
        <p:sp>
          <p:nvSpPr>
            <p:cNvPr id="8" name="Полилиния: фигура 7">
              <a:extLst>
                <a:ext uri="{FF2B5EF4-FFF2-40B4-BE49-F238E27FC236}">
                  <a16:creationId xmlns="" xmlns:a16="http://schemas.microsoft.com/office/drawing/2014/main" id="{99EA85C9-E6AD-4F58-A409-C80E00D2EB0C}"/>
                </a:ext>
              </a:extLst>
            </p:cNvPr>
            <p:cNvSpPr/>
            <p:nvPr/>
          </p:nvSpPr>
          <p:spPr>
            <a:xfrm>
              <a:off x="17975998" y="126699"/>
              <a:ext cx="31413" cy="565428"/>
            </a:xfrm>
            <a:custGeom>
              <a:avLst/>
              <a:gdLst>
                <a:gd name="connsiteX0" fmla="*/ 14288 w 28575"/>
                <a:gd name="connsiteY0" fmla="*/ 14288 h 514350"/>
                <a:gd name="connsiteX1" fmla="*/ 14288 w 28575"/>
                <a:gd name="connsiteY1" fmla="*/ 505968 h 514350"/>
              </a:gdLst>
              <a:ahLst/>
              <a:cxnLst>
                <a:cxn ang="0">
                  <a:pos x="connsiteX0" y="connsiteY0"/>
                </a:cxn>
                <a:cxn ang="0">
                  <a:pos x="connsiteX1" y="connsiteY1"/>
                </a:cxn>
              </a:cxnLst>
              <a:rect l="l" t="t" r="r" b="b"/>
              <a:pathLst>
                <a:path w="28575" h="514350">
                  <a:moveTo>
                    <a:pt x="14288" y="14288"/>
                  </a:moveTo>
                  <a:lnTo>
                    <a:pt x="14288" y="505968"/>
                  </a:lnTo>
                </a:path>
              </a:pathLst>
            </a:custGeom>
            <a:ln w="19050" cap="flat">
              <a:solidFill>
                <a:srgbClr val="FFFFFF"/>
              </a:solidFill>
              <a:prstDash val="solid"/>
              <a:miter/>
            </a:ln>
          </p:spPr>
          <p:txBody>
            <a:bodyPr rtlCol="0" anchor="ctr"/>
            <a:lstStyle/>
            <a:p>
              <a:endParaRPr lang="ru-RU" sz="1092"/>
            </a:p>
          </p:txBody>
        </p:sp>
      </p:grpSp>
    </p:spTree>
    <p:extLst>
      <p:ext uri="{BB962C8B-B14F-4D97-AF65-F5344CB8AC3E}">
        <p14:creationId xmlns:p14="http://schemas.microsoft.com/office/powerpoint/2010/main" val="252390401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Latn-UZ" b="1" dirty="0">
                <a:solidFill>
                  <a:srgbClr val="002060"/>
                </a:solidFill>
                <a:latin typeface="+mn-lt"/>
              </a:rPr>
              <a:t/>
            </a:r>
            <a:br>
              <a:rPr lang="uz-Latn-UZ" b="1" dirty="0">
                <a:solidFill>
                  <a:srgbClr val="002060"/>
                </a:solidFill>
                <a:latin typeface="+mn-lt"/>
              </a:rPr>
            </a:br>
            <a:endParaRPr lang="ru-RU" b="1" dirty="0">
              <a:solidFill>
                <a:srgbClr val="002060"/>
              </a:solidFill>
              <a:latin typeface="+mn-lt"/>
            </a:endParaRPr>
          </a:p>
        </p:txBody>
      </p:sp>
      <p:sp>
        <p:nvSpPr>
          <p:cNvPr id="3" name="Подзаголовок 2"/>
          <p:cNvSpPr>
            <a:spLocks noGrp="1"/>
          </p:cNvSpPr>
          <p:nvPr>
            <p:ph type="subTitle" idx="1"/>
          </p:nvPr>
        </p:nvSpPr>
        <p:spPr>
          <a:xfrm>
            <a:off x="1821000" y="1359000"/>
            <a:ext cx="4511200" cy="3355883"/>
          </a:xfrm>
        </p:spPr>
        <p:style>
          <a:lnRef idx="2">
            <a:schemeClr val="accent1">
              <a:shade val="50000"/>
            </a:schemeClr>
          </a:lnRef>
          <a:fillRef idx="1">
            <a:schemeClr val="accent1"/>
          </a:fillRef>
          <a:effectRef idx="0">
            <a:schemeClr val="accent1"/>
          </a:effectRef>
          <a:fontRef idx="minor">
            <a:schemeClr val="lt1"/>
          </a:fontRef>
        </p:style>
        <p:txBody>
          <a:bodyPr/>
          <a:lstStyle/>
          <a:p>
            <a:pPr marL="0" indent="0">
              <a:buNone/>
            </a:pPr>
            <a:endParaRPr lang="uz-Latn-UZ" b="1" dirty="0">
              <a:solidFill>
                <a:schemeClr val="bg1"/>
              </a:solidFill>
              <a:latin typeface="Dubai" panose="020B0503030403030204" pitchFamily="34" charset="-78"/>
              <a:cs typeface="Dubai" panose="020B0503030403030204" pitchFamily="34" charset="-78"/>
            </a:endParaRPr>
          </a:p>
          <a:p>
            <a:pPr marL="0" indent="0">
              <a:buNone/>
            </a:pPr>
            <a:r>
              <a:rPr lang="uz-Latn-UZ" b="1">
                <a:solidFill>
                  <a:schemeClr val="bg1"/>
                </a:solidFill>
                <a:latin typeface="Dubai" panose="020B0503030403030204" pitchFamily="34" charset="-78"/>
                <a:cs typeface="Dubai" panose="020B0503030403030204" pitchFamily="34" charset="-78"/>
              </a:rPr>
              <a:t>BUNDAY</a:t>
            </a:r>
            <a:endParaRPr lang="en-US" b="1">
              <a:solidFill>
                <a:schemeClr val="bg1"/>
              </a:solidFill>
              <a:latin typeface="Dubai" panose="020B0503030403030204" pitchFamily="34" charset="-78"/>
              <a:cs typeface="Dubai" panose="020B0503030403030204" pitchFamily="34" charset="-78"/>
            </a:endParaRPr>
          </a:p>
          <a:p>
            <a:pPr marL="0" indent="0">
              <a:buNone/>
            </a:pPr>
            <a:r>
              <a:rPr lang="uz-Latn-UZ" b="1">
                <a:solidFill>
                  <a:schemeClr val="bg1"/>
                </a:solidFill>
                <a:latin typeface="Dubai" panose="020B0503030403030204" pitchFamily="34" charset="-78"/>
                <a:cs typeface="Dubai" panose="020B0503030403030204" pitchFamily="34" charset="-78"/>
              </a:rPr>
              <a:t>OʻQUVCHILARNI </a:t>
            </a:r>
            <a:r>
              <a:rPr lang="uz-Latn-UZ" b="1" dirty="0">
                <a:solidFill>
                  <a:schemeClr val="bg1"/>
                </a:solidFill>
                <a:latin typeface="Dubai" panose="020B0503030403030204" pitchFamily="34" charset="-78"/>
                <a:cs typeface="Dubai" panose="020B0503030403030204" pitchFamily="34" charset="-78"/>
              </a:rPr>
              <a:t>TARBIYALASH UCHUN OʻQITUVCHI QANDAY BOʻLISHI </a:t>
            </a:r>
            <a:r>
              <a:rPr lang="uz-Latn-UZ" b="1">
                <a:solidFill>
                  <a:schemeClr val="bg1"/>
                </a:solidFill>
                <a:latin typeface="Dubai" panose="020B0503030403030204" pitchFamily="34" charset="-78"/>
                <a:cs typeface="Dubai" panose="020B0503030403030204" pitchFamily="34" charset="-78"/>
              </a:rPr>
              <a:t>KERAK?</a:t>
            </a:r>
            <a:endParaRPr lang="ru-RU" b="1" dirty="0">
              <a:solidFill>
                <a:schemeClr val="bg1"/>
              </a:solidFill>
              <a:cs typeface="Dubai" panose="020B0503030403030204" pitchFamily="34" charset="-78"/>
            </a:endParaRPr>
          </a:p>
        </p:txBody>
      </p:sp>
      <p:pic>
        <p:nvPicPr>
          <p:cNvPr id="7" name="Рисунок 6"/>
          <p:cNvPicPr>
            <a:picLocks noGrp="1" noChangeAspect="1"/>
          </p:cNvPicPr>
          <p:nvPr>
            <p:ph type="pic" idx="2"/>
          </p:nvPr>
        </p:nvPicPr>
        <p:blipFill>
          <a:blip r:embed="rId2">
            <a:extLst>
              <a:ext uri="{28A0092B-C50C-407E-A947-70E740481C1C}">
                <a14:useLocalDpi xmlns:a14="http://schemas.microsoft.com/office/drawing/2010/main" val="0"/>
              </a:ext>
            </a:extLst>
          </a:blip>
          <a:srcRect l="16680" r="16680"/>
          <a:stretch>
            <a:fillRect/>
          </a:stretch>
        </p:blipFill>
        <p:spPr>
          <a:xfrm>
            <a:off x="5646000" y="414000"/>
            <a:ext cx="5461800" cy="5461800"/>
          </a:xfrm>
        </p:spPr>
      </p:pic>
      <p:sp>
        <p:nvSpPr>
          <p:cNvPr id="8" name="Прямоугольник 7"/>
          <p:cNvSpPr/>
          <p:nvPr/>
        </p:nvSpPr>
        <p:spPr>
          <a:xfrm>
            <a:off x="0" y="0"/>
            <a:ext cx="1030466"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510813974"/>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Блок-схема: перфолента 12">
            <a:extLst>
              <a:ext uri="{FF2B5EF4-FFF2-40B4-BE49-F238E27FC236}">
                <a16:creationId xmlns="" xmlns:a16="http://schemas.microsoft.com/office/drawing/2014/main" id="{B4F6AA5D-A89A-48DC-9D96-501B09E3CA75}"/>
              </a:ext>
            </a:extLst>
          </p:cNvPr>
          <p:cNvSpPr/>
          <p:nvPr/>
        </p:nvSpPr>
        <p:spPr>
          <a:xfrm>
            <a:off x="7581000" y="1269000"/>
            <a:ext cx="3735000" cy="1260000"/>
          </a:xfrm>
          <a:prstGeom prst="flowChartPunchedTap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latin typeface="Dubai" panose="020B0503030403030204" pitchFamily="34" charset="-78"/>
                <a:cs typeface="Dubai" panose="020B0503030403030204" pitchFamily="34" charset="-78"/>
              </a:rPr>
              <a:t>O‘QITUVCHI PORTRETI</a:t>
            </a:r>
            <a:endParaRPr lang="ru-RU" sz="2400" dirty="0">
              <a:cs typeface="Dubai" panose="020B0503030403030204" pitchFamily="34" charset="-78"/>
            </a:endParaRPr>
          </a:p>
        </p:txBody>
      </p:sp>
      <p:pic>
        <p:nvPicPr>
          <p:cNvPr id="15" name="Рисунок 14">
            <a:extLst>
              <a:ext uri="{FF2B5EF4-FFF2-40B4-BE49-F238E27FC236}">
                <a16:creationId xmlns="" xmlns:a16="http://schemas.microsoft.com/office/drawing/2014/main" id="{3873CB36-BCDA-442B-B0F0-3C82A5D158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86000" y="587040"/>
            <a:ext cx="1115859" cy="821018"/>
          </a:xfrm>
          <a:prstGeom prst="rect">
            <a:avLst/>
          </a:prstGeom>
        </p:spPr>
      </p:pic>
      <p:pic>
        <p:nvPicPr>
          <p:cNvPr id="6" name="Рисунок 5">
            <a:extLst>
              <a:ext uri="{FF2B5EF4-FFF2-40B4-BE49-F238E27FC236}">
                <a16:creationId xmlns="" xmlns:a16="http://schemas.microsoft.com/office/drawing/2014/main" id="{BC206EE4-B47A-4A4F-B676-8945BA4A47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000" y="19560"/>
            <a:ext cx="6929652" cy="6776143"/>
          </a:xfrm>
          <a:prstGeom prst="rect">
            <a:avLst/>
          </a:prstGeom>
        </p:spPr>
      </p:pic>
      <p:pic>
        <p:nvPicPr>
          <p:cNvPr id="5" name="Рисунок 4">
            <a:extLst>
              <a:ext uri="{FF2B5EF4-FFF2-40B4-BE49-F238E27FC236}">
                <a16:creationId xmlns="" xmlns:a16="http://schemas.microsoft.com/office/drawing/2014/main" id="{0CAEE3B3-6CE4-449B-B2D5-EFD558B86110}"/>
              </a:ext>
            </a:extLst>
          </p:cNvPr>
          <p:cNvPicPr>
            <a:picLocks noChangeAspect="1"/>
          </p:cNvPicPr>
          <p:nvPr/>
        </p:nvPicPr>
        <p:blipFill rotWithShape="1">
          <a:blip r:embed="rId4"/>
          <a:srcRect l="6392"/>
          <a:stretch/>
        </p:blipFill>
        <p:spPr>
          <a:xfrm>
            <a:off x="7299234" y="2979000"/>
            <a:ext cx="4298532" cy="306018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8490544"/>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2149426871"/>
              </p:ext>
            </p:extLst>
          </p:nvPr>
        </p:nvGraphicFramePr>
        <p:xfrm>
          <a:off x="124402" y="1010816"/>
          <a:ext cx="11703981" cy="54301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Полилиния: фигура 13">
            <a:extLst>
              <a:ext uri="{FF2B5EF4-FFF2-40B4-BE49-F238E27FC236}">
                <a16:creationId xmlns="" xmlns:a16="http://schemas.microsoft.com/office/drawing/2014/main" id="{22B87B64-76EF-47D1-8F1C-DAAD57369F7B}"/>
              </a:ext>
            </a:extLst>
          </p:cNvPr>
          <p:cNvSpPr/>
          <p:nvPr/>
        </p:nvSpPr>
        <p:spPr>
          <a:xfrm>
            <a:off x="-3508" y="-4762"/>
            <a:ext cx="12197494" cy="507964"/>
          </a:xfrm>
          <a:custGeom>
            <a:avLst/>
            <a:gdLst>
              <a:gd name="connsiteX0" fmla="*/ 7144 w 18297525"/>
              <a:gd name="connsiteY0" fmla="*/ 7144 h 762000"/>
              <a:gd name="connsiteX1" fmla="*/ 18290762 w 18297525"/>
              <a:gd name="connsiteY1" fmla="*/ 7144 h 762000"/>
              <a:gd name="connsiteX2" fmla="*/ 18290762 w 18297525"/>
              <a:gd name="connsiteY2" fmla="*/ 757904 h 762000"/>
              <a:gd name="connsiteX3" fmla="*/ 7144 w 18297525"/>
              <a:gd name="connsiteY3" fmla="*/ 757904 h 762000"/>
            </a:gdLst>
            <a:ahLst/>
            <a:cxnLst>
              <a:cxn ang="0">
                <a:pos x="connsiteX0" y="connsiteY0"/>
              </a:cxn>
              <a:cxn ang="0">
                <a:pos x="connsiteX1" y="connsiteY1"/>
              </a:cxn>
              <a:cxn ang="0">
                <a:pos x="connsiteX2" y="connsiteY2"/>
              </a:cxn>
              <a:cxn ang="0">
                <a:pos x="connsiteX3" y="connsiteY3"/>
              </a:cxn>
            </a:cxnLst>
            <a:rect l="l" t="t" r="r" b="b"/>
            <a:pathLst>
              <a:path w="18297525" h="762000">
                <a:moveTo>
                  <a:pt x="7144" y="7144"/>
                </a:moveTo>
                <a:lnTo>
                  <a:pt x="18290762" y="7144"/>
                </a:lnTo>
                <a:lnTo>
                  <a:pt x="18290762" y="757904"/>
                </a:lnTo>
                <a:lnTo>
                  <a:pt x="7144" y="757904"/>
                </a:lnTo>
                <a:close/>
              </a:path>
            </a:pathLst>
          </a:custGeom>
          <a:solidFill>
            <a:srgbClr val="0C2466"/>
          </a:solidFill>
          <a:ln w="9525" cap="flat">
            <a:noFill/>
            <a:prstDash val="solid"/>
            <a:miter/>
          </a:ln>
        </p:spPr>
        <p:txBody>
          <a:bodyPr rtlCol="0" anchor="ctr"/>
          <a:lstStyle/>
          <a:p>
            <a:endParaRPr lang="ru-RU" sz="1092" dirty="0"/>
          </a:p>
        </p:txBody>
      </p:sp>
      <p:grpSp>
        <p:nvGrpSpPr>
          <p:cNvPr id="15" name="Группа 14">
            <a:extLst>
              <a:ext uri="{FF2B5EF4-FFF2-40B4-BE49-F238E27FC236}">
                <a16:creationId xmlns="" xmlns:a16="http://schemas.microsoft.com/office/drawing/2014/main" id="{3638FEDD-2D11-4F51-9D23-06AC84EE0C24}"/>
              </a:ext>
            </a:extLst>
          </p:cNvPr>
          <p:cNvGrpSpPr/>
          <p:nvPr/>
        </p:nvGrpSpPr>
        <p:grpSpPr>
          <a:xfrm>
            <a:off x="10808326" y="77782"/>
            <a:ext cx="1141205" cy="342876"/>
            <a:chOff x="17975998" y="126699"/>
            <a:chExt cx="1881932" cy="565428"/>
          </a:xfrm>
        </p:grpSpPr>
        <p:sp>
          <p:nvSpPr>
            <p:cNvPr id="16" name="Полилиния: фигура 15">
              <a:extLst>
                <a:ext uri="{FF2B5EF4-FFF2-40B4-BE49-F238E27FC236}">
                  <a16:creationId xmlns="" xmlns:a16="http://schemas.microsoft.com/office/drawing/2014/main" id="{5525570C-F39E-42E2-8210-B150D44D2D07}"/>
                </a:ext>
              </a:extLst>
            </p:cNvPr>
            <p:cNvSpPr/>
            <p:nvPr/>
          </p:nvSpPr>
          <p:spPr>
            <a:xfrm>
              <a:off x="18186459" y="156414"/>
              <a:ext cx="408365" cy="492132"/>
            </a:xfrm>
            <a:custGeom>
              <a:avLst/>
              <a:gdLst>
                <a:gd name="connsiteX0" fmla="*/ 337379 w 371475"/>
                <a:gd name="connsiteY0" fmla="*/ 167850 h 447675"/>
                <a:gd name="connsiteX1" fmla="*/ 192313 w 371475"/>
                <a:gd name="connsiteY1" fmla="*/ 367875 h 447675"/>
                <a:gd name="connsiteX2" fmla="*/ 276514 w 371475"/>
                <a:gd name="connsiteY2" fmla="*/ 196425 h 447675"/>
                <a:gd name="connsiteX3" fmla="*/ 261370 w 371475"/>
                <a:gd name="connsiteY3" fmla="*/ 173565 h 447675"/>
                <a:gd name="connsiteX4" fmla="*/ 168978 w 371475"/>
                <a:gd name="connsiteY4" fmla="*/ 320821 h 447675"/>
                <a:gd name="connsiteX5" fmla="*/ 191360 w 371475"/>
                <a:gd name="connsiteY5" fmla="*/ 160230 h 447675"/>
                <a:gd name="connsiteX6" fmla="*/ 337379 w 371475"/>
                <a:gd name="connsiteY6" fmla="*/ 116605 h 447675"/>
                <a:gd name="connsiteX7" fmla="*/ 337379 w 371475"/>
                <a:gd name="connsiteY7" fmla="*/ 376352 h 447675"/>
                <a:gd name="connsiteX8" fmla="*/ 207839 w 371475"/>
                <a:gd name="connsiteY8" fmla="*/ 397783 h 447675"/>
                <a:gd name="connsiteX9" fmla="*/ 329283 w 371475"/>
                <a:gd name="connsiteY9" fmla="*/ 265957 h 447675"/>
                <a:gd name="connsiteX10" fmla="*/ 337379 w 371475"/>
                <a:gd name="connsiteY10" fmla="*/ 376352 h 447675"/>
                <a:gd name="connsiteX11" fmla="*/ 157070 w 371475"/>
                <a:gd name="connsiteY11" fmla="*/ 387782 h 447675"/>
                <a:gd name="connsiteX12" fmla="*/ 87823 w 371475"/>
                <a:gd name="connsiteY12" fmla="*/ 376352 h 447675"/>
                <a:gd name="connsiteX13" fmla="*/ 36389 w 371475"/>
                <a:gd name="connsiteY13" fmla="*/ 376352 h 447675"/>
                <a:gd name="connsiteX14" fmla="*/ 36389 w 371475"/>
                <a:gd name="connsiteY14" fmla="*/ 116415 h 447675"/>
                <a:gd name="connsiteX15" fmla="*/ 168310 w 371475"/>
                <a:gd name="connsiteY15" fmla="*/ 144990 h 447675"/>
                <a:gd name="connsiteX16" fmla="*/ 157070 w 371475"/>
                <a:gd name="connsiteY16" fmla="*/ 387782 h 447675"/>
                <a:gd name="connsiteX17" fmla="*/ 186884 w 371475"/>
                <a:gd name="connsiteY17" fmla="*/ 34309 h 447675"/>
                <a:gd name="connsiteX18" fmla="*/ 279848 w 371475"/>
                <a:gd name="connsiteY18" fmla="*/ 89173 h 447675"/>
                <a:gd name="connsiteX19" fmla="*/ 213173 w 371475"/>
                <a:gd name="connsiteY19" fmla="*/ 107271 h 447675"/>
                <a:gd name="connsiteX20" fmla="*/ 158023 w 371475"/>
                <a:gd name="connsiteY20" fmla="*/ 106223 h 447675"/>
                <a:gd name="connsiteX21" fmla="*/ 93443 w 371475"/>
                <a:gd name="connsiteY21" fmla="*/ 89173 h 447675"/>
                <a:gd name="connsiteX22" fmla="*/ 186502 w 371475"/>
                <a:gd name="connsiteY22" fmla="*/ 34309 h 447675"/>
                <a:gd name="connsiteX23" fmla="*/ 312233 w 371475"/>
                <a:gd name="connsiteY23" fmla="*/ 89078 h 447675"/>
                <a:gd name="connsiteX24" fmla="*/ 131909 w 371475"/>
                <a:gd name="connsiteY24" fmla="*/ 18704 h 447675"/>
                <a:gd name="connsiteX25" fmla="*/ 61534 w 371475"/>
                <a:gd name="connsiteY25" fmla="*/ 89078 h 447675"/>
                <a:gd name="connsiteX26" fmla="*/ 9053 w 371475"/>
                <a:gd name="connsiteY26" fmla="*/ 390068 h 447675"/>
                <a:gd name="connsiteX27" fmla="*/ 87823 w 371475"/>
                <a:gd name="connsiteY27" fmla="*/ 403689 h 447675"/>
                <a:gd name="connsiteX28" fmla="*/ 191075 w 371475"/>
                <a:gd name="connsiteY28" fmla="*/ 444170 h 447675"/>
                <a:gd name="connsiteX29" fmla="*/ 191075 w 371475"/>
                <a:gd name="connsiteY29" fmla="*/ 444170 h 447675"/>
                <a:gd name="connsiteX30" fmla="*/ 194504 w 371475"/>
                <a:gd name="connsiteY30" fmla="*/ 442551 h 447675"/>
                <a:gd name="connsiteX31" fmla="*/ 351095 w 371475"/>
                <a:gd name="connsiteY31" fmla="*/ 403784 h 447675"/>
                <a:gd name="connsiteX32" fmla="*/ 364716 w 371475"/>
                <a:gd name="connsiteY32" fmla="*/ 102794 h 447675"/>
                <a:gd name="connsiteX33" fmla="*/ 312233 w 371475"/>
                <a:gd name="connsiteY33" fmla="*/ 89173 h 4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71475" h="447675">
                  <a:moveTo>
                    <a:pt x="337379" y="167850"/>
                  </a:moveTo>
                  <a:cubicBezTo>
                    <a:pt x="337379" y="267005"/>
                    <a:pt x="250225" y="266719"/>
                    <a:pt x="192313" y="367875"/>
                  </a:cubicBezTo>
                  <a:cubicBezTo>
                    <a:pt x="191297" y="300537"/>
                    <a:pt x="222605" y="236788"/>
                    <a:pt x="276514" y="196425"/>
                  </a:cubicBezTo>
                  <a:lnTo>
                    <a:pt x="261370" y="173565"/>
                  </a:lnTo>
                  <a:cubicBezTo>
                    <a:pt x="213116" y="209253"/>
                    <a:pt x="180117" y="261846"/>
                    <a:pt x="168978" y="320821"/>
                  </a:cubicBezTo>
                  <a:cubicBezTo>
                    <a:pt x="160024" y="267577"/>
                    <a:pt x="161167" y="204807"/>
                    <a:pt x="191360" y="160230"/>
                  </a:cubicBezTo>
                  <a:cubicBezTo>
                    <a:pt x="226222" y="109843"/>
                    <a:pt x="302041" y="116605"/>
                    <a:pt x="337379" y="116605"/>
                  </a:cubicBezTo>
                  <a:close/>
                  <a:moveTo>
                    <a:pt x="337379" y="376352"/>
                  </a:moveTo>
                  <a:cubicBezTo>
                    <a:pt x="284801" y="376352"/>
                    <a:pt x="251654" y="372256"/>
                    <a:pt x="207839" y="397783"/>
                  </a:cubicBezTo>
                  <a:cubicBezTo>
                    <a:pt x="233270" y="335490"/>
                    <a:pt x="306327" y="288913"/>
                    <a:pt x="329283" y="265957"/>
                  </a:cubicBezTo>
                  <a:cubicBezTo>
                    <a:pt x="340808" y="252051"/>
                    <a:pt x="337379" y="229191"/>
                    <a:pt x="337379" y="376352"/>
                  </a:cubicBezTo>
                  <a:close/>
                  <a:moveTo>
                    <a:pt x="157070" y="387782"/>
                  </a:moveTo>
                  <a:cubicBezTo>
                    <a:pt x="162500" y="406832"/>
                    <a:pt x="152403" y="376352"/>
                    <a:pt x="87823" y="376352"/>
                  </a:cubicBezTo>
                  <a:lnTo>
                    <a:pt x="36389" y="376352"/>
                  </a:lnTo>
                  <a:lnTo>
                    <a:pt x="36389" y="116415"/>
                  </a:lnTo>
                  <a:cubicBezTo>
                    <a:pt x="67630" y="116415"/>
                    <a:pt x="133162" y="110224"/>
                    <a:pt x="168310" y="144990"/>
                  </a:cubicBezTo>
                  <a:cubicBezTo>
                    <a:pt x="122399" y="206617"/>
                    <a:pt x="133925" y="311487"/>
                    <a:pt x="157070" y="387782"/>
                  </a:cubicBezTo>
                  <a:close/>
                  <a:moveTo>
                    <a:pt x="186884" y="34309"/>
                  </a:moveTo>
                  <a:cubicBezTo>
                    <a:pt x="250606" y="34309"/>
                    <a:pt x="284992" y="89173"/>
                    <a:pt x="279848" y="89173"/>
                  </a:cubicBezTo>
                  <a:cubicBezTo>
                    <a:pt x="256539" y="90079"/>
                    <a:pt x="233740" y="96267"/>
                    <a:pt x="213173" y="107271"/>
                  </a:cubicBezTo>
                  <a:cubicBezTo>
                    <a:pt x="175073" y="132893"/>
                    <a:pt x="195742" y="126321"/>
                    <a:pt x="158023" y="106223"/>
                  </a:cubicBezTo>
                  <a:cubicBezTo>
                    <a:pt x="137998" y="95896"/>
                    <a:pt x="115955" y="90077"/>
                    <a:pt x="93443" y="89173"/>
                  </a:cubicBezTo>
                  <a:cubicBezTo>
                    <a:pt x="88491" y="89173"/>
                    <a:pt x="122781" y="34309"/>
                    <a:pt x="186502" y="34309"/>
                  </a:cubicBezTo>
                  <a:close/>
                  <a:moveTo>
                    <a:pt x="312233" y="89078"/>
                  </a:moveTo>
                  <a:cubicBezTo>
                    <a:pt x="281871" y="19850"/>
                    <a:pt x="201137" y="-11658"/>
                    <a:pt x="131909" y="18704"/>
                  </a:cubicBezTo>
                  <a:cubicBezTo>
                    <a:pt x="100452" y="32500"/>
                    <a:pt x="75331" y="57620"/>
                    <a:pt x="61534" y="89078"/>
                  </a:cubicBezTo>
                  <a:cubicBezTo>
                    <a:pt x="-8284" y="89078"/>
                    <a:pt x="9053" y="53359"/>
                    <a:pt x="9053" y="390068"/>
                  </a:cubicBezTo>
                  <a:cubicBezTo>
                    <a:pt x="9053" y="408261"/>
                    <a:pt x="26388" y="403689"/>
                    <a:pt x="87823" y="403689"/>
                  </a:cubicBezTo>
                  <a:cubicBezTo>
                    <a:pt x="153260" y="403689"/>
                    <a:pt x="165548" y="444170"/>
                    <a:pt x="191075" y="444170"/>
                  </a:cubicBezTo>
                  <a:lnTo>
                    <a:pt x="191075" y="444170"/>
                  </a:lnTo>
                  <a:cubicBezTo>
                    <a:pt x="192269" y="443746"/>
                    <a:pt x="193418" y="443203"/>
                    <a:pt x="194504" y="442551"/>
                  </a:cubicBezTo>
                  <a:cubicBezTo>
                    <a:pt x="239462" y="397498"/>
                    <a:pt x="287944" y="403784"/>
                    <a:pt x="351095" y="403784"/>
                  </a:cubicBezTo>
                  <a:cubicBezTo>
                    <a:pt x="370145" y="403784"/>
                    <a:pt x="364716" y="403784"/>
                    <a:pt x="364716" y="102794"/>
                  </a:cubicBezTo>
                  <a:cubicBezTo>
                    <a:pt x="364716" y="83744"/>
                    <a:pt x="337570" y="89173"/>
                    <a:pt x="312233" y="89173"/>
                  </a:cubicBezTo>
                  <a:close/>
                </a:path>
              </a:pathLst>
            </a:custGeom>
            <a:solidFill>
              <a:srgbClr val="FFFFFF"/>
            </a:solidFill>
            <a:ln w="9525" cap="flat">
              <a:noFill/>
              <a:prstDash val="solid"/>
              <a:miter/>
            </a:ln>
          </p:spPr>
          <p:txBody>
            <a:bodyPr rtlCol="0" anchor="ctr"/>
            <a:lstStyle/>
            <a:p>
              <a:endParaRPr lang="ru-RU" sz="1092"/>
            </a:p>
          </p:txBody>
        </p:sp>
        <p:sp>
          <p:nvSpPr>
            <p:cNvPr id="17" name="Полилиния: фигура 16">
              <a:extLst>
                <a:ext uri="{FF2B5EF4-FFF2-40B4-BE49-F238E27FC236}">
                  <a16:creationId xmlns="" xmlns:a16="http://schemas.microsoft.com/office/drawing/2014/main" id="{C11DD1D4-56C2-4F9F-8E65-75BDA1FB2E02}"/>
                </a:ext>
              </a:extLst>
            </p:cNvPr>
            <p:cNvSpPr/>
            <p:nvPr/>
          </p:nvSpPr>
          <p:spPr>
            <a:xfrm>
              <a:off x="18664249" y="222877"/>
              <a:ext cx="1193681" cy="397894"/>
            </a:xfrm>
            <a:custGeom>
              <a:avLst/>
              <a:gdLst>
                <a:gd name="connsiteX0" fmla="*/ 8954 w 1085850"/>
                <a:gd name="connsiteY0" fmla="*/ 8807 h 361950"/>
                <a:gd name="connsiteX1" fmla="*/ 28004 w 1085850"/>
                <a:gd name="connsiteY1" fmla="*/ 8807 h 361950"/>
                <a:gd name="connsiteX2" fmla="*/ 55721 w 1085850"/>
                <a:gd name="connsiteY2" fmla="*/ 69100 h 361950"/>
                <a:gd name="connsiteX3" fmla="*/ 83534 w 1085850"/>
                <a:gd name="connsiteY3" fmla="*/ 8807 h 361950"/>
                <a:gd name="connsiteX4" fmla="*/ 102584 w 1085850"/>
                <a:gd name="connsiteY4" fmla="*/ 8807 h 361950"/>
                <a:gd name="connsiteX5" fmla="*/ 102584 w 1085850"/>
                <a:gd name="connsiteY5" fmla="*/ 98818 h 361950"/>
                <a:gd name="connsiteX6" fmla="*/ 83534 w 1085850"/>
                <a:gd name="connsiteY6" fmla="*/ 98818 h 361950"/>
                <a:gd name="connsiteX7" fmla="*/ 83534 w 1085850"/>
                <a:gd name="connsiteY7" fmla="*/ 47669 h 361950"/>
                <a:gd name="connsiteX8" fmla="*/ 59722 w 1085850"/>
                <a:gd name="connsiteY8" fmla="*/ 98818 h 361950"/>
                <a:gd name="connsiteX9" fmla="*/ 50674 w 1085850"/>
                <a:gd name="connsiteY9" fmla="*/ 98818 h 361950"/>
                <a:gd name="connsiteX10" fmla="*/ 26955 w 1085850"/>
                <a:gd name="connsiteY10" fmla="*/ 47669 h 361950"/>
                <a:gd name="connsiteX11" fmla="*/ 26955 w 1085850"/>
                <a:gd name="connsiteY11" fmla="*/ 98818 h 361950"/>
                <a:gd name="connsiteX12" fmla="*/ 7905 w 1085850"/>
                <a:gd name="connsiteY12" fmla="*/ 98818 h 361950"/>
                <a:gd name="connsiteX13" fmla="*/ 7905 w 1085850"/>
                <a:gd name="connsiteY13" fmla="*/ 8807 h 361950"/>
                <a:gd name="connsiteX14" fmla="*/ 146781 w 1085850"/>
                <a:gd name="connsiteY14" fmla="*/ 8807 h 361950"/>
                <a:gd name="connsiteX15" fmla="*/ 165831 w 1085850"/>
                <a:gd name="connsiteY15" fmla="*/ 8807 h 361950"/>
                <a:gd name="connsiteX16" fmla="*/ 201740 w 1085850"/>
                <a:gd name="connsiteY16" fmla="*/ 98818 h 361950"/>
                <a:gd name="connsiteX17" fmla="*/ 181832 w 1085850"/>
                <a:gd name="connsiteY17" fmla="*/ 98818 h 361950"/>
                <a:gd name="connsiteX18" fmla="*/ 174117 w 1085850"/>
                <a:gd name="connsiteY18" fmla="*/ 79292 h 361950"/>
                <a:gd name="connsiteX19" fmla="*/ 138208 w 1085850"/>
                <a:gd name="connsiteY19" fmla="*/ 79292 h 361950"/>
                <a:gd name="connsiteX20" fmla="*/ 130492 w 1085850"/>
                <a:gd name="connsiteY20" fmla="*/ 98818 h 361950"/>
                <a:gd name="connsiteX21" fmla="*/ 110394 w 1085850"/>
                <a:gd name="connsiteY21" fmla="*/ 98818 h 361950"/>
                <a:gd name="connsiteX22" fmla="*/ 169069 w 1085850"/>
                <a:gd name="connsiteY22" fmla="*/ 63671 h 361950"/>
                <a:gd name="connsiteX23" fmla="*/ 156401 w 1085850"/>
                <a:gd name="connsiteY23" fmla="*/ 29381 h 361950"/>
                <a:gd name="connsiteX24" fmla="*/ 143637 w 1085850"/>
                <a:gd name="connsiteY24" fmla="*/ 63671 h 361950"/>
                <a:gd name="connsiteX25" fmla="*/ 212788 w 1085850"/>
                <a:gd name="connsiteY25" fmla="*/ 8807 h 361950"/>
                <a:gd name="connsiteX26" fmla="*/ 232410 w 1085850"/>
                <a:gd name="connsiteY26" fmla="*/ 8807 h 361950"/>
                <a:gd name="connsiteX27" fmla="*/ 232410 w 1085850"/>
                <a:gd name="connsiteY27" fmla="*/ 47955 h 361950"/>
                <a:gd name="connsiteX28" fmla="*/ 266414 w 1085850"/>
                <a:gd name="connsiteY28" fmla="*/ 8807 h 361950"/>
                <a:gd name="connsiteX29" fmla="*/ 289751 w 1085850"/>
                <a:gd name="connsiteY29" fmla="*/ 8807 h 361950"/>
                <a:gd name="connsiteX30" fmla="*/ 251651 w 1085850"/>
                <a:gd name="connsiteY30" fmla="*/ 52717 h 361950"/>
                <a:gd name="connsiteX31" fmla="*/ 292417 w 1085850"/>
                <a:gd name="connsiteY31" fmla="*/ 98818 h 361950"/>
                <a:gd name="connsiteX32" fmla="*/ 269081 w 1085850"/>
                <a:gd name="connsiteY32" fmla="*/ 98818 h 361950"/>
                <a:gd name="connsiteX33" fmla="*/ 232506 w 1085850"/>
                <a:gd name="connsiteY33" fmla="*/ 57480 h 361950"/>
                <a:gd name="connsiteX34" fmla="*/ 232506 w 1085850"/>
                <a:gd name="connsiteY34" fmla="*/ 98818 h 361950"/>
                <a:gd name="connsiteX35" fmla="*/ 212884 w 1085850"/>
                <a:gd name="connsiteY35" fmla="*/ 98818 h 361950"/>
                <a:gd name="connsiteX36" fmla="*/ 212884 w 1085850"/>
                <a:gd name="connsiteY36" fmla="*/ 8807 h 361950"/>
                <a:gd name="connsiteX37" fmla="*/ 320135 w 1085850"/>
                <a:gd name="connsiteY37" fmla="*/ 25190 h 361950"/>
                <a:gd name="connsiteX38" fmla="*/ 293846 w 1085850"/>
                <a:gd name="connsiteY38" fmla="*/ 25190 h 361950"/>
                <a:gd name="connsiteX39" fmla="*/ 293846 w 1085850"/>
                <a:gd name="connsiteY39" fmla="*/ 8807 h 361950"/>
                <a:gd name="connsiteX40" fmla="*/ 365951 w 1085850"/>
                <a:gd name="connsiteY40" fmla="*/ 8807 h 361950"/>
                <a:gd name="connsiteX41" fmla="*/ 365951 w 1085850"/>
                <a:gd name="connsiteY41" fmla="*/ 25190 h 361950"/>
                <a:gd name="connsiteX42" fmla="*/ 339662 w 1085850"/>
                <a:gd name="connsiteY42" fmla="*/ 25190 h 361950"/>
                <a:gd name="connsiteX43" fmla="*/ 339662 w 1085850"/>
                <a:gd name="connsiteY43" fmla="*/ 98818 h 361950"/>
                <a:gd name="connsiteX44" fmla="*/ 320135 w 1085850"/>
                <a:gd name="connsiteY44" fmla="*/ 98818 h 361950"/>
                <a:gd name="connsiteX45" fmla="*/ 392049 w 1085850"/>
                <a:gd name="connsiteY45" fmla="*/ 8807 h 361950"/>
                <a:gd name="connsiteX46" fmla="*/ 411099 w 1085850"/>
                <a:gd name="connsiteY46" fmla="*/ 8807 h 361950"/>
                <a:gd name="connsiteX47" fmla="*/ 447104 w 1085850"/>
                <a:gd name="connsiteY47" fmla="*/ 98818 h 361950"/>
                <a:gd name="connsiteX48" fmla="*/ 427101 w 1085850"/>
                <a:gd name="connsiteY48" fmla="*/ 98818 h 361950"/>
                <a:gd name="connsiteX49" fmla="*/ 419386 w 1085850"/>
                <a:gd name="connsiteY49" fmla="*/ 79292 h 361950"/>
                <a:gd name="connsiteX50" fmla="*/ 383667 w 1085850"/>
                <a:gd name="connsiteY50" fmla="*/ 79292 h 361950"/>
                <a:gd name="connsiteX51" fmla="*/ 375951 w 1085850"/>
                <a:gd name="connsiteY51" fmla="*/ 98818 h 361950"/>
                <a:gd name="connsiteX52" fmla="*/ 355854 w 1085850"/>
                <a:gd name="connsiteY52" fmla="*/ 98818 h 361950"/>
                <a:gd name="connsiteX53" fmla="*/ 414433 w 1085850"/>
                <a:gd name="connsiteY53" fmla="*/ 63957 h 361950"/>
                <a:gd name="connsiteX54" fmla="*/ 401670 w 1085850"/>
                <a:gd name="connsiteY54" fmla="*/ 29667 h 361950"/>
                <a:gd name="connsiteX55" fmla="*/ 388905 w 1085850"/>
                <a:gd name="connsiteY55" fmla="*/ 63957 h 361950"/>
                <a:gd name="connsiteX56" fmla="*/ 458057 w 1085850"/>
                <a:gd name="connsiteY56" fmla="*/ 9093 h 361950"/>
                <a:gd name="connsiteX57" fmla="*/ 502253 w 1085850"/>
                <a:gd name="connsiteY57" fmla="*/ 9093 h 361950"/>
                <a:gd name="connsiteX58" fmla="*/ 522255 w 1085850"/>
                <a:gd name="connsiteY58" fmla="*/ 15379 h 361950"/>
                <a:gd name="connsiteX59" fmla="*/ 529494 w 1085850"/>
                <a:gd name="connsiteY59" fmla="*/ 33667 h 361950"/>
                <a:gd name="connsiteX60" fmla="*/ 526636 w 1085850"/>
                <a:gd name="connsiteY60" fmla="*/ 44716 h 361950"/>
                <a:gd name="connsiteX61" fmla="*/ 518921 w 1085850"/>
                <a:gd name="connsiteY61" fmla="*/ 52336 h 361950"/>
                <a:gd name="connsiteX62" fmla="*/ 528446 w 1085850"/>
                <a:gd name="connsiteY62" fmla="*/ 59766 h 361950"/>
                <a:gd name="connsiteX63" fmla="*/ 531779 w 1085850"/>
                <a:gd name="connsiteY63" fmla="*/ 72720 h 361950"/>
                <a:gd name="connsiteX64" fmla="*/ 528160 w 1085850"/>
                <a:gd name="connsiteY64" fmla="*/ 86817 h 361950"/>
                <a:gd name="connsiteX65" fmla="*/ 518063 w 1085850"/>
                <a:gd name="connsiteY65" fmla="*/ 96342 h 361950"/>
                <a:gd name="connsiteX66" fmla="*/ 503966 w 1085850"/>
                <a:gd name="connsiteY66" fmla="*/ 99485 h 361950"/>
                <a:gd name="connsiteX67" fmla="*/ 457581 w 1085850"/>
                <a:gd name="connsiteY67" fmla="*/ 99485 h 361950"/>
                <a:gd name="connsiteX68" fmla="*/ 457581 w 1085850"/>
                <a:gd name="connsiteY68" fmla="*/ 8807 h 361950"/>
                <a:gd name="connsiteX69" fmla="*/ 498538 w 1085850"/>
                <a:gd name="connsiteY69" fmla="*/ 45669 h 361950"/>
                <a:gd name="connsiteX70" fmla="*/ 506634 w 1085850"/>
                <a:gd name="connsiteY70" fmla="*/ 43097 h 361950"/>
                <a:gd name="connsiteX71" fmla="*/ 509588 w 1085850"/>
                <a:gd name="connsiteY71" fmla="*/ 34905 h 361950"/>
                <a:gd name="connsiteX72" fmla="*/ 506730 w 1085850"/>
                <a:gd name="connsiteY72" fmla="*/ 26333 h 361950"/>
                <a:gd name="connsiteX73" fmla="*/ 497871 w 1085850"/>
                <a:gd name="connsiteY73" fmla="*/ 24047 h 361950"/>
                <a:gd name="connsiteX74" fmla="*/ 477679 w 1085850"/>
                <a:gd name="connsiteY74" fmla="*/ 24047 h 361950"/>
                <a:gd name="connsiteX75" fmla="*/ 477679 w 1085850"/>
                <a:gd name="connsiteY75" fmla="*/ 45669 h 361950"/>
                <a:gd name="connsiteX76" fmla="*/ 499681 w 1085850"/>
                <a:gd name="connsiteY76" fmla="*/ 84245 h 361950"/>
                <a:gd name="connsiteX77" fmla="*/ 509206 w 1085850"/>
                <a:gd name="connsiteY77" fmla="*/ 81673 h 361950"/>
                <a:gd name="connsiteX78" fmla="*/ 512444 w 1085850"/>
                <a:gd name="connsiteY78" fmla="*/ 72910 h 361950"/>
                <a:gd name="connsiteX79" fmla="*/ 509111 w 1085850"/>
                <a:gd name="connsiteY79" fmla="*/ 63385 h 361950"/>
                <a:gd name="connsiteX80" fmla="*/ 498920 w 1085850"/>
                <a:gd name="connsiteY80" fmla="*/ 60528 h 361950"/>
                <a:gd name="connsiteX81" fmla="*/ 477584 w 1085850"/>
                <a:gd name="connsiteY81" fmla="*/ 60528 h 361950"/>
                <a:gd name="connsiteX82" fmla="*/ 477584 w 1085850"/>
                <a:gd name="connsiteY82" fmla="*/ 83959 h 361950"/>
                <a:gd name="connsiteX83" fmla="*/ 589407 w 1085850"/>
                <a:gd name="connsiteY83" fmla="*/ 101104 h 361950"/>
                <a:gd name="connsiteX84" fmla="*/ 563880 w 1085850"/>
                <a:gd name="connsiteY84" fmla="*/ 95389 h 361950"/>
                <a:gd name="connsiteX85" fmla="*/ 546734 w 1085850"/>
                <a:gd name="connsiteY85" fmla="*/ 79006 h 361950"/>
                <a:gd name="connsiteX86" fmla="*/ 540638 w 1085850"/>
                <a:gd name="connsiteY86" fmla="*/ 54146 h 361950"/>
                <a:gd name="connsiteX87" fmla="*/ 546734 w 1085850"/>
                <a:gd name="connsiteY87" fmla="*/ 29286 h 361950"/>
                <a:gd name="connsiteX88" fmla="*/ 563880 w 1085850"/>
                <a:gd name="connsiteY88" fmla="*/ 12903 h 361950"/>
                <a:gd name="connsiteX89" fmla="*/ 589407 w 1085850"/>
                <a:gd name="connsiteY89" fmla="*/ 7188 h 361950"/>
                <a:gd name="connsiteX90" fmla="*/ 606742 w 1085850"/>
                <a:gd name="connsiteY90" fmla="*/ 9188 h 361950"/>
                <a:gd name="connsiteX91" fmla="*/ 620553 w 1085850"/>
                <a:gd name="connsiteY91" fmla="*/ 15379 h 361950"/>
                <a:gd name="connsiteX92" fmla="*/ 620554 w 1085850"/>
                <a:gd name="connsiteY92" fmla="*/ 34429 h 361950"/>
                <a:gd name="connsiteX93" fmla="*/ 607600 w 1085850"/>
                <a:gd name="connsiteY93" fmla="*/ 27666 h 361950"/>
                <a:gd name="connsiteX94" fmla="*/ 591027 w 1085850"/>
                <a:gd name="connsiteY94" fmla="*/ 25571 h 361950"/>
                <a:gd name="connsiteX95" fmla="*/ 575501 w 1085850"/>
                <a:gd name="connsiteY95" fmla="*/ 29095 h 361950"/>
                <a:gd name="connsiteX96" fmla="*/ 564642 w 1085850"/>
                <a:gd name="connsiteY96" fmla="*/ 39287 h 361950"/>
                <a:gd name="connsiteX97" fmla="*/ 560641 w 1085850"/>
                <a:gd name="connsiteY97" fmla="*/ 54527 h 361950"/>
                <a:gd name="connsiteX98" fmla="*/ 564261 w 1085850"/>
                <a:gd name="connsiteY98" fmla="*/ 70148 h 361950"/>
                <a:gd name="connsiteX99" fmla="*/ 574643 w 1085850"/>
                <a:gd name="connsiteY99" fmla="*/ 80340 h 361950"/>
                <a:gd name="connsiteX100" fmla="*/ 590169 w 1085850"/>
                <a:gd name="connsiteY100" fmla="*/ 83959 h 361950"/>
                <a:gd name="connsiteX101" fmla="*/ 604075 w 1085850"/>
                <a:gd name="connsiteY101" fmla="*/ 81102 h 361950"/>
                <a:gd name="connsiteX102" fmla="*/ 604076 w 1085850"/>
                <a:gd name="connsiteY102" fmla="*/ 63099 h 361950"/>
                <a:gd name="connsiteX103" fmla="*/ 589502 w 1085850"/>
                <a:gd name="connsiteY103" fmla="*/ 63099 h 361950"/>
                <a:gd name="connsiteX104" fmla="*/ 589502 w 1085850"/>
                <a:gd name="connsiteY104" fmla="*/ 48621 h 361950"/>
                <a:gd name="connsiteX105" fmla="*/ 623031 w 1085850"/>
                <a:gd name="connsiteY105" fmla="*/ 48621 h 361950"/>
                <a:gd name="connsiteX106" fmla="*/ 623031 w 1085850"/>
                <a:gd name="connsiteY106" fmla="*/ 92532 h 361950"/>
                <a:gd name="connsiteX107" fmla="*/ 589312 w 1085850"/>
                <a:gd name="connsiteY107" fmla="*/ 100818 h 361950"/>
                <a:gd name="connsiteX108" fmla="*/ 667417 w 1085850"/>
                <a:gd name="connsiteY108" fmla="*/ 9093 h 361950"/>
                <a:gd name="connsiteX109" fmla="*/ 686467 w 1085850"/>
                <a:gd name="connsiteY109" fmla="*/ 9093 h 361950"/>
                <a:gd name="connsiteX110" fmla="*/ 722376 w 1085850"/>
                <a:gd name="connsiteY110" fmla="*/ 99104 h 361950"/>
                <a:gd name="connsiteX111" fmla="*/ 702469 w 1085850"/>
                <a:gd name="connsiteY111" fmla="*/ 99104 h 361950"/>
                <a:gd name="connsiteX112" fmla="*/ 694659 w 1085850"/>
                <a:gd name="connsiteY112" fmla="*/ 79578 h 361950"/>
                <a:gd name="connsiteX113" fmla="*/ 659035 w 1085850"/>
                <a:gd name="connsiteY113" fmla="*/ 79578 h 361950"/>
                <a:gd name="connsiteX114" fmla="*/ 651320 w 1085850"/>
                <a:gd name="connsiteY114" fmla="*/ 99104 h 361950"/>
                <a:gd name="connsiteX115" fmla="*/ 631222 w 1085850"/>
                <a:gd name="connsiteY115" fmla="*/ 99104 h 361950"/>
                <a:gd name="connsiteX116" fmla="*/ 689706 w 1085850"/>
                <a:gd name="connsiteY116" fmla="*/ 63957 h 361950"/>
                <a:gd name="connsiteX117" fmla="*/ 676942 w 1085850"/>
                <a:gd name="connsiteY117" fmla="*/ 29667 h 361950"/>
                <a:gd name="connsiteX118" fmla="*/ 664273 w 1085850"/>
                <a:gd name="connsiteY118" fmla="*/ 63957 h 361950"/>
                <a:gd name="connsiteX119" fmla="*/ 772477 w 1085850"/>
                <a:gd name="connsiteY119" fmla="*/ 101104 h 361950"/>
                <a:gd name="connsiteX120" fmla="*/ 746950 w 1085850"/>
                <a:gd name="connsiteY120" fmla="*/ 95389 h 361950"/>
                <a:gd name="connsiteX121" fmla="*/ 729804 w 1085850"/>
                <a:gd name="connsiteY121" fmla="*/ 79006 h 361950"/>
                <a:gd name="connsiteX122" fmla="*/ 729804 w 1085850"/>
                <a:gd name="connsiteY122" fmla="*/ 29286 h 361950"/>
                <a:gd name="connsiteX123" fmla="*/ 746950 w 1085850"/>
                <a:gd name="connsiteY123" fmla="*/ 12903 h 361950"/>
                <a:gd name="connsiteX124" fmla="*/ 772477 w 1085850"/>
                <a:gd name="connsiteY124" fmla="*/ 7188 h 361950"/>
                <a:gd name="connsiteX125" fmla="*/ 803624 w 1085850"/>
                <a:gd name="connsiteY125" fmla="*/ 15665 h 361950"/>
                <a:gd name="connsiteX126" fmla="*/ 803624 w 1085850"/>
                <a:gd name="connsiteY126" fmla="*/ 34715 h 361950"/>
                <a:gd name="connsiteX127" fmla="*/ 790670 w 1085850"/>
                <a:gd name="connsiteY127" fmla="*/ 27762 h 361950"/>
                <a:gd name="connsiteX128" fmla="*/ 774097 w 1085850"/>
                <a:gd name="connsiteY128" fmla="*/ 25666 h 361950"/>
                <a:gd name="connsiteX129" fmla="*/ 751904 w 1085850"/>
                <a:gd name="connsiteY129" fmla="*/ 33477 h 361950"/>
                <a:gd name="connsiteX130" fmla="*/ 743713 w 1085850"/>
                <a:gd name="connsiteY130" fmla="*/ 54622 h 361950"/>
                <a:gd name="connsiteX131" fmla="*/ 751999 w 1085850"/>
                <a:gd name="connsiteY131" fmla="*/ 75958 h 361950"/>
                <a:gd name="connsiteX132" fmla="*/ 774097 w 1085850"/>
                <a:gd name="connsiteY132" fmla="*/ 83769 h 361950"/>
                <a:gd name="connsiteX133" fmla="*/ 791052 w 1085850"/>
                <a:gd name="connsiteY133" fmla="*/ 81483 h 361950"/>
                <a:gd name="connsiteX134" fmla="*/ 804958 w 1085850"/>
                <a:gd name="connsiteY134" fmla="*/ 73482 h 361950"/>
                <a:gd name="connsiteX135" fmla="*/ 804958 w 1085850"/>
                <a:gd name="connsiteY135" fmla="*/ 92532 h 361950"/>
                <a:gd name="connsiteX136" fmla="*/ 772763 w 1085850"/>
                <a:gd name="connsiteY136" fmla="*/ 101295 h 361950"/>
                <a:gd name="connsiteX137" fmla="*/ 815626 w 1085850"/>
                <a:gd name="connsiteY137" fmla="*/ 9093 h 361950"/>
                <a:gd name="connsiteX138" fmla="*/ 835248 w 1085850"/>
                <a:gd name="connsiteY138" fmla="*/ 9093 h 361950"/>
                <a:gd name="connsiteX139" fmla="*/ 835248 w 1085850"/>
                <a:gd name="connsiteY139" fmla="*/ 44907 h 361950"/>
                <a:gd name="connsiteX140" fmla="*/ 874491 w 1085850"/>
                <a:gd name="connsiteY140" fmla="*/ 44907 h 361950"/>
                <a:gd name="connsiteX141" fmla="*/ 874491 w 1085850"/>
                <a:gd name="connsiteY141" fmla="*/ 8807 h 361950"/>
                <a:gd name="connsiteX142" fmla="*/ 894112 w 1085850"/>
                <a:gd name="connsiteY142" fmla="*/ 8807 h 361950"/>
                <a:gd name="connsiteX143" fmla="*/ 894112 w 1085850"/>
                <a:gd name="connsiteY143" fmla="*/ 98818 h 361950"/>
                <a:gd name="connsiteX144" fmla="*/ 874491 w 1085850"/>
                <a:gd name="connsiteY144" fmla="*/ 98818 h 361950"/>
                <a:gd name="connsiteX145" fmla="*/ 874491 w 1085850"/>
                <a:gd name="connsiteY145" fmla="*/ 60718 h 361950"/>
                <a:gd name="connsiteX146" fmla="*/ 835248 w 1085850"/>
                <a:gd name="connsiteY146" fmla="*/ 60718 h 361950"/>
                <a:gd name="connsiteX147" fmla="*/ 835248 w 1085850"/>
                <a:gd name="connsiteY147" fmla="*/ 98818 h 361950"/>
                <a:gd name="connsiteX148" fmla="*/ 815626 w 1085850"/>
                <a:gd name="connsiteY148" fmla="*/ 98818 h 361950"/>
                <a:gd name="connsiteX149" fmla="*/ 940975 w 1085850"/>
                <a:gd name="connsiteY149" fmla="*/ 9093 h 361950"/>
                <a:gd name="connsiteX150" fmla="*/ 960025 w 1085850"/>
                <a:gd name="connsiteY150" fmla="*/ 9093 h 361950"/>
                <a:gd name="connsiteX151" fmla="*/ 995935 w 1085850"/>
                <a:gd name="connsiteY151" fmla="*/ 99104 h 361950"/>
                <a:gd name="connsiteX152" fmla="*/ 976408 w 1085850"/>
                <a:gd name="connsiteY152" fmla="*/ 99104 h 361950"/>
                <a:gd name="connsiteX153" fmla="*/ 968692 w 1085850"/>
                <a:gd name="connsiteY153" fmla="*/ 79578 h 361950"/>
                <a:gd name="connsiteX154" fmla="*/ 933069 w 1085850"/>
                <a:gd name="connsiteY154" fmla="*/ 79578 h 361950"/>
                <a:gd name="connsiteX155" fmla="*/ 925259 w 1085850"/>
                <a:gd name="connsiteY155" fmla="*/ 99104 h 361950"/>
                <a:gd name="connsiteX156" fmla="*/ 905161 w 1085850"/>
                <a:gd name="connsiteY156" fmla="*/ 99104 h 361950"/>
                <a:gd name="connsiteX157" fmla="*/ 963263 w 1085850"/>
                <a:gd name="connsiteY157" fmla="*/ 63957 h 361950"/>
                <a:gd name="connsiteX158" fmla="*/ 950500 w 1085850"/>
                <a:gd name="connsiteY158" fmla="*/ 29667 h 361950"/>
                <a:gd name="connsiteX159" fmla="*/ 937736 w 1085850"/>
                <a:gd name="connsiteY159" fmla="*/ 63957 h 361950"/>
                <a:gd name="connsiteX160" fmla="*/ 10097 w 1085850"/>
                <a:gd name="connsiteY160" fmla="*/ 140157 h 361950"/>
                <a:gd name="connsiteX161" fmla="*/ 30956 w 1085850"/>
                <a:gd name="connsiteY161" fmla="*/ 140157 h 361950"/>
                <a:gd name="connsiteX162" fmla="*/ 55721 w 1085850"/>
                <a:gd name="connsiteY162" fmla="*/ 204165 h 361950"/>
                <a:gd name="connsiteX163" fmla="*/ 80581 w 1085850"/>
                <a:gd name="connsiteY163" fmla="*/ 140157 h 361950"/>
                <a:gd name="connsiteX164" fmla="*/ 101346 w 1085850"/>
                <a:gd name="connsiteY164" fmla="*/ 140157 h 361950"/>
                <a:gd name="connsiteX165" fmla="*/ 65341 w 1085850"/>
                <a:gd name="connsiteY165" fmla="*/ 230263 h 361950"/>
                <a:gd name="connsiteX166" fmla="*/ 46291 w 1085850"/>
                <a:gd name="connsiteY166" fmla="*/ 230263 h 361950"/>
                <a:gd name="connsiteX167" fmla="*/ 128206 w 1085850"/>
                <a:gd name="connsiteY167" fmla="*/ 140157 h 361950"/>
                <a:gd name="connsiteX168" fmla="*/ 147256 w 1085850"/>
                <a:gd name="connsiteY168" fmla="*/ 140157 h 361950"/>
                <a:gd name="connsiteX169" fmla="*/ 183166 w 1085850"/>
                <a:gd name="connsiteY169" fmla="*/ 230263 h 361950"/>
                <a:gd name="connsiteX170" fmla="*/ 163163 w 1085850"/>
                <a:gd name="connsiteY170" fmla="*/ 230263 h 361950"/>
                <a:gd name="connsiteX171" fmla="*/ 155449 w 1085850"/>
                <a:gd name="connsiteY171" fmla="*/ 210642 h 361950"/>
                <a:gd name="connsiteX172" fmla="*/ 119824 w 1085850"/>
                <a:gd name="connsiteY172" fmla="*/ 210642 h 361950"/>
                <a:gd name="connsiteX173" fmla="*/ 112109 w 1085850"/>
                <a:gd name="connsiteY173" fmla="*/ 230263 h 361950"/>
                <a:gd name="connsiteX174" fmla="*/ 91916 w 1085850"/>
                <a:gd name="connsiteY174" fmla="*/ 230263 h 361950"/>
                <a:gd name="connsiteX175" fmla="*/ 150495 w 1085850"/>
                <a:gd name="connsiteY175" fmla="*/ 195021 h 361950"/>
                <a:gd name="connsiteX176" fmla="*/ 137731 w 1085850"/>
                <a:gd name="connsiteY176" fmla="*/ 160826 h 361950"/>
                <a:gd name="connsiteX177" fmla="*/ 124968 w 1085850"/>
                <a:gd name="connsiteY177" fmla="*/ 195021 h 361950"/>
                <a:gd name="connsiteX178" fmla="*/ 239268 w 1085850"/>
                <a:gd name="connsiteY178" fmla="*/ 140157 h 361950"/>
                <a:gd name="connsiteX179" fmla="*/ 258318 w 1085850"/>
                <a:gd name="connsiteY179" fmla="*/ 140157 h 361950"/>
                <a:gd name="connsiteX180" fmla="*/ 286036 w 1085850"/>
                <a:gd name="connsiteY180" fmla="*/ 200450 h 361950"/>
                <a:gd name="connsiteX181" fmla="*/ 313848 w 1085850"/>
                <a:gd name="connsiteY181" fmla="*/ 140157 h 361950"/>
                <a:gd name="connsiteX182" fmla="*/ 332898 w 1085850"/>
                <a:gd name="connsiteY182" fmla="*/ 140157 h 361950"/>
                <a:gd name="connsiteX183" fmla="*/ 332898 w 1085850"/>
                <a:gd name="connsiteY183" fmla="*/ 230263 h 361950"/>
                <a:gd name="connsiteX184" fmla="*/ 313848 w 1085850"/>
                <a:gd name="connsiteY184" fmla="*/ 230263 h 361950"/>
                <a:gd name="connsiteX185" fmla="*/ 313848 w 1085850"/>
                <a:gd name="connsiteY185" fmla="*/ 178257 h 361950"/>
                <a:gd name="connsiteX186" fmla="*/ 290036 w 1085850"/>
                <a:gd name="connsiteY186" fmla="*/ 229406 h 361950"/>
                <a:gd name="connsiteX187" fmla="*/ 280511 w 1085850"/>
                <a:gd name="connsiteY187" fmla="*/ 229406 h 361950"/>
                <a:gd name="connsiteX188" fmla="*/ 258032 w 1085850"/>
                <a:gd name="connsiteY188" fmla="*/ 178257 h 361950"/>
                <a:gd name="connsiteX189" fmla="*/ 258032 w 1085850"/>
                <a:gd name="connsiteY189" fmla="*/ 229406 h 361950"/>
                <a:gd name="connsiteX190" fmla="*/ 238982 w 1085850"/>
                <a:gd name="connsiteY190" fmla="*/ 229406 h 361950"/>
                <a:gd name="connsiteX191" fmla="*/ 238982 w 1085850"/>
                <a:gd name="connsiteY191" fmla="*/ 139395 h 361950"/>
                <a:gd name="connsiteX192" fmla="*/ 377190 w 1085850"/>
                <a:gd name="connsiteY192" fmla="*/ 140157 h 361950"/>
                <a:gd name="connsiteX193" fmla="*/ 396240 w 1085850"/>
                <a:gd name="connsiteY193" fmla="*/ 140157 h 361950"/>
                <a:gd name="connsiteX194" fmla="*/ 432149 w 1085850"/>
                <a:gd name="connsiteY194" fmla="*/ 230263 h 361950"/>
                <a:gd name="connsiteX195" fmla="*/ 412242 w 1085850"/>
                <a:gd name="connsiteY195" fmla="*/ 230263 h 361950"/>
                <a:gd name="connsiteX196" fmla="*/ 404526 w 1085850"/>
                <a:gd name="connsiteY196" fmla="*/ 210642 h 361950"/>
                <a:gd name="connsiteX197" fmla="*/ 368808 w 1085850"/>
                <a:gd name="connsiteY197" fmla="*/ 210642 h 361950"/>
                <a:gd name="connsiteX198" fmla="*/ 361093 w 1085850"/>
                <a:gd name="connsiteY198" fmla="*/ 230263 h 361950"/>
                <a:gd name="connsiteX199" fmla="*/ 340995 w 1085850"/>
                <a:gd name="connsiteY199" fmla="*/ 230263 h 361950"/>
                <a:gd name="connsiteX200" fmla="*/ 399479 w 1085850"/>
                <a:gd name="connsiteY200" fmla="*/ 195021 h 361950"/>
                <a:gd name="connsiteX201" fmla="*/ 386715 w 1085850"/>
                <a:gd name="connsiteY201" fmla="*/ 160826 h 361950"/>
                <a:gd name="connsiteX202" fmla="*/ 373952 w 1085850"/>
                <a:gd name="connsiteY202" fmla="*/ 195021 h 361950"/>
                <a:gd name="connsiteX203" fmla="*/ 443103 w 1085850"/>
                <a:gd name="connsiteY203" fmla="*/ 140157 h 361950"/>
                <a:gd name="connsiteX204" fmla="*/ 462724 w 1085850"/>
                <a:gd name="connsiteY204" fmla="*/ 140157 h 361950"/>
                <a:gd name="connsiteX205" fmla="*/ 462724 w 1085850"/>
                <a:gd name="connsiteY205" fmla="*/ 178257 h 361950"/>
                <a:gd name="connsiteX206" fmla="*/ 496729 w 1085850"/>
                <a:gd name="connsiteY206" fmla="*/ 139109 h 361950"/>
                <a:gd name="connsiteX207" fmla="*/ 520065 w 1085850"/>
                <a:gd name="connsiteY207" fmla="*/ 139109 h 361950"/>
                <a:gd name="connsiteX208" fmla="*/ 481965 w 1085850"/>
                <a:gd name="connsiteY208" fmla="*/ 183019 h 361950"/>
                <a:gd name="connsiteX209" fmla="*/ 522732 w 1085850"/>
                <a:gd name="connsiteY209" fmla="*/ 229215 h 361950"/>
                <a:gd name="connsiteX210" fmla="*/ 499396 w 1085850"/>
                <a:gd name="connsiteY210" fmla="*/ 229215 h 361950"/>
                <a:gd name="connsiteX211" fmla="*/ 462630 w 1085850"/>
                <a:gd name="connsiteY211" fmla="*/ 187782 h 361950"/>
                <a:gd name="connsiteX212" fmla="*/ 462630 w 1085850"/>
                <a:gd name="connsiteY212" fmla="*/ 229215 h 361950"/>
                <a:gd name="connsiteX213" fmla="*/ 443008 w 1085850"/>
                <a:gd name="connsiteY213" fmla="*/ 229215 h 361950"/>
                <a:gd name="connsiteX214" fmla="*/ 443008 w 1085850"/>
                <a:gd name="connsiteY214" fmla="*/ 139395 h 361950"/>
                <a:gd name="connsiteX215" fmla="*/ 550450 w 1085850"/>
                <a:gd name="connsiteY215" fmla="*/ 156540 h 361950"/>
                <a:gd name="connsiteX216" fmla="*/ 524161 w 1085850"/>
                <a:gd name="connsiteY216" fmla="*/ 156540 h 361950"/>
                <a:gd name="connsiteX217" fmla="*/ 524161 w 1085850"/>
                <a:gd name="connsiteY217" fmla="*/ 139395 h 361950"/>
                <a:gd name="connsiteX218" fmla="*/ 596265 w 1085850"/>
                <a:gd name="connsiteY218" fmla="*/ 139395 h 361950"/>
                <a:gd name="connsiteX219" fmla="*/ 596265 w 1085850"/>
                <a:gd name="connsiteY219" fmla="*/ 155778 h 361950"/>
                <a:gd name="connsiteX220" fmla="*/ 570071 w 1085850"/>
                <a:gd name="connsiteY220" fmla="*/ 155778 h 361950"/>
                <a:gd name="connsiteX221" fmla="*/ 570071 w 1085850"/>
                <a:gd name="connsiteY221" fmla="*/ 229501 h 361950"/>
                <a:gd name="connsiteX222" fmla="*/ 550450 w 1085850"/>
                <a:gd name="connsiteY222" fmla="*/ 229501 h 361950"/>
                <a:gd name="connsiteX223" fmla="*/ 622363 w 1085850"/>
                <a:gd name="connsiteY223" fmla="*/ 140157 h 361950"/>
                <a:gd name="connsiteX224" fmla="*/ 641413 w 1085850"/>
                <a:gd name="connsiteY224" fmla="*/ 140157 h 361950"/>
                <a:gd name="connsiteX225" fmla="*/ 677418 w 1085850"/>
                <a:gd name="connsiteY225" fmla="*/ 230263 h 361950"/>
                <a:gd name="connsiteX226" fmla="*/ 657416 w 1085850"/>
                <a:gd name="connsiteY226" fmla="*/ 230263 h 361950"/>
                <a:gd name="connsiteX227" fmla="*/ 649700 w 1085850"/>
                <a:gd name="connsiteY227" fmla="*/ 210642 h 361950"/>
                <a:gd name="connsiteX228" fmla="*/ 614458 w 1085850"/>
                <a:gd name="connsiteY228" fmla="*/ 210642 h 361950"/>
                <a:gd name="connsiteX229" fmla="*/ 606742 w 1085850"/>
                <a:gd name="connsiteY229" fmla="*/ 230263 h 361950"/>
                <a:gd name="connsiteX230" fmla="*/ 585883 w 1085850"/>
                <a:gd name="connsiteY230" fmla="*/ 230263 h 361950"/>
                <a:gd name="connsiteX231" fmla="*/ 644653 w 1085850"/>
                <a:gd name="connsiteY231" fmla="*/ 195021 h 361950"/>
                <a:gd name="connsiteX232" fmla="*/ 631888 w 1085850"/>
                <a:gd name="connsiteY232" fmla="*/ 160826 h 361950"/>
                <a:gd name="connsiteX233" fmla="*/ 619125 w 1085850"/>
                <a:gd name="connsiteY233" fmla="*/ 195021 h 361950"/>
                <a:gd name="connsiteX234" fmla="*/ 688277 w 1085850"/>
                <a:gd name="connsiteY234" fmla="*/ 140157 h 361950"/>
                <a:gd name="connsiteX235" fmla="*/ 732473 w 1085850"/>
                <a:gd name="connsiteY235" fmla="*/ 140157 h 361950"/>
                <a:gd name="connsiteX236" fmla="*/ 752475 w 1085850"/>
                <a:gd name="connsiteY236" fmla="*/ 146443 h 361950"/>
                <a:gd name="connsiteX237" fmla="*/ 759714 w 1085850"/>
                <a:gd name="connsiteY237" fmla="*/ 164731 h 361950"/>
                <a:gd name="connsiteX238" fmla="*/ 756856 w 1085850"/>
                <a:gd name="connsiteY238" fmla="*/ 175780 h 361950"/>
                <a:gd name="connsiteX239" fmla="*/ 749140 w 1085850"/>
                <a:gd name="connsiteY239" fmla="*/ 183495 h 361950"/>
                <a:gd name="connsiteX240" fmla="*/ 758665 w 1085850"/>
                <a:gd name="connsiteY240" fmla="*/ 190830 h 361950"/>
                <a:gd name="connsiteX241" fmla="*/ 761999 w 1085850"/>
                <a:gd name="connsiteY241" fmla="*/ 203784 h 361950"/>
                <a:gd name="connsiteX242" fmla="*/ 758379 w 1085850"/>
                <a:gd name="connsiteY242" fmla="*/ 217881 h 361950"/>
                <a:gd name="connsiteX243" fmla="*/ 748282 w 1085850"/>
                <a:gd name="connsiteY243" fmla="*/ 227406 h 361950"/>
                <a:gd name="connsiteX244" fmla="*/ 734185 w 1085850"/>
                <a:gd name="connsiteY244" fmla="*/ 230644 h 361950"/>
                <a:gd name="connsiteX245" fmla="*/ 687800 w 1085850"/>
                <a:gd name="connsiteY245" fmla="*/ 230644 h 361950"/>
                <a:gd name="connsiteX246" fmla="*/ 687800 w 1085850"/>
                <a:gd name="connsiteY246" fmla="*/ 139395 h 361950"/>
                <a:gd name="connsiteX247" fmla="*/ 728758 w 1085850"/>
                <a:gd name="connsiteY247" fmla="*/ 176733 h 361950"/>
                <a:gd name="connsiteX248" fmla="*/ 736854 w 1085850"/>
                <a:gd name="connsiteY248" fmla="*/ 174161 h 361950"/>
                <a:gd name="connsiteX249" fmla="*/ 739807 w 1085850"/>
                <a:gd name="connsiteY249" fmla="*/ 165969 h 361950"/>
                <a:gd name="connsiteX250" fmla="*/ 736949 w 1085850"/>
                <a:gd name="connsiteY250" fmla="*/ 157397 h 361950"/>
                <a:gd name="connsiteX251" fmla="*/ 728090 w 1085850"/>
                <a:gd name="connsiteY251" fmla="*/ 155111 h 361950"/>
                <a:gd name="connsiteX252" fmla="*/ 707899 w 1085850"/>
                <a:gd name="connsiteY252" fmla="*/ 155111 h 361950"/>
                <a:gd name="connsiteX253" fmla="*/ 707899 w 1085850"/>
                <a:gd name="connsiteY253" fmla="*/ 176733 h 361950"/>
                <a:gd name="connsiteX254" fmla="*/ 729901 w 1085850"/>
                <a:gd name="connsiteY254" fmla="*/ 215309 h 361950"/>
                <a:gd name="connsiteX255" fmla="*/ 739426 w 1085850"/>
                <a:gd name="connsiteY255" fmla="*/ 212737 h 361950"/>
                <a:gd name="connsiteX256" fmla="*/ 742664 w 1085850"/>
                <a:gd name="connsiteY256" fmla="*/ 203974 h 361950"/>
                <a:gd name="connsiteX257" fmla="*/ 739330 w 1085850"/>
                <a:gd name="connsiteY257" fmla="*/ 194449 h 361950"/>
                <a:gd name="connsiteX258" fmla="*/ 729139 w 1085850"/>
                <a:gd name="connsiteY258" fmla="*/ 191687 h 361950"/>
                <a:gd name="connsiteX259" fmla="*/ 707803 w 1085850"/>
                <a:gd name="connsiteY259" fmla="*/ 191687 h 361950"/>
                <a:gd name="connsiteX260" fmla="*/ 707803 w 1085850"/>
                <a:gd name="connsiteY260" fmla="*/ 215118 h 361950"/>
                <a:gd name="connsiteX261" fmla="*/ 33433 w 1085850"/>
                <a:gd name="connsiteY261" fmla="*/ 286365 h 361950"/>
                <a:gd name="connsiteX262" fmla="*/ 7144 w 1085850"/>
                <a:gd name="connsiteY262" fmla="*/ 286365 h 361950"/>
                <a:gd name="connsiteX263" fmla="*/ 7144 w 1085850"/>
                <a:gd name="connsiteY263" fmla="*/ 269983 h 361950"/>
                <a:gd name="connsiteX264" fmla="*/ 79249 w 1085850"/>
                <a:gd name="connsiteY264" fmla="*/ 269983 h 361950"/>
                <a:gd name="connsiteX265" fmla="*/ 79249 w 1085850"/>
                <a:gd name="connsiteY265" fmla="*/ 286365 h 361950"/>
                <a:gd name="connsiteX266" fmla="*/ 53055 w 1085850"/>
                <a:gd name="connsiteY266" fmla="*/ 286365 h 361950"/>
                <a:gd name="connsiteX267" fmla="*/ 53055 w 1085850"/>
                <a:gd name="connsiteY267" fmla="*/ 360089 h 361950"/>
                <a:gd name="connsiteX268" fmla="*/ 33433 w 1085850"/>
                <a:gd name="connsiteY268" fmla="*/ 360089 h 361950"/>
                <a:gd name="connsiteX269" fmla="*/ 105347 w 1085850"/>
                <a:gd name="connsiteY269" fmla="*/ 269983 h 361950"/>
                <a:gd name="connsiteX270" fmla="*/ 124397 w 1085850"/>
                <a:gd name="connsiteY270" fmla="*/ 269983 h 361950"/>
                <a:gd name="connsiteX271" fmla="*/ 160401 w 1085850"/>
                <a:gd name="connsiteY271" fmla="*/ 360089 h 361950"/>
                <a:gd name="connsiteX272" fmla="*/ 140398 w 1085850"/>
                <a:gd name="connsiteY272" fmla="*/ 360089 h 361950"/>
                <a:gd name="connsiteX273" fmla="*/ 132684 w 1085850"/>
                <a:gd name="connsiteY273" fmla="*/ 340467 h 361950"/>
                <a:gd name="connsiteX274" fmla="*/ 96965 w 1085850"/>
                <a:gd name="connsiteY274" fmla="*/ 340467 h 361950"/>
                <a:gd name="connsiteX275" fmla="*/ 89249 w 1085850"/>
                <a:gd name="connsiteY275" fmla="*/ 360089 h 361950"/>
                <a:gd name="connsiteX276" fmla="*/ 69152 w 1085850"/>
                <a:gd name="connsiteY276" fmla="*/ 360089 h 361950"/>
                <a:gd name="connsiteX277" fmla="*/ 127635 w 1085850"/>
                <a:gd name="connsiteY277" fmla="*/ 324942 h 361950"/>
                <a:gd name="connsiteX278" fmla="*/ 114872 w 1085850"/>
                <a:gd name="connsiteY278" fmla="*/ 290652 h 361950"/>
                <a:gd name="connsiteX279" fmla="*/ 102108 w 1085850"/>
                <a:gd name="connsiteY279" fmla="*/ 324942 h 361950"/>
                <a:gd name="connsiteX280" fmla="*/ 206692 w 1085850"/>
                <a:gd name="connsiteY280" fmla="*/ 269983 h 361950"/>
                <a:gd name="connsiteX281" fmla="*/ 226314 w 1085850"/>
                <a:gd name="connsiteY281" fmla="*/ 269983 h 361950"/>
                <a:gd name="connsiteX282" fmla="*/ 226314 w 1085850"/>
                <a:gd name="connsiteY282" fmla="*/ 343706 h 361950"/>
                <a:gd name="connsiteX283" fmla="*/ 267557 w 1085850"/>
                <a:gd name="connsiteY283" fmla="*/ 343706 h 361950"/>
                <a:gd name="connsiteX284" fmla="*/ 267557 w 1085850"/>
                <a:gd name="connsiteY284" fmla="*/ 360089 h 361950"/>
                <a:gd name="connsiteX285" fmla="*/ 206692 w 1085850"/>
                <a:gd name="connsiteY285" fmla="*/ 360089 h 361950"/>
                <a:gd name="connsiteX286" fmla="*/ 275939 w 1085850"/>
                <a:gd name="connsiteY286" fmla="*/ 269983 h 361950"/>
                <a:gd name="connsiteX287" fmla="*/ 294989 w 1085850"/>
                <a:gd name="connsiteY287" fmla="*/ 269983 h 361950"/>
                <a:gd name="connsiteX288" fmla="*/ 294989 w 1085850"/>
                <a:gd name="connsiteY288" fmla="*/ 360089 h 361950"/>
                <a:gd name="connsiteX289" fmla="*/ 275939 w 1085850"/>
                <a:gd name="connsiteY289" fmla="*/ 360089 h 361950"/>
                <a:gd name="connsiteX290" fmla="*/ 308992 w 1085850"/>
                <a:gd name="connsiteY290" fmla="*/ 269983 h 361950"/>
                <a:gd name="connsiteX291" fmla="*/ 328042 w 1085850"/>
                <a:gd name="connsiteY291" fmla="*/ 269983 h 361950"/>
                <a:gd name="connsiteX292" fmla="*/ 356331 w 1085850"/>
                <a:gd name="connsiteY292" fmla="*/ 330657 h 361950"/>
                <a:gd name="connsiteX293" fmla="*/ 384143 w 1085850"/>
                <a:gd name="connsiteY293" fmla="*/ 270363 h 361950"/>
                <a:gd name="connsiteX294" fmla="*/ 403193 w 1085850"/>
                <a:gd name="connsiteY294" fmla="*/ 270363 h 361950"/>
                <a:gd name="connsiteX295" fmla="*/ 403193 w 1085850"/>
                <a:gd name="connsiteY295" fmla="*/ 360470 h 361950"/>
                <a:gd name="connsiteX296" fmla="*/ 384143 w 1085850"/>
                <a:gd name="connsiteY296" fmla="*/ 360470 h 361950"/>
                <a:gd name="connsiteX297" fmla="*/ 384143 w 1085850"/>
                <a:gd name="connsiteY297" fmla="*/ 308940 h 361950"/>
                <a:gd name="connsiteX298" fmla="*/ 360236 w 1085850"/>
                <a:gd name="connsiteY298" fmla="*/ 360089 h 361950"/>
                <a:gd name="connsiteX299" fmla="*/ 351282 w 1085850"/>
                <a:gd name="connsiteY299" fmla="*/ 360089 h 361950"/>
                <a:gd name="connsiteX300" fmla="*/ 327565 w 1085850"/>
                <a:gd name="connsiteY300" fmla="*/ 308940 h 361950"/>
                <a:gd name="connsiteX301" fmla="*/ 327565 w 1085850"/>
                <a:gd name="connsiteY301" fmla="*/ 360089 h 361950"/>
                <a:gd name="connsiteX302" fmla="*/ 308515 w 1085850"/>
                <a:gd name="connsiteY302" fmla="*/ 360089 h 361950"/>
                <a:gd name="connsiteX303" fmla="*/ 416623 w 1085850"/>
                <a:gd name="connsiteY303" fmla="*/ 269983 h 361950"/>
                <a:gd name="connsiteX304" fmla="*/ 435673 w 1085850"/>
                <a:gd name="connsiteY304" fmla="*/ 269983 h 361950"/>
                <a:gd name="connsiteX305" fmla="*/ 435673 w 1085850"/>
                <a:gd name="connsiteY305" fmla="*/ 360089 h 361950"/>
                <a:gd name="connsiteX306" fmla="*/ 416623 w 1085850"/>
                <a:gd name="connsiteY306" fmla="*/ 360089 h 361950"/>
                <a:gd name="connsiteX307" fmla="*/ 492253 w 1085850"/>
                <a:gd name="connsiteY307" fmla="*/ 269983 h 361950"/>
                <a:gd name="connsiteX308" fmla="*/ 513112 w 1085850"/>
                <a:gd name="connsiteY308" fmla="*/ 269983 h 361950"/>
                <a:gd name="connsiteX309" fmla="*/ 537877 w 1085850"/>
                <a:gd name="connsiteY309" fmla="*/ 334086 h 361950"/>
                <a:gd name="connsiteX310" fmla="*/ 562737 w 1085850"/>
                <a:gd name="connsiteY310" fmla="*/ 269983 h 361950"/>
                <a:gd name="connsiteX311" fmla="*/ 583502 w 1085850"/>
                <a:gd name="connsiteY311" fmla="*/ 269983 h 361950"/>
                <a:gd name="connsiteX312" fmla="*/ 547783 w 1085850"/>
                <a:gd name="connsiteY312" fmla="*/ 360089 h 361950"/>
                <a:gd name="connsiteX313" fmla="*/ 528733 w 1085850"/>
                <a:gd name="connsiteY313" fmla="*/ 360089 h 361950"/>
                <a:gd name="connsiteX314" fmla="*/ 610362 w 1085850"/>
                <a:gd name="connsiteY314" fmla="*/ 269983 h 361950"/>
                <a:gd name="connsiteX315" fmla="*/ 629412 w 1085850"/>
                <a:gd name="connsiteY315" fmla="*/ 269983 h 361950"/>
                <a:gd name="connsiteX316" fmla="*/ 665321 w 1085850"/>
                <a:gd name="connsiteY316" fmla="*/ 360089 h 361950"/>
                <a:gd name="connsiteX317" fmla="*/ 645414 w 1085850"/>
                <a:gd name="connsiteY317" fmla="*/ 360089 h 361950"/>
                <a:gd name="connsiteX318" fmla="*/ 637604 w 1085850"/>
                <a:gd name="connsiteY318" fmla="*/ 340467 h 361950"/>
                <a:gd name="connsiteX319" fmla="*/ 601980 w 1085850"/>
                <a:gd name="connsiteY319" fmla="*/ 340467 h 361950"/>
                <a:gd name="connsiteX320" fmla="*/ 594265 w 1085850"/>
                <a:gd name="connsiteY320" fmla="*/ 360089 h 361950"/>
                <a:gd name="connsiteX321" fmla="*/ 574072 w 1085850"/>
                <a:gd name="connsiteY321" fmla="*/ 360089 h 361950"/>
                <a:gd name="connsiteX322" fmla="*/ 632651 w 1085850"/>
                <a:gd name="connsiteY322" fmla="*/ 324942 h 361950"/>
                <a:gd name="connsiteX323" fmla="*/ 619887 w 1085850"/>
                <a:gd name="connsiteY323" fmla="*/ 290652 h 361950"/>
                <a:gd name="connsiteX324" fmla="*/ 607123 w 1085850"/>
                <a:gd name="connsiteY324" fmla="*/ 324942 h 361950"/>
                <a:gd name="connsiteX325" fmla="*/ 671799 w 1085850"/>
                <a:gd name="connsiteY325" fmla="*/ 347040 h 361950"/>
                <a:gd name="connsiteX326" fmla="*/ 715899 w 1085850"/>
                <a:gd name="connsiteY326" fmla="*/ 286365 h 361950"/>
                <a:gd name="connsiteX327" fmla="*/ 673037 w 1085850"/>
                <a:gd name="connsiteY327" fmla="*/ 286365 h 361950"/>
                <a:gd name="connsiteX328" fmla="*/ 673037 w 1085850"/>
                <a:gd name="connsiteY328" fmla="*/ 269983 h 361950"/>
                <a:gd name="connsiteX329" fmla="*/ 739712 w 1085850"/>
                <a:gd name="connsiteY329" fmla="*/ 269983 h 361950"/>
                <a:gd name="connsiteX330" fmla="*/ 739712 w 1085850"/>
                <a:gd name="connsiteY330" fmla="*/ 283032 h 361950"/>
                <a:gd name="connsiteX331" fmla="*/ 695992 w 1085850"/>
                <a:gd name="connsiteY331" fmla="*/ 343611 h 361950"/>
                <a:gd name="connsiteX332" fmla="*/ 742379 w 1085850"/>
                <a:gd name="connsiteY332" fmla="*/ 343611 h 361950"/>
                <a:gd name="connsiteX333" fmla="*/ 742379 w 1085850"/>
                <a:gd name="connsiteY333" fmla="*/ 359994 h 361950"/>
                <a:gd name="connsiteX334" fmla="*/ 671513 w 1085850"/>
                <a:gd name="connsiteY334" fmla="*/ 359994 h 361950"/>
                <a:gd name="connsiteX335" fmla="*/ 671513 w 1085850"/>
                <a:gd name="connsiteY335" fmla="*/ 347040 h 361950"/>
                <a:gd name="connsiteX336" fmla="*/ 753618 w 1085850"/>
                <a:gd name="connsiteY336" fmla="*/ 269983 h 361950"/>
                <a:gd name="connsiteX337" fmla="*/ 773240 w 1085850"/>
                <a:gd name="connsiteY337" fmla="*/ 269983 h 361950"/>
                <a:gd name="connsiteX338" fmla="*/ 773240 w 1085850"/>
                <a:gd name="connsiteY338" fmla="*/ 360089 h 361950"/>
                <a:gd name="connsiteX339" fmla="*/ 753618 w 1085850"/>
                <a:gd name="connsiteY339" fmla="*/ 360089 h 361950"/>
                <a:gd name="connsiteX340" fmla="*/ 786765 w 1085850"/>
                <a:gd name="connsiteY340" fmla="*/ 269983 h 361950"/>
                <a:gd name="connsiteX341" fmla="*/ 825817 w 1085850"/>
                <a:gd name="connsiteY341" fmla="*/ 269983 h 361950"/>
                <a:gd name="connsiteX342" fmla="*/ 849725 w 1085850"/>
                <a:gd name="connsiteY342" fmla="*/ 277698 h 361950"/>
                <a:gd name="connsiteX343" fmla="*/ 858298 w 1085850"/>
                <a:gd name="connsiteY343" fmla="*/ 299796 h 361950"/>
                <a:gd name="connsiteX344" fmla="*/ 853630 w 1085850"/>
                <a:gd name="connsiteY344" fmla="*/ 316846 h 361950"/>
                <a:gd name="connsiteX345" fmla="*/ 840486 w 1085850"/>
                <a:gd name="connsiteY345" fmla="*/ 327133 h 361950"/>
                <a:gd name="connsiteX346" fmla="*/ 857631 w 1085850"/>
                <a:gd name="connsiteY346" fmla="*/ 360089 h 361950"/>
                <a:gd name="connsiteX347" fmla="*/ 837534 w 1085850"/>
                <a:gd name="connsiteY347" fmla="*/ 360089 h 361950"/>
                <a:gd name="connsiteX348" fmla="*/ 821722 w 1085850"/>
                <a:gd name="connsiteY348" fmla="*/ 329514 h 361950"/>
                <a:gd name="connsiteX349" fmla="*/ 806387 w 1085850"/>
                <a:gd name="connsiteY349" fmla="*/ 329514 h 361950"/>
                <a:gd name="connsiteX350" fmla="*/ 806387 w 1085850"/>
                <a:gd name="connsiteY350" fmla="*/ 360089 h 361950"/>
                <a:gd name="connsiteX351" fmla="*/ 786765 w 1085850"/>
                <a:gd name="connsiteY351" fmla="*/ 360089 h 361950"/>
                <a:gd name="connsiteX352" fmla="*/ 786765 w 1085850"/>
                <a:gd name="connsiteY352" fmla="*/ 269983 h 361950"/>
                <a:gd name="connsiteX353" fmla="*/ 822293 w 1085850"/>
                <a:gd name="connsiteY353" fmla="*/ 313131 h 361950"/>
                <a:gd name="connsiteX354" fmla="*/ 834104 w 1085850"/>
                <a:gd name="connsiteY354" fmla="*/ 309987 h 361950"/>
                <a:gd name="connsiteX355" fmla="*/ 838485 w 1085850"/>
                <a:gd name="connsiteY355" fmla="*/ 299796 h 361950"/>
                <a:gd name="connsiteX356" fmla="*/ 834199 w 1085850"/>
                <a:gd name="connsiteY356" fmla="*/ 289413 h 361950"/>
                <a:gd name="connsiteX357" fmla="*/ 822293 w 1085850"/>
                <a:gd name="connsiteY357" fmla="*/ 286365 h 361950"/>
                <a:gd name="connsiteX358" fmla="*/ 806387 w 1085850"/>
                <a:gd name="connsiteY358" fmla="*/ 286365 h 361950"/>
                <a:gd name="connsiteX359" fmla="*/ 806387 w 1085850"/>
                <a:gd name="connsiteY359" fmla="*/ 313131 h 361950"/>
                <a:gd name="connsiteX360" fmla="*/ 869252 w 1085850"/>
                <a:gd name="connsiteY360" fmla="*/ 269983 h 361950"/>
                <a:gd name="connsiteX361" fmla="*/ 888302 w 1085850"/>
                <a:gd name="connsiteY361" fmla="*/ 269983 h 361950"/>
                <a:gd name="connsiteX362" fmla="*/ 888302 w 1085850"/>
                <a:gd name="connsiteY362" fmla="*/ 343706 h 361950"/>
                <a:gd name="connsiteX363" fmla="*/ 929544 w 1085850"/>
                <a:gd name="connsiteY363" fmla="*/ 343706 h 361950"/>
                <a:gd name="connsiteX364" fmla="*/ 929544 w 1085850"/>
                <a:gd name="connsiteY364" fmla="*/ 360089 h 361950"/>
                <a:gd name="connsiteX365" fmla="*/ 868775 w 1085850"/>
                <a:gd name="connsiteY365" fmla="*/ 360089 h 361950"/>
                <a:gd name="connsiteX366" fmla="*/ 938403 w 1085850"/>
                <a:gd name="connsiteY366" fmla="*/ 269983 h 361950"/>
                <a:gd name="connsiteX367" fmla="*/ 958024 w 1085850"/>
                <a:gd name="connsiteY367" fmla="*/ 269983 h 361950"/>
                <a:gd name="connsiteX368" fmla="*/ 958024 w 1085850"/>
                <a:gd name="connsiteY368" fmla="*/ 360089 h 361950"/>
                <a:gd name="connsiteX369" fmla="*/ 938308 w 1085850"/>
                <a:gd name="connsiteY369" fmla="*/ 360089 h 361950"/>
                <a:gd name="connsiteX370" fmla="*/ 1017651 w 1085850"/>
                <a:gd name="connsiteY370" fmla="*/ 361994 h 361950"/>
                <a:gd name="connsiteX371" fmla="*/ 992123 w 1085850"/>
                <a:gd name="connsiteY371" fmla="*/ 356279 h 361950"/>
                <a:gd name="connsiteX372" fmla="*/ 974978 w 1085850"/>
                <a:gd name="connsiteY372" fmla="*/ 339991 h 361950"/>
                <a:gd name="connsiteX373" fmla="*/ 974978 w 1085850"/>
                <a:gd name="connsiteY373" fmla="*/ 290176 h 361950"/>
                <a:gd name="connsiteX374" fmla="*/ 992123 w 1085850"/>
                <a:gd name="connsiteY374" fmla="*/ 273793 h 361950"/>
                <a:gd name="connsiteX375" fmla="*/ 1017651 w 1085850"/>
                <a:gd name="connsiteY375" fmla="*/ 268078 h 361950"/>
                <a:gd name="connsiteX376" fmla="*/ 1034986 w 1085850"/>
                <a:gd name="connsiteY376" fmla="*/ 270078 h 361950"/>
                <a:gd name="connsiteX377" fmla="*/ 1048797 w 1085850"/>
                <a:gd name="connsiteY377" fmla="*/ 276364 h 361950"/>
                <a:gd name="connsiteX378" fmla="*/ 1048798 w 1085850"/>
                <a:gd name="connsiteY378" fmla="*/ 295414 h 361950"/>
                <a:gd name="connsiteX379" fmla="*/ 1035939 w 1085850"/>
                <a:gd name="connsiteY379" fmla="*/ 288652 h 361950"/>
                <a:gd name="connsiteX380" fmla="*/ 1019366 w 1085850"/>
                <a:gd name="connsiteY380" fmla="*/ 286556 h 361950"/>
                <a:gd name="connsiteX381" fmla="*/ 1003840 w 1085850"/>
                <a:gd name="connsiteY381" fmla="*/ 290080 h 361950"/>
                <a:gd name="connsiteX382" fmla="*/ 992886 w 1085850"/>
                <a:gd name="connsiteY382" fmla="*/ 300177 h 361950"/>
                <a:gd name="connsiteX383" fmla="*/ 988885 w 1085850"/>
                <a:gd name="connsiteY383" fmla="*/ 315512 h 361950"/>
                <a:gd name="connsiteX384" fmla="*/ 992600 w 1085850"/>
                <a:gd name="connsiteY384" fmla="*/ 331038 h 361950"/>
                <a:gd name="connsiteX385" fmla="*/ 1002982 w 1085850"/>
                <a:gd name="connsiteY385" fmla="*/ 341230 h 361950"/>
                <a:gd name="connsiteX386" fmla="*/ 1018412 w 1085850"/>
                <a:gd name="connsiteY386" fmla="*/ 344849 h 361950"/>
                <a:gd name="connsiteX387" fmla="*/ 1032318 w 1085850"/>
                <a:gd name="connsiteY387" fmla="*/ 342087 h 361950"/>
                <a:gd name="connsiteX388" fmla="*/ 1032320 w 1085850"/>
                <a:gd name="connsiteY388" fmla="*/ 324275 h 361950"/>
                <a:gd name="connsiteX389" fmla="*/ 1017746 w 1085850"/>
                <a:gd name="connsiteY389" fmla="*/ 324275 h 361950"/>
                <a:gd name="connsiteX390" fmla="*/ 1017746 w 1085850"/>
                <a:gd name="connsiteY390" fmla="*/ 309797 h 361950"/>
                <a:gd name="connsiteX391" fmla="*/ 1051274 w 1085850"/>
                <a:gd name="connsiteY391" fmla="*/ 309797 h 361950"/>
                <a:gd name="connsiteX392" fmla="*/ 1051274 w 1085850"/>
                <a:gd name="connsiteY392" fmla="*/ 353231 h 361950"/>
                <a:gd name="connsiteX393" fmla="*/ 1017937 w 1085850"/>
                <a:gd name="connsiteY393" fmla="*/ 361994 h 361950"/>
                <a:gd name="connsiteX394" fmla="*/ 1062228 w 1085850"/>
                <a:gd name="connsiteY394" fmla="*/ 269983 h 361950"/>
                <a:gd name="connsiteX395" fmla="*/ 1081849 w 1085850"/>
                <a:gd name="connsiteY395" fmla="*/ 269983 h 361950"/>
                <a:gd name="connsiteX396" fmla="*/ 1081849 w 1085850"/>
                <a:gd name="connsiteY396" fmla="*/ 360089 h 361950"/>
                <a:gd name="connsiteX397" fmla="*/ 1062133 w 1085850"/>
                <a:gd name="connsiteY397" fmla="*/ 360089 h 361950"/>
                <a:gd name="connsiteX398" fmla="*/ 177069 w 1085850"/>
                <a:gd name="connsiteY398" fmla="*/ 268078 h 361950"/>
                <a:gd name="connsiteX399" fmla="*/ 196119 w 1085850"/>
                <a:gd name="connsiteY399" fmla="*/ 268078 h 361950"/>
                <a:gd name="connsiteX400" fmla="*/ 185833 w 1085850"/>
                <a:gd name="connsiteY400" fmla="*/ 293605 h 361950"/>
                <a:gd name="connsiteX401" fmla="*/ 169164 w 1085850"/>
                <a:gd name="connsiteY401" fmla="*/ 293605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Lst>
              <a:rect l="l" t="t" r="r" b="b"/>
              <a:pathLst>
                <a:path w="1085850" h="361950">
                  <a:moveTo>
                    <a:pt x="8954" y="8807"/>
                  </a:moveTo>
                  <a:lnTo>
                    <a:pt x="28004" y="8807"/>
                  </a:lnTo>
                  <a:lnTo>
                    <a:pt x="55721" y="69100"/>
                  </a:lnTo>
                  <a:lnTo>
                    <a:pt x="83534" y="8807"/>
                  </a:lnTo>
                  <a:lnTo>
                    <a:pt x="102584" y="8807"/>
                  </a:lnTo>
                  <a:lnTo>
                    <a:pt x="102584" y="98818"/>
                  </a:lnTo>
                  <a:lnTo>
                    <a:pt x="83534" y="98818"/>
                  </a:lnTo>
                  <a:lnTo>
                    <a:pt x="83534" y="47669"/>
                  </a:lnTo>
                  <a:lnTo>
                    <a:pt x="59722" y="98818"/>
                  </a:lnTo>
                  <a:lnTo>
                    <a:pt x="50674" y="98818"/>
                  </a:lnTo>
                  <a:lnTo>
                    <a:pt x="26955" y="47669"/>
                  </a:lnTo>
                  <a:lnTo>
                    <a:pt x="26955" y="98818"/>
                  </a:lnTo>
                  <a:lnTo>
                    <a:pt x="7905" y="98818"/>
                  </a:lnTo>
                  <a:lnTo>
                    <a:pt x="7905" y="8807"/>
                  </a:lnTo>
                  <a:close/>
                  <a:moveTo>
                    <a:pt x="146781" y="8807"/>
                  </a:moveTo>
                  <a:lnTo>
                    <a:pt x="165831" y="8807"/>
                  </a:lnTo>
                  <a:lnTo>
                    <a:pt x="201740" y="98818"/>
                  </a:lnTo>
                  <a:lnTo>
                    <a:pt x="181832" y="98818"/>
                  </a:lnTo>
                  <a:lnTo>
                    <a:pt x="174117" y="79292"/>
                  </a:lnTo>
                  <a:lnTo>
                    <a:pt x="138208" y="79292"/>
                  </a:lnTo>
                  <a:lnTo>
                    <a:pt x="130492" y="98818"/>
                  </a:lnTo>
                  <a:lnTo>
                    <a:pt x="110394" y="98818"/>
                  </a:lnTo>
                  <a:close/>
                  <a:moveTo>
                    <a:pt x="169069" y="63671"/>
                  </a:moveTo>
                  <a:lnTo>
                    <a:pt x="156401" y="29381"/>
                  </a:lnTo>
                  <a:lnTo>
                    <a:pt x="143637" y="63671"/>
                  </a:lnTo>
                  <a:close/>
                  <a:moveTo>
                    <a:pt x="212788" y="8807"/>
                  </a:moveTo>
                  <a:lnTo>
                    <a:pt x="232410" y="8807"/>
                  </a:lnTo>
                  <a:lnTo>
                    <a:pt x="232410" y="47955"/>
                  </a:lnTo>
                  <a:lnTo>
                    <a:pt x="266414" y="8807"/>
                  </a:lnTo>
                  <a:lnTo>
                    <a:pt x="289751" y="8807"/>
                  </a:lnTo>
                  <a:lnTo>
                    <a:pt x="251651" y="52717"/>
                  </a:lnTo>
                  <a:lnTo>
                    <a:pt x="292417" y="98818"/>
                  </a:lnTo>
                  <a:lnTo>
                    <a:pt x="269081" y="98818"/>
                  </a:lnTo>
                  <a:lnTo>
                    <a:pt x="232506" y="57480"/>
                  </a:lnTo>
                  <a:lnTo>
                    <a:pt x="232506" y="98818"/>
                  </a:lnTo>
                  <a:lnTo>
                    <a:pt x="212884" y="98818"/>
                  </a:lnTo>
                  <a:lnTo>
                    <a:pt x="212884" y="8807"/>
                  </a:lnTo>
                  <a:close/>
                  <a:moveTo>
                    <a:pt x="320135" y="25190"/>
                  </a:moveTo>
                  <a:lnTo>
                    <a:pt x="293846" y="25190"/>
                  </a:lnTo>
                  <a:lnTo>
                    <a:pt x="293846" y="8807"/>
                  </a:lnTo>
                  <a:lnTo>
                    <a:pt x="365951" y="8807"/>
                  </a:lnTo>
                  <a:lnTo>
                    <a:pt x="365951" y="25190"/>
                  </a:lnTo>
                  <a:lnTo>
                    <a:pt x="339662" y="25190"/>
                  </a:lnTo>
                  <a:lnTo>
                    <a:pt x="339662" y="98818"/>
                  </a:lnTo>
                  <a:lnTo>
                    <a:pt x="320135" y="98818"/>
                  </a:lnTo>
                  <a:close/>
                  <a:moveTo>
                    <a:pt x="392049" y="8807"/>
                  </a:moveTo>
                  <a:lnTo>
                    <a:pt x="411099" y="8807"/>
                  </a:lnTo>
                  <a:lnTo>
                    <a:pt x="447104" y="98818"/>
                  </a:lnTo>
                  <a:lnTo>
                    <a:pt x="427101" y="98818"/>
                  </a:lnTo>
                  <a:lnTo>
                    <a:pt x="419386" y="79292"/>
                  </a:lnTo>
                  <a:lnTo>
                    <a:pt x="383667" y="79292"/>
                  </a:lnTo>
                  <a:lnTo>
                    <a:pt x="375951" y="98818"/>
                  </a:lnTo>
                  <a:lnTo>
                    <a:pt x="355854" y="98818"/>
                  </a:lnTo>
                  <a:close/>
                  <a:moveTo>
                    <a:pt x="414433" y="63957"/>
                  </a:moveTo>
                  <a:lnTo>
                    <a:pt x="401670" y="29667"/>
                  </a:lnTo>
                  <a:lnTo>
                    <a:pt x="388905" y="63957"/>
                  </a:lnTo>
                  <a:close/>
                  <a:moveTo>
                    <a:pt x="458057" y="9093"/>
                  </a:moveTo>
                  <a:lnTo>
                    <a:pt x="502253" y="9093"/>
                  </a:lnTo>
                  <a:cubicBezTo>
                    <a:pt x="509464" y="8680"/>
                    <a:pt x="516578" y="10915"/>
                    <a:pt x="522255" y="15379"/>
                  </a:cubicBezTo>
                  <a:cubicBezTo>
                    <a:pt x="527268" y="20096"/>
                    <a:pt x="529920" y="26798"/>
                    <a:pt x="529494" y="33667"/>
                  </a:cubicBezTo>
                  <a:cubicBezTo>
                    <a:pt x="529544" y="37539"/>
                    <a:pt x="528557" y="41354"/>
                    <a:pt x="526636" y="44716"/>
                  </a:cubicBezTo>
                  <a:cubicBezTo>
                    <a:pt x="524824" y="47924"/>
                    <a:pt x="522152" y="50563"/>
                    <a:pt x="518921" y="52336"/>
                  </a:cubicBezTo>
                  <a:cubicBezTo>
                    <a:pt x="522789" y="53766"/>
                    <a:pt x="526117" y="56362"/>
                    <a:pt x="528446" y="59766"/>
                  </a:cubicBezTo>
                  <a:cubicBezTo>
                    <a:pt x="530851" y="63643"/>
                    <a:pt x="532014" y="68163"/>
                    <a:pt x="531779" y="72720"/>
                  </a:cubicBezTo>
                  <a:cubicBezTo>
                    <a:pt x="531888" y="77662"/>
                    <a:pt x="530636" y="82539"/>
                    <a:pt x="528160" y="86817"/>
                  </a:cubicBezTo>
                  <a:cubicBezTo>
                    <a:pt x="525805" y="90917"/>
                    <a:pt x="522294" y="94230"/>
                    <a:pt x="518063" y="96342"/>
                  </a:cubicBezTo>
                  <a:cubicBezTo>
                    <a:pt x="513673" y="98476"/>
                    <a:pt x="508846" y="99553"/>
                    <a:pt x="503966" y="99485"/>
                  </a:cubicBezTo>
                  <a:lnTo>
                    <a:pt x="457581" y="99485"/>
                  </a:lnTo>
                  <a:lnTo>
                    <a:pt x="457581" y="8807"/>
                  </a:lnTo>
                  <a:close/>
                  <a:moveTo>
                    <a:pt x="498538" y="45669"/>
                  </a:moveTo>
                  <a:cubicBezTo>
                    <a:pt x="501460" y="45827"/>
                    <a:pt x="504339" y="44913"/>
                    <a:pt x="506634" y="43097"/>
                  </a:cubicBezTo>
                  <a:cubicBezTo>
                    <a:pt x="508783" y="40938"/>
                    <a:pt x="509864" y="37938"/>
                    <a:pt x="509588" y="34905"/>
                  </a:cubicBezTo>
                  <a:cubicBezTo>
                    <a:pt x="509965" y="31764"/>
                    <a:pt x="508917" y="28619"/>
                    <a:pt x="506730" y="26333"/>
                  </a:cubicBezTo>
                  <a:cubicBezTo>
                    <a:pt x="504113" y="24607"/>
                    <a:pt x="500996" y="23803"/>
                    <a:pt x="497871" y="24047"/>
                  </a:cubicBezTo>
                  <a:lnTo>
                    <a:pt x="477679" y="24047"/>
                  </a:lnTo>
                  <a:lnTo>
                    <a:pt x="477679" y="45669"/>
                  </a:lnTo>
                  <a:close/>
                  <a:moveTo>
                    <a:pt x="499681" y="84245"/>
                  </a:moveTo>
                  <a:cubicBezTo>
                    <a:pt x="503052" y="84453"/>
                    <a:pt x="506398" y="83550"/>
                    <a:pt x="509206" y="81673"/>
                  </a:cubicBezTo>
                  <a:cubicBezTo>
                    <a:pt x="511626" y="79439"/>
                    <a:pt x="512830" y="76181"/>
                    <a:pt x="512444" y="72910"/>
                  </a:cubicBezTo>
                  <a:cubicBezTo>
                    <a:pt x="512828" y="69395"/>
                    <a:pt x="511603" y="65894"/>
                    <a:pt x="509111" y="63385"/>
                  </a:cubicBezTo>
                  <a:cubicBezTo>
                    <a:pt x="506149" y="61276"/>
                    <a:pt x="502545" y="60265"/>
                    <a:pt x="498920" y="60528"/>
                  </a:cubicBezTo>
                  <a:lnTo>
                    <a:pt x="477584" y="60528"/>
                  </a:lnTo>
                  <a:lnTo>
                    <a:pt x="477584" y="83959"/>
                  </a:lnTo>
                  <a:close/>
                  <a:moveTo>
                    <a:pt x="589407" y="101104"/>
                  </a:moveTo>
                  <a:cubicBezTo>
                    <a:pt x="580561" y="101289"/>
                    <a:pt x="571802" y="99328"/>
                    <a:pt x="563880" y="95389"/>
                  </a:cubicBezTo>
                  <a:cubicBezTo>
                    <a:pt x="556683" y="91724"/>
                    <a:pt x="550722" y="86028"/>
                    <a:pt x="546734" y="79006"/>
                  </a:cubicBezTo>
                  <a:cubicBezTo>
                    <a:pt x="542508" y="71417"/>
                    <a:pt x="540402" y="62830"/>
                    <a:pt x="540638" y="54146"/>
                  </a:cubicBezTo>
                  <a:cubicBezTo>
                    <a:pt x="540411" y="45463"/>
                    <a:pt x="542516" y="36878"/>
                    <a:pt x="546734" y="29286"/>
                  </a:cubicBezTo>
                  <a:cubicBezTo>
                    <a:pt x="550666" y="22221"/>
                    <a:pt x="556643" y="16510"/>
                    <a:pt x="563880" y="12903"/>
                  </a:cubicBezTo>
                  <a:cubicBezTo>
                    <a:pt x="571802" y="8964"/>
                    <a:pt x="580561" y="7003"/>
                    <a:pt x="589407" y="7188"/>
                  </a:cubicBezTo>
                  <a:cubicBezTo>
                    <a:pt x="595247" y="7110"/>
                    <a:pt x="601074" y="7783"/>
                    <a:pt x="606742" y="9188"/>
                  </a:cubicBezTo>
                  <a:cubicBezTo>
                    <a:pt x="611646" y="10502"/>
                    <a:pt x="616309" y="12592"/>
                    <a:pt x="620553" y="15379"/>
                  </a:cubicBezTo>
                  <a:lnTo>
                    <a:pt x="620554" y="34429"/>
                  </a:lnTo>
                  <a:cubicBezTo>
                    <a:pt x="616722" y="31346"/>
                    <a:pt x="612321" y="29048"/>
                    <a:pt x="607600" y="27666"/>
                  </a:cubicBezTo>
                  <a:cubicBezTo>
                    <a:pt x="602195" y="26230"/>
                    <a:pt x="596619" y="25526"/>
                    <a:pt x="591027" y="25571"/>
                  </a:cubicBezTo>
                  <a:cubicBezTo>
                    <a:pt x="585648" y="25519"/>
                    <a:pt x="580331" y="26725"/>
                    <a:pt x="575501" y="29095"/>
                  </a:cubicBezTo>
                  <a:cubicBezTo>
                    <a:pt x="571005" y="31418"/>
                    <a:pt x="567246" y="34947"/>
                    <a:pt x="564642" y="39287"/>
                  </a:cubicBezTo>
                  <a:cubicBezTo>
                    <a:pt x="561906" y="43892"/>
                    <a:pt x="560520" y="49172"/>
                    <a:pt x="560641" y="54527"/>
                  </a:cubicBezTo>
                  <a:cubicBezTo>
                    <a:pt x="560527" y="59954"/>
                    <a:pt x="561772" y="65324"/>
                    <a:pt x="564261" y="70148"/>
                  </a:cubicBezTo>
                  <a:cubicBezTo>
                    <a:pt x="566655" y="74484"/>
                    <a:pt x="570264" y="78026"/>
                    <a:pt x="574643" y="80340"/>
                  </a:cubicBezTo>
                  <a:cubicBezTo>
                    <a:pt x="579437" y="82817"/>
                    <a:pt x="584772" y="84061"/>
                    <a:pt x="590169" y="83959"/>
                  </a:cubicBezTo>
                  <a:cubicBezTo>
                    <a:pt x="594960" y="84066"/>
                    <a:pt x="599715" y="83090"/>
                    <a:pt x="604075" y="81102"/>
                  </a:cubicBezTo>
                  <a:lnTo>
                    <a:pt x="604076" y="63099"/>
                  </a:lnTo>
                  <a:lnTo>
                    <a:pt x="589502" y="63099"/>
                  </a:lnTo>
                  <a:lnTo>
                    <a:pt x="589502" y="48621"/>
                  </a:lnTo>
                  <a:lnTo>
                    <a:pt x="623031" y="48621"/>
                  </a:lnTo>
                  <a:lnTo>
                    <a:pt x="623031" y="92532"/>
                  </a:lnTo>
                  <a:cubicBezTo>
                    <a:pt x="612885" y="98633"/>
                    <a:pt x="601131" y="101521"/>
                    <a:pt x="589312" y="100818"/>
                  </a:cubicBezTo>
                  <a:close/>
                  <a:moveTo>
                    <a:pt x="667417" y="9093"/>
                  </a:moveTo>
                  <a:lnTo>
                    <a:pt x="686467" y="9093"/>
                  </a:lnTo>
                  <a:lnTo>
                    <a:pt x="722376" y="99104"/>
                  </a:lnTo>
                  <a:lnTo>
                    <a:pt x="702469" y="99104"/>
                  </a:lnTo>
                  <a:lnTo>
                    <a:pt x="694659" y="79578"/>
                  </a:lnTo>
                  <a:lnTo>
                    <a:pt x="659035" y="79578"/>
                  </a:lnTo>
                  <a:lnTo>
                    <a:pt x="651320" y="99104"/>
                  </a:lnTo>
                  <a:lnTo>
                    <a:pt x="631222" y="99104"/>
                  </a:lnTo>
                  <a:close/>
                  <a:moveTo>
                    <a:pt x="689706" y="63957"/>
                  </a:moveTo>
                  <a:lnTo>
                    <a:pt x="676942" y="29667"/>
                  </a:lnTo>
                  <a:lnTo>
                    <a:pt x="664273" y="63957"/>
                  </a:lnTo>
                  <a:close/>
                  <a:moveTo>
                    <a:pt x="772477" y="101104"/>
                  </a:moveTo>
                  <a:cubicBezTo>
                    <a:pt x="763632" y="101278"/>
                    <a:pt x="754876" y="99317"/>
                    <a:pt x="746950" y="95389"/>
                  </a:cubicBezTo>
                  <a:cubicBezTo>
                    <a:pt x="739754" y="91724"/>
                    <a:pt x="733792" y="86028"/>
                    <a:pt x="729804" y="79006"/>
                  </a:cubicBezTo>
                  <a:cubicBezTo>
                    <a:pt x="721673" y="63430"/>
                    <a:pt x="721673" y="44862"/>
                    <a:pt x="729804" y="29286"/>
                  </a:cubicBezTo>
                  <a:cubicBezTo>
                    <a:pt x="733737" y="22221"/>
                    <a:pt x="739713" y="16510"/>
                    <a:pt x="746950" y="12903"/>
                  </a:cubicBezTo>
                  <a:cubicBezTo>
                    <a:pt x="754876" y="8975"/>
                    <a:pt x="763632" y="7014"/>
                    <a:pt x="772477" y="7188"/>
                  </a:cubicBezTo>
                  <a:cubicBezTo>
                    <a:pt x="783485" y="6741"/>
                    <a:pt x="794361" y="9702"/>
                    <a:pt x="803624" y="15665"/>
                  </a:cubicBezTo>
                  <a:lnTo>
                    <a:pt x="803624" y="34715"/>
                  </a:lnTo>
                  <a:cubicBezTo>
                    <a:pt x="799863" y="31483"/>
                    <a:pt x="795442" y="29110"/>
                    <a:pt x="790670" y="27762"/>
                  </a:cubicBezTo>
                  <a:cubicBezTo>
                    <a:pt x="785273" y="26279"/>
                    <a:pt x="779693" y="25573"/>
                    <a:pt x="774097" y="25666"/>
                  </a:cubicBezTo>
                  <a:cubicBezTo>
                    <a:pt x="765956" y="25216"/>
                    <a:pt x="757969" y="28027"/>
                    <a:pt x="751904" y="33477"/>
                  </a:cubicBezTo>
                  <a:cubicBezTo>
                    <a:pt x="746304" y="39048"/>
                    <a:pt x="743328" y="46732"/>
                    <a:pt x="743713" y="54622"/>
                  </a:cubicBezTo>
                  <a:cubicBezTo>
                    <a:pt x="743285" y="62594"/>
                    <a:pt x="746303" y="70365"/>
                    <a:pt x="751999" y="75958"/>
                  </a:cubicBezTo>
                  <a:cubicBezTo>
                    <a:pt x="758035" y="81394"/>
                    <a:pt x="765987" y="84204"/>
                    <a:pt x="774097" y="83769"/>
                  </a:cubicBezTo>
                  <a:cubicBezTo>
                    <a:pt x="779832" y="83862"/>
                    <a:pt x="785546" y="83091"/>
                    <a:pt x="791052" y="81483"/>
                  </a:cubicBezTo>
                  <a:cubicBezTo>
                    <a:pt x="796179" y="79780"/>
                    <a:pt x="800909" y="77058"/>
                    <a:pt x="804958" y="73482"/>
                  </a:cubicBezTo>
                  <a:lnTo>
                    <a:pt x="804958" y="92532"/>
                  </a:lnTo>
                  <a:cubicBezTo>
                    <a:pt x="795440" y="98820"/>
                    <a:pt x="784156" y="101892"/>
                    <a:pt x="772763" y="101295"/>
                  </a:cubicBezTo>
                  <a:close/>
                  <a:moveTo>
                    <a:pt x="815626" y="9093"/>
                  </a:moveTo>
                  <a:lnTo>
                    <a:pt x="835248" y="9093"/>
                  </a:lnTo>
                  <a:lnTo>
                    <a:pt x="835248" y="44907"/>
                  </a:lnTo>
                  <a:lnTo>
                    <a:pt x="874491" y="44907"/>
                  </a:lnTo>
                  <a:lnTo>
                    <a:pt x="874491" y="8807"/>
                  </a:lnTo>
                  <a:lnTo>
                    <a:pt x="894112" y="8807"/>
                  </a:lnTo>
                  <a:lnTo>
                    <a:pt x="894112" y="98818"/>
                  </a:lnTo>
                  <a:lnTo>
                    <a:pt x="874491" y="98818"/>
                  </a:lnTo>
                  <a:lnTo>
                    <a:pt x="874491" y="60718"/>
                  </a:lnTo>
                  <a:lnTo>
                    <a:pt x="835248" y="60718"/>
                  </a:lnTo>
                  <a:lnTo>
                    <a:pt x="835248" y="98818"/>
                  </a:lnTo>
                  <a:lnTo>
                    <a:pt x="815626" y="98818"/>
                  </a:lnTo>
                  <a:close/>
                  <a:moveTo>
                    <a:pt x="940975" y="9093"/>
                  </a:moveTo>
                  <a:lnTo>
                    <a:pt x="960025" y="9093"/>
                  </a:lnTo>
                  <a:lnTo>
                    <a:pt x="995935" y="99104"/>
                  </a:lnTo>
                  <a:lnTo>
                    <a:pt x="976408" y="99104"/>
                  </a:lnTo>
                  <a:lnTo>
                    <a:pt x="968692" y="79578"/>
                  </a:lnTo>
                  <a:lnTo>
                    <a:pt x="933069" y="79578"/>
                  </a:lnTo>
                  <a:lnTo>
                    <a:pt x="925259" y="99104"/>
                  </a:lnTo>
                  <a:lnTo>
                    <a:pt x="905161" y="99104"/>
                  </a:lnTo>
                  <a:close/>
                  <a:moveTo>
                    <a:pt x="963263" y="63957"/>
                  </a:moveTo>
                  <a:lnTo>
                    <a:pt x="950500" y="29667"/>
                  </a:lnTo>
                  <a:lnTo>
                    <a:pt x="937736" y="63957"/>
                  </a:lnTo>
                  <a:close/>
                  <a:moveTo>
                    <a:pt x="10097" y="140157"/>
                  </a:moveTo>
                  <a:lnTo>
                    <a:pt x="30956" y="140157"/>
                  </a:lnTo>
                  <a:lnTo>
                    <a:pt x="55721" y="204165"/>
                  </a:lnTo>
                  <a:lnTo>
                    <a:pt x="80581" y="140157"/>
                  </a:lnTo>
                  <a:lnTo>
                    <a:pt x="101346" y="140157"/>
                  </a:lnTo>
                  <a:lnTo>
                    <a:pt x="65341" y="230263"/>
                  </a:lnTo>
                  <a:lnTo>
                    <a:pt x="46291" y="230263"/>
                  </a:lnTo>
                  <a:close/>
                  <a:moveTo>
                    <a:pt x="128206" y="140157"/>
                  </a:moveTo>
                  <a:lnTo>
                    <a:pt x="147256" y="140157"/>
                  </a:lnTo>
                  <a:lnTo>
                    <a:pt x="183166" y="230263"/>
                  </a:lnTo>
                  <a:lnTo>
                    <a:pt x="163163" y="230263"/>
                  </a:lnTo>
                  <a:lnTo>
                    <a:pt x="155449" y="210642"/>
                  </a:lnTo>
                  <a:lnTo>
                    <a:pt x="119824" y="210642"/>
                  </a:lnTo>
                  <a:lnTo>
                    <a:pt x="112109" y="230263"/>
                  </a:lnTo>
                  <a:lnTo>
                    <a:pt x="91916" y="230263"/>
                  </a:lnTo>
                  <a:close/>
                  <a:moveTo>
                    <a:pt x="150495" y="195021"/>
                  </a:moveTo>
                  <a:lnTo>
                    <a:pt x="137731" y="160826"/>
                  </a:lnTo>
                  <a:lnTo>
                    <a:pt x="124968" y="195021"/>
                  </a:lnTo>
                  <a:close/>
                  <a:moveTo>
                    <a:pt x="239268" y="140157"/>
                  </a:moveTo>
                  <a:lnTo>
                    <a:pt x="258318" y="140157"/>
                  </a:lnTo>
                  <a:lnTo>
                    <a:pt x="286036" y="200450"/>
                  </a:lnTo>
                  <a:lnTo>
                    <a:pt x="313848" y="140157"/>
                  </a:lnTo>
                  <a:lnTo>
                    <a:pt x="332898" y="140157"/>
                  </a:lnTo>
                  <a:lnTo>
                    <a:pt x="332898" y="230263"/>
                  </a:lnTo>
                  <a:lnTo>
                    <a:pt x="313848" y="230263"/>
                  </a:lnTo>
                  <a:lnTo>
                    <a:pt x="313848" y="178257"/>
                  </a:lnTo>
                  <a:lnTo>
                    <a:pt x="290036" y="229406"/>
                  </a:lnTo>
                  <a:lnTo>
                    <a:pt x="280511" y="229406"/>
                  </a:lnTo>
                  <a:lnTo>
                    <a:pt x="258032" y="178257"/>
                  </a:lnTo>
                  <a:lnTo>
                    <a:pt x="258032" y="229406"/>
                  </a:lnTo>
                  <a:lnTo>
                    <a:pt x="238982" y="229406"/>
                  </a:lnTo>
                  <a:lnTo>
                    <a:pt x="238982" y="139395"/>
                  </a:lnTo>
                  <a:close/>
                  <a:moveTo>
                    <a:pt x="377190" y="140157"/>
                  </a:moveTo>
                  <a:lnTo>
                    <a:pt x="396240" y="140157"/>
                  </a:lnTo>
                  <a:lnTo>
                    <a:pt x="432149" y="230263"/>
                  </a:lnTo>
                  <a:lnTo>
                    <a:pt x="412242" y="230263"/>
                  </a:lnTo>
                  <a:lnTo>
                    <a:pt x="404526" y="210642"/>
                  </a:lnTo>
                  <a:lnTo>
                    <a:pt x="368808" y="210642"/>
                  </a:lnTo>
                  <a:lnTo>
                    <a:pt x="361093" y="230263"/>
                  </a:lnTo>
                  <a:lnTo>
                    <a:pt x="340995" y="230263"/>
                  </a:lnTo>
                  <a:close/>
                  <a:moveTo>
                    <a:pt x="399479" y="195021"/>
                  </a:moveTo>
                  <a:lnTo>
                    <a:pt x="386715" y="160826"/>
                  </a:lnTo>
                  <a:lnTo>
                    <a:pt x="373952" y="195021"/>
                  </a:lnTo>
                  <a:close/>
                  <a:moveTo>
                    <a:pt x="443103" y="140157"/>
                  </a:moveTo>
                  <a:lnTo>
                    <a:pt x="462724" y="140157"/>
                  </a:lnTo>
                  <a:lnTo>
                    <a:pt x="462724" y="178257"/>
                  </a:lnTo>
                  <a:lnTo>
                    <a:pt x="496729" y="139109"/>
                  </a:lnTo>
                  <a:lnTo>
                    <a:pt x="520065" y="139109"/>
                  </a:lnTo>
                  <a:lnTo>
                    <a:pt x="481965" y="183019"/>
                  </a:lnTo>
                  <a:lnTo>
                    <a:pt x="522732" y="229215"/>
                  </a:lnTo>
                  <a:lnTo>
                    <a:pt x="499396" y="229215"/>
                  </a:lnTo>
                  <a:lnTo>
                    <a:pt x="462630" y="187782"/>
                  </a:lnTo>
                  <a:lnTo>
                    <a:pt x="462630" y="229215"/>
                  </a:lnTo>
                  <a:lnTo>
                    <a:pt x="443008" y="229215"/>
                  </a:lnTo>
                  <a:lnTo>
                    <a:pt x="443008" y="139395"/>
                  </a:lnTo>
                  <a:close/>
                  <a:moveTo>
                    <a:pt x="550450" y="156540"/>
                  </a:moveTo>
                  <a:lnTo>
                    <a:pt x="524161" y="156540"/>
                  </a:lnTo>
                  <a:lnTo>
                    <a:pt x="524161" y="139395"/>
                  </a:lnTo>
                  <a:lnTo>
                    <a:pt x="596265" y="139395"/>
                  </a:lnTo>
                  <a:lnTo>
                    <a:pt x="596265" y="155778"/>
                  </a:lnTo>
                  <a:lnTo>
                    <a:pt x="570071" y="155778"/>
                  </a:lnTo>
                  <a:lnTo>
                    <a:pt x="570071" y="229501"/>
                  </a:lnTo>
                  <a:lnTo>
                    <a:pt x="550450" y="229501"/>
                  </a:lnTo>
                  <a:close/>
                  <a:moveTo>
                    <a:pt x="622363" y="140157"/>
                  </a:moveTo>
                  <a:lnTo>
                    <a:pt x="641413" y="140157"/>
                  </a:lnTo>
                  <a:lnTo>
                    <a:pt x="677418" y="230263"/>
                  </a:lnTo>
                  <a:lnTo>
                    <a:pt x="657416" y="230263"/>
                  </a:lnTo>
                  <a:lnTo>
                    <a:pt x="649700" y="210642"/>
                  </a:lnTo>
                  <a:lnTo>
                    <a:pt x="614458" y="210642"/>
                  </a:lnTo>
                  <a:lnTo>
                    <a:pt x="606742" y="230263"/>
                  </a:lnTo>
                  <a:lnTo>
                    <a:pt x="585883" y="230263"/>
                  </a:lnTo>
                  <a:close/>
                  <a:moveTo>
                    <a:pt x="644653" y="195021"/>
                  </a:moveTo>
                  <a:lnTo>
                    <a:pt x="631888" y="160826"/>
                  </a:lnTo>
                  <a:lnTo>
                    <a:pt x="619125" y="195021"/>
                  </a:lnTo>
                  <a:close/>
                  <a:moveTo>
                    <a:pt x="688277" y="140157"/>
                  </a:moveTo>
                  <a:lnTo>
                    <a:pt x="732473" y="140157"/>
                  </a:lnTo>
                  <a:cubicBezTo>
                    <a:pt x="739686" y="139726"/>
                    <a:pt x="746806" y="141963"/>
                    <a:pt x="752475" y="146443"/>
                  </a:cubicBezTo>
                  <a:cubicBezTo>
                    <a:pt x="757454" y="151182"/>
                    <a:pt x="760100" y="157869"/>
                    <a:pt x="759714" y="164731"/>
                  </a:cubicBezTo>
                  <a:cubicBezTo>
                    <a:pt x="759764" y="168603"/>
                    <a:pt x="758777" y="172418"/>
                    <a:pt x="756856" y="175780"/>
                  </a:cubicBezTo>
                  <a:cubicBezTo>
                    <a:pt x="755049" y="179017"/>
                    <a:pt x="752377" y="181688"/>
                    <a:pt x="749140" y="183495"/>
                  </a:cubicBezTo>
                  <a:cubicBezTo>
                    <a:pt x="753002" y="184889"/>
                    <a:pt x="756332" y="187453"/>
                    <a:pt x="758665" y="190830"/>
                  </a:cubicBezTo>
                  <a:cubicBezTo>
                    <a:pt x="761071" y="194707"/>
                    <a:pt x="762234" y="199227"/>
                    <a:pt x="761999" y="203784"/>
                  </a:cubicBezTo>
                  <a:cubicBezTo>
                    <a:pt x="762154" y="208731"/>
                    <a:pt x="760898" y="213620"/>
                    <a:pt x="758379" y="217881"/>
                  </a:cubicBezTo>
                  <a:cubicBezTo>
                    <a:pt x="756025" y="221981"/>
                    <a:pt x="752513" y="225294"/>
                    <a:pt x="748282" y="227406"/>
                  </a:cubicBezTo>
                  <a:cubicBezTo>
                    <a:pt x="743916" y="229615"/>
                    <a:pt x="739078" y="230727"/>
                    <a:pt x="734185" y="230644"/>
                  </a:cubicBezTo>
                  <a:lnTo>
                    <a:pt x="687800" y="230644"/>
                  </a:lnTo>
                  <a:lnTo>
                    <a:pt x="687800" y="139395"/>
                  </a:lnTo>
                  <a:close/>
                  <a:moveTo>
                    <a:pt x="728758" y="176733"/>
                  </a:moveTo>
                  <a:cubicBezTo>
                    <a:pt x="731680" y="176891"/>
                    <a:pt x="734559" y="175977"/>
                    <a:pt x="736854" y="174161"/>
                  </a:cubicBezTo>
                  <a:cubicBezTo>
                    <a:pt x="739003" y="172002"/>
                    <a:pt x="740084" y="169002"/>
                    <a:pt x="739807" y="165969"/>
                  </a:cubicBezTo>
                  <a:cubicBezTo>
                    <a:pt x="740171" y="162830"/>
                    <a:pt x="739125" y="159690"/>
                    <a:pt x="736949" y="157397"/>
                  </a:cubicBezTo>
                  <a:cubicBezTo>
                    <a:pt x="734333" y="155671"/>
                    <a:pt x="731216" y="154867"/>
                    <a:pt x="728090" y="155111"/>
                  </a:cubicBezTo>
                  <a:lnTo>
                    <a:pt x="707899" y="155111"/>
                  </a:lnTo>
                  <a:lnTo>
                    <a:pt x="707899" y="176733"/>
                  </a:lnTo>
                  <a:close/>
                  <a:moveTo>
                    <a:pt x="729901" y="215309"/>
                  </a:moveTo>
                  <a:cubicBezTo>
                    <a:pt x="733272" y="215517"/>
                    <a:pt x="736618" y="214614"/>
                    <a:pt x="739426" y="212737"/>
                  </a:cubicBezTo>
                  <a:cubicBezTo>
                    <a:pt x="741845" y="210503"/>
                    <a:pt x="743050" y="207245"/>
                    <a:pt x="742664" y="203974"/>
                  </a:cubicBezTo>
                  <a:cubicBezTo>
                    <a:pt x="743076" y="200456"/>
                    <a:pt x="741847" y="196943"/>
                    <a:pt x="739330" y="194449"/>
                  </a:cubicBezTo>
                  <a:cubicBezTo>
                    <a:pt x="736354" y="192381"/>
                    <a:pt x="732753" y="191405"/>
                    <a:pt x="729139" y="191687"/>
                  </a:cubicBezTo>
                  <a:lnTo>
                    <a:pt x="707803" y="191687"/>
                  </a:lnTo>
                  <a:lnTo>
                    <a:pt x="707803" y="215118"/>
                  </a:lnTo>
                  <a:close/>
                  <a:moveTo>
                    <a:pt x="33433" y="286365"/>
                  </a:moveTo>
                  <a:lnTo>
                    <a:pt x="7144" y="286365"/>
                  </a:lnTo>
                  <a:lnTo>
                    <a:pt x="7144" y="269983"/>
                  </a:lnTo>
                  <a:lnTo>
                    <a:pt x="79249" y="269983"/>
                  </a:lnTo>
                  <a:lnTo>
                    <a:pt x="79249" y="286365"/>
                  </a:lnTo>
                  <a:lnTo>
                    <a:pt x="53055" y="286365"/>
                  </a:lnTo>
                  <a:lnTo>
                    <a:pt x="53055" y="360089"/>
                  </a:lnTo>
                  <a:lnTo>
                    <a:pt x="33433" y="360089"/>
                  </a:lnTo>
                  <a:close/>
                  <a:moveTo>
                    <a:pt x="105347" y="269983"/>
                  </a:moveTo>
                  <a:lnTo>
                    <a:pt x="124397" y="269983"/>
                  </a:lnTo>
                  <a:lnTo>
                    <a:pt x="160401" y="360089"/>
                  </a:lnTo>
                  <a:lnTo>
                    <a:pt x="140398" y="360089"/>
                  </a:lnTo>
                  <a:lnTo>
                    <a:pt x="132684" y="340467"/>
                  </a:lnTo>
                  <a:lnTo>
                    <a:pt x="96965" y="340467"/>
                  </a:lnTo>
                  <a:lnTo>
                    <a:pt x="89249" y="360089"/>
                  </a:lnTo>
                  <a:lnTo>
                    <a:pt x="69152" y="360089"/>
                  </a:lnTo>
                  <a:close/>
                  <a:moveTo>
                    <a:pt x="127635" y="324942"/>
                  </a:moveTo>
                  <a:lnTo>
                    <a:pt x="114872" y="290652"/>
                  </a:lnTo>
                  <a:lnTo>
                    <a:pt x="102108" y="324942"/>
                  </a:lnTo>
                  <a:close/>
                  <a:moveTo>
                    <a:pt x="206692" y="269983"/>
                  </a:moveTo>
                  <a:lnTo>
                    <a:pt x="226314" y="269983"/>
                  </a:lnTo>
                  <a:lnTo>
                    <a:pt x="226314" y="343706"/>
                  </a:lnTo>
                  <a:lnTo>
                    <a:pt x="267557" y="343706"/>
                  </a:lnTo>
                  <a:lnTo>
                    <a:pt x="267557" y="360089"/>
                  </a:lnTo>
                  <a:lnTo>
                    <a:pt x="206692" y="360089"/>
                  </a:lnTo>
                  <a:close/>
                  <a:moveTo>
                    <a:pt x="275939" y="269983"/>
                  </a:moveTo>
                  <a:lnTo>
                    <a:pt x="294989" y="269983"/>
                  </a:lnTo>
                  <a:lnTo>
                    <a:pt x="294989" y="360089"/>
                  </a:lnTo>
                  <a:lnTo>
                    <a:pt x="275939" y="360089"/>
                  </a:lnTo>
                  <a:close/>
                  <a:moveTo>
                    <a:pt x="308992" y="269983"/>
                  </a:moveTo>
                  <a:lnTo>
                    <a:pt x="328042" y="269983"/>
                  </a:lnTo>
                  <a:lnTo>
                    <a:pt x="356331" y="330657"/>
                  </a:lnTo>
                  <a:lnTo>
                    <a:pt x="384143" y="270363"/>
                  </a:lnTo>
                  <a:lnTo>
                    <a:pt x="403193" y="270363"/>
                  </a:lnTo>
                  <a:lnTo>
                    <a:pt x="403193" y="360470"/>
                  </a:lnTo>
                  <a:lnTo>
                    <a:pt x="384143" y="360470"/>
                  </a:lnTo>
                  <a:lnTo>
                    <a:pt x="384143" y="308940"/>
                  </a:lnTo>
                  <a:lnTo>
                    <a:pt x="360236" y="360089"/>
                  </a:lnTo>
                  <a:lnTo>
                    <a:pt x="351282" y="360089"/>
                  </a:lnTo>
                  <a:lnTo>
                    <a:pt x="327565" y="308940"/>
                  </a:lnTo>
                  <a:lnTo>
                    <a:pt x="327565" y="360089"/>
                  </a:lnTo>
                  <a:lnTo>
                    <a:pt x="308515" y="360089"/>
                  </a:lnTo>
                  <a:close/>
                  <a:moveTo>
                    <a:pt x="416623" y="269983"/>
                  </a:moveTo>
                  <a:lnTo>
                    <a:pt x="435673" y="269983"/>
                  </a:lnTo>
                  <a:lnTo>
                    <a:pt x="435673" y="360089"/>
                  </a:lnTo>
                  <a:lnTo>
                    <a:pt x="416623" y="360089"/>
                  </a:lnTo>
                  <a:close/>
                  <a:moveTo>
                    <a:pt x="492253" y="269983"/>
                  </a:moveTo>
                  <a:lnTo>
                    <a:pt x="513112" y="269983"/>
                  </a:lnTo>
                  <a:lnTo>
                    <a:pt x="537877" y="334086"/>
                  </a:lnTo>
                  <a:lnTo>
                    <a:pt x="562737" y="269983"/>
                  </a:lnTo>
                  <a:lnTo>
                    <a:pt x="583502" y="269983"/>
                  </a:lnTo>
                  <a:lnTo>
                    <a:pt x="547783" y="360089"/>
                  </a:lnTo>
                  <a:lnTo>
                    <a:pt x="528733" y="360089"/>
                  </a:lnTo>
                  <a:close/>
                  <a:moveTo>
                    <a:pt x="610362" y="269983"/>
                  </a:moveTo>
                  <a:lnTo>
                    <a:pt x="629412" y="269983"/>
                  </a:lnTo>
                  <a:lnTo>
                    <a:pt x="665321" y="360089"/>
                  </a:lnTo>
                  <a:lnTo>
                    <a:pt x="645414" y="360089"/>
                  </a:lnTo>
                  <a:lnTo>
                    <a:pt x="637604" y="340467"/>
                  </a:lnTo>
                  <a:lnTo>
                    <a:pt x="601980" y="340467"/>
                  </a:lnTo>
                  <a:lnTo>
                    <a:pt x="594265" y="360089"/>
                  </a:lnTo>
                  <a:lnTo>
                    <a:pt x="574072" y="360089"/>
                  </a:lnTo>
                  <a:close/>
                  <a:moveTo>
                    <a:pt x="632651" y="324942"/>
                  </a:moveTo>
                  <a:lnTo>
                    <a:pt x="619887" y="290652"/>
                  </a:lnTo>
                  <a:lnTo>
                    <a:pt x="607123" y="324942"/>
                  </a:lnTo>
                  <a:close/>
                  <a:moveTo>
                    <a:pt x="671799" y="347040"/>
                  </a:moveTo>
                  <a:lnTo>
                    <a:pt x="715899" y="286365"/>
                  </a:lnTo>
                  <a:lnTo>
                    <a:pt x="673037" y="286365"/>
                  </a:lnTo>
                  <a:lnTo>
                    <a:pt x="673037" y="269983"/>
                  </a:lnTo>
                  <a:lnTo>
                    <a:pt x="739712" y="269983"/>
                  </a:lnTo>
                  <a:lnTo>
                    <a:pt x="739712" y="283032"/>
                  </a:lnTo>
                  <a:lnTo>
                    <a:pt x="695992" y="343611"/>
                  </a:lnTo>
                  <a:lnTo>
                    <a:pt x="742379" y="343611"/>
                  </a:lnTo>
                  <a:lnTo>
                    <a:pt x="742379" y="359994"/>
                  </a:lnTo>
                  <a:lnTo>
                    <a:pt x="671513" y="359994"/>
                  </a:lnTo>
                  <a:lnTo>
                    <a:pt x="671513" y="347040"/>
                  </a:lnTo>
                  <a:close/>
                  <a:moveTo>
                    <a:pt x="753618" y="269983"/>
                  </a:moveTo>
                  <a:lnTo>
                    <a:pt x="773240" y="269983"/>
                  </a:lnTo>
                  <a:lnTo>
                    <a:pt x="773240" y="360089"/>
                  </a:lnTo>
                  <a:lnTo>
                    <a:pt x="753618" y="360089"/>
                  </a:lnTo>
                  <a:close/>
                  <a:moveTo>
                    <a:pt x="786765" y="269983"/>
                  </a:moveTo>
                  <a:lnTo>
                    <a:pt x="825817" y="269983"/>
                  </a:lnTo>
                  <a:cubicBezTo>
                    <a:pt x="834474" y="269456"/>
                    <a:pt x="843009" y="272211"/>
                    <a:pt x="849725" y="277698"/>
                  </a:cubicBezTo>
                  <a:cubicBezTo>
                    <a:pt x="855713" y="283432"/>
                    <a:pt x="858852" y="291524"/>
                    <a:pt x="858298" y="299796"/>
                  </a:cubicBezTo>
                  <a:cubicBezTo>
                    <a:pt x="858495" y="305819"/>
                    <a:pt x="856869" y="311762"/>
                    <a:pt x="853630" y="316846"/>
                  </a:cubicBezTo>
                  <a:cubicBezTo>
                    <a:pt x="850473" y="321602"/>
                    <a:pt x="845862" y="325210"/>
                    <a:pt x="840486" y="327133"/>
                  </a:cubicBezTo>
                  <a:lnTo>
                    <a:pt x="857631" y="360089"/>
                  </a:lnTo>
                  <a:lnTo>
                    <a:pt x="837534" y="360089"/>
                  </a:lnTo>
                  <a:lnTo>
                    <a:pt x="821722" y="329514"/>
                  </a:lnTo>
                  <a:lnTo>
                    <a:pt x="806387" y="329514"/>
                  </a:lnTo>
                  <a:lnTo>
                    <a:pt x="806387" y="360089"/>
                  </a:lnTo>
                  <a:lnTo>
                    <a:pt x="786765" y="360089"/>
                  </a:lnTo>
                  <a:lnTo>
                    <a:pt x="786765" y="269983"/>
                  </a:lnTo>
                  <a:close/>
                  <a:moveTo>
                    <a:pt x="822293" y="313131"/>
                  </a:moveTo>
                  <a:cubicBezTo>
                    <a:pt x="826465" y="313374"/>
                    <a:pt x="830605" y="312272"/>
                    <a:pt x="834104" y="309987"/>
                  </a:cubicBezTo>
                  <a:cubicBezTo>
                    <a:pt x="837141" y="307510"/>
                    <a:pt x="838777" y="303705"/>
                    <a:pt x="838485" y="299796"/>
                  </a:cubicBezTo>
                  <a:cubicBezTo>
                    <a:pt x="838916" y="295831"/>
                    <a:pt x="837301" y="291919"/>
                    <a:pt x="834199" y="289413"/>
                  </a:cubicBezTo>
                  <a:cubicBezTo>
                    <a:pt x="830639" y="287197"/>
                    <a:pt x="826481" y="286132"/>
                    <a:pt x="822293" y="286365"/>
                  </a:cubicBezTo>
                  <a:lnTo>
                    <a:pt x="806387" y="286365"/>
                  </a:lnTo>
                  <a:lnTo>
                    <a:pt x="806387" y="313131"/>
                  </a:lnTo>
                  <a:close/>
                  <a:moveTo>
                    <a:pt x="869252" y="269983"/>
                  </a:moveTo>
                  <a:lnTo>
                    <a:pt x="888302" y="269983"/>
                  </a:lnTo>
                  <a:lnTo>
                    <a:pt x="888302" y="343706"/>
                  </a:lnTo>
                  <a:lnTo>
                    <a:pt x="929544" y="343706"/>
                  </a:lnTo>
                  <a:lnTo>
                    <a:pt x="929544" y="360089"/>
                  </a:lnTo>
                  <a:lnTo>
                    <a:pt x="868775" y="360089"/>
                  </a:lnTo>
                  <a:close/>
                  <a:moveTo>
                    <a:pt x="938403" y="269983"/>
                  </a:moveTo>
                  <a:lnTo>
                    <a:pt x="958024" y="269983"/>
                  </a:lnTo>
                  <a:lnTo>
                    <a:pt x="958024" y="360089"/>
                  </a:lnTo>
                  <a:lnTo>
                    <a:pt x="938308" y="360089"/>
                  </a:lnTo>
                  <a:close/>
                  <a:moveTo>
                    <a:pt x="1017651" y="361994"/>
                  </a:moveTo>
                  <a:cubicBezTo>
                    <a:pt x="1008806" y="362168"/>
                    <a:pt x="1000049" y="360207"/>
                    <a:pt x="992123" y="356279"/>
                  </a:cubicBezTo>
                  <a:cubicBezTo>
                    <a:pt x="984950" y="352626"/>
                    <a:pt x="978994" y="346967"/>
                    <a:pt x="974978" y="339991"/>
                  </a:cubicBezTo>
                  <a:cubicBezTo>
                    <a:pt x="966974" y="324351"/>
                    <a:pt x="966974" y="305816"/>
                    <a:pt x="974978" y="290176"/>
                  </a:cubicBezTo>
                  <a:cubicBezTo>
                    <a:pt x="978991" y="283174"/>
                    <a:pt x="984947" y="277485"/>
                    <a:pt x="992123" y="273793"/>
                  </a:cubicBezTo>
                  <a:cubicBezTo>
                    <a:pt x="1000049" y="269864"/>
                    <a:pt x="1008806" y="267904"/>
                    <a:pt x="1017651" y="268078"/>
                  </a:cubicBezTo>
                  <a:cubicBezTo>
                    <a:pt x="1023491" y="267994"/>
                    <a:pt x="1029319" y="268666"/>
                    <a:pt x="1034986" y="270078"/>
                  </a:cubicBezTo>
                  <a:cubicBezTo>
                    <a:pt x="1039916" y="271365"/>
                    <a:pt x="1044589" y="273492"/>
                    <a:pt x="1048797" y="276364"/>
                  </a:cubicBezTo>
                  <a:lnTo>
                    <a:pt x="1048798" y="295414"/>
                  </a:lnTo>
                  <a:cubicBezTo>
                    <a:pt x="1045025" y="292296"/>
                    <a:pt x="1040646" y="289993"/>
                    <a:pt x="1035939" y="288652"/>
                  </a:cubicBezTo>
                  <a:cubicBezTo>
                    <a:pt x="1030542" y="287169"/>
                    <a:pt x="1024962" y="286463"/>
                    <a:pt x="1019366" y="286556"/>
                  </a:cubicBezTo>
                  <a:cubicBezTo>
                    <a:pt x="1013980" y="286444"/>
                    <a:pt x="1008649" y="287654"/>
                    <a:pt x="1003840" y="290080"/>
                  </a:cubicBezTo>
                  <a:cubicBezTo>
                    <a:pt x="999304" y="292337"/>
                    <a:pt x="995504" y="295839"/>
                    <a:pt x="992886" y="300177"/>
                  </a:cubicBezTo>
                  <a:cubicBezTo>
                    <a:pt x="990134" y="304809"/>
                    <a:pt x="988747" y="310125"/>
                    <a:pt x="988885" y="315512"/>
                  </a:cubicBezTo>
                  <a:cubicBezTo>
                    <a:pt x="988766" y="320921"/>
                    <a:pt x="990047" y="326268"/>
                    <a:pt x="992600" y="331038"/>
                  </a:cubicBezTo>
                  <a:cubicBezTo>
                    <a:pt x="994994" y="335374"/>
                    <a:pt x="998603" y="338916"/>
                    <a:pt x="1002982" y="341230"/>
                  </a:cubicBezTo>
                  <a:cubicBezTo>
                    <a:pt x="1007730" y="343738"/>
                    <a:pt x="1013044" y="344985"/>
                    <a:pt x="1018412" y="344849"/>
                  </a:cubicBezTo>
                  <a:cubicBezTo>
                    <a:pt x="1023193" y="344948"/>
                    <a:pt x="1027938" y="344006"/>
                    <a:pt x="1032318" y="342087"/>
                  </a:cubicBezTo>
                  <a:lnTo>
                    <a:pt x="1032320" y="324275"/>
                  </a:lnTo>
                  <a:lnTo>
                    <a:pt x="1017746" y="324275"/>
                  </a:lnTo>
                  <a:lnTo>
                    <a:pt x="1017746" y="309797"/>
                  </a:lnTo>
                  <a:lnTo>
                    <a:pt x="1051274" y="309797"/>
                  </a:lnTo>
                  <a:lnTo>
                    <a:pt x="1051274" y="353231"/>
                  </a:lnTo>
                  <a:cubicBezTo>
                    <a:pt x="1041311" y="359474"/>
                    <a:pt x="1029681" y="362531"/>
                    <a:pt x="1017937" y="361994"/>
                  </a:cubicBezTo>
                  <a:close/>
                  <a:moveTo>
                    <a:pt x="1062228" y="269983"/>
                  </a:moveTo>
                  <a:lnTo>
                    <a:pt x="1081849" y="269983"/>
                  </a:lnTo>
                  <a:lnTo>
                    <a:pt x="1081849" y="360089"/>
                  </a:lnTo>
                  <a:lnTo>
                    <a:pt x="1062133" y="360089"/>
                  </a:lnTo>
                  <a:close/>
                  <a:moveTo>
                    <a:pt x="177069" y="268078"/>
                  </a:moveTo>
                  <a:lnTo>
                    <a:pt x="196119" y="268078"/>
                  </a:lnTo>
                  <a:lnTo>
                    <a:pt x="185833" y="293605"/>
                  </a:lnTo>
                  <a:lnTo>
                    <a:pt x="169164" y="293605"/>
                  </a:lnTo>
                  <a:close/>
                </a:path>
              </a:pathLst>
            </a:custGeom>
            <a:solidFill>
              <a:srgbClr val="FFFFFF"/>
            </a:solidFill>
            <a:ln w="9525" cap="flat">
              <a:noFill/>
              <a:prstDash val="solid"/>
              <a:miter/>
            </a:ln>
          </p:spPr>
          <p:txBody>
            <a:bodyPr rtlCol="0" anchor="ctr"/>
            <a:lstStyle/>
            <a:p>
              <a:endParaRPr lang="ru-RU" sz="1092"/>
            </a:p>
          </p:txBody>
        </p:sp>
        <p:sp>
          <p:nvSpPr>
            <p:cNvPr id="18" name="Полилиния: фигура 17">
              <a:extLst>
                <a:ext uri="{FF2B5EF4-FFF2-40B4-BE49-F238E27FC236}">
                  <a16:creationId xmlns="" xmlns:a16="http://schemas.microsoft.com/office/drawing/2014/main" id="{5309B237-2250-45BB-9C38-4B6D344CD65E}"/>
                </a:ext>
              </a:extLst>
            </p:cNvPr>
            <p:cNvSpPr/>
            <p:nvPr/>
          </p:nvSpPr>
          <p:spPr>
            <a:xfrm>
              <a:off x="17975998" y="126699"/>
              <a:ext cx="31413" cy="565428"/>
            </a:xfrm>
            <a:custGeom>
              <a:avLst/>
              <a:gdLst>
                <a:gd name="connsiteX0" fmla="*/ 14288 w 28575"/>
                <a:gd name="connsiteY0" fmla="*/ 14288 h 514350"/>
                <a:gd name="connsiteX1" fmla="*/ 14288 w 28575"/>
                <a:gd name="connsiteY1" fmla="*/ 505968 h 514350"/>
              </a:gdLst>
              <a:ahLst/>
              <a:cxnLst>
                <a:cxn ang="0">
                  <a:pos x="connsiteX0" y="connsiteY0"/>
                </a:cxn>
                <a:cxn ang="0">
                  <a:pos x="connsiteX1" y="connsiteY1"/>
                </a:cxn>
              </a:cxnLst>
              <a:rect l="l" t="t" r="r" b="b"/>
              <a:pathLst>
                <a:path w="28575" h="514350">
                  <a:moveTo>
                    <a:pt x="14288" y="14288"/>
                  </a:moveTo>
                  <a:lnTo>
                    <a:pt x="14288" y="505968"/>
                  </a:lnTo>
                </a:path>
              </a:pathLst>
            </a:custGeom>
            <a:ln w="19050" cap="flat">
              <a:solidFill>
                <a:srgbClr val="FFFFFF"/>
              </a:solidFill>
              <a:prstDash val="solid"/>
              <a:miter/>
            </a:ln>
          </p:spPr>
          <p:txBody>
            <a:bodyPr rtlCol="0" anchor="ctr"/>
            <a:lstStyle/>
            <a:p>
              <a:endParaRPr lang="ru-RU" sz="1092"/>
            </a:p>
          </p:txBody>
        </p:sp>
      </p:grpSp>
    </p:spTree>
    <p:extLst>
      <p:ext uri="{BB962C8B-B14F-4D97-AF65-F5344CB8AC3E}">
        <p14:creationId xmlns:p14="http://schemas.microsoft.com/office/powerpoint/2010/main" val="13003310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606000" y="369000"/>
            <a:ext cx="10935000" cy="523220"/>
          </a:xfrm>
          <a:prstGeom prst="rect">
            <a:avLst/>
          </a:prstGeom>
          <a:noFill/>
        </p:spPr>
        <p:txBody>
          <a:bodyPr wrap="square" rtlCol="0">
            <a:spAutoFit/>
          </a:bodyPr>
          <a:lstStyle/>
          <a:p>
            <a:pPr algn="ctr"/>
            <a:r>
              <a:rPr lang="uz-Latn-UZ" sz="2800" b="1" dirty="0">
                <a:solidFill>
                  <a:srgbClr val="002060"/>
                </a:solidFill>
              </a:rPr>
              <a:t>Oʻquvchilar tomonidan yasalgan </a:t>
            </a:r>
            <a:r>
              <a:rPr lang="en-US" sz="2800" b="1" dirty="0" err="1">
                <a:solidFill>
                  <a:srgbClr val="002060"/>
                </a:solidFill>
              </a:rPr>
              <a:t>soatlarni</a:t>
            </a:r>
            <a:r>
              <a:rPr lang="uz-Latn-UZ" sz="2800" b="1" dirty="0">
                <a:solidFill>
                  <a:srgbClr val="002060"/>
                </a:solidFill>
              </a:rPr>
              <a:t> </a:t>
            </a:r>
            <a:r>
              <a:rPr lang="ru-RU" sz="2800" b="1" dirty="0">
                <a:solidFill>
                  <a:srgbClr val="002060"/>
                </a:solidFill>
              </a:rPr>
              <a:t>5 </a:t>
            </a:r>
            <a:r>
              <a:rPr lang="en-US" sz="2800" b="1" dirty="0" err="1">
                <a:solidFill>
                  <a:srgbClr val="002060"/>
                </a:solidFill>
              </a:rPr>
              <a:t>ballik</a:t>
            </a:r>
            <a:r>
              <a:rPr lang="en-US" sz="2800" b="1" dirty="0">
                <a:solidFill>
                  <a:srgbClr val="002060"/>
                </a:solidFill>
              </a:rPr>
              <a:t> </a:t>
            </a:r>
            <a:r>
              <a:rPr lang="en-US" sz="2800" b="1" dirty="0" err="1">
                <a:solidFill>
                  <a:srgbClr val="002060"/>
                </a:solidFill>
              </a:rPr>
              <a:t>tizimda</a:t>
            </a:r>
            <a:r>
              <a:rPr lang="en-US" sz="2800" b="1" dirty="0">
                <a:solidFill>
                  <a:srgbClr val="002060"/>
                </a:solidFill>
              </a:rPr>
              <a:t> </a:t>
            </a:r>
            <a:r>
              <a:rPr lang="uz-Latn-UZ" sz="2800" b="1" dirty="0">
                <a:solidFill>
                  <a:srgbClr val="002060"/>
                </a:solidFill>
              </a:rPr>
              <a:t>baholang</a:t>
            </a:r>
            <a:endParaRPr lang="ru-RU" sz="2800" b="1" dirty="0">
              <a:solidFill>
                <a:srgbClr val="002060"/>
              </a:solidFill>
            </a:endParaRPr>
          </a:p>
        </p:txBody>
      </p:sp>
      <p:pic>
        <p:nvPicPr>
          <p:cNvPr id="2" name="Picture 2">
            <a:extLst>
              <a:ext uri="{FF2B5EF4-FFF2-40B4-BE49-F238E27FC236}">
                <a16:creationId xmlns="" xmlns:a16="http://schemas.microsoft.com/office/drawing/2014/main" id="{931AFC9D-4E68-4C0C-9698-374EEF95EC5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6000" y="1719000"/>
            <a:ext cx="3230082" cy="3230082"/>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a:extLst>
              <a:ext uri="{FF2B5EF4-FFF2-40B4-BE49-F238E27FC236}">
                <a16:creationId xmlns="" xmlns:a16="http://schemas.microsoft.com/office/drawing/2014/main" id="{6EC714FD-778F-45FC-B226-6E6674FB27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51000" y="1763999"/>
            <a:ext cx="3690000" cy="3111131"/>
          </a:xfrm>
          <a:prstGeom prst="rect">
            <a:avLst/>
          </a:prstGeom>
        </p:spPr>
      </p:pic>
      <p:pic>
        <p:nvPicPr>
          <p:cNvPr id="4" name="Рисунок 3">
            <a:extLst>
              <a:ext uri="{FF2B5EF4-FFF2-40B4-BE49-F238E27FC236}">
                <a16:creationId xmlns="" xmlns:a16="http://schemas.microsoft.com/office/drawing/2014/main" id="{FD534F25-FFEA-404D-9780-028DE075CC19}"/>
              </a:ext>
            </a:extLst>
          </p:cNvPr>
          <p:cNvPicPr>
            <a:picLocks noChangeAspect="1"/>
          </p:cNvPicPr>
          <p:nvPr/>
        </p:nvPicPr>
        <p:blipFill rotWithShape="1">
          <a:blip r:embed="rId4">
            <a:extLst>
              <a:ext uri="{28A0092B-C50C-407E-A947-70E740481C1C}">
                <a14:useLocalDpi xmlns:a14="http://schemas.microsoft.com/office/drawing/2010/main" val="0"/>
              </a:ext>
            </a:extLst>
          </a:blip>
          <a:srcRect l="20565" t="2300" r="26387" b="4541"/>
          <a:stretch/>
        </p:blipFill>
        <p:spPr>
          <a:xfrm>
            <a:off x="8535918" y="1865410"/>
            <a:ext cx="2973524" cy="2937262"/>
          </a:xfrm>
          <a:prstGeom prst="rect">
            <a:avLst/>
          </a:prstGeom>
        </p:spPr>
      </p:pic>
      <p:sp>
        <p:nvSpPr>
          <p:cNvPr id="3" name="TextBox 2"/>
          <p:cNvSpPr txBox="1"/>
          <p:nvPr/>
        </p:nvSpPr>
        <p:spPr>
          <a:xfrm>
            <a:off x="9246000" y="5094000"/>
            <a:ext cx="2263442" cy="369332"/>
          </a:xfrm>
          <a:prstGeom prst="rect">
            <a:avLst/>
          </a:prstGeom>
          <a:noFill/>
        </p:spPr>
        <p:txBody>
          <a:bodyPr wrap="square" rtlCol="0">
            <a:spAutoFit/>
          </a:bodyPr>
          <a:lstStyle/>
          <a:p>
            <a:r>
              <a:rPr lang="uz-Latn-UZ" dirty="0"/>
              <a:t>Faqat soat koʻrsatilgan</a:t>
            </a:r>
            <a:endParaRPr lang="ru-RU" dirty="0"/>
          </a:p>
        </p:txBody>
      </p:sp>
      <p:sp>
        <p:nvSpPr>
          <p:cNvPr id="8" name="TextBox 7"/>
          <p:cNvSpPr txBox="1"/>
          <p:nvPr/>
        </p:nvSpPr>
        <p:spPr>
          <a:xfrm>
            <a:off x="4746000" y="4956791"/>
            <a:ext cx="3015000" cy="646331"/>
          </a:xfrm>
          <a:prstGeom prst="rect">
            <a:avLst/>
          </a:prstGeom>
          <a:noFill/>
        </p:spPr>
        <p:txBody>
          <a:bodyPr wrap="square" rtlCol="0">
            <a:spAutoFit/>
          </a:bodyPr>
          <a:lstStyle/>
          <a:p>
            <a:r>
              <a:rPr lang="uz-Latn-UZ" dirty="0"/>
              <a:t>Kunning ikkinchi yarmidagi soat ham koʻrsatilgan</a:t>
            </a:r>
            <a:endParaRPr lang="ru-RU" dirty="0"/>
          </a:p>
        </p:txBody>
      </p:sp>
      <p:sp>
        <p:nvSpPr>
          <p:cNvPr id="9" name="TextBox 8"/>
          <p:cNvSpPr txBox="1"/>
          <p:nvPr/>
        </p:nvSpPr>
        <p:spPr>
          <a:xfrm>
            <a:off x="741000" y="5184000"/>
            <a:ext cx="2846680" cy="923330"/>
          </a:xfrm>
          <a:prstGeom prst="rect">
            <a:avLst/>
          </a:prstGeom>
          <a:noFill/>
        </p:spPr>
        <p:txBody>
          <a:bodyPr wrap="square" rtlCol="0">
            <a:spAutoFit/>
          </a:bodyPr>
          <a:lstStyle/>
          <a:p>
            <a:r>
              <a:rPr lang="uz-Latn-UZ" dirty="0"/>
              <a:t>Kunning ikkinchi yarmidagi soat hamda daqiqalar ham koʻrsatilgan</a:t>
            </a:r>
            <a:endParaRPr lang="ru-RU" dirty="0"/>
          </a:p>
        </p:txBody>
      </p:sp>
    </p:spTree>
    <p:extLst>
      <p:ext uri="{BB962C8B-B14F-4D97-AF65-F5344CB8AC3E}">
        <p14:creationId xmlns:p14="http://schemas.microsoft.com/office/powerpoint/2010/main" val="3204836210"/>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30" name="Rectangle 80"/>
          <p:cNvSpPr>
            <a:spLocks noChangeArrowheads="1"/>
          </p:cNvSpPr>
          <p:nvPr/>
        </p:nvSpPr>
        <p:spPr bwMode="auto">
          <a:xfrm>
            <a:off x="7821613" y="314325"/>
            <a:ext cx="33353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ru-RU" sz="1600" b="1" dirty="0">
                <a:solidFill>
                  <a:schemeClr val="bg1"/>
                </a:solidFill>
                <a:latin typeface="Arial" panose="020B0604020202020204" pitchFamily="34" charset="0"/>
                <a:cs typeface="Arial" panose="020B0604020202020204" pitchFamily="34" charset="0"/>
              </a:rPr>
              <a:t>RESPUBLIKA TA’LIM MARKAZI</a:t>
            </a:r>
          </a:p>
        </p:txBody>
      </p:sp>
      <p:sp>
        <p:nvSpPr>
          <p:cNvPr id="85" name="Rectangle 80"/>
          <p:cNvSpPr>
            <a:spLocks noChangeArrowheads="1"/>
          </p:cNvSpPr>
          <p:nvPr/>
        </p:nvSpPr>
        <p:spPr bwMode="auto">
          <a:xfrm>
            <a:off x="7842395" y="224702"/>
            <a:ext cx="355903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uz-Cyrl-UZ" altLang="ru-RU" sz="1600" b="1" dirty="0">
                <a:solidFill>
                  <a:schemeClr val="bg1"/>
                </a:solidFill>
                <a:latin typeface="Arial" panose="020B0604020202020204" pitchFamily="34" charset="0"/>
                <a:cs typeface="Arial" panose="020B0604020202020204" pitchFamily="34" charset="0"/>
              </a:rPr>
              <a:t>A.Avloniy Nomidagi ilmiy-tatqiqot instituti</a:t>
            </a:r>
          </a:p>
        </p:txBody>
      </p:sp>
      <p:sp>
        <p:nvSpPr>
          <p:cNvPr id="16" name="TextBox 15">
            <a:extLst>
              <a:ext uri="{FF2B5EF4-FFF2-40B4-BE49-F238E27FC236}">
                <a16:creationId xmlns="" xmlns:a16="http://schemas.microsoft.com/office/drawing/2014/main" id="{23CDEF8B-DADD-4395-9539-534913DBF4A6}"/>
              </a:ext>
            </a:extLst>
          </p:cNvPr>
          <p:cNvSpPr txBox="1"/>
          <p:nvPr/>
        </p:nvSpPr>
        <p:spPr>
          <a:xfrm>
            <a:off x="554540" y="1540076"/>
            <a:ext cx="7267073" cy="4585871"/>
          </a:xfrm>
          <a:prstGeom prst="rect">
            <a:avLst/>
          </a:prstGeom>
          <a:noFill/>
        </p:spPr>
        <p:txBody>
          <a:bodyPr wrap="square">
            <a:spAutoFit/>
          </a:bodyPr>
          <a:lstStyle/>
          <a:p>
            <a:pPr algn="just"/>
            <a:r>
              <a:rPr lang="en-US" sz="28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Xulosa</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qilib</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shuni</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aytish</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mumkinki</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bugungi</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kunda</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boshlan</a:t>
            </a:r>
            <a:r>
              <a:rPr lang="en-US" sz="2400" dirty="0">
                <a:latin typeface="Arial" panose="020B0604020202020204" pitchFamily="34" charset="0"/>
                <a:cs typeface="Arial" panose="020B0604020202020204" pitchFamily="34" charset="0"/>
              </a:rPr>
              <a:t>g‘</a:t>
            </a:r>
            <a:r>
              <a:rPr lang="ru-RU" sz="2400" dirty="0" err="1">
                <a:latin typeface="Arial" panose="020B0604020202020204" pitchFamily="34" charset="0"/>
                <a:cs typeface="Arial" panose="020B0604020202020204" pitchFamily="34" charset="0"/>
              </a:rPr>
              <a:t>ich</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sinflarda</a:t>
            </a:r>
            <a:r>
              <a:rPr lang="ru-RU" sz="2400" dirty="0">
                <a:latin typeface="Arial" panose="020B0604020202020204" pitchFamily="34" charset="0"/>
                <a:cs typeface="Arial" panose="020B0604020202020204" pitchFamily="34" charset="0"/>
              </a:rPr>
              <a:t> XXI </a:t>
            </a:r>
            <a:r>
              <a:rPr lang="ru-RU" sz="2400" dirty="0" err="1">
                <a:latin typeface="Arial" panose="020B0604020202020204" pitchFamily="34" charset="0"/>
                <a:cs typeface="Arial" panose="020B0604020202020204" pitchFamily="34" charset="0"/>
              </a:rPr>
              <a:t>asr</a:t>
            </a:r>
            <a:r>
              <a:rPr lang="ru-RU" sz="2400" dirty="0">
                <a:latin typeface="Arial" panose="020B0604020202020204" pitchFamily="34" charset="0"/>
                <a:cs typeface="Arial" panose="020B0604020202020204" pitchFamily="34" charset="0"/>
              </a:rPr>
              <a:t> k</a:t>
            </a:r>
            <a:r>
              <a:rPr lang="en-US" sz="2400" dirty="0">
                <a:latin typeface="Arial" panose="020B0604020202020204" pitchFamily="34" charset="0"/>
                <a:cs typeface="Arial" panose="020B0604020202020204" pitchFamily="34" charset="0"/>
              </a:rPr>
              <a:t>o‘</a:t>
            </a:r>
            <a:r>
              <a:rPr lang="ru-RU" sz="2400" dirty="0" err="1">
                <a:latin typeface="Arial" panose="020B0604020202020204" pitchFamily="34" charset="0"/>
                <a:cs typeface="Arial" panose="020B0604020202020204" pitchFamily="34" charset="0"/>
              </a:rPr>
              <a:t>nikmalarini</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shakllantirish</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uchun</a:t>
            </a:r>
            <a:r>
              <a:rPr lang="ru-RU" sz="2400" dirty="0">
                <a:latin typeface="Arial" panose="020B0604020202020204" pitchFamily="34" charset="0"/>
                <a:cs typeface="Arial" panose="020B0604020202020204" pitchFamily="34" charset="0"/>
              </a:rPr>
              <a:t> 4K </a:t>
            </a:r>
            <a:r>
              <a:rPr lang="ru-RU" sz="2400" dirty="0" err="1">
                <a:latin typeface="Arial" panose="020B0604020202020204" pitchFamily="34" charset="0"/>
                <a:cs typeface="Arial" panose="020B0604020202020204" pitchFamily="34" charset="0"/>
              </a:rPr>
              <a:t>modeli</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asosida</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ish</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olib</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borish</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eng</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zamonaviy</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yondashuvdir</a:t>
            </a:r>
            <a:r>
              <a:rPr lang="ru-RU" sz="2400" dirty="0">
                <a:latin typeface="Arial" panose="020B0604020202020204" pitchFamily="34" charset="0"/>
                <a:cs typeface="Arial" panose="020B0604020202020204" pitchFamily="34" charset="0"/>
              </a:rPr>
              <a:t>. </a:t>
            </a:r>
          </a:p>
          <a:p>
            <a:pPr algn="just"/>
            <a:r>
              <a:rPr lang="en-US"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Chunki</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bu</a:t>
            </a:r>
            <a:r>
              <a:rPr lang="ru-RU" sz="2400"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o‘</a:t>
            </a:r>
            <a:r>
              <a:rPr lang="ru-RU" sz="2400" dirty="0" err="1">
                <a:latin typeface="Arial" panose="020B0604020202020204" pitchFamily="34" charset="0"/>
                <a:cs typeface="Arial" panose="020B0604020202020204" pitchFamily="34" charset="0"/>
              </a:rPr>
              <a:t>quvchilarning</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atrof-muhitga</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unda</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kechayotgan</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jarayonlarga</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ongli</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munosabatda</a:t>
            </a:r>
            <a:r>
              <a:rPr lang="ru-RU" sz="2400" dirty="0">
                <a:latin typeface="Arial" panose="020B0604020202020204" pitchFamily="34" charset="0"/>
                <a:cs typeface="Arial" panose="020B0604020202020204" pitchFamily="34" charset="0"/>
              </a:rPr>
              <a:t> b</a:t>
            </a:r>
            <a:r>
              <a:rPr lang="en-US" sz="2400" dirty="0">
                <a:latin typeface="Arial" panose="020B0604020202020204" pitchFamily="34" charset="0"/>
                <a:cs typeface="Arial" panose="020B0604020202020204" pitchFamily="34" charset="0"/>
              </a:rPr>
              <a:t>o‘</a:t>
            </a:r>
            <a:r>
              <a:rPr lang="ru-RU" sz="2400" dirty="0" err="1">
                <a:latin typeface="Arial" panose="020B0604020202020204" pitchFamily="34" charset="0"/>
                <a:cs typeface="Arial" panose="020B0604020202020204" pitchFamily="34" charset="0"/>
              </a:rPr>
              <a:t>lishiga</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ijodkorlik</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darajasi</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kengayishiga</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har</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bir</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holatga</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real</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yondashib</a:t>
            </a:r>
            <a:r>
              <a:rPr lang="ru-RU" sz="2400" dirty="0">
                <a:latin typeface="Arial" panose="020B0604020202020204" pitchFamily="34" charset="0"/>
                <a:cs typeface="Arial" panose="020B0604020202020204" pitchFamily="34" charset="0"/>
              </a:rPr>
              <a:t> t</a:t>
            </a:r>
            <a:r>
              <a:rPr lang="en-US" sz="2400" dirty="0" err="1">
                <a:latin typeface="Arial" panose="020B0604020202020204" pitchFamily="34" charset="0"/>
                <a:cs typeface="Arial" panose="020B0604020202020204" pitchFamily="34" charset="0"/>
              </a:rPr>
              <a:t>o‘g</a:t>
            </a:r>
            <a:r>
              <a:rPr lang="en-US" sz="2400" dirty="0">
                <a:latin typeface="Arial" panose="020B0604020202020204" pitchFamily="34" charset="0"/>
                <a:cs typeface="Arial" panose="020B0604020202020204" pitchFamily="34" charset="0"/>
              </a:rPr>
              <a:t>‘</a:t>
            </a:r>
            <a:r>
              <a:rPr lang="ru-RU" sz="2400" dirty="0" err="1">
                <a:latin typeface="Arial" panose="020B0604020202020204" pitchFamily="34" charset="0"/>
                <a:cs typeface="Arial" panose="020B0604020202020204" pitchFamily="34" charset="0"/>
              </a:rPr>
              <a:t>ri</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xulosa</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chiqara</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olishiga</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qolaversa</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jamoaviy</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muhitga</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tez</a:t>
            </a:r>
            <a:r>
              <a:rPr lang="ru-RU" sz="2400" dirty="0">
                <a:latin typeface="Arial" panose="020B0604020202020204" pitchFamily="34" charset="0"/>
                <a:cs typeface="Arial" panose="020B0604020202020204" pitchFamily="34" charset="0"/>
              </a:rPr>
              <a:t> k</a:t>
            </a:r>
            <a:r>
              <a:rPr lang="en-US" sz="2400" dirty="0">
                <a:latin typeface="Arial" panose="020B0604020202020204" pitchFamily="34" charset="0"/>
                <a:cs typeface="Arial" panose="020B0604020202020204" pitchFamily="34" charset="0"/>
              </a:rPr>
              <a:t>o‘</a:t>
            </a:r>
            <a:r>
              <a:rPr lang="ru-RU" sz="2400" dirty="0" err="1">
                <a:latin typeface="Arial" panose="020B0604020202020204" pitchFamily="34" charset="0"/>
                <a:cs typeface="Arial" panose="020B0604020202020204" pitchFamily="34" charset="0"/>
              </a:rPr>
              <a:t>nika</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olishiga</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yordam</a:t>
            </a:r>
            <a:r>
              <a:rPr lang="ru-RU" sz="2400" dirty="0">
                <a:latin typeface="Arial" panose="020B0604020202020204" pitchFamily="34" charset="0"/>
                <a:cs typeface="Arial" panose="020B0604020202020204" pitchFamily="34" charset="0"/>
              </a:rPr>
              <a:t> </a:t>
            </a:r>
            <a:r>
              <a:rPr lang="ru-RU" sz="2400" dirty="0" err="1">
                <a:latin typeface="Arial" panose="020B0604020202020204" pitchFamily="34" charset="0"/>
                <a:cs typeface="Arial" panose="020B0604020202020204" pitchFamily="34" charset="0"/>
              </a:rPr>
              <a:t>beradi</a:t>
            </a:r>
            <a:r>
              <a:rPr lang="ru-RU" sz="2400" dirty="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a:p>
            <a:pPr algn="just"/>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Zerokim</a:t>
            </a:r>
            <a:r>
              <a:rPr lang="en-US" sz="2400" dirty="0">
                <a:latin typeface="Arial" panose="020B0604020202020204" pitchFamily="34" charset="0"/>
                <a:cs typeface="Arial" panose="020B0604020202020204" pitchFamily="34" charset="0"/>
              </a:rPr>
              <a:t>,  ana </a:t>
            </a:r>
            <a:r>
              <a:rPr lang="en-US" sz="2400" dirty="0" err="1">
                <a:latin typeface="Arial" panose="020B0604020202020204" pitchFamily="34" charset="0"/>
                <a:cs typeface="Arial" panose="020B0604020202020204" pitchFamily="34" charset="0"/>
              </a:rPr>
              <a:t>shu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o‘sib</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kelayotgan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jajji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farzandlarimiz</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O‘zbekiston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kelajagidir</a:t>
            </a:r>
            <a:r>
              <a:rPr lang="en-US" sz="2400" dirty="0">
                <a:latin typeface="Arial" panose="020B0604020202020204" pitchFamily="34" charset="0"/>
                <a:cs typeface="Arial" panose="020B0604020202020204" pitchFamily="34" charset="0"/>
              </a:rPr>
              <a:t>.</a:t>
            </a:r>
            <a:endParaRPr lang="ru-RU" sz="2400" dirty="0">
              <a:latin typeface="Arial" panose="020B0604020202020204" pitchFamily="34" charset="0"/>
              <a:cs typeface="Arial" panose="020B0604020202020204" pitchFamily="34" charset="0"/>
            </a:endParaRPr>
          </a:p>
        </p:txBody>
      </p:sp>
      <p:sp>
        <p:nvSpPr>
          <p:cNvPr id="28" name="Полилиния: фигура 27">
            <a:extLst>
              <a:ext uri="{FF2B5EF4-FFF2-40B4-BE49-F238E27FC236}">
                <a16:creationId xmlns="" xmlns:a16="http://schemas.microsoft.com/office/drawing/2014/main" id="{A25A69CC-6115-43E3-A8A6-6239505B0AEB}"/>
              </a:ext>
            </a:extLst>
          </p:cNvPr>
          <p:cNvSpPr/>
          <p:nvPr/>
        </p:nvSpPr>
        <p:spPr>
          <a:xfrm>
            <a:off x="-3508" y="-4762"/>
            <a:ext cx="12197494" cy="507964"/>
          </a:xfrm>
          <a:custGeom>
            <a:avLst/>
            <a:gdLst>
              <a:gd name="connsiteX0" fmla="*/ 7144 w 18297525"/>
              <a:gd name="connsiteY0" fmla="*/ 7144 h 762000"/>
              <a:gd name="connsiteX1" fmla="*/ 18290762 w 18297525"/>
              <a:gd name="connsiteY1" fmla="*/ 7144 h 762000"/>
              <a:gd name="connsiteX2" fmla="*/ 18290762 w 18297525"/>
              <a:gd name="connsiteY2" fmla="*/ 757904 h 762000"/>
              <a:gd name="connsiteX3" fmla="*/ 7144 w 18297525"/>
              <a:gd name="connsiteY3" fmla="*/ 757904 h 762000"/>
            </a:gdLst>
            <a:ahLst/>
            <a:cxnLst>
              <a:cxn ang="0">
                <a:pos x="connsiteX0" y="connsiteY0"/>
              </a:cxn>
              <a:cxn ang="0">
                <a:pos x="connsiteX1" y="connsiteY1"/>
              </a:cxn>
              <a:cxn ang="0">
                <a:pos x="connsiteX2" y="connsiteY2"/>
              </a:cxn>
              <a:cxn ang="0">
                <a:pos x="connsiteX3" y="connsiteY3"/>
              </a:cxn>
            </a:cxnLst>
            <a:rect l="l" t="t" r="r" b="b"/>
            <a:pathLst>
              <a:path w="18297525" h="762000">
                <a:moveTo>
                  <a:pt x="7144" y="7144"/>
                </a:moveTo>
                <a:lnTo>
                  <a:pt x="18290762" y="7144"/>
                </a:lnTo>
                <a:lnTo>
                  <a:pt x="18290762" y="757904"/>
                </a:lnTo>
                <a:lnTo>
                  <a:pt x="7144" y="757904"/>
                </a:lnTo>
                <a:close/>
              </a:path>
            </a:pathLst>
          </a:custGeom>
          <a:solidFill>
            <a:srgbClr val="0C2466"/>
          </a:solidFill>
          <a:ln w="9525" cap="flat">
            <a:noFill/>
            <a:prstDash val="solid"/>
            <a:miter/>
          </a:ln>
        </p:spPr>
        <p:txBody>
          <a:bodyPr rtlCol="0" anchor="ctr"/>
          <a:lstStyle/>
          <a:p>
            <a:endParaRPr lang="ru-RU" sz="1092" dirty="0"/>
          </a:p>
        </p:txBody>
      </p:sp>
      <p:grpSp>
        <p:nvGrpSpPr>
          <p:cNvPr id="30" name="Группа 29">
            <a:extLst>
              <a:ext uri="{FF2B5EF4-FFF2-40B4-BE49-F238E27FC236}">
                <a16:creationId xmlns="" xmlns:a16="http://schemas.microsoft.com/office/drawing/2014/main" id="{08BE7B92-6464-44ED-A750-3D821260D26B}"/>
              </a:ext>
            </a:extLst>
          </p:cNvPr>
          <p:cNvGrpSpPr/>
          <p:nvPr/>
        </p:nvGrpSpPr>
        <p:grpSpPr>
          <a:xfrm>
            <a:off x="10808326" y="77782"/>
            <a:ext cx="1141205" cy="342876"/>
            <a:chOff x="17975998" y="126699"/>
            <a:chExt cx="1881932" cy="565428"/>
          </a:xfrm>
        </p:grpSpPr>
        <p:sp>
          <p:nvSpPr>
            <p:cNvPr id="36" name="Полилиния: фигура 35">
              <a:extLst>
                <a:ext uri="{FF2B5EF4-FFF2-40B4-BE49-F238E27FC236}">
                  <a16:creationId xmlns="" xmlns:a16="http://schemas.microsoft.com/office/drawing/2014/main" id="{599DC5ED-16AE-4B81-B634-EF8B48B43A71}"/>
                </a:ext>
              </a:extLst>
            </p:cNvPr>
            <p:cNvSpPr/>
            <p:nvPr/>
          </p:nvSpPr>
          <p:spPr>
            <a:xfrm>
              <a:off x="18186459" y="156414"/>
              <a:ext cx="408365" cy="492132"/>
            </a:xfrm>
            <a:custGeom>
              <a:avLst/>
              <a:gdLst>
                <a:gd name="connsiteX0" fmla="*/ 337379 w 371475"/>
                <a:gd name="connsiteY0" fmla="*/ 167850 h 447675"/>
                <a:gd name="connsiteX1" fmla="*/ 192313 w 371475"/>
                <a:gd name="connsiteY1" fmla="*/ 367875 h 447675"/>
                <a:gd name="connsiteX2" fmla="*/ 276514 w 371475"/>
                <a:gd name="connsiteY2" fmla="*/ 196425 h 447675"/>
                <a:gd name="connsiteX3" fmla="*/ 261370 w 371475"/>
                <a:gd name="connsiteY3" fmla="*/ 173565 h 447675"/>
                <a:gd name="connsiteX4" fmla="*/ 168978 w 371475"/>
                <a:gd name="connsiteY4" fmla="*/ 320821 h 447675"/>
                <a:gd name="connsiteX5" fmla="*/ 191360 w 371475"/>
                <a:gd name="connsiteY5" fmla="*/ 160230 h 447675"/>
                <a:gd name="connsiteX6" fmla="*/ 337379 w 371475"/>
                <a:gd name="connsiteY6" fmla="*/ 116605 h 447675"/>
                <a:gd name="connsiteX7" fmla="*/ 337379 w 371475"/>
                <a:gd name="connsiteY7" fmla="*/ 376352 h 447675"/>
                <a:gd name="connsiteX8" fmla="*/ 207839 w 371475"/>
                <a:gd name="connsiteY8" fmla="*/ 397783 h 447675"/>
                <a:gd name="connsiteX9" fmla="*/ 329283 w 371475"/>
                <a:gd name="connsiteY9" fmla="*/ 265957 h 447675"/>
                <a:gd name="connsiteX10" fmla="*/ 337379 w 371475"/>
                <a:gd name="connsiteY10" fmla="*/ 376352 h 447675"/>
                <a:gd name="connsiteX11" fmla="*/ 157070 w 371475"/>
                <a:gd name="connsiteY11" fmla="*/ 387782 h 447675"/>
                <a:gd name="connsiteX12" fmla="*/ 87823 w 371475"/>
                <a:gd name="connsiteY12" fmla="*/ 376352 h 447675"/>
                <a:gd name="connsiteX13" fmla="*/ 36389 w 371475"/>
                <a:gd name="connsiteY13" fmla="*/ 376352 h 447675"/>
                <a:gd name="connsiteX14" fmla="*/ 36389 w 371475"/>
                <a:gd name="connsiteY14" fmla="*/ 116415 h 447675"/>
                <a:gd name="connsiteX15" fmla="*/ 168310 w 371475"/>
                <a:gd name="connsiteY15" fmla="*/ 144990 h 447675"/>
                <a:gd name="connsiteX16" fmla="*/ 157070 w 371475"/>
                <a:gd name="connsiteY16" fmla="*/ 387782 h 447675"/>
                <a:gd name="connsiteX17" fmla="*/ 186884 w 371475"/>
                <a:gd name="connsiteY17" fmla="*/ 34309 h 447675"/>
                <a:gd name="connsiteX18" fmla="*/ 279848 w 371475"/>
                <a:gd name="connsiteY18" fmla="*/ 89173 h 447675"/>
                <a:gd name="connsiteX19" fmla="*/ 213173 w 371475"/>
                <a:gd name="connsiteY19" fmla="*/ 107271 h 447675"/>
                <a:gd name="connsiteX20" fmla="*/ 158023 w 371475"/>
                <a:gd name="connsiteY20" fmla="*/ 106223 h 447675"/>
                <a:gd name="connsiteX21" fmla="*/ 93443 w 371475"/>
                <a:gd name="connsiteY21" fmla="*/ 89173 h 447675"/>
                <a:gd name="connsiteX22" fmla="*/ 186502 w 371475"/>
                <a:gd name="connsiteY22" fmla="*/ 34309 h 447675"/>
                <a:gd name="connsiteX23" fmla="*/ 312233 w 371475"/>
                <a:gd name="connsiteY23" fmla="*/ 89078 h 447675"/>
                <a:gd name="connsiteX24" fmla="*/ 131909 w 371475"/>
                <a:gd name="connsiteY24" fmla="*/ 18704 h 447675"/>
                <a:gd name="connsiteX25" fmla="*/ 61534 w 371475"/>
                <a:gd name="connsiteY25" fmla="*/ 89078 h 447675"/>
                <a:gd name="connsiteX26" fmla="*/ 9053 w 371475"/>
                <a:gd name="connsiteY26" fmla="*/ 390068 h 447675"/>
                <a:gd name="connsiteX27" fmla="*/ 87823 w 371475"/>
                <a:gd name="connsiteY27" fmla="*/ 403689 h 447675"/>
                <a:gd name="connsiteX28" fmla="*/ 191075 w 371475"/>
                <a:gd name="connsiteY28" fmla="*/ 444170 h 447675"/>
                <a:gd name="connsiteX29" fmla="*/ 191075 w 371475"/>
                <a:gd name="connsiteY29" fmla="*/ 444170 h 447675"/>
                <a:gd name="connsiteX30" fmla="*/ 194504 w 371475"/>
                <a:gd name="connsiteY30" fmla="*/ 442551 h 447675"/>
                <a:gd name="connsiteX31" fmla="*/ 351095 w 371475"/>
                <a:gd name="connsiteY31" fmla="*/ 403784 h 447675"/>
                <a:gd name="connsiteX32" fmla="*/ 364716 w 371475"/>
                <a:gd name="connsiteY32" fmla="*/ 102794 h 447675"/>
                <a:gd name="connsiteX33" fmla="*/ 312233 w 371475"/>
                <a:gd name="connsiteY33" fmla="*/ 89173 h 4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71475" h="447675">
                  <a:moveTo>
                    <a:pt x="337379" y="167850"/>
                  </a:moveTo>
                  <a:cubicBezTo>
                    <a:pt x="337379" y="267005"/>
                    <a:pt x="250225" y="266719"/>
                    <a:pt x="192313" y="367875"/>
                  </a:cubicBezTo>
                  <a:cubicBezTo>
                    <a:pt x="191297" y="300537"/>
                    <a:pt x="222605" y="236788"/>
                    <a:pt x="276514" y="196425"/>
                  </a:cubicBezTo>
                  <a:lnTo>
                    <a:pt x="261370" y="173565"/>
                  </a:lnTo>
                  <a:cubicBezTo>
                    <a:pt x="213116" y="209253"/>
                    <a:pt x="180117" y="261846"/>
                    <a:pt x="168978" y="320821"/>
                  </a:cubicBezTo>
                  <a:cubicBezTo>
                    <a:pt x="160024" y="267577"/>
                    <a:pt x="161167" y="204807"/>
                    <a:pt x="191360" y="160230"/>
                  </a:cubicBezTo>
                  <a:cubicBezTo>
                    <a:pt x="226222" y="109843"/>
                    <a:pt x="302041" y="116605"/>
                    <a:pt x="337379" y="116605"/>
                  </a:cubicBezTo>
                  <a:close/>
                  <a:moveTo>
                    <a:pt x="337379" y="376352"/>
                  </a:moveTo>
                  <a:cubicBezTo>
                    <a:pt x="284801" y="376352"/>
                    <a:pt x="251654" y="372256"/>
                    <a:pt x="207839" y="397783"/>
                  </a:cubicBezTo>
                  <a:cubicBezTo>
                    <a:pt x="233270" y="335490"/>
                    <a:pt x="306327" y="288913"/>
                    <a:pt x="329283" y="265957"/>
                  </a:cubicBezTo>
                  <a:cubicBezTo>
                    <a:pt x="340808" y="252051"/>
                    <a:pt x="337379" y="229191"/>
                    <a:pt x="337379" y="376352"/>
                  </a:cubicBezTo>
                  <a:close/>
                  <a:moveTo>
                    <a:pt x="157070" y="387782"/>
                  </a:moveTo>
                  <a:cubicBezTo>
                    <a:pt x="162500" y="406832"/>
                    <a:pt x="152403" y="376352"/>
                    <a:pt x="87823" y="376352"/>
                  </a:cubicBezTo>
                  <a:lnTo>
                    <a:pt x="36389" y="376352"/>
                  </a:lnTo>
                  <a:lnTo>
                    <a:pt x="36389" y="116415"/>
                  </a:lnTo>
                  <a:cubicBezTo>
                    <a:pt x="67630" y="116415"/>
                    <a:pt x="133162" y="110224"/>
                    <a:pt x="168310" y="144990"/>
                  </a:cubicBezTo>
                  <a:cubicBezTo>
                    <a:pt x="122399" y="206617"/>
                    <a:pt x="133925" y="311487"/>
                    <a:pt x="157070" y="387782"/>
                  </a:cubicBezTo>
                  <a:close/>
                  <a:moveTo>
                    <a:pt x="186884" y="34309"/>
                  </a:moveTo>
                  <a:cubicBezTo>
                    <a:pt x="250606" y="34309"/>
                    <a:pt x="284992" y="89173"/>
                    <a:pt x="279848" y="89173"/>
                  </a:cubicBezTo>
                  <a:cubicBezTo>
                    <a:pt x="256539" y="90079"/>
                    <a:pt x="233740" y="96267"/>
                    <a:pt x="213173" y="107271"/>
                  </a:cubicBezTo>
                  <a:cubicBezTo>
                    <a:pt x="175073" y="132893"/>
                    <a:pt x="195742" y="126321"/>
                    <a:pt x="158023" y="106223"/>
                  </a:cubicBezTo>
                  <a:cubicBezTo>
                    <a:pt x="137998" y="95896"/>
                    <a:pt x="115955" y="90077"/>
                    <a:pt x="93443" y="89173"/>
                  </a:cubicBezTo>
                  <a:cubicBezTo>
                    <a:pt x="88491" y="89173"/>
                    <a:pt x="122781" y="34309"/>
                    <a:pt x="186502" y="34309"/>
                  </a:cubicBezTo>
                  <a:close/>
                  <a:moveTo>
                    <a:pt x="312233" y="89078"/>
                  </a:moveTo>
                  <a:cubicBezTo>
                    <a:pt x="281871" y="19850"/>
                    <a:pt x="201137" y="-11658"/>
                    <a:pt x="131909" y="18704"/>
                  </a:cubicBezTo>
                  <a:cubicBezTo>
                    <a:pt x="100452" y="32500"/>
                    <a:pt x="75331" y="57620"/>
                    <a:pt x="61534" y="89078"/>
                  </a:cubicBezTo>
                  <a:cubicBezTo>
                    <a:pt x="-8284" y="89078"/>
                    <a:pt x="9053" y="53359"/>
                    <a:pt x="9053" y="390068"/>
                  </a:cubicBezTo>
                  <a:cubicBezTo>
                    <a:pt x="9053" y="408261"/>
                    <a:pt x="26388" y="403689"/>
                    <a:pt x="87823" y="403689"/>
                  </a:cubicBezTo>
                  <a:cubicBezTo>
                    <a:pt x="153260" y="403689"/>
                    <a:pt x="165548" y="444170"/>
                    <a:pt x="191075" y="444170"/>
                  </a:cubicBezTo>
                  <a:lnTo>
                    <a:pt x="191075" y="444170"/>
                  </a:lnTo>
                  <a:cubicBezTo>
                    <a:pt x="192269" y="443746"/>
                    <a:pt x="193418" y="443203"/>
                    <a:pt x="194504" y="442551"/>
                  </a:cubicBezTo>
                  <a:cubicBezTo>
                    <a:pt x="239462" y="397498"/>
                    <a:pt x="287944" y="403784"/>
                    <a:pt x="351095" y="403784"/>
                  </a:cubicBezTo>
                  <a:cubicBezTo>
                    <a:pt x="370145" y="403784"/>
                    <a:pt x="364716" y="403784"/>
                    <a:pt x="364716" y="102794"/>
                  </a:cubicBezTo>
                  <a:cubicBezTo>
                    <a:pt x="364716" y="83744"/>
                    <a:pt x="337570" y="89173"/>
                    <a:pt x="312233" y="89173"/>
                  </a:cubicBezTo>
                  <a:close/>
                </a:path>
              </a:pathLst>
            </a:custGeom>
            <a:solidFill>
              <a:srgbClr val="FFFFFF"/>
            </a:solidFill>
            <a:ln w="9525" cap="flat">
              <a:noFill/>
              <a:prstDash val="solid"/>
              <a:miter/>
            </a:ln>
          </p:spPr>
          <p:txBody>
            <a:bodyPr rtlCol="0" anchor="ctr"/>
            <a:lstStyle/>
            <a:p>
              <a:endParaRPr lang="ru-RU" sz="1092" dirty="0"/>
            </a:p>
          </p:txBody>
        </p:sp>
        <p:sp>
          <p:nvSpPr>
            <p:cNvPr id="38" name="Полилиния: фигура 37">
              <a:extLst>
                <a:ext uri="{FF2B5EF4-FFF2-40B4-BE49-F238E27FC236}">
                  <a16:creationId xmlns="" xmlns:a16="http://schemas.microsoft.com/office/drawing/2014/main" id="{0679712E-0103-4715-A351-DB1647F03581}"/>
                </a:ext>
              </a:extLst>
            </p:cNvPr>
            <p:cNvSpPr/>
            <p:nvPr/>
          </p:nvSpPr>
          <p:spPr>
            <a:xfrm>
              <a:off x="18664249" y="222877"/>
              <a:ext cx="1193681" cy="397894"/>
            </a:xfrm>
            <a:custGeom>
              <a:avLst/>
              <a:gdLst>
                <a:gd name="connsiteX0" fmla="*/ 8954 w 1085850"/>
                <a:gd name="connsiteY0" fmla="*/ 8807 h 361950"/>
                <a:gd name="connsiteX1" fmla="*/ 28004 w 1085850"/>
                <a:gd name="connsiteY1" fmla="*/ 8807 h 361950"/>
                <a:gd name="connsiteX2" fmla="*/ 55721 w 1085850"/>
                <a:gd name="connsiteY2" fmla="*/ 69100 h 361950"/>
                <a:gd name="connsiteX3" fmla="*/ 83534 w 1085850"/>
                <a:gd name="connsiteY3" fmla="*/ 8807 h 361950"/>
                <a:gd name="connsiteX4" fmla="*/ 102584 w 1085850"/>
                <a:gd name="connsiteY4" fmla="*/ 8807 h 361950"/>
                <a:gd name="connsiteX5" fmla="*/ 102584 w 1085850"/>
                <a:gd name="connsiteY5" fmla="*/ 98818 h 361950"/>
                <a:gd name="connsiteX6" fmla="*/ 83534 w 1085850"/>
                <a:gd name="connsiteY6" fmla="*/ 98818 h 361950"/>
                <a:gd name="connsiteX7" fmla="*/ 83534 w 1085850"/>
                <a:gd name="connsiteY7" fmla="*/ 47669 h 361950"/>
                <a:gd name="connsiteX8" fmla="*/ 59722 w 1085850"/>
                <a:gd name="connsiteY8" fmla="*/ 98818 h 361950"/>
                <a:gd name="connsiteX9" fmla="*/ 50674 w 1085850"/>
                <a:gd name="connsiteY9" fmla="*/ 98818 h 361950"/>
                <a:gd name="connsiteX10" fmla="*/ 26955 w 1085850"/>
                <a:gd name="connsiteY10" fmla="*/ 47669 h 361950"/>
                <a:gd name="connsiteX11" fmla="*/ 26955 w 1085850"/>
                <a:gd name="connsiteY11" fmla="*/ 98818 h 361950"/>
                <a:gd name="connsiteX12" fmla="*/ 7905 w 1085850"/>
                <a:gd name="connsiteY12" fmla="*/ 98818 h 361950"/>
                <a:gd name="connsiteX13" fmla="*/ 7905 w 1085850"/>
                <a:gd name="connsiteY13" fmla="*/ 8807 h 361950"/>
                <a:gd name="connsiteX14" fmla="*/ 146781 w 1085850"/>
                <a:gd name="connsiteY14" fmla="*/ 8807 h 361950"/>
                <a:gd name="connsiteX15" fmla="*/ 165831 w 1085850"/>
                <a:gd name="connsiteY15" fmla="*/ 8807 h 361950"/>
                <a:gd name="connsiteX16" fmla="*/ 201740 w 1085850"/>
                <a:gd name="connsiteY16" fmla="*/ 98818 h 361950"/>
                <a:gd name="connsiteX17" fmla="*/ 181832 w 1085850"/>
                <a:gd name="connsiteY17" fmla="*/ 98818 h 361950"/>
                <a:gd name="connsiteX18" fmla="*/ 174117 w 1085850"/>
                <a:gd name="connsiteY18" fmla="*/ 79292 h 361950"/>
                <a:gd name="connsiteX19" fmla="*/ 138208 w 1085850"/>
                <a:gd name="connsiteY19" fmla="*/ 79292 h 361950"/>
                <a:gd name="connsiteX20" fmla="*/ 130492 w 1085850"/>
                <a:gd name="connsiteY20" fmla="*/ 98818 h 361950"/>
                <a:gd name="connsiteX21" fmla="*/ 110394 w 1085850"/>
                <a:gd name="connsiteY21" fmla="*/ 98818 h 361950"/>
                <a:gd name="connsiteX22" fmla="*/ 169069 w 1085850"/>
                <a:gd name="connsiteY22" fmla="*/ 63671 h 361950"/>
                <a:gd name="connsiteX23" fmla="*/ 156401 w 1085850"/>
                <a:gd name="connsiteY23" fmla="*/ 29381 h 361950"/>
                <a:gd name="connsiteX24" fmla="*/ 143637 w 1085850"/>
                <a:gd name="connsiteY24" fmla="*/ 63671 h 361950"/>
                <a:gd name="connsiteX25" fmla="*/ 212788 w 1085850"/>
                <a:gd name="connsiteY25" fmla="*/ 8807 h 361950"/>
                <a:gd name="connsiteX26" fmla="*/ 232410 w 1085850"/>
                <a:gd name="connsiteY26" fmla="*/ 8807 h 361950"/>
                <a:gd name="connsiteX27" fmla="*/ 232410 w 1085850"/>
                <a:gd name="connsiteY27" fmla="*/ 47955 h 361950"/>
                <a:gd name="connsiteX28" fmla="*/ 266414 w 1085850"/>
                <a:gd name="connsiteY28" fmla="*/ 8807 h 361950"/>
                <a:gd name="connsiteX29" fmla="*/ 289751 w 1085850"/>
                <a:gd name="connsiteY29" fmla="*/ 8807 h 361950"/>
                <a:gd name="connsiteX30" fmla="*/ 251651 w 1085850"/>
                <a:gd name="connsiteY30" fmla="*/ 52717 h 361950"/>
                <a:gd name="connsiteX31" fmla="*/ 292417 w 1085850"/>
                <a:gd name="connsiteY31" fmla="*/ 98818 h 361950"/>
                <a:gd name="connsiteX32" fmla="*/ 269081 w 1085850"/>
                <a:gd name="connsiteY32" fmla="*/ 98818 h 361950"/>
                <a:gd name="connsiteX33" fmla="*/ 232506 w 1085850"/>
                <a:gd name="connsiteY33" fmla="*/ 57480 h 361950"/>
                <a:gd name="connsiteX34" fmla="*/ 232506 w 1085850"/>
                <a:gd name="connsiteY34" fmla="*/ 98818 h 361950"/>
                <a:gd name="connsiteX35" fmla="*/ 212884 w 1085850"/>
                <a:gd name="connsiteY35" fmla="*/ 98818 h 361950"/>
                <a:gd name="connsiteX36" fmla="*/ 212884 w 1085850"/>
                <a:gd name="connsiteY36" fmla="*/ 8807 h 361950"/>
                <a:gd name="connsiteX37" fmla="*/ 320135 w 1085850"/>
                <a:gd name="connsiteY37" fmla="*/ 25190 h 361950"/>
                <a:gd name="connsiteX38" fmla="*/ 293846 w 1085850"/>
                <a:gd name="connsiteY38" fmla="*/ 25190 h 361950"/>
                <a:gd name="connsiteX39" fmla="*/ 293846 w 1085850"/>
                <a:gd name="connsiteY39" fmla="*/ 8807 h 361950"/>
                <a:gd name="connsiteX40" fmla="*/ 365951 w 1085850"/>
                <a:gd name="connsiteY40" fmla="*/ 8807 h 361950"/>
                <a:gd name="connsiteX41" fmla="*/ 365951 w 1085850"/>
                <a:gd name="connsiteY41" fmla="*/ 25190 h 361950"/>
                <a:gd name="connsiteX42" fmla="*/ 339662 w 1085850"/>
                <a:gd name="connsiteY42" fmla="*/ 25190 h 361950"/>
                <a:gd name="connsiteX43" fmla="*/ 339662 w 1085850"/>
                <a:gd name="connsiteY43" fmla="*/ 98818 h 361950"/>
                <a:gd name="connsiteX44" fmla="*/ 320135 w 1085850"/>
                <a:gd name="connsiteY44" fmla="*/ 98818 h 361950"/>
                <a:gd name="connsiteX45" fmla="*/ 392049 w 1085850"/>
                <a:gd name="connsiteY45" fmla="*/ 8807 h 361950"/>
                <a:gd name="connsiteX46" fmla="*/ 411099 w 1085850"/>
                <a:gd name="connsiteY46" fmla="*/ 8807 h 361950"/>
                <a:gd name="connsiteX47" fmla="*/ 447104 w 1085850"/>
                <a:gd name="connsiteY47" fmla="*/ 98818 h 361950"/>
                <a:gd name="connsiteX48" fmla="*/ 427101 w 1085850"/>
                <a:gd name="connsiteY48" fmla="*/ 98818 h 361950"/>
                <a:gd name="connsiteX49" fmla="*/ 419386 w 1085850"/>
                <a:gd name="connsiteY49" fmla="*/ 79292 h 361950"/>
                <a:gd name="connsiteX50" fmla="*/ 383667 w 1085850"/>
                <a:gd name="connsiteY50" fmla="*/ 79292 h 361950"/>
                <a:gd name="connsiteX51" fmla="*/ 375951 w 1085850"/>
                <a:gd name="connsiteY51" fmla="*/ 98818 h 361950"/>
                <a:gd name="connsiteX52" fmla="*/ 355854 w 1085850"/>
                <a:gd name="connsiteY52" fmla="*/ 98818 h 361950"/>
                <a:gd name="connsiteX53" fmla="*/ 414433 w 1085850"/>
                <a:gd name="connsiteY53" fmla="*/ 63957 h 361950"/>
                <a:gd name="connsiteX54" fmla="*/ 401670 w 1085850"/>
                <a:gd name="connsiteY54" fmla="*/ 29667 h 361950"/>
                <a:gd name="connsiteX55" fmla="*/ 388905 w 1085850"/>
                <a:gd name="connsiteY55" fmla="*/ 63957 h 361950"/>
                <a:gd name="connsiteX56" fmla="*/ 458057 w 1085850"/>
                <a:gd name="connsiteY56" fmla="*/ 9093 h 361950"/>
                <a:gd name="connsiteX57" fmla="*/ 502253 w 1085850"/>
                <a:gd name="connsiteY57" fmla="*/ 9093 h 361950"/>
                <a:gd name="connsiteX58" fmla="*/ 522255 w 1085850"/>
                <a:gd name="connsiteY58" fmla="*/ 15379 h 361950"/>
                <a:gd name="connsiteX59" fmla="*/ 529494 w 1085850"/>
                <a:gd name="connsiteY59" fmla="*/ 33667 h 361950"/>
                <a:gd name="connsiteX60" fmla="*/ 526636 w 1085850"/>
                <a:gd name="connsiteY60" fmla="*/ 44716 h 361950"/>
                <a:gd name="connsiteX61" fmla="*/ 518921 w 1085850"/>
                <a:gd name="connsiteY61" fmla="*/ 52336 h 361950"/>
                <a:gd name="connsiteX62" fmla="*/ 528446 w 1085850"/>
                <a:gd name="connsiteY62" fmla="*/ 59766 h 361950"/>
                <a:gd name="connsiteX63" fmla="*/ 531779 w 1085850"/>
                <a:gd name="connsiteY63" fmla="*/ 72720 h 361950"/>
                <a:gd name="connsiteX64" fmla="*/ 528160 w 1085850"/>
                <a:gd name="connsiteY64" fmla="*/ 86817 h 361950"/>
                <a:gd name="connsiteX65" fmla="*/ 518063 w 1085850"/>
                <a:gd name="connsiteY65" fmla="*/ 96342 h 361950"/>
                <a:gd name="connsiteX66" fmla="*/ 503966 w 1085850"/>
                <a:gd name="connsiteY66" fmla="*/ 99485 h 361950"/>
                <a:gd name="connsiteX67" fmla="*/ 457581 w 1085850"/>
                <a:gd name="connsiteY67" fmla="*/ 99485 h 361950"/>
                <a:gd name="connsiteX68" fmla="*/ 457581 w 1085850"/>
                <a:gd name="connsiteY68" fmla="*/ 8807 h 361950"/>
                <a:gd name="connsiteX69" fmla="*/ 498538 w 1085850"/>
                <a:gd name="connsiteY69" fmla="*/ 45669 h 361950"/>
                <a:gd name="connsiteX70" fmla="*/ 506634 w 1085850"/>
                <a:gd name="connsiteY70" fmla="*/ 43097 h 361950"/>
                <a:gd name="connsiteX71" fmla="*/ 509588 w 1085850"/>
                <a:gd name="connsiteY71" fmla="*/ 34905 h 361950"/>
                <a:gd name="connsiteX72" fmla="*/ 506730 w 1085850"/>
                <a:gd name="connsiteY72" fmla="*/ 26333 h 361950"/>
                <a:gd name="connsiteX73" fmla="*/ 497871 w 1085850"/>
                <a:gd name="connsiteY73" fmla="*/ 24047 h 361950"/>
                <a:gd name="connsiteX74" fmla="*/ 477679 w 1085850"/>
                <a:gd name="connsiteY74" fmla="*/ 24047 h 361950"/>
                <a:gd name="connsiteX75" fmla="*/ 477679 w 1085850"/>
                <a:gd name="connsiteY75" fmla="*/ 45669 h 361950"/>
                <a:gd name="connsiteX76" fmla="*/ 499681 w 1085850"/>
                <a:gd name="connsiteY76" fmla="*/ 84245 h 361950"/>
                <a:gd name="connsiteX77" fmla="*/ 509206 w 1085850"/>
                <a:gd name="connsiteY77" fmla="*/ 81673 h 361950"/>
                <a:gd name="connsiteX78" fmla="*/ 512444 w 1085850"/>
                <a:gd name="connsiteY78" fmla="*/ 72910 h 361950"/>
                <a:gd name="connsiteX79" fmla="*/ 509111 w 1085850"/>
                <a:gd name="connsiteY79" fmla="*/ 63385 h 361950"/>
                <a:gd name="connsiteX80" fmla="*/ 498920 w 1085850"/>
                <a:gd name="connsiteY80" fmla="*/ 60528 h 361950"/>
                <a:gd name="connsiteX81" fmla="*/ 477584 w 1085850"/>
                <a:gd name="connsiteY81" fmla="*/ 60528 h 361950"/>
                <a:gd name="connsiteX82" fmla="*/ 477584 w 1085850"/>
                <a:gd name="connsiteY82" fmla="*/ 83959 h 361950"/>
                <a:gd name="connsiteX83" fmla="*/ 589407 w 1085850"/>
                <a:gd name="connsiteY83" fmla="*/ 101104 h 361950"/>
                <a:gd name="connsiteX84" fmla="*/ 563880 w 1085850"/>
                <a:gd name="connsiteY84" fmla="*/ 95389 h 361950"/>
                <a:gd name="connsiteX85" fmla="*/ 546734 w 1085850"/>
                <a:gd name="connsiteY85" fmla="*/ 79006 h 361950"/>
                <a:gd name="connsiteX86" fmla="*/ 540638 w 1085850"/>
                <a:gd name="connsiteY86" fmla="*/ 54146 h 361950"/>
                <a:gd name="connsiteX87" fmla="*/ 546734 w 1085850"/>
                <a:gd name="connsiteY87" fmla="*/ 29286 h 361950"/>
                <a:gd name="connsiteX88" fmla="*/ 563880 w 1085850"/>
                <a:gd name="connsiteY88" fmla="*/ 12903 h 361950"/>
                <a:gd name="connsiteX89" fmla="*/ 589407 w 1085850"/>
                <a:gd name="connsiteY89" fmla="*/ 7188 h 361950"/>
                <a:gd name="connsiteX90" fmla="*/ 606742 w 1085850"/>
                <a:gd name="connsiteY90" fmla="*/ 9188 h 361950"/>
                <a:gd name="connsiteX91" fmla="*/ 620553 w 1085850"/>
                <a:gd name="connsiteY91" fmla="*/ 15379 h 361950"/>
                <a:gd name="connsiteX92" fmla="*/ 620554 w 1085850"/>
                <a:gd name="connsiteY92" fmla="*/ 34429 h 361950"/>
                <a:gd name="connsiteX93" fmla="*/ 607600 w 1085850"/>
                <a:gd name="connsiteY93" fmla="*/ 27666 h 361950"/>
                <a:gd name="connsiteX94" fmla="*/ 591027 w 1085850"/>
                <a:gd name="connsiteY94" fmla="*/ 25571 h 361950"/>
                <a:gd name="connsiteX95" fmla="*/ 575501 w 1085850"/>
                <a:gd name="connsiteY95" fmla="*/ 29095 h 361950"/>
                <a:gd name="connsiteX96" fmla="*/ 564642 w 1085850"/>
                <a:gd name="connsiteY96" fmla="*/ 39287 h 361950"/>
                <a:gd name="connsiteX97" fmla="*/ 560641 w 1085850"/>
                <a:gd name="connsiteY97" fmla="*/ 54527 h 361950"/>
                <a:gd name="connsiteX98" fmla="*/ 564261 w 1085850"/>
                <a:gd name="connsiteY98" fmla="*/ 70148 h 361950"/>
                <a:gd name="connsiteX99" fmla="*/ 574643 w 1085850"/>
                <a:gd name="connsiteY99" fmla="*/ 80340 h 361950"/>
                <a:gd name="connsiteX100" fmla="*/ 590169 w 1085850"/>
                <a:gd name="connsiteY100" fmla="*/ 83959 h 361950"/>
                <a:gd name="connsiteX101" fmla="*/ 604075 w 1085850"/>
                <a:gd name="connsiteY101" fmla="*/ 81102 h 361950"/>
                <a:gd name="connsiteX102" fmla="*/ 604076 w 1085850"/>
                <a:gd name="connsiteY102" fmla="*/ 63099 h 361950"/>
                <a:gd name="connsiteX103" fmla="*/ 589502 w 1085850"/>
                <a:gd name="connsiteY103" fmla="*/ 63099 h 361950"/>
                <a:gd name="connsiteX104" fmla="*/ 589502 w 1085850"/>
                <a:gd name="connsiteY104" fmla="*/ 48621 h 361950"/>
                <a:gd name="connsiteX105" fmla="*/ 623031 w 1085850"/>
                <a:gd name="connsiteY105" fmla="*/ 48621 h 361950"/>
                <a:gd name="connsiteX106" fmla="*/ 623031 w 1085850"/>
                <a:gd name="connsiteY106" fmla="*/ 92532 h 361950"/>
                <a:gd name="connsiteX107" fmla="*/ 589312 w 1085850"/>
                <a:gd name="connsiteY107" fmla="*/ 100818 h 361950"/>
                <a:gd name="connsiteX108" fmla="*/ 667417 w 1085850"/>
                <a:gd name="connsiteY108" fmla="*/ 9093 h 361950"/>
                <a:gd name="connsiteX109" fmla="*/ 686467 w 1085850"/>
                <a:gd name="connsiteY109" fmla="*/ 9093 h 361950"/>
                <a:gd name="connsiteX110" fmla="*/ 722376 w 1085850"/>
                <a:gd name="connsiteY110" fmla="*/ 99104 h 361950"/>
                <a:gd name="connsiteX111" fmla="*/ 702469 w 1085850"/>
                <a:gd name="connsiteY111" fmla="*/ 99104 h 361950"/>
                <a:gd name="connsiteX112" fmla="*/ 694659 w 1085850"/>
                <a:gd name="connsiteY112" fmla="*/ 79578 h 361950"/>
                <a:gd name="connsiteX113" fmla="*/ 659035 w 1085850"/>
                <a:gd name="connsiteY113" fmla="*/ 79578 h 361950"/>
                <a:gd name="connsiteX114" fmla="*/ 651320 w 1085850"/>
                <a:gd name="connsiteY114" fmla="*/ 99104 h 361950"/>
                <a:gd name="connsiteX115" fmla="*/ 631222 w 1085850"/>
                <a:gd name="connsiteY115" fmla="*/ 99104 h 361950"/>
                <a:gd name="connsiteX116" fmla="*/ 689706 w 1085850"/>
                <a:gd name="connsiteY116" fmla="*/ 63957 h 361950"/>
                <a:gd name="connsiteX117" fmla="*/ 676942 w 1085850"/>
                <a:gd name="connsiteY117" fmla="*/ 29667 h 361950"/>
                <a:gd name="connsiteX118" fmla="*/ 664273 w 1085850"/>
                <a:gd name="connsiteY118" fmla="*/ 63957 h 361950"/>
                <a:gd name="connsiteX119" fmla="*/ 772477 w 1085850"/>
                <a:gd name="connsiteY119" fmla="*/ 101104 h 361950"/>
                <a:gd name="connsiteX120" fmla="*/ 746950 w 1085850"/>
                <a:gd name="connsiteY120" fmla="*/ 95389 h 361950"/>
                <a:gd name="connsiteX121" fmla="*/ 729804 w 1085850"/>
                <a:gd name="connsiteY121" fmla="*/ 79006 h 361950"/>
                <a:gd name="connsiteX122" fmla="*/ 729804 w 1085850"/>
                <a:gd name="connsiteY122" fmla="*/ 29286 h 361950"/>
                <a:gd name="connsiteX123" fmla="*/ 746950 w 1085850"/>
                <a:gd name="connsiteY123" fmla="*/ 12903 h 361950"/>
                <a:gd name="connsiteX124" fmla="*/ 772477 w 1085850"/>
                <a:gd name="connsiteY124" fmla="*/ 7188 h 361950"/>
                <a:gd name="connsiteX125" fmla="*/ 803624 w 1085850"/>
                <a:gd name="connsiteY125" fmla="*/ 15665 h 361950"/>
                <a:gd name="connsiteX126" fmla="*/ 803624 w 1085850"/>
                <a:gd name="connsiteY126" fmla="*/ 34715 h 361950"/>
                <a:gd name="connsiteX127" fmla="*/ 790670 w 1085850"/>
                <a:gd name="connsiteY127" fmla="*/ 27762 h 361950"/>
                <a:gd name="connsiteX128" fmla="*/ 774097 w 1085850"/>
                <a:gd name="connsiteY128" fmla="*/ 25666 h 361950"/>
                <a:gd name="connsiteX129" fmla="*/ 751904 w 1085850"/>
                <a:gd name="connsiteY129" fmla="*/ 33477 h 361950"/>
                <a:gd name="connsiteX130" fmla="*/ 743713 w 1085850"/>
                <a:gd name="connsiteY130" fmla="*/ 54622 h 361950"/>
                <a:gd name="connsiteX131" fmla="*/ 751999 w 1085850"/>
                <a:gd name="connsiteY131" fmla="*/ 75958 h 361950"/>
                <a:gd name="connsiteX132" fmla="*/ 774097 w 1085850"/>
                <a:gd name="connsiteY132" fmla="*/ 83769 h 361950"/>
                <a:gd name="connsiteX133" fmla="*/ 791052 w 1085850"/>
                <a:gd name="connsiteY133" fmla="*/ 81483 h 361950"/>
                <a:gd name="connsiteX134" fmla="*/ 804958 w 1085850"/>
                <a:gd name="connsiteY134" fmla="*/ 73482 h 361950"/>
                <a:gd name="connsiteX135" fmla="*/ 804958 w 1085850"/>
                <a:gd name="connsiteY135" fmla="*/ 92532 h 361950"/>
                <a:gd name="connsiteX136" fmla="*/ 772763 w 1085850"/>
                <a:gd name="connsiteY136" fmla="*/ 101295 h 361950"/>
                <a:gd name="connsiteX137" fmla="*/ 815626 w 1085850"/>
                <a:gd name="connsiteY137" fmla="*/ 9093 h 361950"/>
                <a:gd name="connsiteX138" fmla="*/ 835248 w 1085850"/>
                <a:gd name="connsiteY138" fmla="*/ 9093 h 361950"/>
                <a:gd name="connsiteX139" fmla="*/ 835248 w 1085850"/>
                <a:gd name="connsiteY139" fmla="*/ 44907 h 361950"/>
                <a:gd name="connsiteX140" fmla="*/ 874491 w 1085850"/>
                <a:gd name="connsiteY140" fmla="*/ 44907 h 361950"/>
                <a:gd name="connsiteX141" fmla="*/ 874491 w 1085850"/>
                <a:gd name="connsiteY141" fmla="*/ 8807 h 361950"/>
                <a:gd name="connsiteX142" fmla="*/ 894112 w 1085850"/>
                <a:gd name="connsiteY142" fmla="*/ 8807 h 361950"/>
                <a:gd name="connsiteX143" fmla="*/ 894112 w 1085850"/>
                <a:gd name="connsiteY143" fmla="*/ 98818 h 361950"/>
                <a:gd name="connsiteX144" fmla="*/ 874491 w 1085850"/>
                <a:gd name="connsiteY144" fmla="*/ 98818 h 361950"/>
                <a:gd name="connsiteX145" fmla="*/ 874491 w 1085850"/>
                <a:gd name="connsiteY145" fmla="*/ 60718 h 361950"/>
                <a:gd name="connsiteX146" fmla="*/ 835248 w 1085850"/>
                <a:gd name="connsiteY146" fmla="*/ 60718 h 361950"/>
                <a:gd name="connsiteX147" fmla="*/ 835248 w 1085850"/>
                <a:gd name="connsiteY147" fmla="*/ 98818 h 361950"/>
                <a:gd name="connsiteX148" fmla="*/ 815626 w 1085850"/>
                <a:gd name="connsiteY148" fmla="*/ 98818 h 361950"/>
                <a:gd name="connsiteX149" fmla="*/ 940975 w 1085850"/>
                <a:gd name="connsiteY149" fmla="*/ 9093 h 361950"/>
                <a:gd name="connsiteX150" fmla="*/ 960025 w 1085850"/>
                <a:gd name="connsiteY150" fmla="*/ 9093 h 361950"/>
                <a:gd name="connsiteX151" fmla="*/ 995935 w 1085850"/>
                <a:gd name="connsiteY151" fmla="*/ 99104 h 361950"/>
                <a:gd name="connsiteX152" fmla="*/ 976408 w 1085850"/>
                <a:gd name="connsiteY152" fmla="*/ 99104 h 361950"/>
                <a:gd name="connsiteX153" fmla="*/ 968692 w 1085850"/>
                <a:gd name="connsiteY153" fmla="*/ 79578 h 361950"/>
                <a:gd name="connsiteX154" fmla="*/ 933069 w 1085850"/>
                <a:gd name="connsiteY154" fmla="*/ 79578 h 361950"/>
                <a:gd name="connsiteX155" fmla="*/ 925259 w 1085850"/>
                <a:gd name="connsiteY155" fmla="*/ 99104 h 361950"/>
                <a:gd name="connsiteX156" fmla="*/ 905161 w 1085850"/>
                <a:gd name="connsiteY156" fmla="*/ 99104 h 361950"/>
                <a:gd name="connsiteX157" fmla="*/ 963263 w 1085850"/>
                <a:gd name="connsiteY157" fmla="*/ 63957 h 361950"/>
                <a:gd name="connsiteX158" fmla="*/ 950500 w 1085850"/>
                <a:gd name="connsiteY158" fmla="*/ 29667 h 361950"/>
                <a:gd name="connsiteX159" fmla="*/ 937736 w 1085850"/>
                <a:gd name="connsiteY159" fmla="*/ 63957 h 361950"/>
                <a:gd name="connsiteX160" fmla="*/ 10097 w 1085850"/>
                <a:gd name="connsiteY160" fmla="*/ 140157 h 361950"/>
                <a:gd name="connsiteX161" fmla="*/ 30956 w 1085850"/>
                <a:gd name="connsiteY161" fmla="*/ 140157 h 361950"/>
                <a:gd name="connsiteX162" fmla="*/ 55721 w 1085850"/>
                <a:gd name="connsiteY162" fmla="*/ 204165 h 361950"/>
                <a:gd name="connsiteX163" fmla="*/ 80581 w 1085850"/>
                <a:gd name="connsiteY163" fmla="*/ 140157 h 361950"/>
                <a:gd name="connsiteX164" fmla="*/ 101346 w 1085850"/>
                <a:gd name="connsiteY164" fmla="*/ 140157 h 361950"/>
                <a:gd name="connsiteX165" fmla="*/ 65341 w 1085850"/>
                <a:gd name="connsiteY165" fmla="*/ 230263 h 361950"/>
                <a:gd name="connsiteX166" fmla="*/ 46291 w 1085850"/>
                <a:gd name="connsiteY166" fmla="*/ 230263 h 361950"/>
                <a:gd name="connsiteX167" fmla="*/ 128206 w 1085850"/>
                <a:gd name="connsiteY167" fmla="*/ 140157 h 361950"/>
                <a:gd name="connsiteX168" fmla="*/ 147256 w 1085850"/>
                <a:gd name="connsiteY168" fmla="*/ 140157 h 361950"/>
                <a:gd name="connsiteX169" fmla="*/ 183166 w 1085850"/>
                <a:gd name="connsiteY169" fmla="*/ 230263 h 361950"/>
                <a:gd name="connsiteX170" fmla="*/ 163163 w 1085850"/>
                <a:gd name="connsiteY170" fmla="*/ 230263 h 361950"/>
                <a:gd name="connsiteX171" fmla="*/ 155449 w 1085850"/>
                <a:gd name="connsiteY171" fmla="*/ 210642 h 361950"/>
                <a:gd name="connsiteX172" fmla="*/ 119824 w 1085850"/>
                <a:gd name="connsiteY172" fmla="*/ 210642 h 361950"/>
                <a:gd name="connsiteX173" fmla="*/ 112109 w 1085850"/>
                <a:gd name="connsiteY173" fmla="*/ 230263 h 361950"/>
                <a:gd name="connsiteX174" fmla="*/ 91916 w 1085850"/>
                <a:gd name="connsiteY174" fmla="*/ 230263 h 361950"/>
                <a:gd name="connsiteX175" fmla="*/ 150495 w 1085850"/>
                <a:gd name="connsiteY175" fmla="*/ 195021 h 361950"/>
                <a:gd name="connsiteX176" fmla="*/ 137731 w 1085850"/>
                <a:gd name="connsiteY176" fmla="*/ 160826 h 361950"/>
                <a:gd name="connsiteX177" fmla="*/ 124968 w 1085850"/>
                <a:gd name="connsiteY177" fmla="*/ 195021 h 361950"/>
                <a:gd name="connsiteX178" fmla="*/ 239268 w 1085850"/>
                <a:gd name="connsiteY178" fmla="*/ 140157 h 361950"/>
                <a:gd name="connsiteX179" fmla="*/ 258318 w 1085850"/>
                <a:gd name="connsiteY179" fmla="*/ 140157 h 361950"/>
                <a:gd name="connsiteX180" fmla="*/ 286036 w 1085850"/>
                <a:gd name="connsiteY180" fmla="*/ 200450 h 361950"/>
                <a:gd name="connsiteX181" fmla="*/ 313848 w 1085850"/>
                <a:gd name="connsiteY181" fmla="*/ 140157 h 361950"/>
                <a:gd name="connsiteX182" fmla="*/ 332898 w 1085850"/>
                <a:gd name="connsiteY182" fmla="*/ 140157 h 361950"/>
                <a:gd name="connsiteX183" fmla="*/ 332898 w 1085850"/>
                <a:gd name="connsiteY183" fmla="*/ 230263 h 361950"/>
                <a:gd name="connsiteX184" fmla="*/ 313848 w 1085850"/>
                <a:gd name="connsiteY184" fmla="*/ 230263 h 361950"/>
                <a:gd name="connsiteX185" fmla="*/ 313848 w 1085850"/>
                <a:gd name="connsiteY185" fmla="*/ 178257 h 361950"/>
                <a:gd name="connsiteX186" fmla="*/ 290036 w 1085850"/>
                <a:gd name="connsiteY186" fmla="*/ 229406 h 361950"/>
                <a:gd name="connsiteX187" fmla="*/ 280511 w 1085850"/>
                <a:gd name="connsiteY187" fmla="*/ 229406 h 361950"/>
                <a:gd name="connsiteX188" fmla="*/ 258032 w 1085850"/>
                <a:gd name="connsiteY188" fmla="*/ 178257 h 361950"/>
                <a:gd name="connsiteX189" fmla="*/ 258032 w 1085850"/>
                <a:gd name="connsiteY189" fmla="*/ 229406 h 361950"/>
                <a:gd name="connsiteX190" fmla="*/ 238982 w 1085850"/>
                <a:gd name="connsiteY190" fmla="*/ 229406 h 361950"/>
                <a:gd name="connsiteX191" fmla="*/ 238982 w 1085850"/>
                <a:gd name="connsiteY191" fmla="*/ 139395 h 361950"/>
                <a:gd name="connsiteX192" fmla="*/ 377190 w 1085850"/>
                <a:gd name="connsiteY192" fmla="*/ 140157 h 361950"/>
                <a:gd name="connsiteX193" fmla="*/ 396240 w 1085850"/>
                <a:gd name="connsiteY193" fmla="*/ 140157 h 361950"/>
                <a:gd name="connsiteX194" fmla="*/ 432149 w 1085850"/>
                <a:gd name="connsiteY194" fmla="*/ 230263 h 361950"/>
                <a:gd name="connsiteX195" fmla="*/ 412242 w 1085850"/>
                <a:gd name="connsiteY195" fmla="*/ 230263 h 361950"/>
                <a:gd name="connsiteX196" fmla="*/ 404526 w 1085850"/>
                <a:gd name="connsiteY196" fmla="*/ 210642 h 361950"/>
                <a:gd name="connsiteX197" fmla="*/ 368808 w 1085850"/>
                <a:gd name="connsiteY197" fmla="*/ 210642 h 361950"/>
                <a:gd name="connsiteX198" fmla="*/ 361093 w 1085850"/>
                <a:gd name="connsiteY198" fmla="*/ 230263 h 361950"/>
                <a:gd name="connsiteX199" fmla="*/ 340995 w 1085850"/>
                <a:gd name="connsiteY199" fmla="*/ 230263 h 361950"/>
                <a:gd name="connsiteX200" fmla="*/ 399479 w 1085850"/>
                <a:gd name="connsiteY200" fmla="*/ 195021 h 361950"/>
                <a:gd name="connsiteX201" fmla="*/ 386715 w 1085850"/>
                <a:gd name="connsiteY201" fmla="*/ 160826 h 361950"/>
                <a:gd name="connsiteX202" fmla="*/ 373952 w 1085850"/>
                <a:gd name="connsiteY202" fmla="*/ 195021 h 361950"/>
                <a:gd name="connsiteX203" fmla="*/ 443103 w 1085850"/>
                <a:gd name="connsiteY203" fmla="*/ 140157 h 361950"/>
                <a:gd name="connsiteX204" fmla="*/ 462724 w 1085850"/>
                <a:gd name="connsiteY204" fmla="*/ 140157 h 361950"/>
                <a:gd name="connsiteX205" fmla="*/ 462724 w 1085850"/>
                <a:gd name="connsiteY205" fmla="*/ 178257 h 361950"/>
                <a:gd name="connsiteX206" fmla="*/ 496729 w 1085850"/>
                <a:gd name="connsiteY206" fmla="*/ 139109 h 361950"/>
                <a:gd name="connsiteX207" fmla="*/ 520065 w 1085850"/>
                <a:gd name="connsiteY207" fmla="*/ 139109 h 361950"/>
                <a:gd name="connsiteX208" fmla="*/ 481965 w 1085850"/>
                <a:gd name="connsiteY208" fmla="*/ 183019 h 361950"/>
                <a:gd name="connsiteX209" fmla="*/ 522732 w 1085850"/>
                <a:gd name="connsiteY209" fmla="*/ 229215 h 361950"/>
                <a:gd name="connsiteX210" fmla="*/ 499396 w 1085850"/>
                <a:gd name="connsiteY210" fmla="*/ 229215 h 361950"/>
                <a:gd name="connsiteX211" fmla="*/ 462630 w 1085850"/>
                <a:gd name="connsiteY211" fmla="*/ 187782 h 361950"/>
                <a:gd name="connsiteX212" fmla="*/ 462630 w 1085850"/>
                <a:gd name="connsiteY212" fmla="*/ 229215 h 361950"/>
                <a:gd name="connsiteX213" fmla="*/ 443008 w 1085850"/>
                <a:gd name="connsiteY213" fmla="*/ 229215 h 361950"/>
                <a:gd name="connsiteX214" fmla="*/ 443008 w 1085850"/>
                <a:gd name="connsiteY214" fmla="*/ 139395 h 361950"/>
                <a:gd name="connsiteX215" fmla="*/ 550450 w 1085850"/>
                <a:gd name="connsiteY215" fmla="*/ 156540 h 361950"/>
                <a:gd name="connsiteX216" fmla="*/ 524161 w 1085850"/>
                <a:gd name="connsiteY216" fmla="*/ 156540 h 361950"/>
                <a:gd name="connsiteX217" fmla="*/ 524161 w 1085850"/>
                <a:gd name="connsiteY217" fmla="*/ 139395 h 361950"/>
                <a:gd name="connsiteX218" fmla="*/ 596265 w 1085850"/>
                <a:gd name="connsiteY218" fmla="*/ 139395 h 361950"/>
                <a:gd name="connsiteX219" fmla="*/ 596265 w 1085850"/>
                <a:gd name="connsiteY219" fmla="*/ 155778 h 361950"/>
                <a:gd name="connsiteX220" fmla="*/ 570071 w 1085850"/>
                <a:gd name="connsiteY220" fmla="*/ 155778 h 361950"/>
                <a:gd name="connsiteX221" fmla="*/ 570071 w 1085850"/>
                <a:gd name="connsiteY221" fmla="*/ 229501 h 361950"/>
                <a:gd name="connsiteX222" fmla="*/ 550450 w 1085850"/>
                <a:gd name="connsiteY222" fmla="*/ 229501 h 361950"/>
                <a:gd name="connsiteX223" fmla="*/ 622363 w 1085850"/>
                <a:gd name="connsiteY223" fmla="*/ 140157 h 361950"/>
                <a:gd name="connsiteX224" fmla="*/ 641413 w 1085850"/>
                <a:gd name="connsiteY224" fmla="*/ 140157 h 361950"/>
                <a:gd name="connsiteX225" fmla="*/ 677418 w 1085850"/>
                <a:gd name="connsiteY225" fmla="*/ 230263 h 361950"/>
                <a:gd name="connsiteX226" fmla="*/ 657416 w 1085850"/>
                <a:gd name="connsiteY226" fmla="*/ 230263 h 361950"/>
                <a:gd name="connsiteX227" fmla="*/ 649700 w 1085850"/>
                <a:gd name="connsiteY227" fmla="*/ 210642 h 361950"/>
                <a:gd name="connsiteX228" fmla="*/ 614458 w 1085850"/>
                <a:gd name="connsiteY228" fmla="*/ 210642 h 361950"/>
                <a:gd name="connsiteX229" fmla="*/ 606742 w 1085850"/>
                <a:gd name="connsiteY229" fmla="*/ 230263 h 361950"/>
                <a:gd name="connsiteX230" fmla="*/ 585883 w 1085850"/>
                <a:gd name="connsiteY230" fmla="*/ 230263 h 361950"/>
                <a:gd name="connsiteX231" fmla="*/ 644653 w 1085850"/>
                <a:gd name="connsiteY231" fmla="*/ 195021 h 361950"/>
                <a:gd name="connsiteX232" fmla="*/ 631888 w 1085850"/>
                <a:gd name="connsiteY232" fmla="*/ 160826 h 361950"/>
                <a:gd name="connsiteX233" fmla="*/ 619125 w 1085850"/>
                <a:gd name="connsiteY233" fmla="*/ 195021 h 361950"/>
                <a:gd name="connsiteX234" fmla="*/ 688277 w 1085850"/>
                <a:gd name="connsiteY234" fmla="*/ 140157 h 361950"/>
                <a:gd name="connsiteX235" fmla="*/ 732473 w 1085850"/>
                <a:gd name="connsiteY235" fmla="*/ 140157 h 361950"/>
                <a:gd name="connsiteX236" fmla="*/ 752475 w 1085850"/>
                <a:gd name="connsiteY236" fmla="*/ 146443 h 361950"/>
                <a:gd name="connsiteX237" fmla="*/ 759714 w 1085850"/>
                <a:gd name="connsiteY237" fmla="*/ 164731 h 361950"/>
                <a:gd name="connsiteX238" fmla="*/ 756856 w 1085850"/>
                <a:gd name="connsiteY238" fmla="*/ 175780 h 361950"/>
                <a:gd name="connsiteX239" fmla="*/ 749140 w 1085850"/>
                <a:gd name="connsiteY239" fmla="*/ 183495 h 361950"/>
                <a:gd name="connsiteX240" fmla="*/ 758665 w 1085850"/>
                <a:gd name="connsiteY240" fmla="*/ 190830 h 361950"/>
                <a:gd name="connsiteX241" fmla="*/ 761999 w 1085850"/>
                <a:gd name="connsiteY241" fmla="*/ 203784 h 361950"/>
                <a:gd name="connsiteX242" fmla="*/ 758379 w 1085850"/>
                <a:gd name="connsiteY242" fmla="*/ 217881 h 361950"/>
                <a:gd name="connsiteX243" fmla="*/ 748282 w 1085850"/>
                <a:gd name="connsiteY243" fmla="*/ 227406 h 361950"/>
                <a:gd name="connsiteX244" fmla="*/ 734185 w 1085850"/>
                <a:gd name="connsiteY244" fmla="*/ 230644 h 361950"/>
                <a:gd name="connsiteX245" fmla="*/ 687800 w 1085850"/>
                <a:gd name="connsiteY245" fmla="*/ 230644 h 361950"/>
                <a:gd name="connsiteX246" fmla="*/ 687800 w 1085850"/>
                <a:gd name="connsiteY246" fmla="*/ 139395 h 361950"/>
                <a:gd name="connsiteX247" fmla="*/ 728758 w 1085850"/>
                <a:gd name="connsiteY247" fmla="*/ 176733 h 361950"/>
                <a:gd name="connsiteX248" fmla="*/ 736854 w 1085850"/>
                <a:gd name="connsiteY248" fmla="*/ 174161 h 361950"/>
                <a:gd name="connsiteX249" fmla="*/ 739807 w 1085850"/>
                <a:gd name="connsiteY249" fmla="*/ 165969 h 361950"/>
                <a:gd name="connsiteX250" fmla="*/ 736949 w 1085850"/>
                <a:gd name="connsiteY250" fmla="*/ 157397 h 361950"/>
                <a:gd name="connsiteX251" fmla="*/ 728090 w 1085850"/>
                <a:gd name="connsiteY251" fmla="*/ 155111 h 361950"/>
                <a:gd name="connsiteX252" fmla="*/ 707899 w 1085850"/>
                <a:gd name="connsiteY252" fmla="*/ 155111 h 361950"/>
                <a:gd name="connsiteX253" fmla="*/ 707899 w 1085850"/>
                <a:gd name="connsiteY253" fmla="*/ 176733 h 361950"/>
                <a:gd name="connsiteX254" fmla="*/ 729901 w 1085850"/>
                <a:gd name="connsiteY254" fmla="*/ 215309 h 361950"/>
                <a:gd name="connsiteX255" fmla="*/ 739426 w 1085850"/>
                <a:gd name="connsiteY255" fmla="*/ 212737 h 361950"/>
                <a:gd name="connsiteX256" fmla="*/ 742664 w 1085850"/>
                <a:gd name="connsiteY256" fmla="*/ 203974 h 361950"/>
                <a:gd name="connsiteX257" fmla="*/ 739330 w 1085850"/>
                <a:gd name="connsiteY257" fmla="*/ 194449 h 361950"/>
                <a:gd name="connsiteX258" fmla="*/ 729139 w 1085850"/>
                <a:gd name="connsiteY258" fmla="*/ 191687 h 361950"/>
                <a:gd name="connsiteX259" fmla="*/ 707803 w 1085850"/>
                <a:gd name="connsiteY259" fmla="*/ 191687 h 361950"/>
                <a:gd name="connsiteX260" fmla="*/ 707803 w 1085850"/>
                <a:gd name="connsiteY260" fmla="*/ 215118 h 361950"/>
                <a:gd name="connsiteX261" fmla="*/ 33433 w 1085850"/>
                <a:gd name="connsiteY261" fmla="*/ 286365 h 361950"/>
                <a:gd name="connsiteX262" fmla="*/ 7144 w 1085850"/>
                <a:gd name="connsiteY262" fmla="*/ 286365 h 361950"/>
                <a:gd name="connsiteX263" fmla="*/ 7144 w 1085850"/>
                <a:gd name="connsiteY263" fmla="*/ 269983 h 361950"/>
                <a:gd name="connsiteX264" fmla="*/ 79249 w 1085850"/>
                <a:gd name="connsiteY264" fmla="*/ 269983 h 361950"/>
                <a:gd name="connsiteX265" fmla="*/ 79249 w 1085850"/>
                <a:gd name="connsiteY265" fmla="*/ 286365 h 361950"/>
                <a:gd name="connsiteX266" fmla="*/ 53055 w 1085850"/>
                <a:gd name="connsiteY266" fmla="*/ 286365 h 361950"/>
                <a:gd name="connsiteX267" fmla="*/ 53055 w 1085850"/>
                <a:gd name="connsiteY267" fmla="*/ 360089 h 361950"/>
                <a:gd name="connsiteX268" fmla="*/ 33433 w 1085850"/>
                <a:gd name="connsiteY268" fmla="*/ 360089 h 361950"/>
                <a:gd name="connsiteX269" fmla="*/ 105347 w 1085850"/>
                <a:gd name="connsiteY269" fmla="*/ 269983 h 361950"/>
                <a:gd name="connsiteX270" fmla="*/ 124397 w 1085850"/>
                <a:gd name="connsiteY270" fmla="*/ 269983 h 361950"/>
                <a:gd name="connsiteX271" fmla="*/ 160401 w 1085850"/>
                <a:gd name="connsiteY271" fmla="*/ 360089 h 361950"/>
                <a:gd name="connsiteX272" fmla="*/ 140398 w 1085850"/>
                <a:gd name="connsiteY272" fmla="*/ 360089 h 361950"/>
                <a:gd name="connsiteX273" fmla="*/ 132684 w 1085850"/>
                <a:gd name="connsiteY273" fmla="*/ 340467 h 361950"/>
                <a:gd name="connsiteX274" fmla="*/ 96965 w 1085850"/>
                <a:gd name="connsiteY274" fmla="*/ 340467 h 361950"/>
                <a:gd name="connsiteX275" fmla="*/ 89249 w 1085850"/>
                <a:gd name="connsiteY275" fmla="*/ 360089 h 361950"/>
                <a:gd name="connsiteX276" fmla="*/ 69152 w 1085850"/>
                <a:gd name="connsiteY276" fmla="*/ 360089 h 361950"/>
                <a:gd name="connsiteX277" fmla="*/ 127635 w 1085850"/>
                <a:gd name="connsiteY277" fmla="*/ 324942 h 361950"/>
                <a:gd name="connsiteX278" fmla="*/ 114872 w 1085850"/>
                <a:gd name="connsiteY278" fmla="*/ 290652 h 361950"/>
                <a:gd name="connsiteX279" fmla="*/ 102108 w 1085850"/>
                <a:gd name="connsiteY279" fmla="*/ 324942 h 361950"/>
                <a:gd name="connsiteX280" fmla="*/ 206692 w 1085850"/>
                <a:gd name="connsiteY280" fmla="*/ 269983 h 361950"/>
                <a:gd name="connsiteX281" fmla="*/ 226314 w 1085850"/>
                <a:gd name="connsiteY281" fmla="*/ 269983 h 361950"/>
                <a:gd name="connsiteX282" fmla="*/ 226314 w 1085850"/>
                <a:gd name="connsiteY282" fmla="*/ 343706 h 361950"/>
                <a:gd name="connsiteX283" fmla="*/ 267557 w 1085850"/>
                <a:gd name="connsiteY283" fmla="*/ 343706 h 361950"/>
                <a:gd name="connsiteX284" fmla="*/ 267557 w 1085850"/>
                <a:gd name="connsiteY284" fmla="*/ 360089 h 361950"/>
                <a:gd name="connsiteX285" fmla="*/ 206692 w 1085850"/>
                <a:gd name="connsiteY285" fmla="*/ 360089 h 361950"/>
                <a:gd name="connsiteX286" fmla="*/ 275939 w 1085850"/>
                <a:gd name="connsiteY286" fmla="*/ 269983 h 361950"/>
                <a:gd name="connsiteX287" fmla="*/ 294989 w 1085850"/>
                <a:gd name="connsiteY287" fmla="*/ 269983 h 361950"/>
                <a:gd name="connsiteX288" fmla="*/ 294989 w 1085850"/>
                <a:gd name="connsiteY288" fmla="*/ 360089 h 361950"/>
                <a:gd name="connsiteX289" fmla="*/ 275939 w 1085850"/>
                <a:gd name="connsiteY289" fmla="*/ 360089 h 361950"/>
                <a:gd name="connsiteX290" fmla="*/ 308992 w 1085850"/>
                <a:gd name="connsiteY290" fmla="*/ 269983 h 361950"/>
                <a:gd name="connsiteX291" fmla="*/ 328042 w 1085850"/>
                <a:gd name="connsiteY291" fmla="*/ 269983 h 361950"/>
                <a:gd name="connsiteX292" fmla="*/ 356331 w 1085850"/>
                <a:gd name="connsiteY292" fmla="*/ 330657 h 361950"/>
                <a:gd name="connsiteX293" fmla="*/ 384143 w 1085850"/>
                <a:gd name="connsiteY293" fmla="*/ 270363 h 361950"/>
                <a:gd name="connsiteX294" fmla="*/ 403193 w 1085850"/>
                <a:gd name="connsiteY294" fmla="*/ 270363 h 361950"/>
                <a:gd name="connsiteX295" fmla="*/ 403193 w 1085850"/>
                <a:gd name="connsiteY295" fmla="*/ 360470 h 361950"/>
                <a:gd name="connsiteX296" fmla="*/ 384143 w 1085850"/>
                <a:gd name="connsiteY296" fmla="*/ 360470 h 361950"/>
                <a:gd name="connsiteX297" fmla="*/ 384143 w 1085850"/>
                <a:gd name="connsiteY297" fmla="*/ 308940 h 361950"/>
                <a:gd name="connsiteX298" fmla="*/ 360236 w 1085850"/>
                <a:gd name="connsiteY298" fmla="*/ 360089 h 361950"/>
                <a:gd name="connsiteX299" fmla="*/ 351282 w 1085850"/>
                <a:gd name="connsiteY299" fmla="*/ 360089 h 361950"/>
                <a:gd name="connsiteX300" fmla="*/ 327565 w 1085850"/>
                <a:gd name="connsiteY300" fmla="*/ 308940 h 361950"/>
                <a:gd name="connsiteX301" fmla="*/ 327565 w 1085850"/>
                <a:gd name="connsiteY301" fmla="*/ 360089 h 361950"/>
                <a:gd name="connsiteX302" fmla="*/ 308515 w 1085850"/>
                <a:gd name="connsiteY302" fmla="*/ 360089 h 361950"/>
                <a:gd name="connsiteX303" fmla="*/ 416623 w 1085850"/>
                <a:gd name="connsiteY303" fmla="*/ 269983 h 361950"/>
                <a:gd name="connsiteX304" fmla="*/ 435673 w 1085850"/>
                <a:gd name="connsiteY304" fmla="*/ 269983 h 361950"/>
                <a:gd name="connsiteX305" fmla="*/ 435673 w 1085850"/>
                <a:gd name="connsiteY305" fmla="*/ 360089 h 361950"/>
                <a:gd name="connsiteX306" fmla="*/ 416623 w 1085850"/>
                <a:gd name="connsiteY306" fmla="*/ 360089 h 361950"/>
                <a:gd name="connsiteX307" fmla="*/ 492253 w 1085850"/>
                <a:gd name="connsiteY307" fmla="*/ 269983 h 361950"/>
                <a:gd name="connsiteX308" fmla="*/ 513112 w 1085850"/>
                <a:gd name="connsiteY308" fmla="*/ 269983 h 361950"/>
                <a:gd name="connsiteX309" fmla="*/ 537877 w 1085850"/>
                <a:gd name="connsiteY309" fmla="*/ 334086 h 361950"/>
                <a:gd name="connsiteX310" fmla="*/ 562737 w 1085850"/>
                <a:gd name="connsiteY310" fmla="*/ 269983 h 361950"/>
                <a:gd name="connsiteX311" fmla="*/ 583502 w 1085850"/>
                <a:gd name="connsiteY311" fmla="*/ 269983 h 361950"/>
                <a:gd name="connsiteX312" fmla="*/ 547783 w 1085850"/>
                <a:gd name="connsiteY312" fmla="*/ 360089 h 361950"/>
                <a:gd name="connsiteX313" fmla="*/ 528733 w 1085850"/>
                <a:gd name="connsiteY313" fmla="*/ 360089 h 361950"/>
                <a:gd name="connsiteX314" fmla="*/ 610362 w 1085850"/>
                <a:gd name="connsiteY314" fmla="*/ 269983 h 361950"/>
                <a:gd name="connsiteX315" fmla="*/ 629412 w 1085850"/>
                <a:gd name="connsiteY315" fmla="*/ 269983 h 361950"/>
                <a:gd name="connsiteX316" fmla="*/ 665321 w 1085850"/>
                <a:gd name="connsiteY316" fmla="*/ 360089 h 361950"/>
                <a:gd name="connsiteX317" fmla="*/ 645414 w 1085850"/>
                <a:gd name="connsiteY317" fmla="*/ 360089 h 361950"/>
                <a:gd name="connsiteX318" fmla="*/ 637604 w 1085850"/>
                <a:gd name="connsiteY318" fmla="*/ 340467 h 361950"/>
                <a:gd name="connsiteX319" fmla="*/ 601980 w 1085850"/>
                <a:gd name="connsiteY319" fmla="*/ 340467 h 361950"/>
                <a:gd name="connsiteX320" fmla="*/ 594265 w 1085850"/>
                <a:gd name="connsiteY320" fmla="*/ 360089 h 361950"/>
                <a:gd name="connsiteX321" fmla="*/ 574072 w 1085850"/>
                <a:gd name="connsiteY321" fmla="*/ 360089 h 361950"/>
                <a:gd name="connsiteX322" fmla="*/ 632651 w 1085850"/>
                <a:gd name="connsiteY322" fmla="*/ 324942 h 361950"/>
                <a:gd name="connsiteX323" fmla="*/ 619887 w 1085850"/>
                <a:gd name="connsiteY323" fmla="*/ 290652 h 361950"/>
                <a:gd name="connsiteX324" fmla="*/ 607123 w 1085850"/>
                <a:gd name="connsiteY324" fmla="*/ 324942 h 361950"/>
                <a:gd name="connsiteX325" fmla="*/ 671799 w 1085850"/>
                <a:gd name="connsiteY325" fmla="*/ 347040 h 361950"/>
                <a:gd name="connsiteX326" fmla="*/ 715899 w 1085850"/>
                <a:gd name="connsiteY326" fmla="*/ 286365 h 361950"/>
                <a:gd name="connsiteX327" fmla="*/ 673037 w 1085850"/>
                <a:gd name="connsiteY327" fmla="*/ 286365 h 361950"/>
                <a:gd name="connsiteX328" fmla="*/ 673037 w 1085850"/>
                <a:gd name="connsiteY328" fmla="*/ 269983 h 361950"/>
                <a:gd name="connsiteX329" fmla="*/ 739712 w 1085850"/>
                <a:gd name="connsiteY329" fmla="*/ 269983 h 361950"/>
                <a:gd name="connsiteX330" fmla="*/ 739712 w 1085850"/>
                <a:gd name="connsiteY330" fmla="*/ 283032 h 361950"/>
                <a:gd name="connsiteX331" fmla="*/ 695992 w 1085850"/>
                <a:gd name="connsiteY331" fmla="*/ 343611 h 361950"/>
                <a:gd name="connsiteX332" fmla="*/ 742379 w 1085850"/>
                <a:gd name="connsiteY332" fmla="*/ 343611 h 361950"/>
                <a:gd name="connsiteX333" fmla="*/ 742379 w 1085850"/>
                <a:gd name="connsiteY333" fmla="*/ 359994 h 361950"/>
                <a:gd name="connsiteX334" fmla="*/ 671513 w 1085850"/>
                <a:gd name="connsiteY334" fmla="*/ 359994 h 361950"/>
                <a:gd name="connsiteX335" fmla="*/ 671513 w 1085850"/>
                <a:gd name="connsiteY335" fmla="*/ 347040 h 361950"/>
                <a:gd name="connsiteX336" fmla="*/ 753618 w 1085850"/>
                <a:gd name="connsiteY336" fmla="*/ 269983 h 361950"/>
                <a:gd name="connsiteX337" fmla="*/ 773240 w 1085850"/>
                <a:gd name="connsiteY337" fmla="*/ 269983 h 361950"/>
                <a:gd name="connsiteX338" fmla="*/ 773240 w 1085850"/>
                <a:gd name="connsiteY338" fmla="*/ 360089 h 361950"/>
                <a:gd name="connsiteX339" fmla="*/ 753618 w 1085850"/>
                <a:gd name="connsiteY339" fmla="*/ 360089 h 361950"/>
                <a:gd name="connsiteX340" fmla="*/ 786765 w 1085850"/>
                <a:gd name="connsiteY340" fmla="*/ 269983 h 361950"/>
                <a:gd name="connsiteX341" fmla="*/ 825817 w 1085850"/>
                <a:gd name="connsiteY341" fmla="*/ 269983 h 361950"/>
                <a:gd name="connsiteX342" fmla="*/ 849725 w 1085850"/>
                <a:gd name="connsiteY342" fmla="*/ 277698 h 361950"/>
                <a:gd name="connsiteX343" fmla="*/ 858298 w 1085850"/>
                <a:gd name="connsiteY343" fmla="*/ 299796 h 361950"/>
                <a:gd name="connsiteX344" fmla="*/ 853630 w 1085850"/>
                <a:gd name="connsiteY344" fmla="*/ 316846 h 361950"/>
                <a:gd name="connsiteX345" fmla="*/ 840486 w 1085850"/>
                <a:gd name="connsiteY345" fmla="*/ 327133 h 361950"/>
                <a:gd name="connsiteX346" fmla="*/ 857631 w 1085850"/>
                <a:gd name="connsiteY346" fmla="*/ 360089 h 361950"/>
                <a:gd name="connsiteX347" fmla="*/ 837534 w 1085850"/>
                <a:gd name="connsiteY347" fmla="*/ 360089 h 361950"/>
                <a:gd name="connsiteX348" fmla="*/ 821722 w 1085850"/>
                <a:gd name="connsiteY348" fmla="*/ 329514 h 361950"/>
                <a:gd name="connsiteX349" fmla="*/ 806387 w 1085850"/>
                <a:gd name="connsiteY349" fmla="*/ 329514 h 361950"/>
                <a:gd name="connsiteX350" fmla="*/ 806387 w 1085850"/>
                <a:gd name="connsiteY350" fmla="*/ 360089 h 361950"/>
                <a:gd name="connsiteX351" fmla="*/ 786765 w 1085850"/>
                <a:gd name="connsiteY351" fmla="*/ 360089 h 361950"/>
                <a:gd name="connsiteX352" fmla="*/ 786765 w 1085850"/>
                <a:gd name="connsiteY352" fmla="*/ 269983 h 361950"/>
                <a:gd name="connsiteX353" fmla="*/ 822293 w 1085850"/>
                <a:gd name="connsiteY353" fmla="*/ 313131 h 361950"/>
                <a:gd name="connsiteX354" fmla="*/ 834104 w 1085850"/>
                <a:gd name="connsiteY354" fmla="*/ 309987 h 361950"/>
                <a:gd name="connsiteX355" fmla="*/ 838485 w 1085850"/>
                <a:gd name="connsiteY355" fmla="*/ 299796 h 361950"/>
                <a:gd name="connsiteX356" fmla="*/ 834199 w 1085850"/>
                <a:gd name="connsiteY356" fmla="*/ 289413 h 361950"/>
                <a:gd name="connsiteX357" fmla="*/ 822293 w 1085850"/>
                <a:gd name="connsiteY357" fmla="*/ 286365 h 361950"/>
                <a:gd name="connsiteX358" fmla="*/ 806387 w 1085850"/>
                <a:gd name="connsiteY358" fmla="*/ 286365 h 361950"/>
                <a:gd name="connsiteX359" fmla="*/ 806387 w 1085850"/>
                <a:gd name="connsiteY359" fmla="*/ 313131 h 361950"/>
                <a:gd name="connsiteX360" fmla="*/ 869252 w 1085850"/>
                <a:gd name="connsiteY360" fmla="*/ 269983 h 361950"/>
                <a:gd name="connsiteX361" fmla="*/ 888302 w 1085850"/>
                <a:gd name="connsiteY361" fmla="*/ 269983 h 361950"/>
                <a:gd name="connsiteX362" fmla="*/ 888302 w 1085850"/>
                <a:gd name="connsiteY362" fmla="*/ 343706 h 361950"/>
                <a:gd name="connsiteX363" fmla="*/ 929544 w 1085850"/>
                <a:gd name="connsiteY363" fmla="*/ 343706 h 361950"/>
                <a:gd name="connsiteX364" fmla="*/ 929544 w 1085850"/>
                <a:gd name="connsiteY364" fmla="*/ 360089 h 361950"/>
                <a:gd name="connsiteX365" fmla="*/ 868775 w 1085850"/>
                <a:gd name="connsiteY365" fmla="*/ 360089 h 361950"/>
                <a:gd name="connsiteX366" fmla="*/ 938403 w 1085850"/>
                <a:gd name="connsiteY366" fmla="*/ 269983 h 361950"/>
                <a:gd name="connsiteX367" fmla="*/ 958024 w 1085850"/>
                <a:gd name="connsiteY367" fmla="*/ 269983 h 361950"/>
                <a:gd name="connsiteX368" fmla="*/ 958024 w 1085850"/>
                <a:gd name="connsiteY368" fmla="*/ 360089 h 361950"/>
                <a:gd name="connsiteX369" fmla="*/ 938308 w 1085850"/>
                <a:gd name="connsiteY369" fmla="*/ 360089 h 361950"/>
                <a:gd name="connsiteX370" fmla="*/ 1017651 w 1085850"/>
                <a:gd name="connsiteY370" fmla="*/ 361994 h 361950"/>
                <a:gd name="connsiteX371" fmla="*/ 992123 w 1085850"/>
                <a:gd name="connsiteY371" fmla="*/ 356279 h 361950"/>
                <a:gd name="connsiteX372" fmla="*/ 974978 w 1085850"/>
                <a:gd name="connsiteY372" fmla="*/ 339991 h 361950"/>
                <a:gd name="connsiteX373" fmla="*/ 974978 w 1085850"/>
                <a:gd name="connsiteY373" fmla="*/ 290176 h 361950"/>
                <a:gd name="connsiteX374" fmla="*/ 992123 w 1085850"/>
                <a:gd name="connsiteY374" fmla="*/ 273793 h 361950"/>
                <a:gd name="connsiteX375" fmla="*/ 1017651 w 1085850"/>
                <a:gd name="connsiteY375" fmla="*/ 268078 h 361950"/>
                <a:gd name="connsiteX376" fmla="*/ 1034986 w 1085850"/>
                <a:gd name="connsiteY376" fmla="*/ 270078 h 361950"/>
                <a:gd name="connsiteX377" fmla="*/ 1048797 w 1085850"/>
                <a:gd name="connsiteY377" fmla="*/ 276364 h 361950"/>
                <a:gd name="connsiteX378" fmla="*/ 1048798 w 1085850"/>
                <a:gd name="connsiteY378" fmla="*/ 295414 h 361950"/>
                <a:gd name="connsiteX379" fmla="*/ 1035939 w 1085850"/>
                <a:gd name="connsiteY379" fmla="*/ 288652 h 361950"/>
                <a:gd name="connsiteX380" fmla="*/ 1019366 w 1085850"/>
                <a:gd name="connsiteY380" fmla="*/ 286556 h 361950"/>
                <a:gd name="connsiteX381" fmla="*/ 1003840 w 1085850"/>
                <a:gd name="connsiteY381" fmla="*/ 290080 h 361950"/>
                <a:gd name="connsiteX382" fmla="*/ 992886 w 1085850"/>
                <a:gd name="connsiteY382" fmla="*/ 300177 h 361950"/>
                <a:gd name="connsiteX383" fmla="*/ 988885 w 1085850"/>
                <a:gd name="connsiteY383" fmla="*/ 315512 h 361950"/>
                <a:gd name="connsiteX384" fmla="*/ 992600 w 1085850"/>
                <a:gd name="connsiteY384" fmla="*/ 331038 h 361950"/>
                <a:gd name="connsiteX385" fmla="*/ 1002982 w 1085850"/>
                <a:gd name="connsiteY385" fmla="*/ 341230 h 361950"/>
                <a:gd name="connsiteX386" fmla="*/ 1018412 w 1085850"/>
                <a:gd name="connsiteY386" fmla="*/ 344849 h 361950"/>
                <a:gd name="connsiteX387" fmla="*/ 1032318 w 1085850"/>
                <a:gd name="connsiteY387" fmla="*/ 342087 h 361950"/>
                <a:gd name="connsiteX388" fmla="*/ 1032320 w 1085850"/>
                <a:gd name="connsiteY388" fmla="*/ 324275 h 361950"/>
                <a:gd name="connsiteX389" fmla="*/ 1017746 w 1085850"/>
                <a:gd name="connsiteY389" fmla="*/ 324275 h 361950"/>
                <a:gd name="connsiteX390" fmla="*/ 1017746 w 1085850"/>
                <a:gd name="connsiteY390" fmla="*/ 309797 h 361950"/>
                <a:gd name="connsiteX391" fmla="*/ 1051274 w 1085850"/>
                <a:gd name="connsiteY391" fmla="*/ 309797 h 361950"/>
                <a:gd name="connsiteX392" fmla="*/ 1051274 w 1085850"/>
                <a:gd name="connsiteY392" fmla="*/ 353231 h 361950"/>
                <a:gd name="connsiteX393" fmla="*/ 1017937 w 1085850"/>
                <a:gd name="connsiteY393" fmla="*/ 361994 h 361950"/>
                <a:gd name="connsiteX394" fmla="*/ 1062228 w 1085850"/>
                <a:gd name="connsiteY394" fmla="*/ 269983 h 361950"/>
                <a:gd name="connsiteX395" fmla="*/ 1081849 w 1085850"/>
                <a:gd name="connsiteY395" fmla="*/ 269983 h 361950"/>
                <a:gd name="connsiteX396" fmla="*/ 1081849 w 1085850"/>
                <a:gd name="connsiteY396" fmla="*/ 360089 h 361950"/>
                <a:gd name="connsiteX397" fmla="*/ 1062133 w 1085850"/>
                <a:gd name="connsiteY397" fmla="*/ 360089 h 361950"/>
                <a:gd name="connsiteX398" fmla="*/ 177069 w 1085850"/>
                <a:gd name="connsiteY398" fmla="*/ 268078 h 361950"/>
                <a:gd name="connsiteX399" fmla="*/ 196119 w 1085850"/>
                <a:gd name="connsiteY399" fmla="*/ 268078 h 361950"/>
                <a:gd name="connsiteX400" fmla="*/ 185833 w 1085850"/>
                <a:gd name="connsiteY400" fmla="*/ 293605 h 361950"/>
                <a:gd name="connsiteX401" fmla="*/ 169164 w 1085850"/>
                <a:gd name="connsiteY401" fmla="*/ 293605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Lst>
              <a:rect l="l" t="t" r="r" b="b"/>
              <a:pathLst>
                <a:path w="1085850" h="361950">
                  <a:moveTo>
                    <a:pt x="8954" y="8807"/>
                  </a:moveTo>
                  <a:lnTo>
                    <a:pt x="28004" y="8807"/>
                  </a:lnTo>
                  <a:lnTo>
                    <a:pt x="55721" y="69100"/>
                  </a:lnTo>
                  <a:lnTo>
                    <a:pt x="83534" y="8807"/>
                  </a:lnTo>
                  <a:lnTo>
                    <a:pt x="102584" y="8807"/>
                  </a:lnTo>
                  <a:lnTo>
                    <a:pt x="102584" y="98818"/>
                  </a:lnTo>
                  <a:lnTo>
                    <a:pt x="83534" y="98818"/>
                  </a:lnTo>
                  <a:lnTo>
                    <a:pt x="83534" y="47669"/>
                  </a:lnTo>
                  <a:lnTo>
                    <a:pt x="59722" y="98818"/>
                  </a:lnTo>
                  <a:lnTo>
                    <a:pt x="50674" y="98818"/>
                  </a:lnTo>
                  <a:lnTo>
                    <a:pt x="26955" y="47669"/>
                  </a:lnTo>
                  <a:lnTo>
                    <a:pt x="26955" y="98818"/>
                  </a:lnTo>
                  <a:lnTo>
                    <a:pt x="7905" y="98818"/>
                  </a:lnTo>
                  <a:lnTo>
                    <a:pt x="7905" y="8807"/>
                  </a:lnTo>
                  <a:close/>
                  <a:moveTo>
                    <a:pt x="146781" y="8807"/>
                  </a:moveTo>
                  <a:lnTo>
                    <a:pt x="165831" y="8807"/>
                  </a:lnTo>
                  <a:lnTo>
                    <a:pt x="201740" y="98818"/>
                  </a:lnTo>
                  <a:lnTo>
                    <a:pt x="181832" y="98818"/>
                  </a:lnTo>
                  <a:lnTo>
                    <a:pt x="174117" y="79292"/>
                  </a:lnTo>
                  <a:lnTo>
                    <a:pt x="138208" y="79292"/>
                  </a:lnTo>
                  <a:lnTo>
                    <a:pt x="130492" y="98818"/>
                  </a:lnTo>
                  <a:lnTo>
                    <a:pt x="110394" y="98818"/>
                  </a:lnTo>
                  <a:close/>
                  <a:moveTo>
                    <a:pt x="169069" y="63671"/>
                  </a:moveTo>
                  <a:lnTo>
                    <a:pt x="156401" y="29381"/>
                  </a:lnTo>
                  <a:lnTo>
                    <a:pt x="143637" y="63671"/>
                  </a:lnTo>
                  <a:close/>
                  <a:moveTo>
                    <a:pt x="212788" y="8807"/>
                  </a:moveTo>
                  <a:lnTo>
                    <a:pt x="232410" y="8807"/>
                  </a:lnTo>
                  <a:lnTo>
                    <a:pt x="232410" y="47955"/>
                  </a:lnTo>
                  <a:lnTo>
                    <a:pt x="266414" y="8807"/>
                  </a:lnTo>
                  <a:lnTo>
                    <a:pt x="289751" y="8807"/>
                  </a:lnTo>
                  <a:lnTo>
                    <a:pt x="251651" y="52717"/>
                  </a:lnTo>
                  <a:lnTo>
                    <a:pt x="292417" y="98818"/>
                  </a:lnTo>
                  <a:lnTo>
                    <a:pt x="269081" y="98818"/>
                  </a:lnTo>
                  <a:lnTo>
                    <a:pt x="232506" y="57480"/>
                  </a:lnTo>
                  <a:lnTo>
                    <a:pt x="232506" y="98818"/>
                  </a:lnTo>
                  <a:lnTo>
                    <a:pt x="212884" y="98818"/>
                  </a:lnTo>
                  <a:lnTo>
                    <a:pt x="212884" y="8807"/>
                  </a:lnTo>
                  <a:close/>
                  <a:moveTo>
                    <a:pt x="320135" y="25190"/>
                  </a:moveTo>
                  <a:lnTo>
                    <a:pt x="293846" y="25190"/>
                  </a:lnTo>
                  <a:lnTo>
                    <a:pt x="293846" y="8807"/>
                  </a:lnTo>
                  <a:lnTo>
                    <a:pt x="365951" y="8807"/>
                  </a:lnTo>
                  <a:lnTo>
                    <a:pt x="365951" y="25190"/>
                  </a:lnTo>
                  <a:lnTo>
                    <a:pt x="339662" y="25190"/>
                  </a:lnTo>
                  <a:lnTo>
                    <a:pt x="339662" y="98818"/>
                  </a:lnTo>
                  <a:lnTo>
                    <a:pt x="320135" y="98818"/>
                  </a:lnTo>
                  <a:close/>
                  <a:moveTo>
                    <a:pt x="392049" y="8807"/>
                  </a:moveTo>
                  <a:lnTo>
                    <a:pt x="411099" y="8807"/>
                  </a:lnTo>
                  <a:lnTo>
                    <a:pt x="447104" y="98818"/>
                  </a:lnTo>
                  <a:lnTo>
                    <a:pt x="427101" y="98818"/>
                  </a:lnTo>
                  <a:lnTo>
                    <a:pt x="419386" y="79292"/>
                  </a:lnTo>
                  <a:lnTo>
                    <a:pt x="383667" y="79292"/>
                  </a:lnTo>
                  <a:lnTo>
                    <a:pt x="375951" y="98818"/>
                  </a:lnTo>
                  <a:lnTo>
                    <a:pt x="355854" y="98818"/>
                  </a:lnTo>
                  <a:close/>
                  <a:moveTo>
                    <a:pt x="414433" y="63957"/>
                  </a:moveTo>
                  <a:lnTo>
                    <a:pt x="401670" y="29667"/>
                  </a:lnTo>
                  <a:lnTo>
                    <a:pt x="388905" y="63957"/>
                  </a:lnTo>
                  <a:close/>
                  <a:moveTo>
                    <a:pt x="458057" y="9093"/>
                  </a:moveTo>
                  <a:lnTo>
                    <a:pt x="502253" y="9093"/>
                  </a:lnTo>
                  <a:cubicBezTo>
                    <a:pt x="509464" y="8680"/>
                    <a:pt x="516578" y="10915"/>
                    <a:pt x="522255" y="15379"/>
                  </a:cubicBezTo>
                  <a:cubicBezTo>
                    <a:pt x="527268" y="20096"/>
                    <a:pt x="529920" y="26798"/>
                    <a:pt x="529494" y="33667"/>
                  </a:cubicBezTo>
                  <a:cubicBezTo>
                    <a:pt x="529544" y="37539"/>
                    <a:pt x="528557" y="41354"/>
                    <a:pt x="526636" y="44716"/>
                  </a:cubicBezTo>
                  <a:cubicBezTo>
                    <a:pt x="524824" y="47924"/>
                    <a:pt x="522152" y="50563"/>
                    <a:pt x="518921" y="52336"/>
                  </a:cubicBezTo>
                  <a:cubicBezTo>
                    <a:pt x="522789" y="53766"/>
                    <a:pt x="526117" y="56362"/>
                    <a:pt x="528446" y="59766"/>
                  </a:cubicBezTo>
                  <a:cubicBezTo>
                    <a:pt x="530851" y="63643"/>
                    <a:pt x="532014" y="68163"/>
                    <a:pt x="531779" y="72720"/>
                  </a:cubicBezTo>
                  <a:cubicBezTo>
                    <a:pt x="531888" y="77662"/>
                    <a:pt x="530636" y="82539"/>
                    <a:pt x="528160" y="86817"/>
                  </a:cubicBezTo>
                  <a:cubicBezTo>
                    <a:pt x="525805" y="90917"/>
                    <a:pt x="522294" y="94230"/>
                    <a:pt x="518063" y="96342"/>
                  </a:cubicBezTo>
                  <a:cubicBezTo>
                    <a:pt x="513673" y="98476"/>
                    <a:pt x="508846" y="99553"/>
                    <a:pt x="503966" y="99485"/>
                  </a:cubicBezTo>
                  <a:lnTo>
                    <a:pt x="457581" y="99485"/>
                  </a:lnTo>
                  <a:lnTo>
                    <a:pt x="457581" y="8807"/>
                  </a:lnTo>
                  <a:close/>
                  <a:moveTo>
                    <a:pt x="498538" y="45669"/>
                  </a:moveTo>
                  <a:cubicBezTo>
                    <a:pt x="501460" y="45827"/>
                    <a:pt x="504339" y="44913"/>
                    <a:pt x="506634" y="43097"/>
                  </a:cubicBezTo>
                  <a:cubicBezTo>
                    <a:pt x="508783" y="40938"/>
                    <a:pt x="509864" y="37938"/>
                    <a:pt x="509588" y="34905"/>
                  </a:cubicBezTo>
                  <a:cubicBezTo>
                    <a:pt x="509965" y="31764"/>
                    <a:pt x="508917" y="28619"/>
                    <a:pt x="506730" y="26333"/>
                  </a:cubicBezTo>
                  <a:cubicBezTo>
                    <a:pt x="504113" y="24607"/>
                    <a:pt x="500996" y="23803"/>
                    <a:pt x="497871" y="24047"/>
                  </a:cubicBezTo>
                  <a:lnTo>
                    <a:pt x="477679" y="24047"/>
                  </a:lnTo>
                  <a:lnTo>
                    <a:pt x="477679" y="45669"/>
                  </a:lnTo>
                  <a:close/>
                  <a:moveTo>
                    <a:pt x="499681" y="84245"/>
                  </a:moveTo>
                  <a:cubicBezTo>
                    <a:pt x="503052" y="84453"/>
                    <a:pt x="506398" y="83550"/>
                    <a:pt x="509206" y="81673"/>
                  </a:cubicBezTo>
                  <a:cubicBezTo>
                    <a:pt x="511626" y="79439"/>
                    <a:pt x="512830" y="76181"/>
                    <a:pt x="512444" y="72910"/>
                  </a:cubicBezTo>
                  <a:cubicBezTo>
                    <a:pt x="512828" y="69395"/>
                    <a:pt x="511603" y="65894"/>
                    <a:pt x="509111" y="63385"/>
                  </a:cubicBezTo>
                  <a:cubicBezTo>
                    <a:pt x="506149" y="61276"/>
                    <a:pt x="502545" y="60265"/>
                    <a:pt x="498920" y="60528"/>
                  </a:cubicBezTo>
                  <a:lnTo>
                    <a:pt x="477584" y="60528"/>
                  </a:lnTo>
                  <a:lnTo>
                    <a:pt x="477584" y="83959"/>
                  </a:lnTo>
                  <a:close/>
                  <a:moveTo>
                    <a:pt x="589407" y="101104"/>
                  </a:moveTo>
                  <a:cubicBezTo>
                    <a:pt x="580561" y="101289"/>
                    <a:pt x="571802" y="99328"/>
                    <a:pt x="563880" y="95389"/>
                  </a:cubicBezTo>
                  <a:cubicBezTo>
                    <a:pt x="556683" y="91724"/>
                    <a:pt x="550722" y="86028"/>
                    <a:pt x="546734" y="79006"/>
                  </a:cubicBezTo>
                  <a:cubicBezTo>
                    <a:pt x="542508" y="71417"/>
                    <a:pt x="540402" y="62830"/>
                    <a:pt x="540638" y="54146"/>
                  </a:cubicBezTo>
                  <a:cubicBezTo>
                    <a:pt x="540411" y="45463"/>
                    <a:pt x="542516" y="36878"/>
                    <a:pt x="546734" y="29286"/>
                  </a:cubicBezTo>
                  <a:cubicBezTo>
                    <a:pt x="550666" y="22221"/>
                    <a:pt x="556643" y="16510"/>
                    <a:pt x="563880" y="12903"/>
                  </a:cubicBezTo>
                  <a:cubicBezTo>
                    <a:pt x="571802" y="8964"/>
                    <a:pt x="580561" y="7003"/>
                    <a:pt x="589407" y="7188"/>
                  </a:cubicBezTo>
                  <a:cubicBezTo>
                    <a:pt x="595247" y="7110"/>
                    <a:pt x="601074" y="7783"/>
                    <a:pt x="606742" y="9188"/>
                  </a:cubicBezTo>
                  <a:cubicBezTo>
                    <a:pt x="611646" y="10502"/>
                    <a:pt x="616309" y="12592"/>
                    <a:pt x="620553" y="15379"/>
                  </a:cubicBezTo>
                  <a:lnTo>
                    <a:pt x="620554" y="34429"/>
                  </a:lnTo>
                  <a:cubicBezTo>
                    <a:pt x="616722" y="31346"/>
                    <a:pt x="612321" y="29048"/>
                    <a:pt x="607600" y="27666"/>
                  </a:cubicBezTo>
                  <a:cubicBezTo>
                    <a:pt x="602195" y="26230"/>
                    <a:pt x="596619" y="25526"/>
                    <a:pt x="591027" y="25571"/>
                  </a:cubicBezTo>
                  <a:cubicBezTo>
                    <a:pt x="585648" y="25519"/>
                    <a:pt x="580331" y="26725"/>
                    <a:pt x="575501" y="29095"/>
                  </a:cubicBezTo>
                  <a:cubicBezTo>
                    <a:pt x="571005" y="31418"/>
                    <a:pt x="567246" y="34947"/>
                    <a:pt x="564642" y="39287"/>
                  </a:cubicBezTo>
                  <a:cubicBezTo>
                    <a:pt x="561906" y="43892"/>
                    <a:pt x="560520" y="49172"/>
                    <a:pt x="560641" y="54527"/>
                  </a:cubicBezTo>
                  <a:cubicBezTo>
                    <a:pt x="560527" y="59954"/>
                    <a:pt x="561772" y="65324"/>
                    <a:pt x="564261" y="70148"/>
                  </a:cubicBezTo>
                  <a:cubicBezTo>
                    <a:pt x="566655" y="74484"/>
                    <a:pt x="570264" y="78026"/>
                    <a:pt x="574643" y="80340"/>
                  </a:cubicBezTo>
                  <a:cubicBezTo>
                    <a:pt x="579437" y="82817"/>
                    <a:pt x="584772" y="84061"/>
                    <a:pt x="590169" y="83959"/>
                  </a:cubicBezTo>
                  <a:cubicBezTo>
                    <a:pt x="594960" y="84066"/>
                    <a:pt x="599715" y="83090"/>
                    <a:pt x="604075" y="81102"/>
                  </a:cubicBezTo>
                  <a:lnTo>
                    <a:pt x="604076" y="63099"/>
                  </a:lnTo>
                  <a:lnTo>
                    <a:pt x="589502" y="63099"/>
                  </a:lnTo>
                  <a:lnTo>
                    <a:pt x="589502" y="48621"/>
                  </a:lnTo>
                  <a:lnTo>
                    <a:pt x="623031" y="48621"/>
                  </a:lnTo>
                  <a:lnTo>
                    <a:pt x="623031" y="92532"/>
                  </a:lnTo>
                  <a:cubicBezTo>
                    <a:pt x="612885" y="98633"/>
                    <a:pt x="601131" y="101521"/>
                    <a:pt x="589312" y="100818"/>
                  </a:cubicBezTo>
                  <a:close/>
                  <a:moveTo>
                    <a:pt x="667417" y="9093"/>
                  </a:moveTo>
                  <a:lnTo>
                    <a:pt x="686467" y="9093"/>
                  </a:lnTo>
                  <a:lnTo>
                    <a:pt x="722376" y="99104"/>
                  </a:lnTo>
                  <a:lnTo>
                    <a:pt x="702469" y="99104"/>
                  </a:lnTo>
                  <a:lnTo>
                    <a:pt x="694659" y="79578"/>
                  </a:lnTo>
                  <a:lnTo>
                    <a:pt x="659035" y="79578"/>
                  </a:lnTo>
                  <a:lnTo>
                    <a:pt x="651320" y="99104"/>
                  </a:lnTo>
                  <a:lnTo>
                    <a:pt x="631222" y="99104"/>
                  </a:lnTo>
                  <a:close/>
                  <a:moveTo>
                    <a:pt x="689706" y="63957"/>
                  </a:moveTo>
                  <a:lnTo>
                    <a:pt x="676942" y="29667"/>
                  </a:lnTo>
                  <a:lnTo>
                    <a:pt x="664273" y="63957"/>
                  </a:lnTo>
                  <a:close/>
                  <a:moveTo>
                    <a:pt x="772477" y="101104"/>
                  </a:moveTo>
                  <a:cubicBezTo>
                    <a:pt x="763632" y="101278"/>
                    <a:pt x="754876" y="99317"/>
                    <a:pt x="746950" y="95389"/>
                  </a:cubicBezTo>
                  <a:cubicBezTo>
                    <a:pt x="739754" y="91724"/>
                    <a:pt x="733792" y="86028"/>
                    <a:pt x="729804" y="79006"/>
                  </a:cubicBezTo>
                  <a:cubicBezTo>
                    <a:pt x="721673" y="63430"/>
                    <a:pt x="721673" y="44862"/>
                    <a:pt x="729804" y="29286"/>
                  </a:cubicBezTo>
                  <a:cubicBezTo>
                    <a:pt x="733737" y="22221"/>
                    <a:pt x="739713" y="16510"/>
                    <a:pt x="746950" y="12903"/>
                  </a:cubicBezTo>
                  <a:cubicBezTo>
                    <a:pt x="754876" y="8975"/>
                    <a:pt x="763632" y="7014"/>
                    <a:pt x="772477" y="7188"/>
                  </a:cubicBezTo>
                  <a:cubicBezTo>
                    <a:pt x="783485" y="6741"/>
                    <a:pt x="794361" y="9702"/>
                    <a:pt x="803624" y="15665"/>
                  </a:cubicBezTo>
                  <a:lnTo>
                    <a:pt x="803624" y="34715"/>
                  </a:lnTo>
                  <a:cubicBezTo>
                    <a:pt x="799863" y="31483"/>
                    <a:pt x="795442" y="29110"/>
                    <a:pt x="790670" y="27762"/>
                  </a:cubicBezTo>
                  <a:cubicBezTo>
                    <a:pt x="785273" y="26279"/>
                    <a:pt x="779693" y="25573"/>
                    <a:pt x="774097" y="25666"/>
                  </a:cubicBezTo>
                  <a:cubicBezTo>
                    <a:pt x="765956" y="25216"/>
                    <a:pt x="757969" y="28027"/>
                    <a:pt x="751904" y="33477"/>
                  </a:cubicBezTo>
                  <a:cubicBezTo>
                    <a:pt x="746304" y="39048"/>
                    <a:pt x="743328" y="46732"/>
                    <a:pt x="743713" y="54622"/>
                  </a:cubicBezTo>
                  <a:cubicBezTo>
                    <a:pt x="743285" y="62594"/>
                    <a:pt x="746303" y="70365"/>
                    <a:pt x="751999" y="75958"/>
                  </a:cubicBezTo>
                  <a:cubicBezTo>
                    <a:pt x="758035" y="81394"/>
                    <a:pt x="765987" y="84204"/>
                    <a:pt x="774097" y="83769"/>
                  </a:cubicBezTo>
                  <a:cubicBezTo>
                    <a:pt x="779832" y="83862"/>
                    <a:pt x="785546" y="83091"/>
                    <a:pt x="791052" y="81483"/>
                  </a:cubicBezTo>
                  <a:cubicBezTo>
                    <a:pt x="796179" y="79780"/>
                    <a:pt x="800909" y="77058"/>
                    <a:pt x="804958" y="73482"/>
                  </a:cubicBezTo>
                  <a:lnTo>
                    <a:pt x="804958" y="92532"/>
                  </a:lnTo>
                  <a:cubicBezTo>
                    <a:pt x="795440" y="98820"/>
                    <a:pt x="784156" y="101892"/>
                    <a:pt x="772763" y="101295"/>
                  </a:cubicBezTo>
                  <a:close/>
                  <a:moveTo>
                    <a:pt x="815626" y="9093"/>
                  </a:moveTo>
                  <a:lnTo>
                    <a:pt x="835248" y="9093"/>
                  </a:lnTo>
                  <a:lnTo>
                    <a:pt x="835248" y="44907"/>
                  </a:lnTo>
                  <a:lnTo>
                    <a:pt x="874491" y="44907"/>
                  </a:lnTo>
                  <a:lnTo>
                    <a:pt x="874491" y="8807"/>
                  </a:lnTo>
                  <a:lnTo>
                    <a:pt x="894112" y="8807"/>
                  </a:lnTo>
                  <a:lnTo>
                    <a:pt x="894112" y="98818"/>
                  </a:lnTo>
                  <a:lnTo>
                    <a:pt x="874491" y="98818"/>
                  </a:lnTo>
                  <a:lnTo>
                    <a:pt x="874491" y="60718"/>
                  </a:lnTo>
                  <a:lnTo>
                    <a:pt x="835248" y="60718"/>
                  </a:lnTo>
                  <a:lnTo>
                    <a:pt x="835248" y="98818"/>
                  </a:lnTo>
                  <a:lnTo>
                    <a:pt x="815626" y="98818"/>
                  </a:lnTo>
                  <a:close/>
                  <a:moveTo>
                    <a:pt x="940975" y="9093"/>
                  </a:moveTo>
                  <a:lnTo>
                    <a:pt x="960025" y="9093"/>
                  </a:lnTo>
                  <a:lnTo>
                    <a:pt x="995935" y="99104"/>
                  </a:lnTo>
                  <a:lnTo>
                    <a:pt x="976408" y="99104"/>
                  </a:lnTo>
                  <a:lnTo>
                    <a:pt x="968692" y="79578"/>
                  </a:lnTo>
                  <a:lnTo>
                    <a:pt x="933069" y="79578"/>
                  </a:lnTo>
                  <a:lnTo>
                    <a:pt x="925259" y="99104"/>
                  </a:lnTo>
                  <a:lnTo>
                    <a:pt x="905161" y="99104"/>
                  </a:lnTo>
                  <a:close/>
                  <a:moveTo>
                    <a:pt x="963263" y="63957"/>
                  </a:moveTo>
                  <a:lnTo>
                    <a:pt x="950500" y="29667"/>
                  </a:lnTo>
                  <a:lnTo>
                    <a:pt x="937736" y="63957"/>
                  </a:lnTo>
                  <a:close/>
                  <a:moveTo>
                    <a:pt x="10097" y="140157"/>
                  </a:moveTo>
                  <a:lnTo>
                    <a:pt x="30956" y="140157"/>
                  </a:lnTo>
                  <a:lnTo>
                    <a:pt x="55721" y="204165"/>
                  </a:lnTo>
                  <a:lnTo>
                    <a:pt x="80581" y="140157"/>
                  </a:lnTo>
                  <a:lnTo>
                    <a:pt x="101346" y="140157"/>
                  </a:lnTo>
                  <a:lnTo>
                    <a:pt x="65341" y="230263"/>
                  </a:lnTo>
                  <a:lnTo>
                    <a:pt x="46291" y="230263"/>
                  </a:lnTo>
                  <a:close/>
                  <a:moveTo>
                    <a:pt x="128206" y="140157"/>
                  </a:moveTo>
                  <a:lnTo>
                    <a:pt x="147256" y="140157"/>
                  </a:lnTo>
                  <a:lnTo>
                    <a:pt x="183166" y="230263"/>
                  </a:lnTo>
                  <a:lnTo>
                    <a:pt x="163163" y="230263"/>
                  </a:lnTo>
                  <a:lnTo>
                    <a:pt x="155449" y="210642"/>
                  </a:lnTo>
                  <a:lnTo>
                    <a:pt x="119824" y="210642"/>
                  </a:lnTo>
                  <a:lnTo>
                    <a:pt x="112109" y="230263"/>
                  </a:lnTo>
                  <a:lnTo>
                    <a:pt x="91916" y="230263"/>
                  </a:lnTo>
                  <a:close/>
                  <a:moveTo>
                    <a:pt x="150495" y="195021"/>
                  </a:moveTo>
                  <a:lnTo>
                    <a:pt x="137731" y="160826"/>
                  </a:lnTo>
                  <a:lnTo>
                    <a:pt x="124968" y="195021"/>
                  </a:lnTo>
                  <a:close/>
                  <a:moveTo>
                    <a:pt x="239268" y="140157"/>
                  </a:moveTo>
                  <a:lnTo>
                    <a:pt x="258318" y="140157"/>
                  </a:lnTo>
                  <a:lnTo>
                    <a:pt x="286036" y="200450"/>
                  </a:lnTo>
                  <a:lnTo>
                    <a:pt x="313848" y="140157"/>
                  </a:lnTo>
                  <a:lnTo>
                    <a:pt x="332898" y="140157"/>
                  </a:lnTo>
                  <a:lnTo>
                    <a:pt x="332898" y="230263"/>
                  </a:lnTo>
                  <a:lnTo>
                    <a:pt x="313848" y="230263"/>
                  </a:lnTo>
                  <a:lnTo>
                    <a:pt x="313848" y="178257"/>
                  </a:lnTo>
                  <a:lnTo>
                    <a:pt x="290036" y="229406"/>
                  </a:lnTo>
                  <a:lnTo>
                    <a:pt x="280511" y="229406"/>
                  </a:lnTo>
                  <a:lnTo>
                    <a:pt x="258032" y="178257"/>
                  </a:lnTo>
                  <a:lnTo>
                    <a:pt x="258032" y="229406"/>
                  </a:lnTo>
                  <a:lnTo>
                    <a:pt x="238982" y="229406"/>
                  </a:lnTo>
                  <a:lnTo>
                    <a:pt x="238982" y="139395"/>
                  </a:lnTo>
                  <a:close/>
                  <a:moveTo>
                    <a:pt x="377190" y="140157"/>
                  </a:moveTo>
                  <a:lnTo>
                    <a:pt x="396240" y="140157"/>
                  </a:lnTo>
                  <a:lnTo>
                    <a:pt x="432149" y="230263"/>
                  </a:lnTo>
                  <a:lnTo>
                    <a:pt x="412242" y="230263"/>
                  </a:lnTo>
                  <a:lnTo>
                    <a:pt x="404526" y="210642"/>
                  </a:lnTo>
                  <a:lnTo>
                    <a:pt x="368808" y="210642"/>
                  </a:lnTo>
                  <a:lnTo>
                    <a:pt x="361093" y="230263"/>
                  </a:lnTo>
                  <a:lnTo>
                    <a:pt x="340995" y="230263"/>
                  </a:lnTo>
                  <a:close/>
                  <a:moveTo>
                    <a:pt x="399479" y="195021"/>
                  </a:moveTo>
                  <a:lnTo>
                    <a:pt x="386715" y="160826"/>
                  </a:lnTo>
                  <a:lnTo>
                    <a:pt x="373952" y="195021"/>
                  </a:lnTo>
                  <a:close/>
                  <a:moveTo>
                    <a:pt x="443103" y="140157"/>
                  </a:moveTo>
                  <a:lnTo>
                    <a:pt x="462724" y="140157"/>
                  </a:lnTo>
                  <a:lnTo>
                    <a:pt x="462724" y="178257"/>
                  </a:lnTo>
                  <a:lnTo>
                    <a:pt x="496729" y="139109"/>
                  </a:lnTo>
                  <a:lnTo>
                    <a:pt x="520065" y="139109"/>
                  </a:lnTo>
                  <a:lnTo>
                    <a:pt x="481965" y="183019"/>
                  </a:lnTo>
                  <a:lnTo>
                    <a:pt x="522732" y="229215"/>
                  </a:lnTo>
                  <a:lnTo>
                    <a:pt x="499396" y="229215"/>
                  </a:lnTo>
                  <a:lnTo>
                    <a:pt x="462630" y="187782"/>
                  </a:lnTo>
                  <a:lnTo>
                    <a:pt x="462630" y="229215"/>
                  </a:lnTo>
                  <a:lnTo>
                    <a:pt x="443008" y="229215"/>
                  </a:lnTo>
                  <a:lnTo>
                    <a:pt x="443008" y="139395"/>
                  </a:lnTo>
                  <a:close/>
                  <a:moveTo>
                    <a:pt x="550450" y="156540"/>
                  </a:moveTo>
                  <a:lnTo>
                    <a:pt x="524161" y="156540"/>
                  </a:lnTo>
                  <a:lnTo>
                    <a:pt x="524161" y="139395"/>
                  </a:lnTo>
                  <a:lnTo>
                    <a:pt x="596265" y="139395"/>
                  </a:lnTo>
                  <a:lnTo>
                    <a:pt x="596265" y="155778"/>
                  </a:lnTo>
                  <a:lnTo>
                    <a:pt x="570071" y="155778"/>
                  </a:lnTo>
                  <a:lnTo>
                    <a:pt x="570071" y="229501"/>
                  </a:lnTo>
                  <a:lnTo>
                    <a:pt x="550450" y="229501"/>
                  </a:lnTo>
                  <a:close/>
                  <a:moveTo>
                    <a:pt x="622363" y="140157"/>
                  </a:moveTo>
                  <a:lnTo>
                    <a:pt x="641413" y="140157"/>
                  </a:lnTo>
                  <a:lnTo>
                    <a:pt x="677418" y="230263"/>
                  </a:lnTo>
                  <a:lnTo>
                    <a:pt x="657416" y="230263"/>
                  </a:lnTo>
                  <a:lnTo>
                    <a:pt x="649700" y="210642"/>
                  </a:lnTo>
                  <a:lnTo>
                    <a:pt x="614458" y="210642"/>
                  </a:lnTo>
                  <a:lnTo>
                    <a:pt x="606742" y="230263"/>
                  </a:lnTo>
                  <a:lnTo>
                    <a:pt x="585883" y="230263"/>
                  </a:lnTo>
                  <a:close/>
                  <a:moveTo>
                    <a:pt x="644653" y="195021"/>
                  </a:moveTo>
                  <a:lnTo>
                    <a:pt x="631888" y="160826"/>
                  </a:lnTo>
                  <a:lnTo>
                    <a:pt x="619125" y="195021"/>
                  </a:lnTo>
                  <a:close/>
                  <a:moveTo>
                    <a:pt x="688277" y="140157"/>
                  </a:moveTo>
                  <a:lnTo>
                    <a:pt x="732473" y="140157"/>
                  </a:lnTo>
                  <a:cubicBezTo>
                    <a:pt x="739686" y="139726"/>
                    <a:pt x="746806" y="141963"/>
                    <a:pt x="752475" y="146443"/>
                  </a:cubicBezTo>
                  <a:cubicBezTo>
                    <a:pt x="757454" y="151182"/>
                    <a:pt x="760100" y="157869"/>
                    <a:pt x="759714" y="164731"/>
                  </a:cubicBezTo>
                  <a:cubicBezTo>
                    <a:pt x="759764" y="168603"/>
                    <a:pt x="758777" y="172418"/>
                    <a:pt x="756856" y="175780"/>
                  </a:cubicBezTo>
                  <a:cubicBezTo>
                    <a:pt x="755049" y="179017"/>
                    <a:pt x="752377" y="181688"/>
                    <a:pt x="749140" y="183495"/>
                  </a:cubicBezTo>
                  <a:cubicBezTo>
                    <a:pt x="753002" y="184889"/>
                    <a:pt x="756332" y="187453"/>
                    <a:pt x="758665" y="190830"/>
                  </a:cubicBezTo>
                  <a:cubicBezTo>
                    <a:pt x="761071" y="194707"/>
                    <a:pt x="762234" y="199227"/>
                    <a:pt x="761999" y="203784"/>
                  </a:cubicBezTo>
                  <a:cubicBezTo>
                    <a:pt x="762154" y="208731"/>
                    <a:pt x="760898" y="213620"/>
                    <a:pt x="758379" y="217881"/>
                  </a:cubicBezTo>
                  <a:cubicBezTo>
                    <a:pt x="756025" y="221981"/>
                    <a:pt x="752513" y="225294"/>
                    <a:pt x="748282" y="227406"/>
                  </a:cubicBezTo>
                  <a:cubicBezTo>
                    <a:pt x="743916" y="229615"/>
                    <a:pt x="739078" y="230727"/>
                    <a:pt x="734185" y="230644"/>
                  </a:cubicBezTo>
                  <a:lnTo>
                    <a:pt x="687800" y="230644"/>
                  </a:lnTo>
                  <a:lnTo>
                    <a:pt x="687800" y="139395"/>
                  </a:lnTo>
                  <a:close/>
                  <a:moveTo>
                    <a:pt x="728758" y="176733"/>
                  </a:moveTo>
                  <a:cubicBezTo>
                    <a:pt x="731680" y="176891"/>
                    <a:pt x="734559" y="175977"/>
                    <a:pt x="736854" y="174161"/>
                  </a:cubicBezTo>
                  <a:cubicBezTo>
                    <a:pt x="739003" y="172002"/>
                    <a:pt x="740084" y="169002"/>
                    <a:pt x="739807" y="165969"/>
                  </a:cubicBezTo>
                  <a:cubicBezTo>
                    <a:pt x="740171" y="162830"/>
                    <a:pt x="739125" y="159690"/>
                    <a:pt x="736949" y="157397"/>
                  </a:cubicBezTo>
                  <a:cubicBezTo>
                    <a:pt x="734333" y="155671"/>
                    <a:pt x="731216" y="154867"/>
                    <a:pt x="728090" y="155111"/>
                  </a:cubicBezTo>
                  <a:lnTo>
                    <a:pt x="707899" y="155111"/>
                  </a:lnTo>
                  <a:lnTo>
                    <a:pt x="707899" y="176733"/>
                  </a:lnTo>
                  <a:close/>
                  <a:moveTo>
                    <a:pt x="729901" y="215309"/>
                  </a:moveTo>
                  <a:cubicBezTo>
                    <a:pt x="733272" y="215517"/>
                    <a:pt x="736618" y="214614"/>
                    <a:pt x="739426" y="212737"/>
                  </a:cubicBezTo>
                  <a:cubicBezTo>
                    <a:pt x="741845" y="210503"/>
                    <a:pt x="743050" y="207245"/>
                    <a:pt x="742664" y="203974"/>
                  </a:cubicBezTo>
                  <a:cubicBezTo>
                    <a:pt x="743076" y="200456"/>
                    <a:pt x="741847" y="196943"/>
                    <a:pt x="739330" y="194449"/>
                  </a:cubicBezTo>
                  <a:cubicBezTo>
                    <a:pt x="736354" y="192381"/>
                    <a:pt x="732753" y="191405"/>
                    <a:pt x="729139" y="191687"/>
                  </a:cubicBezTo>
                  <a:lnTo>
                    <a:pt x="707803" y="191687"/>
                  </a:lnTo>
                  <a:lnTo>
                    <a:pt x="707803" y="215118"/>
                  </a:lnTo>
                  <a:close/>
                  <a:moveTo>
                    <a:pt x="33433" y="286365"/>
                  </a:moveTo>
                  <a:lnTo>
                    <a:pt x="7144" y="286365"/>
                  </a:lnTo>
                  <a:lnTo>
                    <a:pt x="7144" y="269983"/>
                  </a:lnTo>
                  <a:lnTo>
                    <a:pt x="79249" y="269983"/>
                  </a:lnTo>
                  <a:lnTo>
                    <a:pt x="79249" y="286365"/>
                  </a:lnTo>
                  <a:lnTo>
                    <a:pt x="53055" y="286365"/>
                  </a:lnTo>
                  <a:lnTo>
                    <a:pt x="53055" y="360089"/>
                  </a:lnTo>
                  <a:lnTo>
                    <a:pt x="33433" y="360089"/>
                  </a:lnTo>
                  <a:close/>
                  <a:moveTo>
                    <a:pt x="105347" y="269983"/>
                  </a:moveTo>
                  <a:lnTo>
                    <a:pt x="124397" y="269983"/>
                  </a:lnTo>
                  <a:lnTo>
                    <a:pt x="160401" y="360089"/>
                  </a:lnTo>
                  <a:lnTo>
                    <a:pt x="140398" y="360089"/>
                  </a:lnTo>
                  <a:lnTo>
                    <a:pt x="132684" y="340467"/>
                  </a:lnTo>
                  <a:lnTo>
                    <a:pt x="96965" y="340467"/>
                  </a:lnTo>
                  <a:lnTo>
                    <a:pt x="89249" y="360089"/>
                  </a:lnTo>
                  <a:lnTo>
                    <a:pt x="69152" y="360089"/>
                  </a:lnTo>
                  <a:close/>
                  <a:moveTo>
                    <a:pt x="127635" y="324942"/>
                  </a:moveTo>
                  <a:lnTo>
                    <a:pt x="114872" y="290652"/>
                  </a:lnTo>
                  <a:lnTo>
                    <a:pt x="102108" y="324942"/>
                  </a:lnTo>
                  <a:close/>
                  <a:moveTo>
                    <a:pt x="206692" y="269983"/>
                  </a:moveTo>
                  <a:lnTo>
                    <a:pt x="226314" y="269983"/>
                  </a:lnTo>
                  <a:lnTo>
                    <a:pt x="226314" y="343706"/>
                  </a:lnTo>
                  <a:lnTo>
                    <a:pt x="267557" y="343706"/>
                  </a:lnTo>
                  <a:lnTo>
                    <a:pt x="267557" y="360089"/>
                  </a:lnTo>
                  <a:lnTo>
                    <a:pt x="206692" y="360089"/>
                  </a:lnTo>
                  <a:close/>
                  <a:moveTo>
                    <a:pt x="275939" y="269983"/>
                  </a:moveTo>
                  <a:lnTo>
                    <a:pt x="294989" y="269983"/>
                  </a:lnTo>
                  <a:lnTo>
                    <a:pt x="294989" y="360089"/>
                  </a:lnTo>
                  <a:lnTo>
                    <a:pt x="275939" y="360089"/>
                  </a:lnTo>
                  <a:close/>
                  <a:moveTo>
                    <a:pt x="308992" y="269983"/>
                  </a:moveTo>
                  <a:lnTo>
                    <a:pt x="328042" y="269983"/>
                  </a:lnTo>
                  <a:lnTo>
                    <a:pt x="356331" y="330657"/>
                  </a:lnTo>
                  <a:lnTo>
                    <a:pt x="384143" y="270363"/>
                  </a:lnTo>
                  <a:lnTo>
                    <a:pt x="403193" y="270363"/>
                  </a:lnTo>
                  <a:lnTo>
                    <a:pt x="403193" y="360470"/>
                  </a:lnTo>
                  <a:lnTo>
                    <a:pt x="384143" y="360470"/>
                  </a:lnTo>
                  <a:lnTo>
                    <a:pt x="384143" y="308940"/>
                  </a:lnTo>
                  <a:lnTo>
                    <a:pt x="360236" y="360089"/>
                  </a:lnTo>
                  <a:lnTo>
                    <a:pt x="351282" y="360089"/>
                  </a:lnTo>
                  <a:lnTo>
                    <a:pt x="327565" y="308940"/>
                  </a:lnTo>
                  <a:lnTo>
                    <a:pt x="327565" y="360089"/>
                  </a:lnTo>
                  <a:lnTo>
                    <a:pt x="308515" y="360089"/>
                  </a:lnTo>
                  <a:close/>
                  <a:moveTo>
                    <a:pt x="416623" y="269983"/>
                  </a:moveTo>
                  <a:lnTo>
                    <a:pt x="435673" y="269983"/>
                  </a:lnTo>
                  <a:lnTo>
                    <a:pt x="435673" y="360089"/>
                  </a:lnTo>
                  <a:lnTo>
                    <a:pt x="416623" y="360089"/>
                  </a:lnTo>
                  <a:close/>
                  <a:moveTo>
                    <a:pt x="492253" y="269983"/>
                  </a:moveTo>
                  <a:lnTo>
                    <a:pt x="513112" y="269983"/>
                  </a:lnTo>
                  <a:lnTo>
                    <a:pt x="537877" y="334086"/>
                  </a:lnTo>
                  <a:lnTo>
                    <a:pt x="562737" y="269983"/>
                  </a:lnTo>
                  <a:lnTo>
                    <a:pt x="583502" y="269983"/>
                  </a:lnTo>
                  <a:lnTo>
                    <a:pt x="547783" y="360089"/>
                  </a:lnTo>
                  <a:lnTo>
                    <a:pt x="528733" y="360089"/>
                  </a:lnTo>
                  <a:close/>
                  <a:moveTo>
                    <a:pt x="610362" y="269983"/>
                  </a:moveTo>
                  <a:lnTo>
                    <a:pt x="629412" y="269983"/>
                  </a:lnTo>
                  <a:lnTo>
                    <a:pt x="665321" y="360089"/>
                  </a:lnTo>
                  <a:lnTo>
                    <a:pt x="645414" y="360089"/>
                  </a:lnTo>
                  <a:lnTo>
                    <a:pt x="637604" y="340467"/>
                  </a:lnTo>
                  <a:lnTo>
                    <a:pt x="601980" y="340467"/>
                  </a:lnTo>
                  <a:lnTo>
                    <a:pt x="594265" y="360089"/>
                  </a:lnTo>
                  <a:lnTo>
                    <a:pt x="574072" y="360089"/>
                  </a:lnTo>
                  <a:close/>
                  <a:moveTo>
                    <a:pt x="632651" y="324942"/>
                  </a:moveTo>
                  <a:lnTo>
                    <a:pt x="619887" y="290652"/>
                  </a:lnTo>
                  <a:lnTo>
                    <a:pt x="607123" y="324942"/>
                  </a:lnTo>
                  <a:close/>
                  <a:moveTo>
                    <a:pt x="671799" y="347040"/>
                  </a:moveTo>
                  <a:lnTo>
                    <a:pt x="715899" y="286365"/>
                  </a:lnTo>
                  <a:lnTo>
                    <a:pt x="673037" y="286365"/>
                  </a:lnTo>
                  <a:lnTo>
                    <a:pt x="673037" y="269983"/>
                  </a:lnTo>
                  <a:lnTo>
                    <a:pt x="739712" y="269983"/>
                  </a:lnTo>
                  <a:lnTo>
                    <a:pt x="739712" y="283032"/>
                  </a:lnTo>
                  <a:lnTo>
                    <a:pt x="695992" y="343611"/>
                  </a:lnTo>
                  <a:lnTo>
                    <a:pt x="742379" y="343611"/>
                  </a:lnTo>
                  <a:lnTo>
                    <a:pt x="742379" y="359994"/>
                  </a:lnTo>
                  <a:lnTo>
                    <a:pt x="671513" y="359994"/>
                  </a:lnTo>
                  <a:lnTo>
                    <a:pt x="671513" y="347040"/>
                  </a:lnTo>
                  <a:close/>
                  <a:moveTo>
                    <a:pt x="753618" y="269983"/>
                  </a:moveTo>
                  <a:lnTo>
                    <a:pt x="773240" y="269983"/>
                  </a:lnTo>
                  <a:lnTo>
                    <a:pt x="773240" y="360089"/>
                  </a:lnTo>
                  <a:lnTo>
                    <a:pt x="753618" y="360089"/>
                  </a:lnTo>
                  <a:close/>
                  <a:moveTo>
                    <a:pt x="786765" y="269983"/>
                  </a:moveTo>
                  <a:lnTo>
                    <a:pt x="825817" y="269983"/>
                  </a:lnTo>
                  <a:cubicBezTo>
                    <a:pt x="834474" y="269456"/>
                    <a:pt x="843009" y="272211"/>
                    <a:pt x="849725" y="277698"/>
                  </a:cubicBezTo>
                  <a:cubicBezTo>
                    <a:pt x="855713" y="283432"/>
                    <a:pt x="858852" y="291524"/>
                    <a:pt x="858298" y="299796"/>
                  </a:cubicBezTo>
                  <a:cubicBezTo>
                    <a:pt x="858495" y="305819"/>
                    <a:pt x="856869" y="311762"/>
                    <a:pt x="853630" y="316846"/>
                  </a:cubicBezTo>
                  <a:cubicBezTo>
                    <a:pt x="850473" y="321602"/>
                    <a:pt x="845862" y="325210"/>
                    <a:pt x="840486" y="327133"/>
                  </a:cubicBezTo>
                  <a:lnTo>
                    <a:pt x="857631" y="360089"/>
                  </a:lnTo>
                  <a:lnTo>
                    <a:pt x="837534" y="360089"/>
                  </a:lnTo>
                  <a:lnTo>
                    <a:pt x="821722" y="329514"/>
                  </a:lnTo>
                  <a:lnTo>
                    <a:pt x="806387" y="329514"/>
                  </a:lnTo>
                  <a:lnTo>
                    <a:pt x="806387" y="360089"/>
                  </a:lnTo>
                  <a:lnTo>
                    <a:pt x="786765" y="360089"/>
                  </a:lnTo>
                  <a:lnTo>
                    <a:pt x="786765" y="269983"/>
                  </a:lnTo>
                  <a:close/>
                  <a:moveTo>
                    <a:pt x="822293" y="313131"/>
                  </a:moveTo>
                  <a:cubicBezTo>
                    <a:pt x="826465" y="313374"/>
                    <a:pt x="830605" y="312272"/>
                    <a:pt x="834104" y="309987"/>
                  </a:cubicBezTo>
                  <a:cubicBezTo>
                    <a:pt x="837141" y="307510"/>
                    <a:pt x="838777" y="303705"/>
                    <a:pt x="838485" y="299796"/>
                  </a:cubicBezTo>
                  <a:cubicBezTo>
                    <a:pt x="838916" y="295831"/>
                    <a:pt x="837301" y="291919"/>
                    <a:pt x="834199" y="289413"/>
                  </a:cubicBezTo>
                  <a:cubicBezTo>
                    <a:pt x="830639" y="287197"/>
                    <a:pt x="826481" y="286132"/>
                    <a:pt x="822293" y="286365"/>
                  </a:cubicBezTo>
                  <a:lnTo>
                    <a:pt x="806387" y="286365"/>
                  </a:lnTo>
                  <a:lnTo>
                    <a:pt x="806387" y="313131"/>
                  </a:lnTo>
                  <a:close/>
                  <a:moveTo>
                    <a:pt x="869252" y="269983"/>
                  </a:moveTo>
                  <a:lnTo>
                    <a:pt x="888302" y="269983"/>
                  </a:lnTo>
                  <a:lnTo>
                    <a:pt x="888302" y="343706"/>
                  </a:lnTo>
                  <a:lnTo>
                    <a:pt x="929544" y="343706"/>
                  </a:lnTo>
                  <a:lnTo>
                    <a:pt x="929544" y="360089"/>
                  </a:lnTo>
                  <a:lnTo>
                    <a:pt x="868775" y="360089"/>
                  </a:lnTo>
                  <a:close/>
                  <a:moveTo>
                    <a:pt x="938403" y="269983"/>
                  </a:moveTo>
                  <a:lnTo>
                    <a:pt x="958024" y="269983"/>
                  </a:lnTo>
                  <a:lnTo>
                    <a:pt x="958024" y="360089"/>
                  </a:lnTo>
                  <a:lnTo>
                    <a:pt x="938308" y="360089"/>
                  </a:lnTo>
                  <a:close/>
                  <a:moveTo>
                    <a:pt x="1017651" y="361994"/>
                  </a:moveTo>
                  <a:cubicBezTo>
                    <a:pt x="1008806" y="362168"/>
                    <a:pt x="1000049" y="360207"/>
                    <a:pt x="992123" y="356279"/>
                  </a:cubicBezTo>
                  <a:cubicBezTo>
                    <a:pt x="984950" y="352626"/>
                    <a:pt x="978994" y="346967"/>
                    <a:pt x="974978" y="339991"/>
                  </a:cubicBezTo>
                  <a:cubicBezTo>
                    <a:pt x="966974" y="324351"/>
                    <a:pt x="966974" y="305816"/>
                    <a:pt x="974978" y="290176"/>
                  </a:cubicBezTo>
                  <a:cubicBezTo>
                    <a:pt x="978991" y="283174"/>
                    <a:pt x="984947" y="277485"/>
                    <a:pt x="992123" y="273793"/>
                  </a:cubicBezTo>
                  <a:cubicBezTo>
                    <a:pt x="1000049" y="269864"/>
                    <a:pt x="1008806" y="267904"/>
                    <a:pt x="1017651" y="268078"/>
                  </a:cubicBezTo>
                  <a:cubicBezTo>
                    <a:pt x="1023491" y="267994"/>
                    <a:pt x="1029319" y="268666"/>
                    <a:pt x="1034986" y="270078"/>
                  </a:cubicBezTo>
                  <a:cubicBezTo>
                    <a:pt x="1039916" y="271365"/>
                    <a:pt x="1044589" y="273492"/>
                    <a:pt x="1048797" y="276364"/>
                  </a:cubicBezTo>
                  <a:lnTo>
                    <a:pt x="1048798" y="295414"/>
                  </a:lnTo>
                  <a:cubicBezTo>
                    <a:pt x="1045025" y="292296"/>
                    <a:pt x="1040646" y="289993"/>
                    <a:pt x="1035939" y="288652"/>
                  </a:cubicBezTo>
                  <a:cubicBezTo>
                    <a:pt x="1030542" y="287169"/>
                    <a:pt x="1024962" y="286463"/>
                    <a:pt x="1019366" y="286556"/>
                  </a:cubicBezTo>
                  <a:cubicBezTo>
                    <a:pt x="1013980" y="286444"/>
                    <a:pt x="1008649" y="287654"/>
                    <a:pt x="1003840" y="290080"/>
                  </a:cubicBezTo>
                  <a:cubicBezTo>
                    <a:pt x="999304" y="292337"/>
                    <a:pt x="995504" y="295839"/>
                    <a:pt x="992886" y="300177"/>
                  </a:cubicBezTo>
                  <a:cubicBezTo>
                    <a:pt x="990134" y="304809"/>
                    <a:pt x="988747" y="310125"/>
                    <a:pt x="988885" y="315512"/>
                  </a:cubicBezTo>
                  <a:cubicBezTo>
                    <a:pt x="988766" y="320921"/>
                    <a:pt x="990047" y="326268"/>
                    <a:pt x="992600" y="331038"/>
                  </a:cubicBezTo>
                  <a:cubicBezTo>
                    <a:pt x="994994" y="335374"/>
                    <a:pt x="998603" y="338916"/>
                    <a:pt x="1002982" y="341230"/>
                  </a:cubicBezTo>
                  <a:cubicBezTo>
                    <a:pt x="1007730" y="343738"/>
                    <a:pt x="1013044" y="344985"/>
                    <a:pt x="1018412" y="344849"/>
                  </a:cubicBezTo>
                  <a:cubicBezTo>
                    <a:pt x="1023193" y="344948"/>
                    <a:pt x="1027938" y="344006"/>
                    <a:pt x="1032318" y="342087"/>
                  </a:cubicBezTo>
                  <a:lnTo>
                    <a:pt x="1032320" y="324275"/>
                  </a:lnTo>
                  <a:lnTo>
                    <a:pt x="1017746" y="324275"/>
                  </a:lnTo>
                  <a:lnTo>
                    <a:pt x="1017746" y="309797"/>
                  </a:lnTo>
                  <a:lnTo>
                    <a:pt x="1051274" y="309797"/>
                  </a:lnTo>
                  <a:lnTo>
                    <a:pt x="1051274" y="353231"/>
                  </a:lnTo>
                  <a:cubicBezTo>
                    <a:pt x="1041311" y="359474"/>
                    <a:pt x="1029681" y="362531"/>
                    <a:pt x="1017937" y="361994"/>
                  </a:cubicBezTo>
                  <a:close/>
                  <a:moveTo>
                    <a:pt x="1062228" y="269983"/>
                  </a:moveTo>
                  <a:lnTo>
                    <a:pt x="1081849" y="269983"/>
                  </a:lnTo>
                  <a:lnTo>
                    <a:pt x="1081849" y="360089"/>
                  </a:lnTo>
                  <a:lnTo>
                    <a:pt x="1062133" y="360089"/>
                  </a:lnTo>
                  <a:close/>
                  <a:moveTo>
                    <a:pt x="177069" y="268078"/>
                  </a:moveTo>
                  <a:lnTo>
                    <a:pt x="196119" y="268078"/>
                  </a:lnTo>
                  <a:lnTo>
                    <a:pt x="185833" y="293605"/>
                  </a:lnTo>
                  <a:lnTo>
                    <a:pt x="169164" y="293605"/>
                  </a:lnTo>
                  <a:close/>
                </a:path>
              </a:pathLst>
            </a:custGeom>
            <a:solidFill>
              <a:srgbClr val="FFFFFF"/>
            </a:solidFill>
            <a:ln w="9525" cap="flat">
              <a:noFill/>
              <a:prstDash val="solid"/>
              <a:miter/>
            </a:ln>
          </p:spPr>
          <p:txBody>
            <a:bodyPr rtlCol="0" anchor="ctr"/>
            <a:lstStyle/>
            <a:p>
              <a:endParaRPr lang="ru-RU" sz="1092"/>
            </a:p>
          </p:txBody>
        </p:sp>
        <p:sp>
          <p:nvSpPr>
            <p:cNvPr id="39" name="Полилиния: фигура 38">
              <a:extLst>
                <a:ext uri="{FF2B5EF4-FFF2-40B4-BE49-F238E27FC236}">
                  <a16:creationId xmlns="" xmlns:a16="http://schemas.microsoft.com/office/drawing/2014/main" id="{B4E2F034-38E0-4707-9A1B-CBE615F8C9DD}"/>
                </a:ext>
              </a:extLst>
            </p:cNvPr>
            <p:cNvSpPr/>
            <p:nvPr/>
          </p:nvSpPr>
          <p:spPr>
            <a:xfrm>
              <a:off x="17975998" y="126699"/>
              <a:ext cx="31413" cy="565428"/>
            </a:xfrm>
            <a:custGeom>
              <a:avLst/>
              <a:gdLst>
                <a:gd name="connsiteX0" fmla="*/ 14288 w 28575"/>
                <a:gd name="connsiteY0" fmla="*/ 14288 h 514350"/>
                <a:gd name="connsiteX1" fmla="*/ 14288 w 28575"/>
                <a:gd name="connsiteY1" fmla="*/ 505968 h 514350"/>
              </a:gdLst>
              <a:ahLst/>
              <a:cxnLst>
                <a:cxn ang="0">
                  <a:pos x="connsiteX0" y="connsiteY0"/>
                </a:cxn>
                <a:cxn ang="0">
                  <a:pos x="connsiteX1" y="connsiteY1"/>
                </a:cxn>
              </a:cxnLst>
              <a:rect l="l" t="t" r="r" b="b"/>
              <a:pathLst>
                <a:path w="28575" h="514350">
                  <a:moveTo>
                    <a:pt x="14288" y="14288"/>
                  </a:moveTo>
                  <a:lnTo>
                    <a:pt x="14288" y="505968"/>
                  </a:lnTo>
                </a:path>
              </a:pathLst>
            </a:custGeom>
            <a:ln w="19050" cap="flat">
              <a:solidFill>
                <a:srgbClr val="FFFFFF"/>
              </a:solidFill>
              <a:prstDash val="solid"/>
              <a:miter/>
            </a:ln>
          </p:spPr>
          <p:txBody>
            <a:bodyPr rtlCol="0" anchor="ctr"/>
            <a:lstStyle/>
            <a:p>
              <a:endParaRPr lang="ru-RU" sz="1092"/>
            </a:p>
          </p:txBody>
        </p:sp>
      </p:grpSp>
      <p:grpSp>
        <p:nvGrpSpPr>
          <p:cNvPr id="11" name="Google Shape;866;p29">
            <a:extLst>
              <a:ext uri="{FF2B5EF4-FFF2-40B4-BE49-F238E27FC236}">
                <a16:creationId xmlns="" xmlns:a16="http://schemas.microsoft.com/office/drawing/2014/main" id="{4D43B21E-B5DF-43F9-ACCC-24EFDA175AB1}"/>
              </a:ext>
            </a:extLst>
          </p:cNvPr>
          <p:cNvGrpSpPr/>
          <p:nvPr/>
        </p:nvGrpSpPr>
        <p:grpSpPr>
          <a:xfrm>
            <a:off x="8403842" y="1946116"/>
            <a:ext cx="2911271" cy="3773789"/>
            <a:chOff x="3116363" y="1369700"/>
            <a:chExt cx="2911271" cy="3773789"/>
          </a:xfrm>
        </p:grpSpPr>
        <p:sp>
          <p:nvSpPr>
            <p:cNvPr id="12" name="Google Shape;867;p29">
              <a:extLst>
                <a:ext uri="{FF2B5EF4-FFF2-40B4-BE49-F238E27FC236}">
                  <a16:creationId xmlns="" xmlns:a16="http://schemas.microsoft.com/office/drawing/2014/main" id="{ACEC23CB-EB18-4426-A1C9-8DE26F5F3F7E}"/>
                </a:ext>
              </a:extLst>
            </p:cNvPr>
            <p:cNvSpPr/>
            <p:nvPr/>
          </p:nvSpPr>
          <p:spPr>
            <a:xfrm>
              <a:off x="3605277" y="3438609"/>
              <a:ext cx="494206" cy="140761"/>
            </a:xfrm>
            <a:custGeom>
              <a:avLst/>
              <a:gdLst/>
              <a:ahLst/>
              <a:cxnLst/>
              <a:rect l="l" t="t" r="r" b="b"/>
              <a:pathLst>
                <a:path w="27259" h="7764" extrusionOk="0">
                  <a:moveTo>
                    <a:pt x="27142" y="4145"/>
                  </a:moveTo>
                  <a:lnTo>
                    <a:pt x="27142" y="4145"/>
                  </a:lnTo>
                  <a:cubicBezTo>
                    <a:pt x="27259" y="2043"/>
                    <a:pt x="25625" y="292"/>
                    <a:pt x="23582" y="234"/>
                  </a:cubicBezTo>
                  <a:lnTo>
                    <a:pt x="3969" y="59"/>
                  </a:lnTo>
                  <a:cubicBezTo>
                    <a:pt x="1926" y="0"/>
                    <a:pt x="175" y="1576"/>
                    <a:pt x="117" y="3619"/>
                  </a:cubicBezTo>
                  <a:lnTo>
                    <a:pt x="117" y="3619"/>
                  </a:lnTo>
                  <a:cubicBezTo>
                    <a:pt x="0" y="5721"/>
                    <a:pt x="1634" y="7472"/>
                    <a:pt x="3677" y="7530"/>
                  </a:cubicBezTo>
                  <a:lnTo>
                    <a:pt x="23290" y="7705"/>
                  </a:lnTo>
                  <a:cubicBezTo>
                    <a:pt x="25333" y="7764"/>
                    <a:pt x="27026" y="6188"/>
                    <a:pt x="27142" y="4145"/>
                  </a:cubicBezTo>
                  <a:close/>
                </a:path>
              </a:pathLst>
            </a:custGeom>
            <a:solidFill>
              <a:srgbClr val="F0BD94"/>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3" name="Google Shape;868;p29">
              <a:extLst>
                <a:ext uri="{FF2B5EF4-FFF2-40B4-BE49-F238E27FC236}">
                  <a16:creationId xmlns="" xmlns:a16="http://schemas.microsoft.com/office/drawing/2014/main" id="{F82903B4-A8CA-4F8C-8B92-11630FE4E3DC}"/>
                </a:ext>
              </a:extLst>
            </p:cNvPr>
            <p:cNvSpPr/>
            <p:nvPr/>
          </p:nvSpPr>
          <p:spPr>
            <a:xfrm>
              <a:off x="3548131" y="3506325"/>
              <a:ext cx="497397" cy="205322"/>
            </a:xfrm>
            <a:custGeom>
              <a:avLst/>
              <a:gdLst/>
              <a:ahLst/>
              <a:cxnLst/>
              <a:rect l="l" t="t" r="r" b="b"/>
              <a:pathLst>
                <a:path w="27435" h="11325" extrusionOk="0">
                  <a:moveTo>
                    <a:pt x="27026" y="8056"/>
                  </a:moveTo>
                  <a:lnTo>
                    <a:pt x="27026" y="8056"/>
                  </a:lnTo>
                  <a:cubicBezTo>
                    <a:pt x="27434" y="6013"/>
                    <a:pt x="26150" y="4029"/>
                    <a:pt x="24107" y="3620"/>
                  </a:cubicBezTo>
                  <a:lnTo>
                    <a:pt x="4786" y="351"/>
                  </a:lnTo>
                  <a:cubicBezTo>
                    <a:pt x="2802" y="1"/>
                    <a:pt x="876" y="1285"/>
                    <a:pt x="409" y="3270"/>
                  </a:cubicBezTo>
                  <a:lnTo>
                    <a:pt x="409" y="3270"/>
                  </a:lnTo>
                  <a:cubicBezTo>
                    <a:pt x="0" y="5313"/>
                    <a:pt x="1343" y="7239"/>
                    <a:pt x="3327" y="7706"/>
                  </a:cubicBezTo>
                  <a:lnTo>
                    <a:pt x="22648" y="10975"/>
                  </a:lnTo>
                  <a:cubicBezTo>
                    <a:pt x="24691" y="11325"/>
                    <a:pt x="26617" y="10041"/>
                    <a:pt x="27026" y="8056"/>
                  </a:cubicBezTo>
                  <a:close/>
                </a:path>
              </a:pathLst>
            </a:custGeom>
            <a:solidFill>
              <a:srgbClr val="F0BD94"/>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4" name="Google Shape;869;p29">
              <a:extLst>
                <a:ext uri="{FF2B5EF4-FFF2-40B4-BE49-F238E27FC236}">
                  <a16:creationId xmlns="" xmlns:a16="http://schemas.microsoft.com/office/drawing/2014/main" id="{F9A9A48C-E442-4770-83BF-85BB076C7CCE}"/>
                </a:ext>
              </a:extLst>
            </p:cNvPr>
            <p:cNvSpPr/>
            <p:nvPr/>
          </p:nvSpPr>
          <p:spPr>
            <a:xfrm>
              <a:off x="3431717" y="3370875"/>
              <a:ext cx="510088" cy="634967"/>
            </a:xfrm>
            <a:custGeom>
              <a:avLst/>
              <a:gdLst/>
              <a:ahLst/>
              <a:cxnLst/>
              <a:rect l="l" t="t" r="r" b="b"/>
              <a:pathLst>
                <a:path w="28135" h="35023" extrusionOk="0">
                  <a:moveTo>
                    <a:pt x="5721" y="35023"/>
                  </a:moveTo>
                  <a:lnTo>
                    <a:pt x="0" y="11500"/>
                  </a:lnTo>
                  <a:lnTo>
                    <a:pt x="15702" y="1"/>
                  </a:lnTo>
                  <a:lnTo>
                    <a:pt x="28135" y="1868"/>
                  </a:lnTo>
                  <a:lnTo>
                    <a:pt x="18154" y="31579"/>
                  </a:lnTo>
                  <a:close/>
                </a:path>
              </a:pathLst>
            </a:custGeom>
            <a:solidFill>
              <a:srgbClr val="F0BD94"/>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5" name="Google Shape;870;p29">
              <a:extLst>
                <a:ext uri="{FF2B5EF4-FFF2-40B4-BE49-F238E27FC236}">
                  <a16:creationId xmlns="" xmlns:a16="http://schemas.microsoft.com/office/drawing/2014/main" id="{3FD4F447-20E2-402A-A01B-0CD1A31A52FA}"/>
                </a:ext>
              </a:extLst>
            </p:cNvPr>
            <p:cNvSpPr/>
            <p:nvPr/>
          </p:nvSpPr>
          <p:spPr>
            <a:xfrm>
              <a:off x="3507918" y="3533847"/>
              <a:ext cx="475169" cy="305853"/>
            </a:xfrm>
            <a:custGeom>
              <a:avLst/>
              <a:gdLst/>
              <a:ahLst/>
              <a:cxnLst/>
              <a:rect l="l" t="t" r="r" b="b"/>
              <a:pathLst>
                <a:path w="26209" h="16870" extrusionOk="0">
                  <a:moveTo>
                    <a:pt x="25274" y="14360"/>
                  </a:moveTo>
                  <a:lnTo>
                    <a:pt x="25274" y="14360"/>
                  </a:lnTo>
                  <a:cubicBezTo>
                    <a:pt x="26208" y="12492"/>
                    <a:pt x="25508" y="10274"/>
                    <a:pt x="23640" y="9340"/>
                  </a:cubicBezTo>
                  <a:lnTo>
                    <a:pt x="5954" y="935"/>
                  </a:lnTo>
                  <a:cubicBezTo>
                    <a:pt x="4144" y="1"/>
                    <a:pt x="1868" y="701"/>
                    <a:pt x="934" y="2511"/>
                  </a:cubicBezTo>
                  <a:lnTo>
                    <a:pt x="934" y="2511"/>
                  </a:lnTo>
                  <a:cubicBezTo>
                    <a:pt x="0" y="4378"/>
                    <a:pt x="700" y="6596"/>
                    <a:pt x="2510" y="7589"/>
                  </a:cubicBezTo>
                  <a:lnTo>
                    <a:pt x="20196" y="15994"/>
                  </a:lnTo>
                  <a:cubicBezTo>
                    <a:pt x="22064" y="16870"/>
                    <a:pt x="24282" y="16169"/>
                    <a:pt x="25274" y="14360"/>
                  </a:cubicBezTo>
                  <a:close/>
                </a:path>
              </a:pathLst>
            </a:custGeom>
            <a:solidFill>
              <a:srgbClr val="F0BD94"/>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7" name="Google Shape;871;p29">
              <a:extLst>
                <a:ext uri="{FF2B5EF4-FFF2-40B4-BE49-F238E27FC236}">
                  <a16:creationId xmlns="" xmlns:a16="http://schemas.microsoft.com/office/drawing/2014/main" id="{5BEC0588-B7E7-4399-A479-4A0F1BB86E38}"/>
                </a:ext>
              </a:extLst>
            </p:cNvPr>
            <p:cNvSpPr/>
            <p:nvPr/>
          </p:nvSpPr>
          <p:spPr>
            <a:xfrm>
              <a:off x="3435942" y="3757138"/>
              <a:ext cx="504812" cy="501639"/>
            </a:xfrm>
            <a:custGeom>
              <a:avLst/>
              <a:gdLst/>
              <a:ahLst/>
              <a:cxnLst/>
              <a:rect l="l" t="t" r="r" b="b"/>
              <a:pathLst>
                <a:path w="27844" h="27669" extrusionOk="0">
                  <a:moveTo>
                    <a:pt x="5371" y="7764"/>
                  </a:moveTo>
                  <a:cubicBezTo>
                    <a:pt x="1" y="13426"/>
                    <a:pt x="5663" y="24166"/>
                    <a:pt x="10974" y="25917"/>
                  </a:cubicBezTo>
                  <a:cubicBezTo>
                    <a:pt x="16345" y="27668"/>
                    <a:pt x="22182" y="23116"/>
                    <a:pt x="25042" y="15819"/>
                  </a:cubicBezTo>
                  <a:cubicBezTo>
                    <a:pt x="27843" y="8523"/>
                    <a:pt x="23991" y="1694"/>
                    <a:pt x="21131" y="818"/>
                  </a:cubicBezTo>
                  <a:cubicBezTo>
                    <a:pt x="18329" y="1"/>
                    <a:pt x="10683" y="2102"/>
                    <a:pt x="5371" y="7764"/>
                  </a:cubicBezTo>
                  <a:close/>
                </a:path>
              </a:pathLst>
            </a:custGeom>
            <a:solidFill>
              <a:srgbClr val="F9CBA4"/>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8" name="Google Shape;872;p29">
              <a:extLst>
                <a:ext uri="{FF2B5EF4-FFF2-40B4-BE49-F238E27FC236}">
                  <a16:creationId xmlns="" xmlns:a16="http://schemas.microsoft.com/office/drawing/2014/main" id="{B6DF73DE-0C39-43E7-B6F0-1AE688696229}"/>
                </a:ext>
              </a:extLst>
            </p:cNvPr>
            <p:cNvSpPr/>
            <p:nvPr/>
          </p:nvSpPr>
          <p:spPr>
            <a:xfrm>
              <a:off x="3345998" y="3503153"/>
              <a:ext cx="268814" cy="578891"/>
            </a:xfrm>
            <a:custGeom>
              <a:avLst/>
              <a:gdLst/>
              <a:ahLst/>
              <a:cxnLst/>
              <a:rect l="l" t="t" r="r" b="b"/>
              <a:pathLst>
                <a:path w="14827" h="31930" extrusionOk="0">
                  <a:moveTo>
                    <a:pt x="10799" y="31754"/>
                  </a:moveTo>
                  <a:lnTo>
                    <a:pt x="10799" y="31754"/>
                  </a:lnTo>
                  <a:cubicBezTo>
                    <a:pt x="12842" y="31579"/>
                    <a:pt x="14826" y="29770"/>
                    <a:pt x="14301" y="27785"/>
                  </a:cubicBezTo>
                  <a:lnTo>
                    <a:pt x="7588" y="3678"/>
                  </a:lnTo>
                  <a:cubicBezTo>
                    <a:pt x="7063" y="1694"/>
                    <a:pt x="5662" y="1"/>
                    <a:pt x="3619" y="176"/>
                  </a:cubicBezTo>
                  <a:lnTo>
                    <a:pt x="3619" y="176"/>
                  </a:lnTo>
                  <a:cubicBezTo>
                    <a:pt x="1576" y="293"/>
                    <a:pt x="0" y="2044"/>
                    <a:pt x="117" y="4145"/>
                  </a:cubicBezTo>
                  <a:lnTo>
                    <a:pt x="6830" y="28194"/>
                  </a:lnTo>
                  <a:cubicBezTo>
                    <a:pt x="7355" y="30237"/>
                    <a:pt x="8756" y="31930"/>
                    <a:pt x="10799" y="31754"/>
                  </a:cubicBezTo>
                  <a:close/>
                </a:path>
              </a:pathLst>
            </a:custGeom>
            <a:solidFill>
              <a:srgbClr val="F9CBA4"/>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19" name="Google Shape;873;p29">
              <a:extLst>
                <a:ext uri="{FF2B5EF4-FFF2-40B4-BE49-F238E27FC236}">
                  <a16:creationId xmlns="" xmlns:a16="http://schemas.microsoft.com/office/drawing/2014/main" id="{DF7CFC74-B2B2-413C-9601-EE4AB67CA14A}"/>
                </a:ext>
              </a:extLst>
            </p:cNvPr>
            <p:cNvSpPr/>
            <p:nvPr/>
          </p:nvSpPr>
          <p:spPr>
            <a:xfrm>
              <a:off x="3344929" y="3304210"/>
              <a:ext cx="373587" cy="340771"/>
            </a:xfrm>
            <a:custGeom>
              <a:avLst/>
              <a:gdLst/>
              <a:ahLst/>
              <a:cxnLst/>
              <a:rect l="l" t="t" r="r" b="b"/>
              <a:pathLst>
                <a:path w="20606" h="18796" extrusionOk="0">
                  <a:moveTo>
                    <a:pt x="19146" y="1576"/>
                  </a:moveTo>
                  <a:lnTo>
                    <a:pt x="19146" y="1576"/>
                  </a:lnTo>
                  <a:cubicBezTo>
                    <a:pt x="17746" y="117"/>
                    <a:pt x="15411" y="0"/>
                    <a:pt x="13893" y="1401"/>
                  </a:cubicBezTo>
                  <a:lnTo>
                    <a:pt x="1635" y="11908"/>
                  </a:lnTo>
                  <a:cubicBezTo>
                    <a:pt x="118" y="13309"/>
                    <a:pt x="1" y="15702"/>
                    <a:pt x="1460" y="17161"/>
                  </a:cubicBezTo>
                  <a:lnTo>
                    <a:pt x="1460" y="17161"/>
                  </a:lnTo>
                  <a:cubicBezTo>
                    <a:pt x="2861" y="18679"/>
                    <a:pt x="5196" y="18796"/>
                    <a:pt x="6714" y="17395"/>
                  </a:cubicBezTo>
                  <a:lnTo>
                    <a:pt x="18971" y="6888"/>
                  </a:lnTo>
                  <a:cubicBezTo>
                    <a:pt x="20489" y="5487"/>
                    <a:pt x="20606" y="3094"/>
                    <a:pt x="19146" y="1576"/>
                  </a:cubicBezTo>
                  <a:close/>
                </a:path>
              </a:pathLst>
            </a:custGeom>
            <a:solidFill>
              <a:srgbClr val="F9CBA4"/>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20" name="Google Shape;874;p29">
              <a:extLst>
                <a:ext uri="{FF2B5EF4-FFF2-40B4-BE49-F238E27FC236}">
                  <a16:creationId xmlns="" xmlns:a16="http://schemas.microsoft.com/office/drawing/2014/main" id="{CAE9A7FA-3FF0-4A2E-B110-12D6DAE04EBD}"/>
                </a:ext>
              </a:extLst>
            </p:cNvPr>
            <p:cNvSpPr/>
            <p:nvPr/>
          </p:nvSpPr>
          <p:spPr>
            <a:xfrm>
              <a:off x="3584101" y="3268221"/>
              <a:ext cx="493172" cy="175698"/>
            </a:xfrm>
            <a:custGeom>
              <a:avLst/>
              <a:gdLst/>
              <a:ahLst/>
              <a:cxnLst/>
              <a:rect l="l" t="t" r="r" b="b"/>
              <a:pathLst>
                <a:path w="27202" h="9691" extrusionOk="0">
                  <a:moveTo>
                    <a:pt x="27084" y="3620"/>
                  </a:moveTo>
                  <a:lnTo>
                    <a:pt x="27084" y="3620"/>
                  </a:lnTo>
                  <a:cubicBezTo>
                    <a:pt x="26968" y="1577"/>
                    <a:pt x="25158" y="1"/>
                    <a:pt x="23115" y="176"/>
                  </a:cubicBezTo>
                  <a:lnTo>
                    <a:pt x="3620" y="2102"/>
                  </a:lnTo>
                  <a:cubicBezTo>
                    <a:pt x="1518" y="2277"/>
                    <a:pt x="1" y="4028"/>
                    <a:pt x="117" y="6071"/>
                  </a:cubicBezTo>
                  <a:lnTo>
                    <a:pt x="117" y="6071"/>
                  </a:lnTo>
                  <a:cubicBezTo>
                    <a:pt x="234" y="8114"/>
                    <a:pt x="2044" y="9690"/>
                    <a:pt x="4145" y="9573"/>
                  </a:cubicBezTo>
                  <a:lnTo>
                    <a:pt x="23641" y="7647"/>
                  </a:lnTo>
                  <a:cubicBezTo>
                    <a:pt x="25684" y="7472"/>
                    <a:pt x="27201" y="5721"/>
                    <a:pt x="27084" y="3620"/>
                  </a:cubicBezTo>
                  <a:close/>
                </a:path>
              </a:pathLst>
            </a:custGeom>
            <a:solidFill>
              <a:srgbClr val="F9CBA4"/>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21" name="Google Shape;875;p29">
              <a:extLst>
                <a:ext uri="{FF2B5EF4-FFF2-40B4-BE49-F238E27FC236}">
                  <a16:creationId xmlns="" xmlns:a16="http://schemas.microsoft.com/office/drawing/2014/main" id="{384D995B-D51F-431B-A293-AD13F6C293A6}"/>
                </a:ext>
              </a:extLst>
            </p:cNvPr>
            <p:cNvSpPr/>
            <p:nvPr/>
          </p:nvSpPr>
          <p:spPr>
            <a:xfrm>
              <a:off x="3371398" y="3526450"/>
              <a:ext cx="503742" cy="529142"/>
            </a:xfrm>
            <a:custGeom>
              <a:avLst/>
              <a:gdLst/>
              <a:ahLst/>
              <a:cxnLst/>
              <a:rect l="l" t="t" r="r" b="b"/>
              <a:pathLst>
                <a:path w="27785" h="29186" extrusionOk="0">
                  <a:moveTo>
                    <a:pt x="10215" y="0"/>
                  </a:moveTo>
                  <a:cubicBezTo>
                    <a:pt x="10624" y="3444"/>
                    <a:pt x="13017" y="18445"/>
                    <a:pt x="20430" y="13425"/>
                  </a:cubicBezTo>
                  <a:cubicBezTo>
                    <a:pt x="27785" y="8405"/>
                    <a:pt x="17745" y="29185"/>
                    <a:pt x="17745" y="29185"/>
                  </a:cubicBezTo>
                  <a:lnTo>
                    <a:pt x="5662" y="20955"/>
                  </a:lnTo>
                  <a:cubicBezTo>
                    <a:pt x="5662" y="20955"/>
                    <a:pt x="0" y="7296"/>
                    <a:pt x="10215" y="0"/>
                  </a:cubicBezTo>
                  <a:close/>
                </a:path>
              </a:pathLst>
            </a:custGeom>
            <a:solidFill>
              <a:srgbClr val="F9CBA4"/>
            </a:solidFill>
            <a:ln w="4375" cap="flat" cmpd="sng">
              <a:solidFill>
                <a:srgbClr val="F9CBA4"/>
              </a:solidFill>
              <a:prstDash val="solid"/>
              <a:miter lim="58370"/>
              <a:headEnd type="none" w="sm" len="sm"/>
              <a:tailEnd type="none" w="sm" len="sm"/>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22" name="Google Shape;876;p29">
              <a:extLst>
                <a:ext uri="{FF2B5EF4-FFF2-40B4-BE49-F238E27FC236}">
                  <a16:creationId xmlns="" xmlns:a16="http://schemas.microsoft.com/office/drawing/2014/main" id="{14D5CDA2-FCEE-4369-8829-592AA6816A5F}"/>
                </a:ext>
              </a:extLst>
            </p:cNvPr>
            <p:cNvSpPr/>
            <p:nvPr/>
          </p:nvSpPr>
          <p:spPr>
            <a:xfrm>
              <a:off x="3402075" y="4007952"/>
              <a:ext cx="458254" cy="652970"/>
            </a:xfrm>
            <a:custGeom>
              <a:avLst/>
              <a:gdLst/>
              <a:ahLst/>
              <a:cxnLst/>
              <a:rect l="l" t="t" r="r" b="b"/>
              <a:pathLst>
                <a:path w="25276" h="36016" extrusionOk="0">
                  <a:moveTo>
                    <a:pt x="25275" y="3269"/>
                  </a:moveTo>
                  <a:lnTo>
                    <a:pt x="18446" y="34673"/>
                  </a:lnTo>
                  <a:lnTo>
                    <a:pt x="5896" y="36015"/>
                  </a:lnTo>
                  <a:lnTo>
                    <a:pt x="1" y="22181"/>
                  </a:lnTo>
                  <a:lnTo>
                    <a:pt x="4846" y="1"/>
                  </a:lnTo>
                  <a:close/>
                </a:path>
              </a:pathLst>
            </a:custGeom>
            <a:solidFill>
              <a:srgbClr val="F9CBA4"/>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23" name="Google Shape;877;p29">
              <a:extLst>
                <a:ext uri="{FF2B5EF4-FFF2-40B4-BE49-F238E27FC236}">
                  <a16:creationId xmlns="" xmlns:a16="http://schemas.microsoft.com/office/drawing/2014/main" id="{9DC0A4DF-5E02-4AAD-AD94-B99FA6E588B3}"/>
                </a:ext>
              </a:extLst>
            </p:cNvPr>
            <p:cNvSpPr/>
            <p:nvPr/>
          </p:nvSpPr>
          <p:spPr>
            <a:xfrm>
              <a:off x="3188321" y="1417310"/>
              <a:ext cx="1150330" cy="2193784"/>
            </a:xfrm>
            <a:custGeom>
              <a:avLst/>
              <a:gdLst/>
              <a:ahLst/>
              <a:cxnLst/>
              <a:rect l="l" t="t" r="r" b="b"/>
              <a:pathLst>
                <a:path w="63449" h="121003" extrusionOk="0">
                  <a:moveTo>
                    <a:pt x="63449" y="1"/>
                  </a:moveTo>
                  <a:lnTo>
                    <a:pt x="0" y="7472"/>
                  </a:lnTo>
                  <a:lnTo>
                    <a:pt x="0" y="121003"/>
                  </a:lnTo>
                  <a:lnTo>
                    <a:pt x="63449" y="113531"/>
                  </a:lnTo>
                  <a:close/>
                </a:path>
              </a:pathLst>
            </a:custGeom>
            <a:solidFill>
              <a:schemeClr val="accent4"/>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24" name="Google Shape;878;p29">
              <a:extLst>
                <a:ext uri="{FF2B5EF4-FFF2-40B4-BE49-F238E27FC236}">
                  <a16:creationId xmlns="" xmlns:a16="http://schemas.microsoft.com/office/drawing/2014/main" id="{265D59FA-E476-4899-8C99-E81F63684EBF}"/>
                </a:ext>
              </a:extLst>
            </p:cNvPr>
            <p:cNvSpPr/>
            <p:nvPr/>
          </p:nvSpPr>
          <p:spPr>
            <a:xfrm>
              <a:off x="3543888" y="1417310"/>
              <a:ext cx="1087909" cy="2217063"/>
            </a:xfrm>
            <a:custGeom>
              <a:avLst/>
              <a:gdLst/>
              <a:ahLst/>
              <a:cxnLst/>
              <a:rect l="l" t="t" r="r" b="b"/>
              <a:pathLst>
                <a:path w="60006" h="122287" extrusionOk="0">
                  <a:moveTo>
                    <a:pt x="60005" y="1"/>
                  </a:moveTo>
                  <a:lnTo>
                    <a:pt x="1" y="8815"/>
                  </a:lnTo>
                  <a:lnTo>
                    <a:pt x="1" y="122287"/>
                  </a:lnTo>
                  <a:lnTo>
                    <a:pt x="60005" y="113531"/>
                  </a:lnTo>
                  <a:close/>
                </a:path>
              </a:pathLst>
            </a:custGeom>
            <a:solidFill>
              <a:srgbClr val="F19916"/>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25" name="Google Shape;879;p29">
              <a:extLst>
                <a:ext uri="{FF2B5EF4-FFF2-40B4-BE49-F238E27FC236}">
                  <a16:creationId xmlns="" xmlns:a16="http://schemas.microsoft.com/office/drawing/2014/main" id="{FEC431EA-FB3F-4BD0-A804-55D51E77450F}"/>
                </a:ext>
              </a:extLst>
            </p:cNvPr>
            <p:cNvSpPr/>
            <p:nvPr/>
          </p:nvSpPr>
          <p:spPr>
            <a:xfrm>
              <a:off x="4338639" y="1369700"/>
              <a:ext cx="426490" cy="2105945"/>
            </a:xfrm>
            <a:custGeom>
              <a:avLst/>
              <a:gdLst/>
              <a:ahLst/>
              <a:cxnLst/>
              <a:rect l="l" t="t" r="r" b="b"/>
              <a:pathLst>
                <a:path w="23524" h="116158" extrusionOk="0">
                  <a:moveTo>
                    <a:pt x="1" y="116157"/>
                  </a:moveTo>
                  <a:lnTo>
                    <a:pt x="1" y="2627"/>
                  </a:lnTo>
                  <a:lnTo>
                    <a:pt x="1" y="2627"/>
                  </a:lnTo>
                  <a:cubicBezTo>
                    <a:pt x="2219" y="1051"/>
                    <a:pt x="6655" y="0"/>
                    <a:pt x="11733" y="0"/>
                  </a:cubicBezTo>
                  <a:cubicBezTo>
                    <a:pt x="16870" y="0"/>
                    <a:pt x="21306" y="1051"/>
                    <a:pt x="23524" y="2627"/>
                  </a:cubicBezTo>
                  <a:lnTo>
                    <a:pt x="23524" y="116157"/>
                  </a:lnTo>
                  <a:cubicBezTo>
                    <a:pt x="21306" y="114581"/>
                    <a:pt x="16870" y="113531"/>
                    <a:pt x="11733" y="113531"/>
                  </a:cubicBezTo>
                  <a:cubicBezTo>
                    <a:pt x="6655" y="113531"/>
                    <a:pt x="2219" y="114581"/>
                    <a:pt x="1" y="116157"/>
                  </a:cubicBezTo>
                  <a:close/>
                </a:path>
              </a:pathLst>
            </a:custGeom>
            <a:solidFill>
              <a:schemeClr val="accent4"/>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26" name="Google Shape;880;p29">
              <a:extLst>
                <a:ext uri="{FF2B5EF4-FFF2-40B4-BE49-F238E27FC236}">
                  <a16:creationId xmlns="" xmlns:a16="http://schemas.microsoft.com/office/drawing/2014/main" id="{58836EE9-7594-449F-9383-7A4BD6F6393D}"/>
                </a:ext>
              </a:extLst>
            </p:cNvPr>
            <p:cNvSpPr/>
            <p:nvPr/>
          </p:nvSpPr>
          <p:spPr>
            <a:xfrm>
              <a:off x="4765113" y="1417310"/>
              <a:ext cx="1150349" cy="2193784"/>
            </a:xfrm>
            <a:custGeom>
              <a:avLst/>
              <a:gdLst/>
              <a:ahLst/>
              <a:cxnLst/>
              <a:rect l="l" t="t" r="r" b="b"/>
              <a:pathLst>
                <a:path w="63450" h="121003" extrusionOk="0">
                  <a:moveTo>
                    <a:pt x="1" y="1"/>
                  </a:moveTo>
                  <a:lnTo>
                    <a:pt x="63449" y="7472"/>
                  </a:lnTo>
                  <a:lnTo>
                    <a:pt x="63449" y="121003"/>
                  </a:lnTo>
                  <a:lnTo>
                    <a:pt x="1" y="113531"/>
                  </a:lnTo>
                  <a:close/>
                </a:path>
              </a:pathLst>
            </a:custGeom>
            <a:solidFill>
              <a:schemeClr val="accent4"/>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27" name="Google Shape;881;p29">
              <a:extLst>
                <a:ext uri="{FF2B5EF4-FFF2-40B4-BE49-F238E27FC236}">
                  <a16:creationId xmlns="" xmlns:a16="http://schemas.microsoft.com/office/drawing/2014/main" id="{FE739173-F281-4961-9691-92BCF4A18307}"/>
                </a:ext>
              </a:extLst>
            </p:cNvPr>
            <p:cNvSpPr/>
            <p:nvPr/>
          </p:nvSpPr>
          <p:spPr>
            <a:xfrm>
              <a:off x="3315304" y="1417310"/>
              <a:ext cx="1225479" cy="2340891"/>
            </a:xfrm>
            <a:custGeom>
              <a:avLst/>
              <a:gdLst/>
              <a:ahLst/>
              <a:cxnLst/>
              <a:rect l="l" t="t" r="r" b="b"/>
              <a:pathLst>
                <a:path w="67594" h="129117" extrusionOk="0">
                  <a:moveTo>
                    <a:pt x="67593" y="1635"/>
                  </a:moveTo>
                  <a:lnTo>
                    <a:pt x="67593" y="115107"/>
                  </a:lnTo>
                  <a:lnTo>
                    <a:pt x="16986" y="129116"/>
                  </a:lnTo>
                  <a:cubicBezTo>
                    <a:pt x="11149" y="127482"/>
                    <a:pt x="5487" y="125322"/>
                    <a:pt x="1" y="122579"/>
                  </a:cubicBezTo>
                  <a:lnTo>
                    <a:pt x="1" y="9106"/>
                  </a:lnTo>
                  <a:lnTo>
                    <a:pt x="56445" y="1"/>
                  </a:lnTo>
                  <a:lnTo>
                    <a:pt x="56445" y="1"/>
                  </a:lnTo>
                  <a:cubicBezTo>
                    <a:pt x="58896" y="1051"/>
                    <a:pt x="63216" y="1577"/>
                    <a:pt x="67593" y="1635"/>
                  </a:cubicBezTo>
                  <a:close/>
                </a:path>
              </a:pathLst>
            </a:custGeom>
            <a:solidFill>
              <a:srgbClr val="FFFFFF"/>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29" name="Google Shape;882;p29">
              <a:extLst>
                <a:ext uri="{FF2B5EF4-FFF2-40B4-BE49-F238E27FC236}">
                  <a16:creationId xmlns="" xmlns:a16="http://schemas.microsoft.com/office/drawing/2014/main" id="{06A4FC1F-DA63-445F-993F-5F6A29F818B1}"/>
                </a:ext>
              </a:extLst>
            </p:cNvPr>
            <p:cNvSpPr/>
            <p:nvPr/>
          </p:nvSpPr>
          <p:spPr>
            <a:xfrm>
              <a:off x="3315304" y="1582403"/>
              <a:ext cx="318562" cy="2175799"/>
            </a:xfrm>
            <a:custGeom>
              <a:avLst/>
              <a:gdLst/>
              <a:ahLst/>
              <a:cxnLst/>
              <a:rect l="l" t="t" r="r" b="b"/>
              <a:pathLst>
                <a:path w="17571" h="120011" extrusionOk="0">
                  <a:moveTo>
                    <a:pt x="59" y="0"/>
                  </a:moveTo>
                  <a:cubicBezTo>
                    <a:pt x="4554" y="59"/>
                    <a:pt x="14768" y="5721"/>
                    <a:pt x="17570" y="6713"/>
                  </a:cubicBezTo>
                  <a:lnTo>
                    <a:pt x="16986" y="120010"/>
                  </a:lnTo>
                  <a:cubicBezTo>
                    <a:pt x="11149" y="118376"/>
                    <a:pt x="5487" y="116216"/>
                    <a:pt x="1" y="113473"/>
                  </a:cubicBezTo>
                  <a:close/>
                </a:path>
              </a:pathLst>
            </a:custGeom>
            <a:solidFill>
              <a:srgbClr val="E1DDDD"/>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31" name="Google Shape;883;p29">
              <a:extLst>
                <a:ext uri="{FF2B5EF4-FFF2-40B4-BE49-F238E27FC236}">
                  <a16:creationId xmlns="" xmlns:a16="http://schemas.microsoft.com/office/drawing/2014/main" id="{1FA827AE-7035-45DC-AB64-588A0123D44C}"/>
                </a:ext>
              </a:extLst>
            </p:cNvPr>
            <p:cNvSpPr/>
            <p:nvPr/>
          </p:nvSpPr>
          <p:spPr>
            <a:xfrm>
              <a:off x="3316355" y="1417310"/>
              <a:ext cx="1224428" cy="283626"/>
            </a:xfrm>
            <a:custGeom>
              <a:avLst/>
              <a:gdLst/>
              <a:ahLst/>
              <a:cxnLst/>
              <a:rect l="l" t="t" r="r" b="b"/>
              <a:pathLst>
                <a:path w="67536" h="15644" extrusionOk="0">
                  <a:moveTo>
                    <a:pt x="56387" y="1"/>
                  </a:moveTo>
                  <a:lnTo>
                    <a:pt x="1" y="9106"/>
                  </a:lnTo>
                  <a:cubicBezTo>
                    <a:pt x="5429" y="11733"/>
                    <a:pt x="11091" y="13951"/>
                    <a:pt x="16928" y="15644"/>
                  </a:cubicBezTo>
                  <a:lnTo>
                    <a:pt x="67535" y="1635"/>
                  </a:lnTo>
                  <a:cubicBezTo>
                    <a:pt x="63158" y="1577"/>
                    <a:pt x="58838" y="993"/>
                    <a:pt x="56387" y="1"/>
                  </a:cubicBezTo>
                  <a:close/>
                </a:path>
              </a:pathLst>
            </a:custGeom>
            <a:solidFill>
              <a:srgbClr val="FFFFFF"/>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32" name="Google Shape;884;p29">
              <a:extLst>
                <a:ext uri="{FF2B5EF4-FFF2-40B4-BE49-F238E27FC236}">
                  <a16:creationId xmlns="" xmlns:a16="http://schemas.microsoft.com/office/drawing/2014/main" id="{5E311A74-E744-4D24-BC59-3BF4AE248508}"/>
                </a:ext>
              </a:extLst>
            </p:cNvPr>
            <p:cNvSpPr/>
            <p:nvPr/>
          </p:nvSpPr>
          <p:spPr>
            <a:xfrm>
              <a:off x="3623262" y="1446953"/>
              <a:ext cx="917523" cy="2311249"/>
            </a:xfrm>
            <a:custGeom>
              <a:avLst/>
              <a:gdLst/>
              <a:ahLst/>
              <a:cxnLst/>
              <a:rect l="l" t="t" r="r" b="b"/>
              <a:pathLst>
                <a:path w="50608" h="127482" extrusionOk="0">
                  <a:moveTo>
                    <a:pt x="50607" y="0"/>
                  </a:moveTo>
                  <a:lnTo>
                    <a:pt x="50607" y="113472"/>
                  </a:lnTo>
                  <a:lnTo>
                    <a:pt x="0" y="127481"/>
                  </a:lnTo>
                  <a:lnTo>
                    <a:pt x="584" y="14184"/>
                  </a:lnTo>
                  <a:lnTo>
                    <a:pt x="0" y="14009"/>
                  </a:lnTo>
                  <a:close/>
                </a:path>
              </a:pathLst>
            </a:custGeom>
            <a:solidFill>
              <a:srgbClr val="F0F0F0"/>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33" name="Google Shape;885;p29">
              <a:extLst>
                <a:ext uri="{FF2B5EF4-FFF2-40B4-BE49-F238E27FC236}">
                  <a16:creationId xmlns="" xmlns:a16="http://schemas.microsoft.com/office/drawing/2014/main" id="{951DC2B7-8837-4AA4-B8B0-C7C9AACEDEA7}"/>
                </a:ext>
              </a:extLst>
            </p:cNvPr>
            <p:cNvSpPr/>
            <p:nvPr/>
          </p:nvSpPr>
          <p:spPr>
            <a:xfrm>
              <a:off x="4540771" y="1417310"/>
              <a:ext cx="1223358" cy="2277382"/>
            </a:xfrm>
            <a:custGeom>
              <a:avLst/>
              <a:gdLst/>
              <a:ahLst/>
              <a:cxnLst/>
              <a:rect l="l" t="t" r="r" b="b"/>
              <a:pathLst>
                <a:path w="67477" h="125614" extrusionOk="0">
                  <a:moveTo>
                    <a:pt x="11091" y="1"/>
                  </a:moveTo>
                  <a:lnTo>
                    <a:pt x="67476" y="9106"/>
                  </a:lnTo>
                  <a:lnTo>
                    <a:pt x="67476" y="122579"/>
                  </a:lnTo>
                  <a:cubicBezTo>
                    <a:pt x="66659" y="123629"/>
                    <a:pt x="64383" y="124972"/>
                    <a:pt x="60764" y="125614"/>
                  </a:cubicBezTo>
                  <a:lnTo>
                    <a:pt x="0" y="115107"/>
                  </a:lnTo>
                  <a:lnTo>
                    <a:pt x="0" y="1635"/>
                  </a:lnTo>
                  <a:cubicBezTo>
                    <a:pt x="4378" y="1577"/>
                    <a:pt x="8639" y="993"/>
                    <a:pt x="11091" y="1"/>
                  </a:cubicBezTo>
                  <a:lnTo>
                    <a:pt x="11091" y="1"/>
                  </a:lnTo>
                  <a:close/>
                </a:path>
              </a:pathLst>
            </a:custGeom>
            <a:solidFill>
              <a:srgbClr val="FFFFFF"/>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34" name="Google Shape;886;p29">
              <a:extLst>
                <a:ext uri="{FF2B5EF4-FFF2-40B4-BE49-F238E27FC236}">
                  <a16:creationId xmlns="" xmlns:a16="http://schemas.microsoft.com/office/drawing/2014/main" id="{A6A485CD-62FC-43CB-A8C9-AF7DA3DC4EEA}"/>
                </a:ext>
              </a:extLst>
            </p:cNvPr>
            <p:cNvSpPr/>
            <p:nvPr/>
          </p:nvSpPr>
          <p:spPr>
            <a:xfrm>
              <a:off x="4540771" y="1417310"/>
              <a:ext cx="1223358" cy="224377"/>
            </a:xfrm>
            <a:custGeom>
              <a:avLst/>
              <a:gdLst/>
              <a:ahLst/>
              <a:cxnLst/>
              <a:rect l="l" t="t" r="r" b="b"/>
              <a:pathLst>
                <a:path w="67477" h="12376" extrusionOk="0">
                  <a:moveTo>
                    <a:pt x="11091" y="1"/>
                  </a:moveTo>
                  <a:lnTo>
                    <a:pt x="67476" y="9106"/>
                  </a:lnTo>
                  <a:cubicBezTo>
                    <a:pt x="65142" y="10274"/>
                    <a:pt x="62632" y="11383"/>
                    <a:pt x="60005" y="12375"/>
                  </a:cubicBezTo>
                  <a:lnTo>
                    <a:pt x="0" y="1635"/>
                  </a:lnTo>
                  <a:cubicBezTo>
                    <a:pt x="4378" y="1577"/>
                    <a:pt x="8639" y="993"/>
                    <a:pt x="11091" y="1"/>
                  </a:cubicBezTo>
                  <a:lnTo>
                    <a:pt x="11091" y="1"/>
                  </a:lnTo>
                  <a:close/>
                </a:path>
              </a:pathLst>
            </a:custGeom>
            <a:solidFill>
              <a:srgbClr val="FFFFFF"/>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35" name="Google Shape;887;p29">
              <a:extLst>
                <a:ext uri="{FF2B5EF4-FFF2-40B4-BE49-F238E27FC236}">
                  <a16:creationId xmlns="" xmlns:a16="http://schemas.microsoft.com/office/drawing/2014/main" id="{21C288FA-35B4-44A3-B291-B1B376EA77D0}"/>
                </a:ext>
              </a:extLst>
            </p:cNvPr>
            <p:cNvSpPr/>
            <p:nvPr/>
          </p:nvSpPr>
          <p:spPr>
            <a:xfrm>
              <a:off x="4540771" y="1446953"/>
              <a:ext cx="1098479" cy="2248809"/>
            </a:xfrm>
            <a:custGeom>
              <a:avLst/>
              <a:gdLst/>
              <a:ahLst/>
              <a:cxnLst/>
              <a:rect l="l" t="t" r="r" b="b"/>
              <a:pathLst>
                <a:path w="60589" h="124038" extrusionOk="0">
                  <a:moveTo>
                    <a:pt x="0" y="0"/>
                  </a:moveTo>
                  <a:lnTo>
                    <a:pt x="0" y="113472"/>
                  </a:lnTo>
                  <a:lnTo>
                    <a:pt x="60589" y="124037"/>
                  </a:lnTo>
                  <a:lnTo>
                    <a:pt x="60005" y="10740"/>
                  </a:lnTo>
                  <a:lnTo>
                    <a:pt x="60589" y="10565"/>
                  </a:lnTo>
                  <a:close/>
                </a:path>
              </a:pathLst>
            </a:custGeom>
            <a:solidFill>
              <a:srgbClr val="F0F0F0"/>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37" name="Google Shape;888;p29">
              <a:extLst>
                <a:ext uri="{FF2B5EF4-FFF2-40B4-BE49-F238E27FC236}">
                  <a16:creationId xmlns="" xmlns:a16="http://schemas.microsoft.com/office/drawing/2014/main" id="{442B6971-8D20-492D-995B-1C7573F2706E}"/>
                </a:ext>
              </a:extLst>
            </p:cNvPr>
            <p:cNvSpPr/>
            <p:nvPr/>
          </p:nvSpPr>
          <p:spPr>
            <a:xfrm>
              <a:off x="4540771" y="1446953"/>
              <a:ext cx="984187" cy="2324991"/>
            </a:xfrm>
            <a:custGeom>
              <a:avLst/>
              <a:gdLst/>
              <a:ahLst/>
              <a:cxnLst/>
              <a:rect l="l" t="t" r="r" b="b"/>
              <a:pathLst>
                <a:path w="54285" h="128240" extrusionOk="0">
                  <a:moveTo>
                    <a:pt x="0" y="0"/>
                  </a:moveTo>
                  <a:lnTo>
                    <a:pt x="0" y="113472"/>
                  </a:lnTo>
                  <a:lnTo>
                    <a:pt x="54285" y="128240"/>
                  </a:lnTo>
                  <a:lnTo>
                    <a:pt x="53701" y="14943"/>
                  </a:lnTo>
                  <a:lnTo>
                    <a:pt x="54285" y="14709"/>
                  </a:lnTo>
                  <a:close/>
                </a:path>
              </a:pathLst>
            </a:custGeom>
            <a:solidFill>
              <a:srgbClr val="FFFFFF"/>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40" name="Google Shape;889;p29">
              <a:extLst>
                <a:ext uri="{FF2B5EF4-FFF2-40B4-BE49-F238E27FC236}">
                  <a16:creationId xmlns="" xmlns:a16="http://schemas.microsoft.com/office/drawing/2014/main" id="{AB3183F7-6FC0-4A30-AC10-0235F3600DEE}"/>
                </a:ext>
              </a:extLst>
            </p:cNvPr>
            <p:cNvSpPr/>
            <p:nvPr/>
          </p:nvSpPr>
          <p:spPr>
            <a:xfrm>
              <a:off x="4089948" y="1431071"/>
              <a:ext cx="316441" cy="89961"/>
            </a:xfrm>
            <a:custGeom>
              <a:avLst/>
              <a:gdLst/>
              <a:ahLst/>
              <a:cxnLst/>
              <a:rect l="l" t="t" r="r" b="b"/>
              <a:pathLst>
                <a:path w="17454" h="4962" extrusionOk="0">
                  <a:moveTo>
                    <a:pt x="10215" y="4962"/>
                  </a:moveTo>
                  <a:lnTo>
                    <a:pt x="17453" y="2919"/>
                  </a:lnTo>
                  <a:lnTo>
                    <a:pt x="9048" y="0"/>
                  </a:lnTo>
                  <a:lnTo>
                    <a:pt x="1" y="1460"/>
                  </a:lnTo>
                  <a:close/>
                </a:path>
              </a:pathLst>
            </a:custGeom>
            <a:solidFill>
              <a:srgbClr val="D9465F"/>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41" name="Google Shape;890;p29">
              <a:extLst>
                <a:ext uri="{FF2B5EF4-FFF2-40B4-BE49-F238E27FC236}">
                  <a16:creationId xmlns="" xmlns:a16="http://schemas.microsoft.com/office/drawing/2014/main" id="{160EE51D-3D77-4802-95B9-992BDD81BADB}"/>
                </a:ext>
              </a:extLst>
            </p:cNvPr>
            <p:cNvSpPr/>
            <p:nvPr/>
          </p:nvSpPr>
          <p:spPr>
            <a:xfrm>
              <a:off x="5628667" y="1582403"/>
              <a:ext cx="135467" cy="2113360"/>
            </a:xfrm>
            <a:custGeom>
              <a:avLst/>
              <a:gdLst/>
              <a:ahLst/>
              <a:cxnLst/>
              <a:rect l="l" t="t" r="r" b="b"/>
              <a:pathLst>
                <a:path w="7472" h="116567" extrusionOk="0">
                  <a:moveTo>
                    <a:pt x="7471" y="0"/>
                  </a:moveTo>
                  <a:cubicBezTo>
                    <a:pt x="5078" y="1226"/>
                    <a:pt x="2568" y="2335"/>
                    <a:pt x="0" y="3269"/>
                  </a:cubicBezTo>
                  <a:lnTo>
                    <a:pt x="584" y="116566"/>
                  </a:lnTo>
                  <a:cubicBezTo>
                    <a:pt x="3444" y="116158"/>
                    <a:pt x="5720" y="115341"/>
                    <a:pt x="7471" y="113473"/>
                  </a:cubicBezTo>
                  <a:close/>
                </a:path>
              </a:pathLst>
            </a:custGeom>
            <a:solidFill>
              <a:srgbClr val="E1DDDD"/>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43" name="Google Shape;891;p29">
              <a:extLst>
                <a:ext uri="{FF2B5EF4-FFF2-40B4-BE49-F238E27FC236}">
                  <a16:creationId xmlns="" xmlns:a16="http://schemas.microsoft.com/office/drawing/2014/main" id="{2D1B691F-F9D8-4D1B-B81A-D5707D4BB987}"/>
                </a:ext>
              </a:extLst>
            </p:cNvPr>
            <p:cNvSpPr/>
            <p:nvPr/>
          </p:nvSpPr>
          <p:spPr>
            <a:xfrm>
              <a:off x="4704794" y="1714681"/>
              <a:ext cx="672007" cy="274107"/>
            </a:xfrm>
            <a:custGeom>
              <a:avLst/>
              <a:gdLst/>
              <a:ahLst/>
              <a:cxnLst/>
              <a:rect l="l" t="t" r="r" b="b"/>
              <a:pathLst>
                <a:path w="37066" h="15119" extrusionOk="0">
                  <a:moveTo>
                    <a:pt x="1" y="1"/>
                  </a:moveTo>
                  <a:lnTo>
                    <a:pt x="1" y="5079"/>
                  </a:lnTo>
                  <a:lnTo>
                    <a:pt x="37066" y="15119"/>
                  </a:lnTo>
                  <a:lnTo>
                    <a:pt x="37066" y="10040"/>
                  </a:lnTo>
                  <a:close/>
                </a:path>
              </a:pathLst>
            </a:custGeom>
            <a:solidFill>
              <a:srgbClr val="E1DDDD"/>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44" name="Google Shape;892;p29">
              <a:extLst>
                <a:ext uri="{FF2B5EF4-FFF2-40B4-BE49-F238E27FC236}">
                  <a16:creationId xmlns="" xmlns:a16="http://schemas.microsoft.com/office/drawing/2014/main" id="{F619E700-5FC8-439F-B1AF-EF8CF93B43D2}"/>
                </a:ext>
              </a:extLst>
            </p:cNvPr>
            <p:cNvSpPr/>
            <p:nvPr/>
          </p:nvSpPr>
          <p:spPr>
            <a:xfrm>
              <a:off x="4704794" y="1882948"/>
              <a:ext cx="370414" cy="151349"/>
            </a:xfrm>
            <a:custGeom>
              <a:avLst/>
              <a:gdLst/>
              <a:ahLst/>
              <a:cxnLst/>
              <a:rect l="l" t="t" r="r" b="b"/>
              <a:pathLst>
                <a:path w="20431" h="8348" extrusionOk="0">
                  <a:moveTo>
                    <a:pt x="1" y="1"/>
                  </a:moveTo>
                  <a:lnTo>
                    <a:pt x="1" y="2802"/>
                  </a:lnTo>
                  <a:lnTo>
                    <a:pt x="20430" y="8348"/>
                  </a:lnTo>
                  <a:lnTo>
                    <a:pt x="20430" y="5546"/>
                  </a:lnTo>
                  <a:close/>
                </a:path>
              </a:pathLst>
            </a:custGeom>
            <a:solidFill>
              <a:srgbClr val="E1DDDD"/>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45" name="Google Shape;893;p29">
              <a:extLst>
                <a:ext uri="{FF2B5EF4-FFF2-40B4-BE49-F238E27FC236}">
                  <a16:creationId xmlns="" xmlns:a16="http://schemas.microsoft.com/office/drawing/2014/main" id="{FA5A9903-9B76-4DC1-B243-A8BDDDF14E83}"/>
                </a:ext>
              </a:extLst>
            </p:cNvPr>
            <p:cNvSpPr/>
            <p:nvPr/>
          </p:nvSpPr>
          <p:spPr>
            <a:xfrm>
              <a:off x="4704794" y="1985601"/>
              <a:ext cx="370414" cy="150298"/>
            </a:xfrm>
            <a:custGeom>
              <a:avLst/>
              <a:gdLst/>
              <a:ahLst/>
              <a:cxnLst/>
              <a:rect l="l" t="t" r="r" b="b"/>
              <a:pathLst>
                <a:path w="20431" h="8290" extrusionOk="0">
                  <a:moveTo>
                    <a:pt x="1" y="1"/>
                  </a:moveTo>
                  <a:lnTo>
                    <a:pt x="1" y="2744"/>
                  </a:lnTo>
                  <a:lnTo>
                    <a:pt x="20430" y="8289"/>
                  </a:lnTo>
                  <a:lnTo>
                    <a:pt x="20430" y="5487"/>
                  </a:lnTo>
                  <a:close/>
                </a:path>
              </a:pathLst>
            </a:custGeom>
            <a:solidFill>
              <a:srgbClr val="E1DDDD"/>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46" name="Google Shape;894;p29">
              <a:extLst>
                <a:ext uri="{FF2B5EF4-FFF2-40B4-BE49-F238E27FC236}">
                  <a16:creationId xmlns="" xmlns:a16="http://schemas.microsoft.com/office/drawing/2014/main" id="{3F65E16B-0E44-4E13-AF64-4CCE3DB9F190}"/>
                </a:ext>
              </a:extLst>
            </p:cNvPr>
            <p:cNvSpPr/>
            <p:nvPr/>
          </p:nvSpPr>
          <p:spPr>
            <a:xfrm>
              <a:off x="4704794" y="2087202"/>
              <a:ext cx="370414" cy="150280"/>
            </a:xfrm>
            <a:custGeom>
              <a:avLst/>
              <a:gdLst/>
              <a:ahLst/>
              <a:cxnLst/>
              <a:rect l="l" t="t" r="r" b="b"/>
              <a:pathLst>
                <a:path w="20431" h="8289" extrusionOk="0">
                  <a:moveTo>
                    <a:pt x="1" y="0"/>
                  </a:moveTo>
                  <a:lnTo>
                    <a:pt x="1" y="2802"/>
                  </a:lnTo>
                  <a:lnTo>
                    <a:pt x="20430" y="8289"/>
                  </a:lnTo>
                  <a:lnTo>
                    <a:pt x="20430" y="5545"/>
                  </a:lnTo>
                  <a:close/>
                </a:path>
              </a:pathLst>
            </a:custGeom>
            <a:solidFill>
              <a:srgbClr val="E1DDDD"/>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47" name="Google Shape;895;p29">
              <a:extLst>
                <a:ext uri="{FF2B5EF4-FFF2-40B4-BE49-F238E27FC236}">
                  <a16:creationId xmlns="" xmlns:a16="http://schemas.microsoft.com/office/drawing/2014/main" id="{2007D003-B010-4BFD-8449-5F684B53EDFC}"/>
                </a:ext>
              </a:extLst>
            </p:cNvPr>
            <p:cNvSpPr/>
            <p:nvPr/>
          </p:nvSpPr>
          <p:spPr>
            <a:xfrm>
              <a:off x="4704794" y="2188786"/>
              <a:ext cx="370414" cy="151349"/>
            </a:xfrm>
            <a:custGeom>
              <a:avLst/>
              <a:gdLst/>
              <a:ahLst/>
              <a:cxnLst/>
              <a:rect l="l" t="t" r="r" b="b"/>
              <a:pathLst>
                <a:path w="20431" h="8348" extrusionOk="0">
                  <a:moveTo>
                    <a:pt x="1" y="1"/>
                  </a:moveTo>
                  <a:lnTo>
                    <a:pt x="1" y="2803"/>
                  </a:lnTo>
                  <a:lnTo>
                    <a:pt x="20430" y="8348"/>
                  </a:lnTo>
                  <a:lnTo>
                    <a:pt x="20430" y="5546"/>
                  </a:lnTo>
                  <a:close/>
                </a:path>
              </a:pathLst>
            </a:custGeom>
            <a:solidFill>
              <a:srgbClr val="E1DDDD"/>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48" name="Google Shape;896;p29">
              <a:extLst>
                <a:ext uri="{FF2B5EF4-FFF2-40B4-BE49-F238E27FC236}">
                  <a16:creationId xmlns="" xmlns:a16="http://schemas.microsoft.com/office/drawing/2014/main" id="{B9AFF9D7-C2BF-4A24-91BB-1D0F43F2A087}"/>
                </a:ext>
              </a:extLst>
            </p:cNvPr>
            <p:cNvSpPr/>
            <p:nvPr/>
          </p:nvSpPr>
          <p:spPr>
            <a:xfrm>
              <a:off x="4704794" y="2291439"/>
              <a:ext cx="370414" cy="150298"/>
            </a:xfrm>
            <a:custGeom>
              <a:avLst/>
              <a:gdLst/>
              <a:ahLst/>
              <a:cxnLst/>
              <a:rect l="l" t="t" r="r" b="b"/>
              <a:pathLst>
                <a:path w="20431" h="8290" extrusionOk="0">
                  <a:moveTo>
                    <a:pt x="1" y="1"/>
                  </a:moveTo>
                  <a:lnTo>
                    <a:pt x="1" y="2744"/>
                  </a:lnTo>
                  <a:lnTo>
                    <a:pt x="20430" y="8289"/>
                  </a:lnTo>
                  <a:lnTo>
                    <a:pt x="20430" y="5546"/>
                  </a:lnTo>
                  <a:close/>
                </a:path>
              </a:pathLst>
            </a:custGeom>
            <a:solidFill>
              <a:srgbClr val="E1DDDD"/>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49" name="Google Shape;897;p29">
              <a:extLst>
                <a:ext uri="{FF2B5EF4-FFF2-40B4-BE49-F238E27FC236}">
                  <a16:creationId xmlns="" xmlns:a16="http://schemas.microsoft.com/office/drawing/2014/main" id="{50BEA17A-FC1B-4830-98FF-51288040ED1E}"/>
                </a:ext>
              </a:extLst>
            </p:cNvPr>
            <p:cNvSpPr/>
            <p:nvPr/>
          </p:nvSpPr>
          <p:spPr>
            <a:xfrm>
              <a:off x="4704794" y="2393041"/>
              <a:ext cx="370414" cy="151349"/>
            </a:xfrm>
            <a:custGeom>
              <a:avLst/>
              <a:gdLst/>
              <a:ahLst/>
              <a:cxnLst/>
              <a:rect l="l" t="t" r="r" b="b"/>
              <a:pathLst>
                <a:path w="20431" h="8348" extrusionOk="0">
                  <a:moveTo>
                    <a:pt x="1" y="0"/>
                  </a:moveTo>
                  <a:lnTo>
                    <a:pt x="1" y="2802"/>
                  </a:lnTo>
                  <a:lnTo>
                    <a:pt x="20430" y="8347"/>
                  </a:lnTo>
                  <a:lnTo>
                    <a:pt x="20430" y="5545"/>
                  </a:lnTo>
                  <a:close/>
                </a:path>
              </a:pathLst>
            </a:custGeom>
            <a:solidFill>
              <a:srgbClr val="E1DDDD"/>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50" name="Google Shape;898;p29">
              <a:extLst>
                <a:ext uri="{FF2B5EF4-FFF2-40B4-BE49-F238E27FC236}">
                  <a16:creationId xmlns="" xmlns:a16="http://schemas.microsoft.com/office/drawing/2014/main" id="{C756E0C0-EC61-4859-9004-007F1F9C3A85}"/>
                </a:ext>
              </a:extLst>
            </p:cNvPr>
            <p:cNvSpPr/>
            <p:nvPr/>
          </p:nvSpPr>
          <p:spPr>
            <a:xfrm>
              <a:off x="5122819" y="2002534"/>
              <a:ext cx="247638" cy="624397"/>
            </a:xfrm>
            <a:custGeom>
              <a:avLst/>
              <a:gdLst/>
              <a:ahLst/>
              <a:cxnLst/>
              <a:rect l="l" t="t" r="r" b="b"/>
              <a:pathLst>
                <a:path w="13659" h="34440" extrusionOk="0">
                  <a:moveTo>
                    <a:pt x="0" y="1"/>
                  </a:moveTo>
                  <a:lnTo>
                    <a:pt x="0" y="30703"/>
                  </a:lnTo>
                  <a:lnTo>
                    <a:pt x="13659" y="34439"/>
                  </a:lnTo>
                  <a:lnTo>
                    <a:pt x="13659" y="3678"/>
                  </a:lnTo>
                  <a:close/>
                </a:path>
              </a:pathLst>
            </a:custGeom>
            <a:solidFill>
              <a:schemeClr val="accent1"/>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51" name="Google Shape;899;p29">
              <a:extLst>
                <a:ext uri="{FF2B5EF4-FFF2-40B4-BE49-F238E27FC236}">
                  <a16:creationId xmlns="" xmlns:a16="http://schemas.microsoft.com/office/drawing/2014/main" id="{5C74DDA4-9115-4B37-B9B7-3BADF3086F50}"/>
                </a:ext>
              </a:extLst>
            </p:cNvPr>
            <p:cNvSpPr/>
            <p:nvPr/>
          </p:nvSpPr>
          <p:spPr>
            <a:xfrm>
              <a:off x="4704794" y="2762371"/>
              <a:ext cx="247656" cy="623328"/>
            </a:xfrm>
            <a:custGeom>
              <a:avLst/>
              <a:gdLst/>
              <a:ahLst/>
              <a:cxnLst/>
              <a:rect l="l" t="t" r="r" b="b"/>
              <a:pathLst>
                <a:path w="13660" h="34381" extrusionOk="0">
                  <a:moveTo>
                    <a:pt x="1" y="1"/>
                  </a:moveTo>
                  <a:lnTo>
                    <a:pt x="1" y="30703"/>
                  </a:lnTo>
                  <a:lnTo>
                    <a:pt x="13659" y="34381"/>
                  </a:lnTo>
                  <a:lnTo>
                    <a:pt x="13659" y="3678"/>
                  </a:lnTo>
                  <a:close/>
                </a:path>
              </a:pathLst>
            </a:custGeom>
            <a:solidFill>
              <a:schemeClr val="accent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52" name="Google Shape;900;p29">
              <a:extLst>
                <a:ext uri="{FF2B5EF4-FFF2-40B4-BE49-F238E27FC236}">
                  <a16:creationId xmlns="" xmlns:a16="http://schemas.microsoft.com/office/drawing/2014/main" id="{C72347F5-1373-4DB4-969B-939FF7C62608}"/>
                </a:ext>
              </a:extLst>
            </p:cNvPr>
            <p:cNvSpPr/>
            <p:nvPr/>
          </p:nvSpPr>
          <p:spPr>
            <a:xfrm>
              <a:off x="4704794" y="2590932"/>
              <a:ext cx="672007" cy="274107"/>
            </a:xfrm>
            <a:custGeom>
              <a:avLst/>
              <a:gdLst/>
              <a:ahLst/>
              <a:cxnLst/>
              <a:rect l="l" t="t" r="r" b="b"/>
              <a:pathLst>
                <a:path w="37066" h="15119" extrusionOk="0">
                  <a:moveTo>
                    <a:pt x="1" y="1"/>
                  </a:moveTo>
                  <a:lnTo>
                    <a:pt x="1" y="5079"/>
                  </a:lnTo>
                  <a:lnTo>
                    <a:pt x="37066" y="15118"/>
                  </a:lnTo>
                  <a:lnTo>
                    <a:pt x="37066" y="10040"/>
                  </a:lnTo>
                  <a:close/>
                </a:path>
              </a:pathLst>
            </a:custGeom>
            <a:solidFill>
              <a:srgbClr val="E1DDDD"/>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53" name="Google Shape;901;p29">
              <a:extLst>
                <a:ext uri="{FF2B5EF4-FFF2-40B4-BE49-F238E27FC236}">
                  <a16:creationId xmlns="" xmlns:a16="http://schemas.microsoft.com/office/drawing/2014/main" id="{E58FCDF7-4358-43D0-97FF-1A6D9575BDA3}"/>
                </a:ext>
              </a:extLst>
            </p:cNvPr>
            <p:cNvSpPr/>
            <p:nvPr/>
          </p:nvSpPr>
          <p:spPr>
            <a:xfrm>
              <a:off x="5006406" y="2843866"/>
              <a:ext cx="370396" cy="150280"/>
            </a:xfrm>
            <a:custGeom>
              <a:avLst/>
              <a:gdLst/>
              <a:ahLst/>
              <a:cxnLst/>
              <a:rect l="l" t="t" r="r" b="b"/>
              <a:pathLst>
                <a:path w="20430" h="8289" extrusionOk="0">
                  <a:moveTo>
                    <a:pt x="0" y="0"/>
                  </a:moveTo>
                  <a:lnTo>
                    <a:pt x="0" y="2802"/>
                  </a:lnTo>
                  <a:lnTo>
                    <a:pt x="20430" y="8289"/>
                  </a:lnTo>
                  <a:lnTo>
                    <a:pt x="20430" y="5545"/>
                  </a:lnTo>
                  <a:close/>
                </a:path>
              </a:pathLst>
            </a:custGeom>
            <a:solidFill>
              <a:srgbClr val="E1DDDD"/>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54" name="Google Shape;902;p29">
              <a:extLst>
                <a:ext uri="{FF2B5EF4-FFF2-40B4-BE49-F238E27FC236}">
                  <a16:creationId xmlns="" xmlns:a16="http://schemas.microsoft.com/office/drawing/2014/main" id="{96DDEC89-EB33-4DF4-A9B5-401AC18BECE1}"/>
                </a:ext>
              </a:extLst>
            </p:cNvPr>
            <p:cNvSpPr/>
            <p:nvPr/>
          </p:nvSpPr>
          <p:spPr>
            <a:xfrm>
              <a:off x="5006406" y="2945450"/>
              <a:ext cx="370396" cy="151349"/>
            </a:xfrm>
            <a:custGeom>
              <a:avLst/>
              <a:gdLst/>
              <a:ahLst/>
              <a:cxnLst/>
              <a:rect l="l" t="t" r="r" b="b"/>
              <a:pathLst>
                <a:path w="20430" h="8348" extrusionOk="0">
                  <a:moveTo>
                    <a:pt x="0" y="1"/>
                  </a:moveTo>
                  <a:lnTo>
                    <a:pt x="0" y="2802"/>
                  </a:lnTo>
                  <a:lnTo>
                    <a:pt x="20430" y="8348"/>
                  </a:lnTo>
                  <a:lnTo>
                    <a:pt x="20430" y="5546"/>
                  </a:lnTo>
                  <a:close/>
                </a:path>
              </a:pathLst>
            </a:custGeom>
            <a:solidFill>
              <a:srgbClr val="E1DDDD"/>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55" name="Google Shape;903;p29">
              <a:extLst>
                <a:ext uri="{FF2B5EF4-FFF2-40B4-BE49-F238E27FC236}">
                  <a16:creationId xmlns="" xmlns:a16="http://schemas.microsoft.com/office/drawing/2014/main" id="{68966390-873B-4E56-BBA5-601DF1087D25}"/>
                </a:ext>
              </a:extLst>
            </p:cNvPr>
            <p:cNvSpPr/>
            <p:nvPr/>
          </p:nvSpPr>
          <p:spPr>
            <a:xfrm>
              <a:off x="5006406" y="3048103"/>
              <a:ext cx="370396" cy="150298"/>
            </a:xfrm>
            <a:custGeom>
              <a:avLst/>
              <a:gdLst/>
              <a:ahLst/>
              <a:cxnLst/>
              <a:rect l="l" t="t" r="r" b="b"/>
              <a:pathLst>
                <a:path w="20430" h="8290" extrusionOk="0">
                  <a:moveTo>
                    <a:pt x="0" y="1"/>
                  </a:moveTo>
                  <a:lnTo>
                    <a:pt x="0" y="2802"/>
                  </a:lnTo>
                  <a:lnTo>
                    <a:pt x="20430" y="8289"/>
                  </a:lnTo>
                  <a:lnTo>
                    <a:pt x="20430" y="5546"/>
                  </a:lnTo>
                  <a:close/>
                </a:path>
              </a:pathLst>
            </a:custGeom>
            <a:solidFill>
              <a:srgbClr val="E1DDDD"/>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56" name="Google Shape;904;p29">
              <a:extLst>
                <a:ext uri="{FF2B5EF4-FFF2-40B4-BE49-F238E27FC236}">
                  <a16:creationId xmlns="" xmlns:a16="http://schemas.microsoft.com/office/drawing/2014/main" id="{359E74FF-8A6B-4354-8D63-1A136F16C1F1}"/>
                </a:ext>
              </a:extLst>
            </p:cNvPr>
            <p:cNvSpPr/>
            <p:nvPr/>
          </p:nvSpPr>
          <p:spPr>
            <a:xfrm>
              <a:off x="5006406" y="3149704"/>
              <a:ext cx="370396" cy="151349"/>
            </a:xfrm>
            <a:custGeom>
              <a:avLst/>
              <a:gdLst/>
              <a:ahLst/>
              <a:cxnLst/>
              <a:rect l="l" t="t" r="r" b="b"/>
              <a:pathLst>
                <a:path w="20430" h="8348" extrusionOk="0">
                  <a:moveTo>
                    <a:pt x="0" y="0"/>
                  </a:moveTo>
                  <a:lnTo>
                    <a:pt x="0" y="2802"/>
                  </a:lnTo>
                  <a:lnTo>
                    <a:pt x="20430" y="8347"/>
                  </a:lnTo>
                  <a:lnTo>
                    <a:pt x="20430" y="5545"/>
                  </a:lnTo>
                  <a:close/>
                </a:path>
              </a:pathLst>
            </a:custGeom>
            <a:solidFill>
              <a:srgbClr val="E1DDDD"/>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57" name="Google Shape;905;p29">
              <a:extLst>
                <a:ext uri="{FF2B5EF4-FFF2-40B4-BE49-F238E27FC236}">
                  <a16:creationId xmlns="" xmlns:a16="http://schemas.microsoft.com/office/drawing/2014/main" id="{A1BCF439-E647-4B72-AAC5-3DD12E437B56}"/>
                </a:ext>
              </a:extLst>
            </p:cNvPr>
            <p:cNvSpPr/>
            <p:nvPr/>
          </p:nvSpPr>
          <p:spPr>
            <a:xfrm>
              <a:off x="5006406" y="3252358"/>
              <a:ext cx="370396" cy="150280"/>
            </a:xfrm>
            <a:custGeom>
              <a:avLst/>
              <a:gdLst/>
              <a:ahLst/>
              <a:cxnLst/>
              <a:rect l="l" t="t" r="r" b="b"/>
              <a:pathLst>
                <a:path w="20430" h="8289" extrusionOk="0">
                  <a:moveTo>
                    <a:pt x="0" y="0"/>
                  </a:moveTo>
                  <a:lnTo>
                    <a:pt x="0" y="2743"/>
                  </a:lnTo>
                  <a:lnTo>
                    <a:pt x="20430" y="8289"/>
                  </a:lnTo>
                  <a:lnTo>
                    <a:pt x="20430" y="5545"/>
                  </a:lnTo>
                  <a:close/>
                </a:path>
              </a:pathLst>
            </a:custGeom>
            <a:solidFill>
              <a:srgbClr val="E1DDDD"/>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58" name="Google Shape;906;p29">
              <a:extLst>
                <a:ext uri="{FF2B5EF4-FFF2-40B4-BE49-F238E27FC236}">
                  <a16:creationId xmlns="" xmlns:a16="http://schemas.microsoft.com/office/drawing/2014/main" id="{E7742A07-048A-4BC0-B602-34D19FD200E1}"/>
                </a:ext>
              </a:extLst>
            </p:cNvPr>
            <p:cNvSpPr/>
            <p:nvPr/>
          </p:nvSpPr>
          <p:spPr>
            <a:xfrm>
              <a:off x="5006406" y="3353941"/>
              <a:ext cx="370396" cy="151349"/>
            </a:xfrm>
            <a:custGeom>
              <a:avLst/>
              <a:gdLst/>
              <a:ahLst/>
              <a:cxnLst/>
              <a:rect l="l" t="t" r="r" b="b"/>
              <a:pathLst>
                <a:path w="20430" h="8348" extrusionOk="0">
                  <a:moveTo>
                    <a:pt x="0" y="1"/>
                  </a:moveTo>
                  <a:lnTo>
                    <a:pt x="0" y="2802"/>
                  </a:lnTo>
                  <a:lnTo>
                    <a:pt x="20430" y="8348"/>
                  </a:lnTo>
                  <a:lnTo>
                    <a:pt x="20430" y="5546"/>
                  </a:lnTo>
                  <a:close/>
                </a:path>
              </a:pathLst>
            </a:custGeom>
            <a:solidFill>
              <a:srgbClr val="E1DDDD"/>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59" name="Google Shape;907;p29">
              <a:extLst>
                <a:ext uri="{FF2B5EF4-FFF2-40B4-BE49-F238E27FC236}">
                  <a16:creationId xmlns="" xmlns:a16="http://schemas.microsoft.com/office/drawing/2014/main" id="{69192392-00B3-4B5C-9184-5BA09D2496A5}"/>
                </a:ext>
              </a:extLst>
            </p:cNvPr>
            <p:cNvSpPr/>
            <p:nvPr/>
          </p:nvSpPr>
          <p:spPr>
            <a:xfrm>
              <a:off x="3750245" y="1711509"/>
              <a:ext cx="672007" cy="299508"/>
            </a:xfrm>
            <a:custGeom>
              <a:avLst/>
              <a:gdLst/>
              <a:ahLst/>
              <a:cxnLst/>
              <a:rect l="l" t="t" r="r" b="b"/>
              <a:pathLst>
                <a:path w="37066" h="16520" extrusionOk="0">
                  <a:moveTo>
                    <a:pt x="1" y="11441"/>
                  </a:moveTo>
                  <a:lnTo>
                    <a:pt x="1" y="16520"/>
                  </a:lnTo>
                  <a:lnTo>
                    <a:pt x="37066" y="5021"/>
                  </a:lnTo>
                  <a:lnTo>
                    <a:pt x="37066" y="1"/>
                  </a:lnTo>
                  <a:close/>
                </a:path>
              </a:pathLst>
            </a:custGeom>
            <a:solidFill>
              <a:srgbClr val="D9D2D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60" name="Google Shape;908;p29">
              <a:extLst>
                <a:ext uri="{FF2B5EF4-FFF2-40B4-BE49-F238E27FC236}">
                  <a16:creationId xmlns="" xmlns:a16="http://schemas.microsoft.com/office/drawing/2014/main" id="{8D74A4DC-EA42-4D40-9FD9-920D24D19056}"/>
                </a:ext>
              </a:extLst>
            </p:cNvPr>
            <p:cNvSpPr/>
            <p:nvPr/>
          </p:nvSpPr>
          <p:spPr>
            <a:xfrm>
              <a:off x="3750245" y="1972910"/>
              <a:ext cx="369362" cy="165092"/>
            </a:xfrm>
            <a:custGeom>
              <a:avLst/>
              <a:gdLst/>
              <a:ahLst/>
              <a:cxnLst/>
              <a:rect l="l" t="t" r="r" b="b"/>
              <a:pathLst>
                <a:path w="20373" h="9106" extrusionOk="0">
                  <a:moveTo>
                    <a:pt x="1" y="6363"/>
                  </a:moveTo>
                  <a:lnTo>
                    <a:pt x="1" y="9106"/>
                  </a:lnTo>
                  <a:lnTo>
                    <a:pt x="20372" y="2802"/>
                  </a:lnTo>
                  <a:lnTo>
                    <a:pt x="20372" y="0"/>
                  </a:lnTo>
                  <a:close/>
                </a:path>
              </a:pathLst>
            </a:custGeom>
            <a:solidFill>
              <a:srgbClr val="D9D2D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61" name="Google Shape;909;p29">
              <a:extLst>
                <a:ext uri="{FF2B5EF4-FFF2-40B4-BE49-F238E27FC236}">
                  <a16:creationId xmlns="" xmlns:a16="http://schemas.microsoft.com/office/drawing/2014/main" id="{1B74291D-B190-4D55-B662-893A2E5E63F4}"/>
                </a:ext>
              </a:extLst>
            </p:cNvPr>
            <p:cNvSpPr/>
            <p:nvPr/>
          </p:nvSpPr>
          <p:spPr>
            <a:xfrm>
              <a:off x="3750245" y="2075563"/>
              <a:ext cx="369362" cy="165092"/>
            </a:xfrm>
            <a:custGeom>
              <a:avLst/>
              <a:gdLst/>
              <a:ahLst/>
              <a:cxnLst/>
              <a:rect l="l" t="t" r="r" b="b"/>
              <a:pathLst>
                <a:path w="20373" h="9106" extrusionOk="0">
                  <a:moveTo>
                    <a:pt x="1" y="6304"/>
                  </a:moveTo>
                  <a:lnTo>
                    <a:pt x="1" y="9106"/>
                  </a:lnTo>
                  <a:lnTo>
                    <a:pt x="20372" y="2744"/>
                  </a:lnTo>
                  <a:lnTo>
                    <a:pt x="20372" y="0"/>
                  </a:lnTo>
                  <a:close/>
                </a:path>
              </a:pathLst>
            </a:custGeom>
            <a:solidFill>
              <a:srgbClr val="D9D2D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62" name="Google Shape;910;p29">
              <a:extLst>
                <a:ext uri="{FF2B5EF4-FFF2-40B4-BE49-F238E27FC236}">
                  <a16:creationId xmlns="" xmlns:a16="http://schemas.microsoft.com/office/drawing/2014/main" id="{3322A766-625A-48FD-BF2D-FBBDAE9F0E9C}"/>
                </a:ext>
              </a:extLst>
            </p:cNvPr>
            <p:cNvSpPr/>
            <p:nvPr/>
          </p:nvSpPr>
          <p:spPr>
            <a:xfrm>
              <a:off x="3750245" y="2177146"/>
              <a:ext cx="369362" cy="165110"/>
            </a:xfrm>
            <a:custGeom>
              <a:avLst/>
              <a:gdLst/>
              <a:ahLst/>
              <a:cxnLst/>
              <a:rect l="l" t="t" r="r" b="b"/>
              <a:pathLst>
                <a:path w="20373" h="9107" extrusionOk="0">
                  <a:moveTo>
                    <a:pt x="1" y="6305"/>
                  </a:moveTo>
                  <a:lnTo>
                    <a:pt x="1" y="9106"/>
                  </a:lnTo>
                  <a:lnTo>
                    <a:pt x="20372" y="2802"/>
                  </a:lnTo>
                  <a:lnTo>
                    <a:pt x="20372" y="1"/>
                  </a:lnTo>
                  <a:close/>
                </a:path>
              </a:pathLst>
            </a:custGeom>
            <a:solidFill>
              <a:srgbClr val="D9D2D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63" name="Google Shape;911;p29">
              <a:extLst>
                <a:ext uri="{FF2B5EF4-FFF2-40B4-BE49-F238E27FC236}">
                  <a16:creationId xmlns="" xmlns:a16="http://schemas.microsoft.com/office/drawing/2014/main" id="{9153F17D-18CB-4733-8A55-F16B52999962}"/>
                </a:ext>
              </a:extLst>
            </p:cNvPr>
            <p:cNvSpPr/>
            <p:nvPr/>
          </p:nvSpPr>
          <p:spPr>
            <a:xfrm>
              <a:off x="3750245" y="2279800"/>
              <a:ext cx="369362" cy="164058"/>
            </a:xfrm>
            <a:custGeom>
              <a:avLst/>
              <a:gdLst/>
              <a:ahLst/>
              <a:cxnLst/>
              <a:rect l="l" t="t" r="r" b="b"/>
              <a:pathLst>
                <a:path w="20373" h="9049" extrusionOk="0">
                  <a:moveTo>
                    <a:pt x="1" y="6305"/>
                  </a:moveTo>
                  <a:lnTo>
                    <a:pt x="1" y="9048"/>
                  </a:lnTo>
                  <a:lnTo>
                    <a:pt x="20372" y="2744"/>
                  </a:lnTo>
                  <a:lnTo>
                    <a:pt x="20372" y="1"/>
                  </a:lnTo>
                  <a:close/>
                </a:path>
              </a:pathLst>
            </a:custGeom>
            <a:solidFill>
              <a:srgbClr val="D9D2D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64" name="Google Shape;912;p29">
              <a:extLst>
                <a:ext uri="{FF2B5EF4-FFF2-40B4-BE49-F238E27FC236}">
                  <a16:creationId xmlns="" xmlns:a16="http://schemas.microsoft.com/office/drawing/2014/main" id="{5FD0082C-3239-4813-8BA1-03E5D76FD842}"/>
                </a:ext>
              </a:extLst>
            </p:cNvPr>
            <p:cNvSpPr/>
            <p:nvPr/>
          </p:nvSpPr>
          <p:spPr>
            <a:xfrm>
              <a:off x="3750245" y="2381401"/>
              <a:ext cx="369362" cy="165092"/>
            </a:xfrm>
            <a:custGeom>
              <a:avLst/>
              <a:gdLst/>
              <a:ahLst/>
              <a:cxnLst/>
              <a:rect l="l" t="t" r="r" b="b"/>
              <a:pathLst>
                <a:path w="20373" h="9106" extrusionOk="0">
                  <a:moveTo>
                    <a:pt x="1" y="6304"/>
                  </a:moveTo>
                  <a:lnTo>
                    <a:pt x="1" y="9106"/>
                  </a:lnTo>
                  <a:lnTo>
                    <a:pt x="20372" y="2802"/>
                  </a:lnTo>
                  <a:lnTo>
                    <a:pt x="20372" y="0"/>
                  </a:lnTo>
                  <a:close/>
                </a:path>
              </a:pathLst>
            </a:custGeom>
            <a:solidFill>
              <a:srgbClr val="D9D2D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65" name="Google Shape;913;p29">
              <a:extLst>
                <a:ext uri="{FF2B5EF4-FFF2-40B4-BE49-F238E27FC236}">
                  <a16:creationId xmlns="" xmlns:a16="http://schemas.microsoft.com/office/drawing/2014/main" id="{C07324FC-E448-415D-87B5-98CAA88E6A66}"/>
                </a:ext>
              </a:extLst>
            </p:cNvPr>
            <p:cNvSpPr/>
            <p:nvPr/>
          </p:nvSpPr>
          <p:spPr>
            <a:xfrm>
              <a:off x="3750245" y="2482985"/>
              <a:ext cx="369362" cy="165110"/>
            </a:xfrm>
            <a:custGeom>
              <a:avLst/>
              <a:gdLst/>
              <a:ahLst/>
              <a:cxnLst/>
              <a:rect l="l" t="t" r="r" b="b"/>
              <a:pathLst>
                <a:path w="20373" h="9107" extrusionOk="0">
                  <a:moveTo>
                    <a:pt x="1" y="6363"/>
                  </a:moveTo>
                  <a:lnTo>
                    <a:pt x="1" y="9107"/>
                  </a:lnTo>
                  <a:lnTo>
                    <a:pt x="20372" y="2803"/>
                  </a:lnTo>
                  <a:lnTo>
                    <a:pt x="20372" y="1"/>
                  </a:lnTo>
                  <a:close/>
                </a:path>
              </a:pathLst>
            </a:custGeom>
            <a:solidFill>
              <a:srgbClr val="D9D2D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66" name="Google Shape;914;p29">
              <a:extLst>
                <a:ext uri="{FF2B5EF4-FFF2-40B4-BE49-F238E27FC236}">
                  <a16:creationId xmlns="" xmlns:a16="http://schemas.microsoft.com/office/drawing/2014/main" id="{17B2FF13-F64A-4C9C-B3AB-C11C052508BB}"/>
                </a:ext>
              </a:extLst>
            </p:cNvPr>
            <p:cNvSpPr/>
            <p:nvPr/>
          </p:nvSpPr>
          <p:spPr>
            <a:xfrm>
              <a:off x="4168270" y="1888242"/>
              <a:ext cx="246586" cy="632864"/>
            </a:xfrm>
            <a:custGeom>
              <a:avLst/>
              <a:gdLst/>
              <a:ahLst/>
              <a:cxnLst/>
              <a:rect l="l" t="t" r="r" b="b"/>
              <a:pathLst>
                <a:path w="13601" h="34907" extrusionOk="0">
                  <a:moveTo>
                    <a:pt x="0" y="4203"/>
                  </a:moveTo>
                  <a:lnTo>
                    <a:pt x="0" y="34906"/>
                  </a:lnTo>
                  <a:lnTo>
                    <a:pt x="13600" y="30703"/>
                  </a:lnTo>
                  <a:lnTo>
                    <a:pt x="13600" y="1"/>
                  </a:lnTo>
                  <a:close/>
                </a:path>
              </a:pathLst>
            </a:custGeom>
            <a:solidFill>
              <a:schemeClr val="dk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67" name="Google Shape;915;p29">
              <a:extLst>
                <a:ext uri="{FF2B5EF4-FFF2-40B4-BE49-F238E27FC236}">
                  <a16:creationId xmlns="" xmlns:a16="http://schemas.microsoft.com/office/drawing/2014/main" id="{DA34D1A2-D349-4B08-9D9A-4844BFA8CA2B}"/>
                </a:ext>
              </a:extLst>
            </p:cNvPr>
            <p:cNvSpPr/>
            <p:nvPr/>
          </p:nvSpPr>
          <p:spPr>
            <a:xfrm>
              <a:off x="3747072" y="2893597"/>
              <a:ext cx="247656" cy="633915"/>
            </a:xfrm>
            <a:custGeom>
              <a:avLst/>
              <a:gdLst/>
              <a:ahLst/>
              <a:cxnLst/>
              <a:rect l="l" t="t" r="r" b="b"/>
              <a:pathLst>
                <a:path w="13660" h="34965" extrusionOk="0">
                  <a:moveTo>
                    <a:pt x="1" y="4262"/>
                  </a:moveTo>
                  <a:lnTo>
                    <a:pt x="1" y="34964"/>
                  </a:lnTo>
                  <a:lnTo>
                    <a:pt x="13659" y="30762"/>
                  </a:lnTo>
                  <a:lnTo>
                    <a:pt x="13659" y="0"/>
                  </a:lnTo>
                  <a:close/>
                </a:path>
              </a:pathLst>
            </a:custGeom>
            <a:solidFill>
              <a:schemeClr val="lt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68" name="Google Shape;916;p29">
              <a:extLst>
                <a:ext uri="{FF2B5EF4-FFF2-40B4-BE49-F238E27FC236}">
                  <a16:creationId xmlns="" xmlns:a16="http://schemas.microsoft.com/office/drawing/2014/main" id="{C4A15395-9562-4545-9059-D12DE68C59C9}"/>
                </a:ext>
              </a:extLst>
            </p:cNvPr>
            <p:cNvSpPr/>
            <p:nvPr/>
          </p:nvSpPr>
          <p:spPr>
            <a:xfrm>
              <a:off x="3750245" y="2587759"/>
              <a:ext cx="672007" cy="299508"/>
            </a:xfrm>
            <a:custGeom>
              <a:avLst/>
              <a:gdLst/>
              <a:ahLst/>
              <a:cxnLst/>
              <a:rect l="l" t="t" r="r" b="b"/>
              <a:pathLst>
                <a:path w="37066" h="16520" extrusionOk="0">
                  <a:moveTo>
                    <a:pt x="1" y="11499"/>
                  </a:moveTo>
                  <a:lnTo>
                    <a:pt x="1" y="16519"/>
                  </a:lnTo>
                  <a:lnTo>
                    <a:pt x="37066" y="5079"/>
                  </a:lnTo>
                  <a:lnTo>
                    <a:pt x="37066" y="0"/>
                  </a:lnTo>
                  <a:close/>
                </a:path>
              </a:pathLst>
            </a:custGeom>
            <a:solidFill>
              <a:srgbClr val="D9D2D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69" name="Google Shape;917;p29">
              <a:extLst>
                <a:ext uri="{FF2B5EF4-FFF2-40B4-BE49-F238E27FC236}">
                  <a16:creationId xmlns="" xmlns:a16="http://schemas.microsoft.com/office/drawing/2014/main" id="{BDC1B93C-82F2-4202-B6FC-9AD3B0943F43}"/>
                </a:ext>
              </a:extLst>
            </p:cNvPr>
            <p:cNvSpPr/>
            <p:nvPr/>
          </p:nvSpPr>
          <p:spPr>
            <a:xfrm>
              <a:off x="4045511" y="2763422"/>
              <a:ext cx="369344" cy="165110"/>
            </a:xfrm>
            <a:custGeom>
              <a:avLst/>
              <a:gdLst/>
              <a:ahLst/>
              <a:cxnLst/>
              <a:rect l="l" t="t" r="r" b="b"/>
              <a:pathLst>
                <a:path w="20372" h="9107" extrusionOk="0">
                  <a:moveTo>
                    <a:pt x="0" y="6363"/>
                  </a:moveTo>
                  <a:lnTo>
                    <a:pt x="0" y="9107"/>
                  </a:lnTo>
                  <a:lnTo>
                    <a:pt x="20371" y="2803"/>
                  </a:lnTo>
                  <a:lnTo>
                    <a:pt x="20371" y="1"/>
                  </a:lnTo>
                  <a:close/>
                </a:path>
              </a:pathLst>
            </a:custGeom>
            <a:solidFill>
              <a:srgbClr val="D9D2D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70" name="Google Shape;918;p29">
              <a:extLst>
                <a:ext uri="{FF2B5EF4-FFF2-40B4-BE49-F238E27FC236}">
                  <a16:creationId xmlns="" xmlns:a16="http://schemas.microsoft.com/office/drawing/2014/main" id="{4335DAFC-C384-4E7F-8BF1-6B4ACA2BA8A9}"/>
                </a:ext>
              </a:extLst>
            </p:cNvPr>
            <p:cNvSpPr/>
            <p:nvPr/>
          </p:nvSpPr>
          <p:spPr>
            <a:xfrm>
              <a:off x="4045511" y="2866076"/>
              <a:ext cx="369344" cy="165110"/>
            </a:xfrm>
            <a:custGeom>
              <a:avLst/>
              <a:gdLst/>
              <a:ahLst/>
              <a:cxnLst/>
              <a:rect l="l" t="t" r="r" b="b"/>
              <a:pathLst>
                <a:path w="20372" h="9107" extrusionOk="0">
                  <a:moveTo>
                    <a:pt x="0" y="6305"/>
                  </a:moveTo>
                  <a:lnTo>
                    <a:pt x="0" y="9107"/>
                  </a:lnTo>
                  <a:lnTo>
                    <a:pt x="20371" y="2803"/>
                  </a:lnTo>
                  <a:lnTo>
                    <a:pt x="20371" y="1"/>
                  </a:lnTo>
                  <a:close/>
                </a:path>
              </a:pathLst>
            </a:custGeom>
            <a:solidFill>
              <a:srgbClr val="D9D2D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71" name="Google Shape;919;p29">
              <a:extLst>
                <a:ext uri="{FF2B5EF4-FFF2-40B4-BE49-F238E27FC236}">
                  <a16:creationId xmlns="" xmlns:a16="http://schemas.microsoft.com/office/drawing/2014/main" id="{18A5F110-FF79-4167-B67E-C64B3A478D30}"/>
                </a:ext>
              </a:extLst>
            </p:cNvPr>
            <p:cNvSpPr/>
            <p:nvPr/>
          </p:nvSpPr>
          <p:spPr>
            <a:xfrm>
              <a:off x="4045511" y="2967677"/>
              <a:ext cx="369344" cy="165110"/>
            </a:xfrm>
            <a:custGeom>
              <a:avLst/>
              <a:gdLst/>
              <a:ahLst/>
              <a:cxnLst/>
              <a:rect l="l" t="t" r="r" b="b"/>
              <a:pathLst>
                <a:path w="20372" h="9107" extrusionOk="0">
                  <a:moveTo>
                    <a:pt x="0" y="6304"/>
                  </a:moveTo>
                  <a:lnTo>
                    <a:pt x="0" y="9106"/>
                  </a:lnTo>
                  <a:lnTo>
                    <a:pt x="20371" y="2802"/>
                  </a:lnTo>
                  <a:lnTo>
                    <a:pt x="20371" y="0"/>
                  </a:lnTo>
                  <a:close/>
                </a:path>
              </a:pathLst>
            </a:custGeom>
            <a:solidFill>
              <a:srgbClr val="D9D2D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72" name="Google Shape;920;p29">
              <a:extLst>
                <a:ext uri="{FF2B5EF4-FFF2-40B4-BE49-F238E27FC236}">
                  <a16:creationId xmlns="" xmlns:a16="http://schemas.microsoft.com/office/drawing/2014/main" id="{63B042DC-44E2-4B37-9B43-6799C774FBC4}"/>
                </a:ext>
              </a:extLst>
            </p:cNvPr>
            <p:cNvSpPr/>
            <p:nvPr/>
          </p:nvSpPr>
          <p:spPr>
            <a:xfrm>
              <a:off x="4045511" y="3070330"/>
              <a:ext cx="369344" cy="165110"/>
            </a:xfrm>
            <a:custGeom>
              <a:avLst/>
              <a:gdLst/>
              <a:ahLst/>
              <a:cxnLst/>
              <a:rect l="l" t="t" r="r" b="b"/>
              <a:pathLst>
                <a:path w="20372" h="9107" extrusionOk="0">
                  <a:moveTo>
                    <a:pt x="0" y="6304"/>
                  </a:moveTo>
                  <a:lnTo>
                    <a:pt x="0" y="9106"/>
                  </a:lnTo>
                  <a:lnTo>
                    <a:pt x="20371" y="2744"/>
                  </a:lnTo>
                  <a:lnTo>
                    <a:pt x="20371" y="0"/>
                  </a:lnTo>
                  <a:close/>
                </a:path>
              </a:pathLst>
            </a:custGeom>
            <a:solidFill>
              <a:srgbClr val="D9D2D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73" name="Google Shape;921;p29">
              <a:extLst>
                <a:ext uri="{FF2B5EF4-FFF2-40B4-BE49-F238E27FC236}">
                  <a16:creationId xmlns="" xmlns:a16="http://schemas.microsoft.com/office/drawing/2014/main" id="{2400019D-D097-48FF-BA4F-479F8C40B1C4}"/>
                </a:ext>
              </a:extLst>
            </p:cNvPr>
            <p:cNvSpPr/>
            <p:nvPr/>
          </p:nvSpPr>
          <p:spPr>
            <a:xfrm>
              <a:off x="4045511" y="3171914"/>
              <a:ext cx="369344" cy="165110"/>
            </a:xfrm>
            <a:custGeom>
              <a:avLst/>
              <a:gdLst/>
              <a:ahLst/>
              <a:cxnLst/>
              <a:rect l="l" t="t" r="r" b="b"/>
              <a:pathLst>
                <a:path w="20372" h="9107" extrusionOk="0">
                  <a:moveTo>
                    <a:pt x="0" y="6305"/>
                  </a:moveTo>
                  <a:lnTo>
                    <a:pt x="0" y="9107"/>
                  </a:lnTo>
                  <a:lnTo>
                    <a:pt x="20371" y="2803"/>
                  </a:lnTo>
                  <a:lnTo>
                    <a:pt x="20371" y="1"/>
                  </a:lnTo>
                  <a:close/>
                </a:path>
              </a:pathLst>
            </a:custGeom>
            <a:solidFill>
              <a:srgbClr val="D9D2D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74" name="Google Shape;922;p29">
              <a:extLst>
                <a:ext uri="{FF2B5EF4-FFF2-40B4-BE49-F238E27FC236}">
                  <a16:creationId xmlns="" xmlns:a16="http://schemas.microsoft.com/office/drawing/2014/main" id="{CC9820A9-7572-440A-9FD2-DD7C45B7D723}"/>
                </a:ext>
              </a:extLst>
            </p:cNvPr>
            <p:cNvSpPr/>
            <p:nvPr/>
          </p:nvSpPr>
          <p:spPr>
            <a:xfrm>
              <a:off x="4045511" y="3274567"/>
              <a:ext cx="369344" cy="164058"/>
            </a:xfrm>
            <a:custGeom>
              <a:avLst/>
              <a:gdLst/>
              <a:ahLst/>
              <a:cxnLst/>
              <a:rect l="l" t="t" r="r" b="b"/>
              <a:pathLst>
                <a:path w="20372" h="9049" extrusionOk="0">
                  <a:moveTo>
                    <a:pt x="0" y="6305"/>
                  </a:moveTo>
                  <a:lnTo>
                    <a:pt x="0" y="9048"/>
                  </a:lnTo>
                  <a:lnTo>
                    <a:pt x="20371" y="2744"/>
                  </a:lnTo>
                  <a:lnTo>
                    <a:pt x="20371" y="1"/>
                  </a:lnTo>
                  <a:close/>
                </a:path>
              </a:pathLst>
            </a:custGeom>
            <a:solidFill>
              <a:srgbClr val="D9D2D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75" name="Google Shape;923;p29">
              <a:extLst>
                <a:ext uri="{FF2B5EF4-FFF2-40B4-BE49-F238E27FC236}">
                  <a16:creationId xmlns="" xmlns:a16="http://schemas.microsoft.com/office/drawing/2014/main" id="{CF5BB620-43D9-4EC6-A4CF-B8C9132BD50E}"/>
                </a:ext>
              </a:extLst>
            </p:cNvPr>
            <p:cNvSpPr/>
            <p:nvPr/>
          </p:nvSpPr>
          <p:spPr>
            <a:xfrm>
              <a:off x="4275147" y="1483993"/>
              <a:ext cx="131243" cy="332305"/>
            </a:xfrm>
            <a:custGeom>
              <a:avLst/>
              <a:gdLst/>
              <a:ahLst/>
              <a:cxnLst/>
              <a:rect l="l" t="t" r="r" b="b"/>
              <a:pathLst>
                <a:path w="7239" h="18329" extrusionOk="0">
                  <a:moveTo>
                    <a:pt x="0" y="2043"/>
                  </a:moveTo>
                  <a:lnTo>
                    <a:pt x="7238" y="0"/>
                  </a:lnTo>
                  <a:lnTo>
                    <a:pt x="7238" y="16285"/>
                  </a:lnTo>
                  <a:lnTo>
                    <a:pt x="3619" y="14242"/>
                  </a:lnTo>
                  <a:lnTo>
                    <a:pt x="0" y="18328"/>
                  </a:lnTo>
                  <a:close/>
                </a:path>
              </a:pathLst>
            </a:custGeom>
            <a:solidFill>
              <a:srgbClr val="C73B5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76" name="Google Shape;924;p29">
              <a:extLst>
                <a:ext uri="{FF2B5EF4-FFF2-40B4-BE49-F238E27FC236}">
                  <a16:creationId xmlns="" xmlns:a16="http://schemas.microsoft.com/office/drawing/2014/main" id="{069165F0-C644-4337-9B83-F2E8D8096A31}"/>
                </a:ext>
              </a:extLst>
            </p:cNvPr>
            <p:cNvSpPr/>
            <p:nvPr/>
          </p:nvSpPr>
          <p:spPr>
            <a:xfrm>
              <a:off x="3710032" y="3367702"/>
              <a:ext cx="332323" cy="545024"/>
            </a:xfrm>
            <a:custGeom>
              <a:avLst/>
              <a:gdLst/>
              <a:ahLst/>
              <a:cxnLst/>
              <a:rect l="l" t="t" r="r" b="b"/>
              <a:pathLst>
                <a:path w="18330" h="30062" extrusionOk="0">
                  <a:moveTo>
                    <a:pt x="2978" y="29011"/>
                  </a:moveTo>
                  <a:lnTo>
                    <a:pt x="2978" y="29011"/>
                  </a:lnTo>
                  <a:cubicBezTo>
                    <a:pt x="5137" y="30061"/>
                    <a:pt x="7939" y="29244"/>
                    <a:pt x="8873" y="27026"/>
                  </a:cubicBezTo>
                  <a:lnTo>
                    <a:pt x="17337" y="7005"/>
                  </a:lnTo>
                  <a:cubicBezTo>
                    <a:pt x="18329" y="4845"/>
                    <a:pt x="17512" y="2219"/>
                    <a:pt x="15410" y="1109"/>
                  </a:cubicBezTo>
                  <a:lnTo>
                    <a:pt x="15410" y="1109"/>
                  </a:lnTo>
                  <a:cubicBezTo>
                    <a:pt x="13251" y="0"/>
                    <a:pt x="10624" y="818"/>
                    <a:pt x="9515" y="3036"/>
                  </a:cubicBezTo>
                  <a:lnTo>
                    <a:pt x="1051" y="23057"/>
                  </a:lnTo>
                  <a:cubicBezTo>
                    <a:pt x="1" y="25275"/>
                    <a:pt x="876" y="27843"/>
                    <a:pt x="2978" y="29011"/>
                  </a:cubicBezTo>
                  <a:close/>
                </a:path>
              </a:pathLst>
            </a:custGeom>
            <a:solidFill>
              <a:srgbClr val="F9CBA4"/>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77" name="Google Shape;925;p29">
              <a:extLst>
                <a:ext uri="{FF2B5EF4-FFF2-40B4-BE49-F238E27FC236}">
                  <a16:creationId xmlns="" xmlns:a16="http://schemas.microsoft.com/office/drawing/2014/main" id="{C1C1E947-2BF4-44B5-B83E-FB4B993AC839}"/>
                </a:ext>
              </a:extLst>
            </p:cNvPr>
            <p:cNvSpPr/>
            <p:nvPr/>
          </p:nvSpPr>
          <p:spPr>
            <a:xfrm>
              <a:off x="5358800" y="3602633"/>
              <a:ext cx="450839" cy="585236"/>
            </a:xfrm>
            <a:custGeom>
              <a:avLst/>
              <a:gdLst/>
              <a:ahLst/>
              <a:cxnLst/>
              <a:rect l="l" t="t" r="r" b="b"/>
              <a:pathLst>
                <a:path w="24867" h="32280" extrusionOk="0">
                  <a:moveTo>
                    <a:pt x="21189" y="1"/>
                  </a:moveTo>
                  <a:lnTo>
                    <a:pt x="1" y="2627"/>
                  </a:lnTo>
                  <a:lnTo>
                    <a:pt x="3678" y="32280"/>
                  </a:lnTo>
                  <a:lnTo>
                    <a:pt x="24866" y="29595"/>
                  </a:lnTo>
                  <a:lnTo>
                    <a:pt x="21189" y="1"/>
                  </a:lnTo>
                  <a:close/>
                </a:path>
              </a:pathLst>
            </a:custGeom>
            <a:solidFill>
              <a:srgbClr val="F9CBA4"/>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78" name="Google Shape;926;p29">
              <a:extLst>
                <a:ext uri="{FF2B5EF4-FFF2-40B4-BE49-F238E27FC236}">
                  <a16:creationId xmlns="" xmlns:a16="http://schemas.microsoft.com/office/drawing/2014/main" id="{EBE1B673-77C9-4B84-9E1C-21595CDE84AB}"/>
                </a:ext>
              </a:extLst>
            </p:cNvPr>
            <p:cNvSpPr/>
            <p:nvPr/>
          </p:nvSpPr>
          <p:spPr>
            <a:xfrm>
              <a:off x="4986300" y="2649130"/>
              <a:ext cx="895296" cy="1142951"/>
            </a:xfrm>
            <a:custGeom>
              <a:avLst/>
              <a:gdLst/>
              <a:ahLst/>
              <a:cxnLst/>
              <a:rect l="l" t="t" r="r" b="b"/>
              <a:pathLst>
                <a:path w="49382" h="63042" extrusionOk="0">
                  <a:moveTo>
                    <a:pt x="16461" y="34848"/>
                  </a:moveTo>
                  <a:cubicBezTo>
                    <a:pt x="16811" y="37358"/>
                    <a:pt x="17161" y="40393"/>
                    <a:pt x="17628" y="44012"/>
                  </a:cubicBezTo>
                  <a:lnTo>
                    <a:pt x="9164" y="33914"/>
                  </a:lnTo>
                  <a:cubicBezTo>
                    <a:pt x="5604" y="29595"/>
                    <a:pt x="1460" y="32397"/>
                    <a:pt x="0" y="34673"/>
                  </a:cubicBezTo>
                  <a:lnTo>
                    <a:pt x="17278" y="58663"/>
                  </a:lnTo>
                  <a:cubicBezTo>
                    <a:pt x="19671" y="61990"/>
                    <a:pt x="25800" y="63041"/>
                    <a:pt x="31462" y="62516"/>
                  </a:cubicBezTo>
                  <a:cubicBezTo>
                    <a:pt x="43194" y="61348"/>
                    <a:pt x="49382" y="52885"/>
                    <a:pt x="47572" y="36774"/>
                  </a:cubicBezTo>
                  <a:lnTo>
                    <a:pt x="48623" y="24166"/>
                  </a:lnTo>
                  <a:cubicBezTo>
                    <a:pt x="48915" y="22007"/>
                    <a:pt x="47280" y="20080"/>
                    <a:pt x="45121" y="19964"/>
                  </a:cubicBezTo>
                  <a:cubicBezTo>
                    <a:pt x="42961" y="19847"/>
                    <a:pt x="41151" y="21540"/>
                    <a:pt x="41151" y="23699"/>
                  </a:cubicBezTo>
                  <a:lnTo>
                    <a:pt x="40801" y="29011"/>
                  </a:lnTo>
                  <a:cubicBezTo>
                    <a:pt x="40509" y="28778"/>
                    <a:pt x="40159" y="28544"/>
                    <a:pt x="39867" y="28369"/>
                  </a:cubicBezTo>
                  <a:lnTo>
                    <a:pt x="39459" y="17862"/>
                  </a:lnTo>
                  <a:cubicBezTo>
                    <a:pt x="39284" y="12492"/>
                    <a:pt x="31870" y="13368"/>
                    <a:pt x="31929" y="17862"/>
                  </a:cubicBezTo>
                  <a:lnTo>
                    <a:pt x="32104" y="26559"/>
                  </a:lnTo>
                  <a:cubicBezTo>
                    <a:pt x="31812" y="26559"/>
                    <a:pt x="31520" y="26559"/>
                    <a:pt x="31287" y="26618"/>
                  </a:cubicBezTo>
                  <a:lnTo>
                    <a:pt x="30178" y="15644"/>
                  </a:lnTo>
                  <a:cubicBezTo>
                    <a:pt x="29652" y="10741"/>
                    <a:pt x="22181" y="11558"/>
                    <a:pt x="22706" y="16461"/>
                  </a:cubicBezTo>
                  <a:lnTo>
                    <a:pt x="23991" y="29186"/>
                  </a:lnTo>
                  <a:cubicBezTo>
                    <a:pt x="23699" y="29420"/>
                    <a:pt x="23348" y="29653"/>
                    <a:pt x="23057" y="29887"/>
                  </a:cubicBezTo>
                  <a:lnTo>
                    <a:pt x="17862" y="4729"/>
                  </a:lnTo>
                  <a:cubicBezTo>
                    <a:pt x="16869" y="1"/>
                    <a:pt x="9515" y="1343"/>
                    <a:pt x="10507" y="6305"/>
                  </a:cubicBezTo>
                  <a:close/>
                </a:path>
              </a:pathLst>
            </a:custGeom>
            <a:solidFill>
              <a:srgbClr val="F9CBA4"/>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79" name="Google Shape;927;p29">
              <a:extLst>
                <a:ext uri="{FF2B5EF4-FFF2-40B4-BE49-F238E27FC236}">
                  <a16:creationId xmlns="" xmlns:a16="http://schemas.microsoft.com/office/drawing/2014/main" id="{06E3A757-203E-4312-8302-54DAC9B55C62}"/>
                </a:ext>
              </a:extLst>
            </p:cNvPr>
            <p:cNvSpPr/>
            <p:nvPr/>
          </p:nvSpPr>
          <p:spPr>
            <a:xfrm>
              <a:off x="5296360" y="3823821"/>
              <a:ext cx="731274" cy="1319665"/>
            </a:xfrm>
            <a:custGeom>
              <a:avLst/>
              <a:gdLst/>
              <a:ahLst/>
              <a:cxnLst/>
              <a:rect l="l" t="t" r="r" b="b"/>
              <a:pathLst>
                <a:path w="40335" h="72789" extrusionOk="0">
                  <a:moveTo>
                    <a:pt x="8640" y="72788"/>
                  </a:moveTo>
                  <a:lnTo>
                    <a:pt x="1" y="3911"/>
                  </a:lnTo>
                  <a:lnTo>
                    <a:pt x="31229" y="0"/>
                  </a:lnTo>
                  <a:lnTo>
                    <a:pt x="40335" y="72788"/>
                  </a:lnTo>
                  <a:close/>
                </a:path>
              </a:pathLst>
            </a:custGeom>
            <a:solidFill>
              <a:srgbClr val="B7B7B7"/>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80" name="Google Shape;928;p29">
              <a:extLst>
                <a:ext uri="{FF2B5EF4-FFF2-40B4-BE49-F238E27FC236}">
                  <a16:creationId xmlns="" xmlns:a16="http://schemas.microsoft.com/office/drawing/2014/main" id="{928DB1EF-061D-4313-8E3A-DC1DDDFA5B43}"/>
                </a:ext>
              </a:extLst>
            </p:cNvPr>
            <p:cNvSpPr/>
            <p:nvPr/>
          </p:nvSpPr>
          <p:spPr>
            <a:xfrm>
              <a:off x="3116363" y="4198445"/>
              <a:ext cx="759828" cy="945044"/>
            </a:xfrm>
            <a:custGeom>
              <a:avLst/>
              <a:gdLst/>
              <a:ahLst/>
              <a:cxnLst/>
              <a:rect l="l" t="t" r="r" b="b"/>
              <a:pathLst>
                <a:path w="41910" h="52126" extrusionOk="0">
                  <a:moveTo>
                    <a:pt x="31637" y="52125"/>
                  </a:moveTo>
                  <a:lnTo>
                    <a:pt x="41910" y="6596"/>
                  </a:lnTo>
                  <a:lnTo>
                    <a:pt x="11149" y="0"/>
                  </a:lnTo>
                  <a:lnTo>
                    <a:pt x="0" y="52125"/>
                  </a:lnTo>
                  <a:close/>
                </a:path>
              </a:pathLst>
            </a:custGeom>
            <a:solidFill>
              <a:srgbClr val="B7B7B7"/>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81" name="Google Shape;929;p29">
              <a:extLst>
                <a:ext uri="{FF2B5EF4-FFF2-40B4-BE49-F238E27FC236}">
                  <a16:creationId xmlns="" xmlns:a16="http://schemas.microsoft.com/office/drawing/2014/main" id="{26022567-E4A3-4C1B-BC9B-46DEE1DE9A7E}"/>
                </a:ext>
              </a:extLst>
            </p:cNvPr>
            <p:cNvSpPr/>
            <p:nvPr/>
          </p:nvSpPr>
          <p:spPr>
            <a:xfrm>
              <a:off x="5319639" y="3739153"/>
              <a:ext cx="512227" cy="151349"/>
            </a:xfrm>
            <a:custGeom>
              <a:avLst/>
              <a:gdLst/>
              <a:ahLst/>
              <a:cxnLst/>
              <a:rect l="l" t="t" r="r" b="b"/>
              <a:pathLst>
                <a:path w="28253" h="8348" extrusionOk="0">
                  <a:moveTo>
                    <a:pt x="27668" y="0"/>
                  </a:moveTo>
                  <a:lnTo>
                    <a:pt x="1" y="3444"/>
                  </a:lnTo>
                  <a:lnTo>
                    <a:pt x="585" y="8347"/>
                  </a:lnTo>
                  <a:lnTo>
                    <a:pt x="28252" y="4904"/>
                  </a:lnTo>
                  <a:lnTo>
                    <a:pt x="27668" y="0"/>
                  </a:lnTo>
                  <a:close/>
                </a:path>
              </a:pathLst>
            </a:custGeom>
            <a:solidFill>
              <a:srgbClr val="FFFFFF"/>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82" name="Google Shape;930;p29">
              <a:extLst>
                <a:ext uri="{FF2B5EF4-FFF2-40B4-BE49-F238E27FC236}">
                  <a16:creationId xmlns="" xmlns:a16="http://schemas.microsoft.com/office/drawing/2014/main" id="{CC40AC66-AF97-481D-A80A-2C4E7D2A2D5C}"/>
                </a:ext>
              </a:extLst>
            </p:cNvPr>
            <p:cNvSpPr/>
            <p:nvPr/>
          </p:nvSpPr>
          <p:spPr>
            <a:xfrm>
              <a:off x="3355516" y="4120123"/>
              <a:ext cx="513278" cy="189458"/>
            </a:xfrm>
            <a:custGeom>
              <a:avLst/>
              <a:gdLst/>
              <a:ahLst/>
              <a:cxnLst/>
              <a:rect l="l" t="t" r="r" b="b"/>
              <a:pathLst>
                <a:path w="28311" h="10450" extrusionOk="0">
                  <a:moveTo>
                    <a:pt x="993" y="1"/>
                  </a:moveTo>
                  <a:lnTo>
                    <a:pt x="1" y="4787"/>
                  </a:lnTo>
                  <a:lnTo>
                    <a:pt x="27318" y="10449"/>
                  </a:lnTo>
                  <a:lnTo>
                    <a:pt x="28310" y="5663"/>
                  </a:lnTo>
                  <a:lnTo>
                    <a:pt x="993" y="1"/>
                  </a:lnTo>
                  <a:close/>
                </a:path>
              </a:pathLst>
            </a:custGeom>
            <a:solidFill>
              <a:srgbClr val="FFFFFF"/>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3045634956"/>
      </p:ext>
    </p:extLst>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 xmlns:a16="http://schemas.microsoft.com/office/drawing/2014/main" id="{DE9F4CED-21D8-4823-B643-342BB89144C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1000" y="283959"/>
            <a:ext cx="3230082" cy="3230082"/>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Picture background">
            <a:extLst>
              <a:ext uri="{FF2B5EF4-FFF2-40B4-BE49-F238E27FC236}">
                <a16:creationId xmlns="" xmlns:a16="http://schemas.microsoft.com/office/drawing/2014/main" id="{966E5193-686D-447A-8735-187130CA7C8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 y="391800"/>
            <a:ext cx="3204000" cy="3204000"/>
          </a:xfrm>
          <a:prstGeom prst="rect">
            <a:avLst/>
          </a:prstGeom>
          <a:noFill/>
          <a:extLst>
            <a:ext uri="{909E8E84-426E-40DD-AFC4-6F175D3DCCD1}">
              <a14:hiddenFill xmlns:a14="http://schemas.microsoft.com/office/drawing/2010/main">
                <a:solidFill>
                  <a:srgbClr val="FFFFFF"/>
                </a:solidFill>
              </a14:hiddenFill>
            </a:ext>
          </a:extLst>
        </p:spPr>
      </p:pic>
      <p:pic>
        <p:nvPicPr>
          <p:cNvPr id="3" name="Рисунок 2">
            <a:extLst>
              <a:ext uri="{FF2B5EF4-FFF2-40B4-BE49-F238E27FC236}">
                <a16:creationId xmlns="" xmlns:a16="http://schemas.microsoft.com/office/drawing/2014/main" id="{C8B79068-628A-4BF2-BEB2-97C0B67BDC1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46000" y="3429000"/>
            <a:ext cx="3555000" cy="2997309"/>
          </a:xfrm>
          <a:prstGeom prst="rect">
            <a:avLst/>
          </a:prstGeom>
        </p:spPr>
      </p:pic>
      <p:pic>
        <p:nvPicPr>
          <p:cNvPr id="11" name="Рисунок 10">
            <a:extLst>
              <a:ext uri="{FF2B5EF4-FFF2-40B4-BE49-F238E27FC236}">
                <a16:creationId xmlns="" xmlns:a16="http://schemas.microsoft.com/office/drawing/2014/main" id="{35898D59-50AB-4917-B5DD-1C35C9D9EA22}"/>
              </a:ext>
            </a:extLst>
          </p:cNvPr>
          <p:cNvPicPr>
            <a:picLocks noChangeAspect="1"/>
          </p:cNvPicPr>
          <p:nvPr/>
        </p:nvPicPr>
        <p:blipFill rotWithShape="1">
          <a:blip r:embed="rId5">
            <a:extLst>
              <a:ext uri="{28A0092B-C50C-407E-A947-70E740481C1C}">
                <a14:useLocalDpi xmlns:a14="http://schemas.microsoft.com/office/drawing/2010/main" val="0"/>
              </a:ext>
            </a:extLst>
          </a:blip>
          <a:srcRect l="20565" t="2300" r="26387" b="4541"/>
          <a:stretch/>
        </p:blipFill>
        <p:spPr>
          <a:xfrm>
            <a:off x="8076000" y="3234440"/>
            <a:ext cx="3105000" cy="3067135"/>
          </a:xfrm>
          <a:prstGeom prst="rect">
            <a:avLst/>
          </a:prstGeom>
        </p:spPr>
      </p:pic>
      <p:sp>
        <p:nvSpPr>
          <p:cNvPr id="6" name="TextBox 5"/>
          <p:cNvSpPr txBox="1"/>
          <p:nvPr/>
        </p:nvSpPr>
        <p:spPr>
          <a:xfrm>
            <a:off x="8559156" y="2093671"/>
            <a:ext cx="3161843" cy="646331"/>
          </a:xfrm>
          <a:prstGeom prst="rect">
            <a:avLst/>
          </a:prstGeom>
          <a:noFill/>
        </p:spPr>
        <p:txBody>
          <a:bodyPr wrap="square" rtlCol="0">
            <a:spAutoFit/>
          </a:bodyPr>
          <a:lstStyle/>
          <a:p>
            <a:r>
              <a:rPr lang="uz-Latn-UZ" dirty="0"/>
              <a:t>Kunning ikkinchi yarmidagi </a:t>
            </a:r>
            <a:r>
              <a:rPr lang="uz-Latn-UZ"/>
              <a:t>soat </a:t>
            </a:r>
            <a:r>
              <a:rPr lang="en-US"/>
              <a:t>va </a:t>
            </a:r>
            <a:r>
              <a:rPr lang="uz-Latn-UZ"/>
              <a:t>daqiqalar </a:t>
            </a:r>
            <a:r>
              <a:rPr lang="uz-Latn-UZ" dirty="0"/>
              <a:t>ham koʻrsatilgan</a:t>
            </a:r>
            <a:endParaRPr lang="ru-RU" dirty="0"/>
          </a:p>
        </p:txBody>
      </p:sp>
      <p:sp>
        <p:nvSpPr>
          <p:cNvPr id="8" name="TextBox 7"/>
          <p:cNvSpPr txBox="1"/>
          <p:nvPr/>
        </p:nvSpPr>
        <p:spPr>
          <a:xfrm>
            <a:off x="8624938" y="6200409"/>
            <a:ext cx="2263442" cy="369332"/>
          </a:xfrm>
          <a:prstGeom prst="rect">
            <a:avLst/>
          </a:prstGeom>
          <a:noFill/>
        </p:spPr>
        <p:txBody>
          <a:bodyPr wrap="square" rtlCol="0">
            <a:spAutoFit/>
          </a:bodyPr>
          <a:lstStyle/>
          <a:p>
            <a:r>
              <a:rPr lang="uz-Latn-UZ" dirty="0"/>
              <a:t>Faqat soat koʻrsatilgan</a:t>
            </a:r>
            <a:endParaRPr lang="ru-RU" dirty="0"/>
          </a:p>
        </p:txBody>
      </p:sp>
      <p:sp>
        <p:nvSpPr>
          <p:cNvPr id="9" name="TextBox 8"/>
          <p:cNvSpPr txBox="1"/>
          <p:nvPr/>
        </p:nvSpPr>
        <p:spPr>
          <a:xfrm>
            <a:off x="5609938" y="6061910"/>
            <a:ext cx="3015000" cy="646331"/>
          </a:xfrm>
          <a:prstGeom prst="rect">
            <a:avLst/>
          </a:prstGeom>
          <a:noFill/>
        </p:spPr>
        <p:txBody>
          <a:bodyPr wrap="square" rtlCol="0">
            <a:spAutoFit/>
          </a:bodyPr>
          <a:lstStyle/>
          <a:p>
            <a:r>
              <a:rPr lang="uz-Latn-UZ" dirty="0"/>
              <a:t>Kunning ikkinchi yarmidagi soat ham koʻrsatilgan</a:t>
            </a:r>
            <a:endParaRPr lang="ru-RU" dirty="0"/>
          </a:p>
        </p:txBody>
      </p:sp>
      <p:sp>
        <p:nvSpPr>
          <p:cNvPr id="12" name="TextBox 11"/>
          <p:cNvSpPr txBox="1"/>
          <p:nvPr/>
        </p:nvSpPr>
        <p:spPr>
          <a:xfrm>
            <a:off x="201000" y="3595800"/>
            <a:ext cx="3161843" cy="923330"/>
          </a:xfrm>
          <a:prstGeom prst="rect">
            <a:avLst/>
          </a:prstGeom>
          <a:noFill/>
        </p:spPr>
        <p:txBody>
          <a:bodyPr wrap="square" rtlCol="0">
            <a:spAutoFit/>
          </a:bodyPr>
          <a:lstStyle/>
          <a:p>
            <a:r>
              <a:rPr lang="uz-Latn-UZ" dirty="0"/>
              <a:t>Kunning ikkinchi </a:t>
            </a:r>
            <a:r>
              <a:rPr lang="uz-Latn-UZ"/>
              <a:t>yarmidagi soat</a:t>
            </a:r>
            <a:r>
              <a:rPr lang="en-US"/>
              <a:t> va</a:t>
            </a:r>
            <a:r>
              <a:rPr lang="uz-Latn-UZ"/>
              <a:t> daqiqalar koʻrsatilgan</a:t>
            </a:r>
            <a:r>
              <a:rPr lang="en-US"/>
              <a:t>.</a:t>
            </a:r>
            <a:endParaRPr lang="ru-RU" dirty="0"/>
          </a:p>
          <a:p>
            <a:r>
              <a:rPr lang="en-US"/>
              <a:t>S</a:t>
            </a:r>
            <a:r>
              <a:rPr lang="uz-Latn-UZ"/>
              <a:t>oniyalar </a:t>
            </a:r>
            <a:r>
              <a:rPr lang="uz-Latn-UZ" dirty="0"/>
              <a:t>mili ham yasalgan</a:t>
            </a:r>
            <a:endParaRPr lang="ru-RU" dirty="0"/>
          </a:p>
        </p:txBody>
      </p:sp>
    </p:spTree>
    <p:extLst>
      <p:ext uri="{BB962C8B-B14F-4D97-AF65-F5344CB8AC3E}">
        <p14:creationId xmlns:p14="http://schemas.microsoft.com/office/powerpoint/2010/main" val="533686527"/>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18209" y="231807"/>
            <a:ext cx="6398049" cy="1499548"/>
          </a:xfrm>
          <a:noFill/>
          <a:ln>
            <a:noFill/>
          </a:ln>
        </p:spPr>
        <p:txBody>
          <a:bodyPr>
            <a:normAutofit/>
          </a:bodyPr>
          <a:lstStyle/>
          <a:p>
            <a:r>
              <a:rPr lang="uz-Latn-UZ" dirty="0">
                <a:solidFill>
                  <a:srgbClr val="0070C0"/>
                </a:solidFill>
                <a:latin typeface="Dubai" panose="020B0503030403030204" pitchFamily="34" charset="-78"/>
                <a:cs typeface="Dubai" panose="020B0503030403030204" pitchFamily="34" charset="-78"/>
              </a:rPr>
              <a:t>Nima uchun bunday holat yuzaga keldi?</a:t>
            </a:r>
            <a:endParaRPr lang="ru-RU" dirty="0">
              <a:solidFill>
                <a:srgbClr val="0070C0"/>
              </a:solidFill>
              <a:cs typeface="Dubai" panose="020B0503030403030204" pitchFamily="34" charset="-78"/>
            </a:endParaRPr>
          </a:p>
        </p:txBody>
      </p:sp>
      <p:sp>
        <p:nvSpPr>
          <p:cNvPr id="3" name="Объект 2"/>
          <p:cNvSpPr>
            <a:spLocks noGrp="1"/>
          </p:cNvSpPr>
          <p:nvPr>
            <p:ph idx="1"/>
          </p:nvPr>
        </p:nvSpPr>
        <p:spPr>
          <a:xfrm>
            <a:off x="3120127" y="5192028"/>
            <a:ext cx="7967377" cy="1204995"/>
          </a:xfrm>
          <a:noFill/>
        </p:spPr>
        <p:txBody>
          <a:bodyPr>
            <a:noAutofit/>
          </a:bodyPr>
          <a:lstStyle/>
          <a:p>
            <a:pPr marL="0" indent="0">
              <a:buNone/>
            </a:pPr>
            <a:r>
              <a:rPr lang="uz-Latn-UZ" sz="3200" b="1">
                <a:solidFill>
                  <a:srgbClr val="002060"/>
                </a:solidFill>
                <a:latin typeface="Dubai" panose="020B0503030403030204" pitchFamily="34" charset="-78"/>
                <a:cs typeface="Dubai" panose="020B0503030403030204" pitchFamily="34" charset="-78"/>
              </a:rPr>
              <a:t>Chunki </a:t>
            </a:r>
            <a:r>
              <a:rPr lang="uz-Latn-UZ" sz="3200" b="1" dirty="0">
                <a:solidFill>
                  <a:srgbClr val="002060"/>
                </a:solidFill>
                <a:latin typeface="Dubai" panose="020B0503030403030204" pitchFamily="34" charset="-78"/>
                <a:cs typeface="Dubai" panose="020B0503030403030204" pitchFamily="34" charset="-78"/>
              </a:rPr>
              <a:t>biz oʻquvchilarning ishlarini </a:t>
            </a:r>
            <a:r>
              <a:rPr lang="uz-Latn-UZ" sz="3200" b="1">
                <a:solidFill>
                  <a:srgbClr val="002060"/>
                </a:solidFill>
                <a:latin typeface="Dubai" panose="020B0503030403030204" pitchFamily="34" charset="-78"/>
                <a:cs typeface="Dubai" panose="020B0503030403030204" pitchFamily="34" charset="-78"/>
              </a:rPr>
              <a:t>BIR-BIRIGA nisbatan</a:t>
            </a:r>
            <a:r>
              <a:rPr lang="en-US" sz="3200" b="1">
                <a:solidFill>
                  <a:srgbClr val="002060"/>
                </a:solidFill>
                <a:latin typeface="Dubai" panose="020B0503030403030204" pitchFamily="34" charset="-78"/>
                <a:cs typeface="Dubai" panose="020B0503030403030204" pitchFamily="34" charset="-78"/>
              </a:rPr>
              <a:t> solishtirib</a:t>
            </a:r>
            <a:r>
              <a:rPr lang="uz-Latn-UZ" sz="3200" b="1">
                <a:solidFill>
                  <a:srgbClr val="002060"/>
                </a:solidFill>
                <a:latin typeface="Dubai" panose="020B0503030403030204" pitchFamily="34" charset="-78"/>
                <a:cs typeface="Dubai" panose="020B0503030403030204" pitchFamily="34" charset="-78"/>
              </a:rPr>
              <a:t> </a:t>
            </a:r>
            <a:r>
              <a:rPr lang="uz-Latn-UZ" sz="3200" b="1" dirty="0">
                <a:solidFill>
                  <a:srgbClr val="002060"/>
                </a:solidFill>
                <a:latin typeface="Dubai" panose="020B0503030403030204" pitchFamily="34" charset="-78"/>
                <a:cs typeface="Dubai" panose="020B0503030403030204" pitchFamily="34" charset="-78"/>
              </a:rPr>
              <a:t>baholadik. Aslida  esa STANDART bilan </a:t>
            </a:r>
            <a:r>
              <a:rPr lang="uz-Latn-UZ" sz="3200" b="1">
                <a:solidFill>
                  <a:srgbClr val="002060"/>
                </a:solidFill>
                <a:latin typeface="Dubai" panose="020B0503030403030204" pitchFamily="34" charset="-78"/>
                <a:cs typeface="Dubai" panose="020B0503030403030204" pitchFamily="34" charset="-78"/>
              </a:rPr>
              <a:t>taqqoslash lozim</a:t>
            </a:r>
            <a:r>
              <a:rPr lang="en-US" sz="3200" b="1">
                <a:solidFill>
                  <a:srgbClr val="002060"/>
                </a:solidFill>
                <a:latin typeface="Dubai" panose="020B0503030403030204" pitchFamily="34" charset="-78"/>
                <a:cs typeface="Dubai" panose="020B0503030403030204" pitchFamily="34" charset="-78"/>
              </a:rPr>
              <a:t> edi</a:t>
            </a:r>
            <a:r>
              <a:rPr lang="uz-Latn-UZ" sz="3200" b="1">
                <a:solidFill>
                  <a:srgbClr val="002060"/>
                </a:solidFill>
                <a:latin typeface="Dubai" panose="020B0503030403030204" pitchFamily="34" charset="-78"/>
                <a:cs typeface="Dubai" panose="020B0503030403030204" pitchFamily="34" charset="-78"/>
              </a:rPr>
              <a:t>.</a:t>
            </a:r>
            <a:endParaRPr lang="ru-RU" sz="3200" b="1" dirty="0">
              <a:solidFill>
                <a:srgbClr val="002060"/>
              </a:solidFill>
              <a:cs typeface="Dubai" panose="020B0503030403030204" pitchFamily="34" charset="-78"/>
            </a:endParaRPr>
          </a:p>
        </p:txBody>
      </p:sp>
      <p:grpSp>
        <p:nvGrpSpPr>
          <p:cNvPr id="5" name="Группа 4">
            <a:extLst>
              <a:ext uri="{FF2B5EF4-FFF2-40B4-BE49-F238E27FC236}">
                <a16:creationId xmlns="" xmlns:a16="http://schemas.microsoft.com/office/drawing/2014/main" id="{C64181E0-6480-428E-930B-8337C078E67F}"/>
              </a:ext>
            </a:extLst>
          </p:cNvPr>
          <p:cNvGrpSpPr/>
          <p:nvPr/>
        </p:nvGrpSpPr>
        <p:grpSpPr>
          <a:xfrm>
            <a:off x="0" y="594000"/>
            <a:ext cx="5356605" cy="5490000"/>
            <a:chOff x="-4701" y="377763"/>
            <a:chExt cx="4191151" cy="4295523"/>
          </a:xfrm>
        </p:grpSpPr>
        <p:sp>
          <p:nvSpPr>
            <p:cNvPr id="6" name="Google Shape;48;p15">
              <a:extLst>
                <a:ext uri="{FF2B5EF4-FFF2-40B4-BE49-F238E27FC236}">
                  <a16:creationId xmlns="" xmlns:a16="http://schemas.microsoft.com/office/drawing/2014/main" id="{3B3433D5-08DE-4454-9AFC-689BF90E7C09}"/>
                </a:ext>
              </a:extLst>
            </p:cNvPr>
            <p:cNvSpPr/>
            <p:nvPr/>
          </p:nvSpPr>
          <p:spPr>
            <a:xfrm>
              <a:off x="446499" y="1427870"/>
              <a:ext cx="1816619" cy="1860629"/>
            </a:xfrm>
            <a:custGeom>
              <a:avLst/>
              <a:gdLst/>
              <a:ahLst/>
              <a:cxnLst/>
              <a:rect l="l" t="t" r="r" b="b"/>
              <a:pathLst>
                <a:path w="88540" h="90685" extrusionOk="0">
                  <a:moveTo>
                    <a:pt x="42321" y="1"/>
                  </a:moveTo>
                  <a:cubicBezTo>
                    <a:pt x="42092" y="1"/>
                    <a:pt x="41858" y="81"/>
                    <a:pt x="41612" y="183"/>
                  </a:cubicBezTo>
                  <a:cubicBezTo>
                    <a:pt x="41558" y="210"/>
                    <a:pt x="41466" y="238"/>
                    <a:pt x="41416" y="238"/>
                  </a:cubicBezTo>
                  <a:cubicBezTo>
                    <a:pt x="41396" y="238"/>
                    <a:pt x="41383" y="233"/>
                    <a:pt x="41383" y="222"/>
                  </a:cubicBezTo>
                  <a:cubicBezTo>
                    <a:pt x="41288" y="111"/>
                    <a:pt x="41200" y="79"/>
                    <a:pt x="41113" y="79"/>
                  </a:cubicBezTo>
                  <a:cubicBezTo>
                    <a:pt x="40989" y="79"/>
                    <a:pt x="40867" y="145"/>
                    <a:pt x="40732" y="145"/>
                  </a:cubicBezTo>
                  <a:lnTo>
                    <a:pt x="39853" y="145"/>
                  </a:lnTo>
                  <a:cubicBezTo>
                    <a:pt x="39814" y="222"/>
                    <a:pt x="39776" y="336"/>
                    <a:pt x="39700" y="451"/>
                  </a:cubicBezTo>
                  <a:cubicBezTo>
                    <a:pt x="39654" y="245"/>
                    <a:pt x="39636" y="162"/>
                    <a:pt x="39554" y="162"/>
                  </a:cubicBezTo>
                  <a:cubicBezTo>
                    <a:pt x="39499" y="162"/>
                    <a:pt x="39417" y="199"/>
                    <a:pt x="39279" y="260"/>
                  </a:cubicBezTo>
                  <a:cubicBezTo>
                    <a:pt x="39241" y="260"/>
                    <a:pt x="39126" y="260"/>
                    <a:pt x="39088" y="222"/>
                  </a:cubicBezTo>
                  <a:cubicBezTo>
                    <a:pt x="39030" y="164"/>
                    <a:pt x="38976" y="145"/>
                    <a:pt x="38924" y="145"/>
                  </a:cubicBezTo>
                  <a:cubicBezTo>
                    <a:pt x="38818" y="145"/>
                    <a:pt x="38722" y="226"/>
                    <a:pt x="38627" y="226"/>
                  </a:cubicBezTo>
                  <a:cubicBezTo>
                    <a:pt x="38615" y="226"/>
                    <a:pt x="38603" y="225"/>
                    <a:pt x="38591" y="222"/>
                  </a:cubicBezTo>
                  <a:cubicBezTo>
                    <a:pt x="38578" y="220"/>
                    <a:pt x="38566" y="219"/>
                    <a:pt x="38553" y="219"/>
                  </a:cubicBezTo>
                  <a:cubicBezTo>
                    <a:pt x="38405" y="219"/>
                    <a:pt x="38244" y="350"/>
                    <a:pt x="38088" y="350"/>
                  </a:cubicBezTo>
                  <a:cubicBezTo>
                    <a:pt x="38011" y="350"/>
                    <a:pt x="37936" y="317"/>
                    <a:pt x="37864" y="222"/>
                  </a:cubicBezTo>
                  <a:cubicBezTo>
                    <a:pt x="37817" y="269"/>
                    <a:pt x="37770" y="286"/>
                    <a:pt x="37724" y="286"/>
                  </a:cubicBezTo>
                  <a:cubicBezTo>
                    <a:pt x="37603" y="286"/>
                    <a:pt x="37486" y="171"/>
                    <a:pt x="37383" y="171"/>
                  </a:cubicBezTo>
                  <a:cubicBezTo>
                    <a:pt x="37364" y="171"/>
                    <a:pt x="37346" y="175"/>
                    <a:pt x="37329" y="183"/>
                  </a:cubicBezTo>
                  <a:cubicBezTo>
                    <a:pt x="37176" y="298"/>
                    <a:pt x="37023" y="451"/>
                    <a:pt x="36908" y="604"/>
                  </a:cubicBezTo>
                  <a:cubicBezTo>
                    <a:pt x="36678" y="489"/>
                    <a:pt x="36449" y="413"/>
                    <a:pt x="36181" y="298"/>
                  </a:cubicBezTo>
                  <a:lnTo>
                    <a:pt x="36181" y="298"/>
                  </a:lnTo>
                  <a:cubicBezTo>
                    <a:pt x="36219" y="413"/>
                    <a:pt x="36219" y="528"/>
                    <a:pt x="36219" y="528"/>
                  </a:cubicBezTo>
                  <a:cubicBezTo>
                    <a:pt x="35939" y="635"/>
                    <a:pt x="35647" y="682"/>
                    <a:pt x="35349" y="682"/>
                  </a:cubicBezTo>
                  <a:cubicBezTo>
                    <a:pt x="35119" y="682"/>
                    <a:pt x="34885" y="654"/>
                    <a:pt x="34651" y="604"/>
                  </a:cubicBezTo>
                  <a:cubicBezTo>
                    <a:pt x="34558" y="573"/>
                    <a:pt x="34416" y="517"/>
                    <a:pt x="34324" y="517"/>
                  </a:cubicBezTo>
                  <a:cubicBezTo>
                    <a:pt x="34302" y="517"/>
                    <a:pt x="34283" y="520"/>
                    <a:pt x="34269" y="528"/>
                  </a:cubicBezTo>
                  <a:cubicBezTo>
                    <a:pt x="34154" y="642"/>
                    <a:pt x="34078" y="872"/>
                    <a:pt x="34001" y="1025"/>
                  </a:cubicBezTo>
                  <a:cubicBezTo>
                    <a:pt x="33914" y="1019"/>
                    <a:pt x="33835" y="1015"/>
                    <a:pt x="33763" y="1015"/>
                  </a:cubicBezTo>
                  <a:cubicBezTo>
                    <a:pt x="33387" y="1015"/>
                    <a:pt x="33174" y="1100"/>
                    <a:pt x="32854" y="1293"/>
                  </a:cubicBezTo>
                  <a:cubicBezTo>
                    <a:pt x="32777" y="1178"/>
                    <a:pt x="32662" y="1063"/>
                    <a:pt x="32548" y="948"/>
                  </a:cubicBezTo>
                  <a:cubicBezTo>
                    <a:pt x="32433" y="1101"/>
                    <a:pt x="32357" y="1216"/>
                    <a:pt x="32242" y="1331"/>
                  </a:cubicBezTo>
                  <a:cubicBezTo>
                    <a:pt x="32181" y="1225"/>
                    <a:pt x="32108" y="1191"/>
                    <a:pt x="32031" y="1191"/>
                  </a:cubicBezTo>
                  <a:cubicBezTo>
                    <a:pt x="31913" y="1191"/>
                    <a:pt x="31784" y="1269"/>
                    <a:pt x="31668" y="1293"/>
                  </a:cubicBezTo>
                  <a:cubicBezTo>
                    <a:pt x="31477" y="1331"/>
                    <a:pt x="31209" y="1331"/>
                    <a:pt x="31094" y="1637"/>
                  </a:cubicBezTo>
                  <a:cubicBezTo>
                    <a:pt x="31056" y="1752"/>
                    <a:pt x="30521" y="1637"/>
                    <a:pt x="30406" y="1790"/>
                  </a:cubicBezTo>
                  <a:cubicBezTo>
                    <a:pt x="30329" y="1876"/>
                    <a:pt x="30265" y="1907"/>
                    <a:pt x="30208" y="1907"/>
                  </a:cubicBezTo>
                  <a:cubicBezTo>
                    <a:pt x="30058" y="1907"/>
                    <a:pt x="29958" y="1697"/>
                    <a:pt x="29822" y="1697"/>
                  </a:cubicBezTo>
                  <a:cubicBezTo>
                    <a:pt x="29801" y="1697"/>
                    <a:pt x="29779" y="1702"/>
                    <a:pt x="29756" y="1713"/>
                  </a:cubicBezTo>
                  <a:cubicBezTo>
                    <a:pt x="29756" y="1752"/>
                    <a:pt x="29718" y="1752"/>
                    <a:pt x="29679" y="1790"/>
                  </a:cubicBezTo>
                  <a:cubicBezTo>
                    <a:pt x="29756" y="1866"/>
                    <a:pt x="29794" y="1943"/>
                    <a:pt x="29871" y="2057"/>
                  </a:cubicBezTo>
                  <a:cubicBezTo>
                    <a:pt x="29686" y="2088"/>
                    <a:pt x="29452" y="2193"/>
                    <a:pt x="29347" y="2193"/>
                  </a:cubicBezTo>
                  <a:cubicBezTo>
                    <a:pt x="29322" y="2193"/>
                    <a:pt x="29304" y="2187"/>
                    <a:pt x="29297" y="2172"/>
                  </a:cubicBezTo>
                  <a:cubicBezTo>
                    <a:pt x="29258" y="2118"/>
                    <a:pt x="29216" y="2098"/>
                    <a:pt x="29172" y="2098"/>
                  </a:cubicBezTo>
                  <a:cubicBezTo>
                    <a:pt x="29059" y="2098"/>
                    <a:pt x="28935" y="2232"/>
                    <a:pt x="28828" y="2232"/>
                  </a:cubicBezTo>
                  <a:cubicBezTo>
                    <a:pt x="28775" y="2232"/>
                    <a:pt x="28726" y="2198"/>
                    <a:pt x="28685" y="2096"/>
                  </a:cubicBezTo>
                  <a:cubicBezTo>
                    <a:pt x="28494" y="2172"/>
                    <a:pt x="28302" y="2287"/>
                    <a:pt x="28073" y="2402"/>
                  </a:cubicBezTo>
                  <a:cubicBezTo>
                    <a:pt x="28226" y="2440"/>
                    <a:pt x="28302" y="2478"/>
                    <a:pt x="28494" y="2555"/>
                  </a:cubicBezTo>
                  <a:cubicBezTo>
                    <a:pt x="28302" y="2593"/>
                    <a:pt x="28149" y="2631"/>
                    <a:pt x="28035" y="2669"/>
                  </a:cubicBezTo>
                  <a:cubicBezTo>
                    <a:pt x="27949" y="2669"/>
                    <a:pt x="27841" y="2605"/>
                    <a:pt x="27777" y="2605"/>
                  </a:cubicBezTo>
                  <a:cubicBezTo>
                    <a:pt x="27755" y="2605"/>
                    <a:pt x="27738" y="2612"/>
                    <a:pt x="27729" y="2631"/>
                  </a:cubicBezTo>
                  <a:cubicBezTo>
                    <a:pt x="27346" y="3052"/>
                    <a:pt x="26734" y="2975"/>
                    <a:pt x="26314" y="3320"/>
                  </a:cubicBezTo>
                  <a:cubicBezTo>
                    <a:pt x="26352" y="3358"/>
                    <a:pt x="26352" y="3358"/>
                    <a:pt x="26467" y="3511"/>
                  </a:cubicBezTo>
                  <a:cubicBezTo>
                    <a:pt x="26237" y="3549"/>
                    <a:pt x="25969" y="3511"/>
                    <a:pt x="25816" y="3626"/>
                  </a:cubicBezTo>
                  <a:cubicBezTo>
                    <a:pt x="25013" y="4199"/>
                    <a:pt x="24057" y="4467"/>
                    <a:pt x="23292" y="5041"/>
                  </a:cubicBezTo>
                  <a:cubicBezTo>
                    <a:pt x="22757" y="5423"/>
                    <a:pt x="22221" y="5729"/>
                    <a:pt x="21648" y="6035"/>
                  </a:cubicBezTo>
                  <a:cubicBezTo>
                    <a:pt x="21189" y="6265"/>
                    <a:pt x="20768" y="6571"/>
                    <a:pt x="20309" y="6838"/>
                  </a:cubicBezTo>
                  <a:cubicBezTo>
                    <a:pt x="19659" y="7259"/>
                    <a:pt x="18970" y="7680"/>
                    <a:pt x="18320" y="8100"/>
                  </a:cubicBezTo>
                  <a:cubicBezTo>
                    <a:pt x="17900" y="8406"/>
                    <a:pt x="17555" y="8904"/>
                    <a:pt x="16982" y="9018"/>
                  </a:cubicBezTo>
                  <a:cubicBezTo>
                    <a:pt x="16867" y="9057"/>
                    <a:pt x="16752" y="9171"/>
                    <a:pt x="16714" y="9286"/>
                  </a:cubicBezTo>
                  <a:cubicBezTo>
                    <a:pt x="16523" y="9592"/>
                    <a:pt x="16217" y="9783"/>
                    <a:pt x="15911" y="9898"/>
                  </a:cubicBezTo>
                  <a:cubicBezTo>
                    <a:pt x="15758" y="9974"/>
                    <a:pt x="15643" y="10051"/>
                    <a:pt x="15528" y="10166"/>
                  </a:cubicBezTo>
                  <a:cubicBezTo>
                    <a:pt x="15299" y="10357"/>
                    <a:pt x="15146" y="10739"/>
                    <a:pt x="14916" y="10778"/>
                  </a:cubicBezTo>
                  <a:cubicBezTo>
                    <a:pt x="14496" y="10778"/>
                    <a:pt x="14534" y="11198"/>
                    <a:pt x="14304" y="11351"/>
                  </a:cubicBezTo>
                  <a:cubicBezTo>
                    <a:pt x="14113" y="11466"/>
                    <a:pt x="13960" y="11619"/>
                    <a:pt x="13769" y="11772"/>
                  </a:cubicBezTo>
                  <a:cubicBezTo>
                    <a:pt x="13654" y="11925"/>
                    <a:pt x="13425" y="12040"/>
                    <a:pt x="13387" y="12193"/>
                  </a:cubicBezTo>
                  <a:cubicBezTo>
                    <a:pt x="13310" y="12499"/>
                    <a:pt x="12889" y="12193"/>
                    <a:pt x="12928" y="12537"/>
                  </a:cubicBezTo>
                  <a:cubicBezTo>
                    <a:pt x="13004" y="12881"/>
                    <a:pt x="12583" y="12805"/>
                    <a:pt x="12545" y="12958"/>
                  </a:cubicBezTo>
                  <a:cubicBezTo>
                    <a:pt x="12392" y="13455"/>
                    <a:pt x="11895" y="13608"/>
                    <a:pt x="11665" y="14067"/>
                  </a:cubicBezTo>
                  <a:cubicBezTo>
                    <a:pt x="11359" y="14717"/>
                    <a:pt x="10595" y="14985"/>
                    <a:pt x="10212" y="15597"/>
                  </a:cubicBezTo>
                  <a:cubicBezTo>
                    <a:pt x="10097" y="15788"/>
                    <a:pt x="9753" y="15864"/>
                    <a:pt x="9715" y="16056"/>
                  </a:cubicBezTo>
                  <a:cubicBezTo>
                    <a:pt x="9638" y="16361"/>
                    <a:pt x="9409" y="16438"/>
                    <a:pt x="9218" y="16591"/>
                  </a:cubicBezTo>
                  <a:cubicBezTo>
                    <a:pt x="9065" y="16744"/>
                    <a:pt x="9103" y="17050"/>
                    <a:pt x="9026" y="17088"/>
                  </a:cubicBezTo>
                  <a:cubicBezTo>
                    <a:pt x="8415" y="17662"/>
                    <a:pt x="8109" y="18427"/>
                    <a:pt x="7650" y="19039"/>
                  </a:cubicBezTo>
                  <a:cubicBezTo>
                    <a:pt x="7497" y="19230"/>
                    <a:pt x="7344" y="19459"/>
                    <a:pt x="7229" y="19689"/>
                  </a:cubicBezTo>
                  <a:cubicBezTo>
                    <a:pt x="6808" y="20607"/>
                    <a:pt x="5967" y="21333"/>
                    <a:pt x="5661" y="22366"/>
                  </a:cubicBezTo>
                  <a:cubicBezTo>
                    <a:pt x="5661" y="22366"/>
                    <a:pt x="5623" y="22404"/>
                    <a:pt x="5623" y="22404"/>
                  </a:cubicBezTo>
                  <a:cubicBezTo>
                    <a:pt x="5164" y="22863"/>
                    <a:pt x="4972" y="23514"/>
                    <a:pt x="4705" y="24087"/>
                  </a:cubicBezTo>
                  <a:cubicBezTo>
                    <a:pt x="4475" y="24508"/>
                    <a:pt x="4360" y="24967"/>
                    <a:pt x="4169" y="25426"/>
                  </a:cubicBezTo>
                  <a:cubicBezTo>
                    <a:pt x="4016" y="25732"/>
                    <a:pt x="3825" y="25999"/>
                    <a:pt x="3710" y="26305"/>
                  </a:cubicBezTo>
                  <a:cubicBezTo>
                    <a:pt x="3557" y="26573"/>
                    <a:pt x="3251" y="26879"/>
                    <a:pt x="3290" y="27147"/>
                  </a:cubicBezTo>
                  <a:cubicBezTo>
                    <a:pt x="3366" y="27568"/>
                    <a:pt x="2945" y="27682"/>
                    <a:pt x="2907" y="27950"/>
                  </a:cubicBezTo>
                  <a:cubicBezTo>
                    <a:pt x="2907" y="28027"/>
                    <a:pt x="2831" y="28065"/>
                    <a:pt x="2831" y="28103"/>
                  </a:cubicBezTo>
                  <a:cubicBezTo>
                    <a:pt x="2869" y="28562"/>
                    <a:pt x="2525" y="28906"/>
                    <a:pt x="2486" y="29327"/>
                  </a:cubicBezTo>
                  <a:cubicBezTo>
                    <a:pt x="2486" y="29786"/>
                    <a:pt x="2142" y="30168"/>
                    <a:pt x="2027" y="30589"/>
                  </a:cubicBezTo>
                  <a:cubicBezTo>
                    <a:pt x="1836" y="31239"/>
                    <a:pt x="1683" y="31889"/>
                    <a:pt x="1416" y="32501"/>
                  </a:cubicBezTo>
                  <a:cubicBezTo>
                    <a:pt x="1263" y="32922"/>
                    <a:pt x="1377" y="33419"/>
                    <a:pt x="1033" y="33763"/>
                  </a:cubicBezTo>
                  <a:cubicBezTo>
                    <a:pt x="1110" y="34452"/>
                    <a:pt x="727" y="35026"/>
                    <a:pt x="689" y="35676"/>
                  </a:cubicBezTo>
                  <a:cubicBezTo>
                    <a:pt x="574" y="36632"/>
                    <a:pt x="268" y="37550"/>
                    <a:pt x="230" y="38506"/>
                  </a:cubicBezTo>
                  <a:cubicBezTo>
                    <a:pt x="192" y="39080"/>
                    <a:pt x="153" y="39692"/>
                    <a:pt x="115" y="40304"/>
                  </a:cubicBezTo>
                  <a:cubicBezTo>
                    <a:pt x="77" y="41221"/>
                    <a:pt x="39" y="42178"/>
                    <a:pt x="39" y="43134"/>
                  </a:cubicBezTo>
                  <a:cubicBezTo>
                    <a:pt x="0" y="44166"/>
                    <a:pt x="77" y="45237"/>
                    <a:pt x="115" y="46270"/>
                  </a:cubicBezTo>
                  <a:cubicBezTo>
                    <a:pt x="115" y="46652"/>
                    <a:pt x="153" y="46997"/>
                    <a:pt x="115" y="47341"/>
                  </a:cubicBezTo>
                  <a:cubicBezTo>
                    <a:pt x="115" y="47609"/>
                    <a:pt x="39" y="47914"/>
                    <a:pt x="77" y="48182"/>
                  </a:cubicBezTo>
                  <a:cubicBezTo>
                    <a:pt x="115" y="48565"/>
                    <a:pt x="306" y="48985"/>
                    <a:pt x="268" y="49406"/>
                  </a:cubicBezTo>
                  <a:cubicBezTo>
                    <a:pt x="192" y="50209"/>
                    <a:pt x="498" y="50974"/>
                    <a:pt x="536" y="51777"/>
                  </a:cubicBezTo>
                  <a:cubicBezTo>
                    <a:pt x="536" y="52083"/>
                    <a:pt x="765" y="52389"/>
                    <a:pt x="727" y="52695"/>
                  </a:cubicBezTo>
                  <a:cubicBezTo>
                    <a:pt x="689" y="53116"/>
                    <a:pt x="842" y="53498"/>
                    <a:pt x="957" y="53881"/>
                  </a:cubicBezTo>
                  <a:cubicBezTo>
                    <a:pt x="1033" y="54072"/>
                    <a:pt x="957" y="54302"/>
                    <a:pt x="957" y="54569"/>
                  </a:cubicBezTo>
                  <a:cubicBezTo>
                    <a:pt x="1454" y="54990"/>
                    <a:pt x="918" y="55793"/>
                    <a:pt x="1416" y="56290"/>
                  </a:cubicBezTo>
                  <a:cubicBezTo>
                    <a:pt x="1339" y="56482"/>
                    <a:pt x="1263" y="56635"/>
                    <a:pt x="1148" y="56826"/>
                  </a:cubicBezTo>
                  <a:cubicBezTo>
                    <a:pt x="1377" y="56826"/>
                    <a:pt x="1492" y="56864"/>
                    <a:pt x="1722" y="56864"/>
                  </a:cubicBezTo>
                  <a:cubicBezTo>
                    <a:pt x="1645" y="57094"/>
                    <a:pt x="1607" y="57323"/>
                    <a:pt x="1569" y="57514"/>
                  </a:cubicBezTo>
                  <a:cubicBezTo>
                    <a:pt x="1607" y="57514"/>
                    <a:pt x="1645" y="57552"/>
                    <a:pt x="1683" y="57552"/>
                  </a:cubicBezTo>
                  <a:cubicBezTo>
                    <a:pt x="1607" y="57858"/>
                    <a:pt x="1951" y="58011"/>
                    <a:pt x="1874" y="58279"/>
                  </a:cubicBezTo>
                  <a:cubicBezTo>
                    <a:pt x="1722" y="58776"/>
                    <a:pt x="1798" y="59235"/>
                    <a:pt x="2219" y="59618"/>
                  </a:cubicBezTo>
                  <a:cubicBezTo>
                    <a:pt x="2257" y="59656"/>
                    <a:pt x="2180" y="59847"/>
                    <a:pt x="2180" y="60000"/>
                  </a:cubicBezTo>
                  <a:cubicBezTo>
                    <a:pt x="2295" y="60115"/>
                    <a:pt x="2563" y="60268"/>
                    <a:pt x="2563" y="60421"/>
                  </a:cubicBezTo>
                  <a:cubicBezTo>
                    <a:pt x="2563" y="60880"/>
                    <a:pt x="2869" y="61148"/>
                    <a:pt x="2945" y="61530"/>
                  </a:cubicBezTo>
                  <a:cubicBezTo>
                    <a:pt x="3022" y="61836"/>
                    <a:pt x="3137" y="62104"/>
                    <a:pt x="3251" y="62371"/>
                  </a:cubicBezTo>
                  <a:cubicBezTo>
                    <a:pt x="3366" y="62639"/>
                    <a:pt x="3213" y="63022"/>
                    <a:pt x="3596" y="63098"/>
                  </a:cubicBezTo>
                  <a:cubicBezTo>
                    <a:pt x="3710" y="63672"/>
                    <a:pt x="4131" y="64054"/>
                    <a:pt x="4284" y="64551"/>
                  </a:cubicBezTo>
                  <a:cubicBezTo>
                    <a:pt x="4437" y="65125"/>
                    <a:pt x="4781" y="65546"/>
                    <a:pt x="5011" y="66081"/>
                  </a:cubicBezTo>
                  <a:cubicBezTo>
                    <a:pt x="5240" y="66693"/>
                    <a:pt x="5623" y="67229"/>
                    <a:pt x="5852" y="67841"/>
                  </a:cubicBezTo>
                  <a:cubicBezTo>
                    <a:pt x="5929" y="68147"/>
                    <a:pt x="6273" y="68338"/>
                    <a:pt x="6349" y="68606"/>
                  </a:cubicBezTo>
                  <a:cubicBezTo>
                    <a:pt x="6464" y="69065"/>
                    <a:pt x="6808" y="69370"/>
                    <a:pt x="6961" y="69829"/>
                  </a:cubicBezTo>
                  <a:cubicBezTo>
                    <a:pt x="7038" y="69982"/>
                    <a:pt x="7229" y="70135"/>
                    <a:pt x="7344" y="70250"/>
                  </a:cubicBezTo>
                  <a:cubicBezTo>
                    <a:pt x="7420" y="70327"/>
                    <a:pt x="7497" y="70403"/>
                    <a:pt x="7497" y="70403"/>
                  </a:cubicBezTo>
                  <a:cubicBezTo>
                    <a:pt x="7305" y="70747"/>
                    <a:pt x="7650" y="70862"/>
                    <a:pt x="7764" y="71015"/>
                  </a:cubicBezTo>
                  <a:cubicBezTo>
                    <a:pt x="8109" y="71398"/>
                    <a:pt x="8376" y="71818"/>
                    <a:pt x="8606" y="72277"/>
                  </a:cubicBezTo>
                  <a:cubicBezTo>
                    <a:pt x="8797" y="72583"/>
                    <a:pt x="8950" y="72927"/>
                    <a:pt x="9218" y="73157"/>
                  </a:cubicBezTo>
                  <a:cubicBezTo>
                    <a:pt x="9409" y="73348"/>
                    <a:pt x="9485" y="73616"/>
                    <a:pt x="9638" y="73692"/>
                  </a:cubicBezTo>
                  <a:cubicBezTo>
                    <a:pt x="9906" y="73845"/>
                    <a:pt x="9983" y="74075"/>
                    <a:pt x="10174" y="74228"/>
                  </a:cubicBezTo>
                  <a:cubicBezTo>
                    <a:pt x="10365" y="74381"/>
                    <a:pt x="10442" y="74687"/>
                    <a:pt x="10633" y="74878"/>
                  </a:cubicBezTo>
                  <a:cubicBezTo>
                    <a:pt x="10939" y="75107"/>
                    <a:pt x="10862" y="75681"/>
                    <a:pt x="11436" y="75681"/>
                  </a:cubicBezTo>
                  <a:cubicBezTo>
                    <a:pt x="11474" y="75681"/>
                    <a:pt x="11512" y="75834"/>
                    <a:pt x="11589" y="75911"/>
                  </a:cubicBezTo>
                  <a:cubicBezTo>
                    <a:pt x="11780" y="76140"/>
                    <a:pt x="11971" y="76331"/>
                    <a:pt x="12163" y="76561"/>
                  </a:cubicBezTo>
                  <a:cubicBezTo>
                    <a:pt x="12277" y="76637"/>
                    <a:pt x="12392" y="76714"/>
                    <a:pt x="12469" y="76828"/>
                  </a:cubicBezTo>
                  <a:cubicBezTo>
                    <a:pt x="12851" y="77555"/>
                    <a:pt x="13654" y="77976"/>
                    <a:pt x="14075" y="78664"/>
                  </a:cubicBezTo>
                  <a:cubicBezTo>
                    <a:pt x="14534" y="78817"/>
                    <a:pt x="14649" y="79391"/>
                    <a:pt x="15108" y="79582"/>
                  </a:cubicBezTo>
                  <a:cubicBezTo>
                    <a:pt x="15337" y="79659"/>
                    <a:pt x="15490" y="79888"/>
                    <a:pt x="15681" y="80041"/>
                  </a:cubicBezTo>
                  <a:cubicBezTo>
                    <a:pt x="15788" y="80148"/>
                    <a:pt x="15862" y="80389"/>
                    <a:pt x="15934" y="80389"/>
                  </a:cubicBezTo>
                  <a:cubicBezTo>
                    <a:pt x="15939" y="80389"/>
                    <a:pt x="15944" y="80388"/>
                    <a:pt x="15949" y="80385"/>
                  </a:cubicBezTo>
                  <a:cubicBezTo>
                    <a:pt x="15979" y="80380"/>
                    <a:pt x="16008" y="80378"/>
                    <a:pt x="16035" y="80378"/>
                  </a:cubicBezTo>
                  <a:cubicBezTo>
                    <a:pt x="16415" y="80378"/>
                    <a:pt x="16474" y="80849"/>
                    <a:pt x="16867" y="80921"/>
                  </a:cubicBezTo>
                  <a:cubicBezTo>
                    <a:pt x="17173" y="80959"/>
                    <a:pt x="17402" y="81418"/>
                    <a:pt x="17670" y="81686"/>
                  </a:cubicBezTo>
                  <a:cubicBezTo>
                    <a:pt x="17747" y="81724"/>
                    <a:pt x="17785" y="81800"/>
                    <a:pt x="17861" y="81839"/>
                  </a:cubicBezTo>
                  <a:cubicBezTo>
                    <a:pt x="18129" y="82030"/>
                    <a:pt x="18397" y="82221"/>
                    <a:pt x="18664" y="82412"/>
                  </a:cubicBezTo>
                  <a:cubicBezTo>
                    <a:pt x="19085" y="82718"/>
                    <a:pt x="19621" y="82910"/>
                    <a:pt x="19850" y="83445"/>
                  </a:cubicBezTo>
                  <a:cubicBezTo>
                    <a:pt x="19888" y="83483"/>
                    <a:pt x="20003" y="83483"/>
                    <a:pt x="20080" y="83522"/>
                  </a:cubicBezTo>
                  <a:cubicBezTo>
                    <a:pt x="20271" y="83598"/>
                    <a:pt x="20462" y="83675"/>
                    <a:pt x="20653" y="83789"/>
                  </a:cubicBezTo>
                  <a:cubicBezTo>
                    <a:pt x="20806" y="83904"/>
                    <a:pt x="20997" y="84095"/>
                    <a:pt x="21150" y="84210"/>
                  </a:cubicBezTo>
                  <a:cubicBezTo>
                    <a:pt x="21227" y="84172"/>
                    <a:pt x="21303" y="84133"/>
                    <a:pt x="21342" y="84133"/>
                  </a:cubicBezTo>
                  <a:cubicBezTo>
                    <a:pt x="21571" y="84325"/>
                    <a:pt x="21724" y="84592"/>
                    <a:pt x="21954" y="84631"/>
                  </a:cubicBezTo>
                  <a:cubicBezTo>
                    <a:pt x="22336" y="84669"/>
                    <a:pt x="22604" y="85051"/>
                    <a:pt x="23025" y="85051"/>
                  </a:cubicBezTo>
                  <a:cubicBezTo>
                    <a:pt x="23177" y="85090"/>
                    <a:pt x="23445" y="85128"/>
                    <a:pt x="23483" y="85243"/>
                  </a:cubicBezTo>
                  <a:cubicBezTo>
                    <a:pt x="23598" y="85549"/>
                    <a:pt x="23866" y="85549"/>
                    <a:pt x="24095" y="85625"/>
                  </a:cubicBezTo>
                  <a:cubicBezTo>
                    <a:pt x="24401" y="85778"/>
                    <a:pt x="24784" y="85816"/>
                    <a:pt x="24975" y="86008"/>
                  </a:cubicBezTo>
                  <a:cubicBezTo>
                    <a:pt x="25358" y="86428"/>
                    <a:pt x="25893" y="86581"/>
                    <a:pt x="26390" y="86619"/>
                  </a:cubicBezTo>
                  <a:cubicBezTo>
                    <a:pt x="26598" y="86619"/>
                    <a:pt x="26598" y="86943"/>
                    <a:pt x="26732" y="86943"/>
                  </a:cubicBezTo>
                  <a:cubicBezTo>
                    <a:pt x="26770" y="86943"/>
                    <a:pt x="26819" y="86917"/>
                    <a:pt x="26887" y="86849"/>
                  </a:cubicBezTo>
                  <a:cubicBezTo>
                    <a:pt x="27079" y="87002"/>
                    <a:pt x="27270" y="87040"/>
                    <a:pt x="27499" y="87078"/>
                  </a:cubicBezTo>
                  <a:cubicBezTo>
                    <a:pt x="27691" y="87117"/>
                    <a:pt x="27844" y="87270"/>
                    <a:pt x="28035" y="87346"/>
                  </a:cubicBezTo>
                  <a:cubicBezTo>
                    <a:pt x="28226" y="87423"/>
                    <a:pt x="28379" y="87537"/>
                    <a:pt x="28570" y="87576"/>
                  </a:cubicBezTo>
                  <a:cubicBezTo>
                    <a:pt x="28761" y="87652"/>
                    <a:pt x="28991" y="87652"/>
                    <a:pt x="29220" y="87729"/>
                  </a:cubicBezTo>
                  <a:cubicBezTo>
                    <a:pt x="29362" y="87764"/>
                    <a:pt x="29503" y="87962"/>
                    <a:pt x="29584" y="87962"/>
                  </a:cubicBezTo>
                  <a:cubicBezTo>
                    <a:pt x="29591" y="87962"/>
                    <a:pt x="29597" y="87961"/>
                    <a:pt x="29603" y="87958"/>
                  </a:cubicBezTo>
                  <a:cubicBezTo>
                    <a:pt x="29665" y="87944"/>
                    <a:pt x="29722" y="87938"/>
                    <a:pt x="29775" y="87938"/>
                  </a:cubicBezTo>
                  <a:cubicBezTo>
                    <a:pt x="30018" y="87938"/>
                    <a:pt x="30187" y="88069"/>
                    <a:pt x="30406" y="88226"/>
                  </a:cubicBezTo>
                  <a:cubicBezTo>
                    <a:pt x="30712" y="88417"/>
                    <a:pt x="31094" y="88570"/>
                    <a:pt x="31477" y="88646"/>
                  </a:cubicBezTo>
                  <a:cubicBezTo>
                    <a:pt x="31517" y="88667"/>
                    <a:pt x="31565" y="88673"/>
                    <a:pt x="31616" y="88673"/>
                  </a:cubicBezTo>
                  <a:cubicBezTo>
                    <a:pt x="31732" y="88673"/>
                    <a:pt x="31867" y="88638"/>
                    <a:pt x="31974" y="88638"/>
                  </a:cubicBezTo>
                  <a:cubicBezTo>
                    <a:pt x="32002" y="88638"/>
                    <a:pt x="32028" y="88641"/>
                    <a:pt x="32051" y="88646"/>
                  </a:cubicBezTo>
                  <a:cubicBezTo>
                    <a:pt x="32265" y="88718"/>
                    <a:pt x="32479" y="88956"/>
                    <a:pt x="32600" y="88956"/>
                  </a:cubicBezTo>
                  <a:cubicBezTo>
                    <a:pt x="32609" y="88956"/>
                    <a:pt x="32617" y="88955"/>
                    <a:pt x="32624" y="88952"/>
                  </a:cubicBezTo>
                  <a:cubicBezTo>
                    <a:pt x="32691" y="88930"/>
                    <a:pt x="32749" y="88921"/>
                    <a:pt x="32800" y="88921"/>
                  </a:cubicBezTo>
                  <a:cubicBezTo>
                    <a:pt x="32924" y="88921"/>
                    <a:pt x="33013" y="88975"/>
                    <a:pt x="33121" y="89029"/>
                  </a:cubicBezTo>
                  <a:cubicBezTo>
                    <a:pt x="33274" y="89105"/>
                    <a:pt x="33580" y="89105"/>
                    <a:pt x="33580" y="89144"/>
                  </a:cubicBezTo>
                  <a:cubicBezTo>
                    <a:pt x="33580" y="89299"/>
                    <a:pt x="33625" y="89341"/>
                    <a:pt x="33685" y="89341"/>
                  </a:cubicBezTo>
                  <a:cubicBezTo>
                    <a:pt x="33755" y="89341"/>
                    <a:pt x="33847" y="89284"/>
                    <a:pt x="33916" y="89284"/>
                  </a:cubicBezTo>
                  <a:cubicBezTo>
                    <a:pt x="33933" y="89284"/>
                    <a:pt x="33949" y="89287"/>
                    <a:pt x="33963" y="89297"/>
                  </a:cubicBezTo>
                  <a:cubicBezTo>
                    <a:pt x="34099" y="89399"/>
                    <a:pt x="34297" y="89532"/>
                    <a:pt x="34447" y="89532"/>
                  </a:cubicBezTo>
                  <a:cubicBezTo>
                    <a:pt x="34465" y="89532"/>
                    <a:pt x="34482" y="89530"/>
                    <a:pt x="34498" y="89526"/>
                  </a:cubicBezTo>
                  <a:cubicBezTo>
                    <a:pt x="34629" y="89482"/>
                    <a:pt x="34754" y="89464"/>
                    <a:pt x="34874" y="89464"/>
                  </a:cubicBezTo>
                  <a:cubicBezTo>
                    <a:pt x="35173" y="89464"/>
                    <a:pt x="35438" y="89581"/>
                    <a:pt x="35684" y="89717"/>
                  </a:cubicBezTo>
                  <a:cubicBezTo>
                    <a:pt x="35867" y="89827"/>
                    <a:pt x="36040" y="89875"/>
                    <a:pt x="36206" y="89875"/>
                  </a:cubicBezTo>
                  <a:cubicBezTo>
                    <a:pt x="36386" y="89875"/>
                    <a:pt x="36557" y="89817"/>
                    <a:pt x="36717" y="89717"/>
                  </a:cubicBezTo>
                  <a:cubicBezTo>
                    <a:pt x="37023" y="89832"/>
                    <a:pt x="37290" y="89947"/>
                    <a:pt x="37558" y="89985"/>
                  </a:cubicBezTo>
                  <a:cubicBezTo>
                    <a:pt x="38285" y="89985"/>
                    <a:pt x="38973" y="90176"/>
                    <a:pt x="39700" y="90329"/>
                  </a:cubicBezTo>
                  <a:cubicBezTo>
                    <a:pt x="40197" y="90406"/>
                    <a:pt x="40732" y="90368"/>
                    <a:pt x="41230" y="90559"/>
                  </a:cubicBezTo>
                  <a:lnTo>
                    <a:pt x="41306" y="90559"/>
                  </a:lnTo>
                  <a:cubicBezTo>
                    <a:pt x="41718" y="90507"/>
                    <a:pt x="42129" y="90471"/>
                    <a:pt x="42537" y="90471"/>
                  </a:cubicBezTo>
                  <a:cubicBezTo>
                    <a:pt x="43039" y="90471"/>
                    <a:pt x="43536" y="90526"/>
                    <a:pt x="44022" y="90674"/>
                  </a:cubicBezTo>
                  <a:cubicBezTo>
                    <a:pt x="44044" y="90681"/>
                    <a:pt x="44069" y="90684"/>
                    <a:pt x="44095" y="90684"/>
                  </a:cubicBezTo>
                  <a:cubicBezTo>
                    <a:pt x="44197" y="90684"/>
                    <a:pt x="44320" y="90635"/>
                    <a:pt x="44442" y="90635"/>
                  </a:cubicBezTo>
                  <a:cubicBezTo>
                    <a:pt x="44817" y="90601"/>
                    <a:pt x="45222" y="90476"/>
                    <a:pt x="45603" y="90476"/>
                  </a:cubicBezTo>
                  <a:cubicBezTo>
                    <a:pt x="45650" y="90476"/>
                    <a:pt x="45697" y="90478"/>
                    <a:pt x="45743" y="90482"/>
                  </a:cubicBezTo>
                  <a:cubicBezTo>
                    <a:pt x="45947" y="90508"/>
                    <a:pt x="46146" y="90516"/>
                    <a:pt x="46345" y="90516"/>
                  </a:cubicBezTo>
                  <a:cubicBezTo>
                    <a:pt x="46741" y="90516"/>
                    <a:pt x="47132" y="90482"/>
                    <a:pt x="47540" y="90482"/>
                  </a:cubicBezTo>
                  <a:cubicBezTo>
                    <a:pt x="47770" y="90482"/>
                    <a:pt x="47961" y="90444"/>
                    <a:pt x="48190" y="90444"/>
                  </a:cubicBezTo>
                  <a:cubicBezTo>
                    <a:pt x="48443" y="90486"/>
                    <a:pt x="48696" y="90503"/>
                    <a:pt x="48949" y="90503"/>
                  </a:cubicBezTo>
                  <a:cubicBezTo>
                    <a:pt x="49385" y="90503"/>
                    <a:pt x="49820" y="90454"/>
                    <a:pt x="50256" y="90406"/>
                  </a:cubicBezTo>
                  <a:cubicBezTo>
                    <a:pt x="50409" y="90368"/>
                    <a:pt x="50715" y="90406"/>
                    <a:pt x="50791" y="90329"/>
                  </a:cubicBezTo>
                  <a:cubicBezTo>
                    <a:pt x="50969" y="90181"/>
                    <a:pt x="51182" y="90159"/>
                    <a:pt x="51401" y="90159"/>
                  </a:cubicBezTo>
                  <a:cubicBezTo>
                    <a:pt x="51490" y="90159"/>
                    <a:pt x="51581" y="90163"/>
                    <a:pt x="51670" y="90163"/>
                  </a:cubicBezTo>
                  <a:cubicBezTo>
                    <a:pt x="51924" y="90163"/>
                    <a:pt x="52169" y="90133"/>
                    <a:pt x="52359" y="89909"/>
                  </a:cubicBezTo>
                  <a:cubicBezTo>
                    <a:pt x="52466" y="89957"/>
                    <a:pt x="52568" y="89976"/>
                    <a:pt x="52667" y="89976"/>
                  </a:cubicBezTo>
                  <a:cubicBezTo>
                    <a:pt x="52957" y="89976"/>
                    <a:pt x="53221" y="89813"/>
                    <a:pt x="53507" y="89756"/>
                  </a:cubicBezTo>
                  <a:cubicBezTo>
                    <a:pt x="53927" y="89603"/>
                    <a:pt x="54310" y="89450"/>
                    <a:pt x="54730" y="89411"/>
                  </a:cubicBezTo>
                  <a:cubicBezTo>
                    <a:pt x="55266" y="89373"/>
                    <a:pt x="55801" y="89297"/>
                    <a:pt x="56299" y="88991"/>
                  </a:cubicBezTo>
                  <a:cubicBezTo>
                    <a:pt x="56604" y="88761"/>
                    <a:pt x="57102" y="88991"/>
                    <a:pt x="57408" y="88646"/>
                  </a:cubicBezTo>
                  <a:cubicBezTo>
                    <a:pt x="57517" y="88701"/>
                    <a:pt x="57624" y="88725"/>
                    <a:pt x="57728" y="88725"/>
                  </a:cubicBezTo>
                  <a:cubicBezTo>
                    <a:pt x="57985" y="88725"/>
                    <a:pt x="58222" y="88581"/>
                    <a:pt x="58440" y="88417"/>
                  </a:cubicBezTo>
                  <a:cubicBezTo>
                    <a:pt x="58536" y="88341"/>
                    <a:pt x="58651" y="88341"/>
                    <a:pt x="58761" y="88341"/>
                  </a:cubicBezTo>
                  <a:cubicBezTo>
                    <a:pt x="58871" y="88341"/>
                    <a:pt x="58976" y="88341"/>
                    <a:pt x="59052" y="88264"/>
                  </a:cubicBezTo>
                  <a:cubicBezTo>
                    <a:pt x="59243" y="88073"/>
                    <a:pt x="59473" y="88073"/>
                    <a:pt x="59741" y="87958"/>
                  </a:cubicBezTo>
                  <a:cubicBezTo>
                    <a:pt x="60276" y="87805"/>
                    <a:pt x="60850" y="87576"/>
                    <a:pt x="61347" y="87308"/>
                  </a:cubicBezTo>
                  <a:cubicBezTo>
                    <a:pt x="61844" y="87040"/>
                    <a:pt x="62303" y="86811"/>
                    <a:pt x="62839" y="86696"/>
                  </a:cubicBezTo>
                  <a:cubicBezTo>
                    <a:pt x="63221" y="86619"/>
                    <a:pt x="63565" y="86428"/>
                    <a:pt x="63909" y="86275"/>
                  </a:cubicBezTo>
                  <a:cubicBezTo>
                    <a:pt x="64101" y="85549"/>
                    <a:pt x="64980" y="85778"/>
                    <a:pt x="65286" y="85204"/>
                  </a:cubicBezTo>
                  <a:cubicBezTo>
                    <a:pt x="65325" y="85281"/>
                    <a:pt x="65363" y="85357"/>
                    <a:pt x="65439" y="85472"/>
                  </a:cubicBezTo>
                  <a:cubicBezTo>
                    <a:pt x="65554" y="85281"/>
                    <a:pt x="65669" y="85166"/>
                    <a:pt x="65784" y="85013"/>
                  </a:cubicBezTo>
                  <a:cubicBezTo>
                    <a:pt x="66204" y="84631"/>
                    <a:pt x="66931" y="84669"/>
                    <a:pt x="67199" y="84057"/>
                  </a:cubicBezTo>
                  <a:cubicBezTo>
                    <a:pt x="67199" y="84057"/>
                    <a:pt x="67216" y="84074"/>
                    <a:pt x="67238" y="84074"/>
                  </a:cubicBezTo>
                  <a:cubicBezTo>
                    <a:pt x="67250" y="84074"/>
                    <a:pt x="67262" y="84070"/>
                    <a:pt x="67275" y="84057"/>
                  </a:cubicBezTo>
                  <a:cubicBezTo>
                    <a:pt x="68002" y="83751"/>
                    <a:pt x="68767" y="83522"/>
                    <a:pt x="69226" y="82833"/>
                  </a:cubicBezTo>
                  <a:cubicBezTo>
                    <a:pt x="69264" y="82795"/>
                    <a:pt x="69379" y="82795"/>
                    <a:pt x="69417" y="82757"/>
                  </a:cubicBezTo>
                  <a:cubicBezTo>
                    <a:pt x="69723" y="82451"/>
                    <a:pt x="70335" y="82451"/>
                    <a:pt x="70411" y="81877"/>
                  </a:cubicBezTo>
                  <a:cubicBezTo>
                    <a:pt x="70411" y="81877"/>
                    <a:pt x="70450" y="81877"/>
                    <a:pt x="70488" y="81839"/>
                  </a:cubicBezTo>
                  <a:cubicBezTo>
                    <a:pt x="70665" y="81733"/>
                    <a:pt x="70841" y="81528"/>
                    <a:pt x="70958" y="81528"/>
                  </a:cubicBezTo>
                  <a:cubicBezTo>
                    <a:pt x="70967" y="81528"/>
                    <a:pt x="70976" y="81530"/>
                    <a:pt x="70985" y="81533"/>
                  </a:cubicBezTo>
                  <a:cubicBezTo>
                    <a:pt x="71032" y="81545"/>
                    <a:pt x="71072" y="81550"/>
                    <a:pt x="71104" y="81550"/>
                  </a:cubicBezTo>
                  <a:cubicBezTo>
                    <a:pt x="71386" y="81550"/>
                    <a:pt x="71162" y="81150"/>
                    <a:pt x="71367" y="81150"/>
                  </a:cubicBezTo>
                  <a:cubicBezTo>
                    <a:pt x="71400" y="81150"/>
                    <a:pt x="71433" y="81066"/>
                    <a:pt x="71466" y="81066"/>
                  </a:cubicBezTo>
                  <a:cubicBezTo>
                    <a:pt x="71471" y="81066"/>
                    <a:pt x="71477" y="81068"/>
                    <a:pt x="71482" y="81074"/>
                  </a:cubicBezTo>
                  <a:cubicBezTo>
                    <a:pt x="71520" y="81081"/>
                    <a:pt x="71554" y="81085"/>
                    <a:pt x="71586" y="81085"/>
                  </a:cubicBezTo>
                  <a:cubicBezTo>
                    <a:pt x="71881" y="81085"/>
                    <a:pt x="71960" y="80791"/>
                    <a:pt x="72132" y="80653"/>
                  </a:cubicBezTo>
                  <a:cubicBezTo>
                    <a:pt x="72477" y="80309"/>
                    <a:pt x="72783" y="79812"/>
                    <a:pt x="73203" y="79620"/>
                  </a:cubicBezTo>
                  <a:cubicBezTo>
                    <a:pt x="73777" y="79391"/>
                    <a:pt x="73892" y="78664"/>
                    <a:pt x="74504" y="78550"/>
                  </a:cubicBezTo>
                  <a:cubicBezTo>
                    <a:pt x="74542" y="78550"/>
                    <a:pt x="74542" y="78435"/>
                    <a:pt x="74542" y="78397"/>
                  </a:cubicBezTo>
                  <a:cubicBezTo>
                    <a:pt x="74657" y="78244"/>
                    <a:pt x="74771" y="78091"/>
                    <a:pt x="74924" y="77938"/>
                  </a:cubicBezTo>
                  <a:cubicBezTo>
                    <a:pt x="75077" y="77785"/>
                    <a:pt x="75383" y="77785"/>
                    <a:pt x="75345" y="77479"/>
                  </a:cubicBezTo>
                  <a:cubicBezTo>
                    <a:pt x="75536" y="77479"/>
                    <a:pt x="75727" y="77440"/>
                    <a:pt x="75727" y="77287"/>
                  </a:cubicBezTo>
                  <a:cubicBezTo>
                    <a:pt x="75727" y="76981"/>
                    <a:pt x="76072" y="77020"/>
                    <a:pt x="76186" y="76867"/>
                  </a:cubicBezTo>
                  <a:cubicBezTo>
                    <a:pt x="76645" y="76293"/>
                    <a:pt x="77104" y="75758"/>
                    <a:pt x="77563" y="75184"/>
                  </a:cubicBezTo>
                  <a:cubicBezTo>
                    <a:pt x="77984" y="74610"/>
                    <a:pt x="78596" y="74189"/>
                    <a:pt x="78940" y="73501"/>
                  </a:cubicBezTo>
                  <a:cubicBezTo>
                    <a:pt x="79093" y="73157"/>
                    <a:pt x="79514" y="72966"/>
                    <a:pt x="79552" y="72507"/>
                  </a:cubicBezTo>
                  <a:cubicBezTo>
                    <a:pt x="79973" y="72430"/>
                    <a:pt x="80088" y="72009"/>
                    <a:pt x="80279" y="71742"/>
                  </a:cubicBezTo>
                  <a:cubicBezTo>
                    <a:pt x="80699" y="71245"/>
                    <a:pt x="80967" y="70594"/>
                    <a:pt x="81464" y="70097"/>
                  </a:cubicBezTo>
                  <a:cubicBezTo>
                    <a:pt x="81617" y="69944"/>
                    <a:pt x="81656" y="69753"/>
                    <a:pt x="81732" y="69562"/>
                  </a:cubicBezTo>
                  <a:cubicBezTo>
                    <a:pt x="81809" y="69409"/>
                    <a:pt x="81847" y="69218"/>
                    <a:pt x="81962" y="69103"/>
                  </a:cubicBezTo>
                  <a:cubicBezTo>
                    <a:pt x="82229" y="68644"/>
                    <a:pt x="82306" y="68032"/>
                    <a:pt x="82803" y="67688"/>
                  </a:cubicBezTo>
                  <a:cubicBezTo>
                    <a:pt x="82841" y="67688"/>
                    <a:pt x="82803" y="67573"/>
                    <a:pt x="82841" y="67535"/>
                  </a:cubicBezTo>
                  <a:cubicBezTo>
                    <a:pt x="82956" y="67343"/>
                    <a:pt x="82573" y="67037"/>
                    <a:pt x="83071" y="66884"/>
                  </a:cubicBezTo>
                  <a:cubicBezTo>
                    <a:pt x="83224" y="66846"/>
                    <a:pt x="83300" y="66426"/>
                    <a:pt x="83377" y="66196"/>
                  </a:cubicBezTo>
                  <a:cubicBezTo>
                    <a:pt x="83491" y="65928"/>
                    <a:pt x="83606" y="65661"/>
                    <a:pt x="83683" y="65393"/>
                  </a:cubicBezTo>
                  <a:cubicBezTo>
                    <a:pt x="83721" y="65202"/>
                    <a:pt x="83683" y="64972"/>
                    <a:pt x="83797" y="64819"/>
                  </a:cubicBezTo>
                  <a:cubicBezTo>
                    <a:pt x="84142" y="64475"/>
                    <a:pt x="84218" y="64016"/>
                    <a:pt x="84371" y="63595"/>
                  </a:cubicBezTo>
                  <a:cubicBezTo>
                    <a:pt x="84562" y="63136"/>
                    <a:pt x="84983" y="62830"/>
                    <a:pt x="84907" y="62257"/>
                  </a:cubicBezTo>
                  <a:cubicBezTo>
                    <a:pt x="85518" y="61607"/>
                    <a:pt x="85442" y="60650"/>
                    <a:pt x="85939" y="59962"/>
                  </a:cubicBezTo>
                  <a:cubicBezTo>
                    <a:pt x="85977" y="59885"/>
                    <a:pt x="85901" y="59732"/>
                    <a:pt x="85939" y="59656"/>
                  </a:cubicBezTo>
                  <a:cubicBezTo>
                    <a:pt x="85939" y="59541"/>
                    <a:pt x="85977" y="59388"/>
                    <a:pt x="86016" y="59312"/>
                  </a:cubicBezTo>
                  <a:cubicBezTo>
                    <a:pt x="86398" y="58776"/>
                    <a:pt x="86475" y="58203"/>
                    <a:pt x="86589" y="57591"/>
                  </a:cubicBezTo>
                  <a:cubicBezTo>
                    <a:pt x="86589" y="57438"/>
                    <a:pt x="86704" y="57285"/>
                    <a:pt x="86781" y="57170"/>
                  </a:cubicBezTo>
                  <a:cubicBezTo>
                    <a:pt x="86857" y="57055"/>
                    <a:pt x="86934" y="56941"/>
                    <a:pt x="86934" y="56864"/>
                  </a:cubicBezTo>
                  <a:cubicBezTo>
                    <a:pt x="86819" y="56367"/>
                    <a:pt x="87087" y="55908"/>
                    <a:pt x="87125" y="55449"/>
                  </a:cubicBezTo>
                  <a:cubicBezTo>
                    <a:pt x="87201" y="54761"/>
                    <a:pt x="87469" y="54110"/>
                    <a:pt x="87622" y="53422"/>
                  </a:cubicBezTo>
                  <a:cubicBezTo>
                    <a:pt x="87737" y="52772"/>
                    <a:pt x="87966" y="52122"/>
                    <a:pt x="87928" y="51471"/>
                  </a:cubicBezTo>
                  <a:cubicBezTo>
                    <a:pt x="87928" y="51165"/>
                    <a:pt x="88004" y="50859"/>
                    <a:pt x="88081" y="50553"/>
                  </a:cubicBezTo>
                  <a:cubicBezTo>
                    <a:pt x="88157" y="50286"/>
                    <a:pt x="88272" y="49980"/>
                    <a:pt x="88310" y="49712"/>
                  </a:cubicBezTo>
                  <a:cubicBezTo>
                    <a:pt x="88349" y="49406"/>
                    <a:pt x="88425" y="49024"/>
                    <a:pt x="88310" y="48832"/>
                  </a:cubicBezTo>
                  <a:cubicBezTo>
                    <a:pt x="88081" y="48488"/>
                    <a:pt x="88425" y="48297"/>
                    <a:pt x="88387" y="47991"/>
                  </a:cubicBezTo>
                  <a:cubicBezTo>
                    <a:pt x="88272" y="47303"/>
                    <a:pt x="88349" y="46576"/>
                    <a:pt x="88425" y="45849"/>
                  </a:cubicBezTo>
                  <a:cubicBezTo>
                    <a:pt x="88463" y="45390"/>
                    <a:pt x="88463" y="44970"/>
                    <a:pt x="88502" y="44511"/>
                  </a:cubicBezTo>
                  <a:cubicBezTo>
                    <a:pt x="88540" y="43554"/>
                    <a:pt x="88425" y="42598"/>
                    <a:pt x="88463" y="41604"/>
                  </a:cubicBezTo>
                  <a:cubicBezTo>
                    <a:pt x="88502" y="41413"/>
                    <a:pt x="88425" y="41221"/>
                    <a:pt x="88425" y="41030"/>
                  </a:cubicBezTo>
                  <a:cubicBezTo>
                    <a:pt x="88425" y="40304"/>
                    <a:pt x="88463" y="39539"/>
                    <a:pt x="88425" y="38774"/>
                  </a:cubicBezTo>
                  <a:cubicBezTo>
                    <a:pt x="88425" y="38391"/>
                    <a:pt x="88157" y="37932"/>
                    <a:pt x="88272" y="37626"/>
                  </a:cubicBezTo>
                  <a:cubicBezTo>
                    <a:pt x="88463" y="37129"/>
                    <a:pt x="87966" y="36708"/>
                    <a:pt x="88234" y="36249"/>
                  </a:cubicBezTo>
                  <a:cubicBezTo>
                    <a:pt x="88043" y="36020"/>
                    <a:pt x="87813" y="35829"/>
                    <a:pt x="87966" y="35446"/>
                  </a:cubicBezTo>
                  <a:cubicBezTo>
                    <a:pt x="88043" y="35179"/>
                    <a:pt x="87737" y="34911"/>
                    <a:pt x="87775" y="34567"/>
                  </a:cubicBezTo>
                  <a:cubicBezTo>
                    <a:pt x="87775" y="34108"/>
                    <a:pt x="87584" y="33610"/>
                    <a:pt x="87316" y="33228"/>
                  </a:cubicBezTo>
                  <a:cubicBezTo>
                    <a:pt x="87010" y="32731"/>
                    <a:pt x="86895" y="32157"/>
                    <a:pt x="86704" y="31622"/>
                  </a:cubicBezTo>
                  <a:cubicBezTo>
                    <a:pt x="86551" y="31239"/>
                    <a:pt x="86589" y="30704"/>
                    <a:pt x="86322" y="30398"/>
                  </a:cubicBezTo>
                  <a:cubicBezTo>
                    <a:pt x="86054" y="30092"/>
                    <a:pt x="85939" y="29786"/>
                    <a:pt x="85863" y="29403"/>
                  </a:cubicBezTo>
                  <a:cubicBezTo>
                    <a:pt x="85824" y="29097"/>
                    <a:pt x="85557" y="28868"/>
                    <a:pt x="85557" y="28524"/>
                  </a:cubicBezTo>
                  <a:cubicBezTo>
                    <a:pt x="85557" y="28409"/>
                    <a:pt x="85404" y="28294"/>
                    <a:pt x="85327" y="28180"/>
                  </a:cubicBezTo>
                  <a:cubicBezTo>
                    <a:pt x="85289" y="28103"/>
                    <a:pt x="85174" y="28065"/>
                    <a:pt x="85136" y="27988"/>
                  </a:cubicBezTo>
                  <a:cubicBezTo>
                    <a:pt x="85098" y="27797"/>
                    <a:pt x="85021" y="27568"/>
                    <a:pt x="84945" y="27376"/>
                  </a:cubicBezTo>
                  <a:cubicBezTo>
                    <a:pt x="84868" y="27185"/>
                    <a:pt x="84754" y="27032"/>
                    <a:pt x="84677" y="26803"/>
                  </a:cubicBezTo>
                  <a:cubicBezTo>
                    <a:pt x="84601" y="26611"/>
                    <a:pt x="84562" y="26229"/>
                    <a:pt x="84448" y="26229"/>
                  </a:cubicBezTo>
                  <a:cubicBezTo>
                    <a:pt x="84065" y="26152"/>
                    <a:pt x="84371" y="25847"/>
                    <a:pt x="84180" y="25694"/>
                  </a:cubicBezTo>
                  <a:cubicBezTo>
                    <a:pt x="84065" y="25579"/>
                    <a:pt x="84103" y="25273"/>
                    <a:pt x="83989" y="25235"/>
                  </a:cubicBezTo>
                  <a:cubicBezTo>
                    <a:pt x="83797" y="25082"/>
                    <a:pt x="83797" y="24929"/>
                    <a:pt x="83721" y="24737"/>
                  </a:cubicBezTo>
                  <a:cubicBezTo>
                    <a:pt x="83683" y="24508"/>
                    <a:pt x="83530" y="24355"/>
                    <a:pt x="83415" y="24164"/>
                  </a:cubicBezTo>
                  <a:cubicBezTo>
                    <a:pt x="83185" y="23743"/>
                    <a:pt x="82956" y="23284"/>
                    <a:pt x="82726" y="22863"/>
                  </a:cubicBezTo>
                  <a:cubicBezTo>
                    <a:pt x="82994" y="22596"/>
                    <a:pt x="82497" y="22481"/>
                    <a:pt x="82535" y="22251"/>
                  </a:cubicBezTo>
                  <a:cubicBezTo>
                    <a:pt x="82229" y="22251"/>
                    <a:pt x="82421" y="21907"/>
                    <a:pt x="82306" y="21831"/>
                  </a:cubicBezTo>
                  <a:cubicBezTo>
                    <a:pt x="82115" y="21716"/>
                    <a:pt x="82076" y="21563"/>
                    <a:pt x="82000" y="21410"/>
                  </a:cubicBezTo>
                  <a:cubicBezTo>
                    <a:pt x="81770" y="21028"/>
                    <a:pt x="81694" y="20530"/>
                    <a:pt x="81235" y="20377"/>
                  </a:cubicBezTo>
                  <a:cubicBezTo>
                    <a:pt x="81158" y="20339"/>
                    <a:pt x="81082" y="20263"/>
                    <a:pt x="81082" y="20224"/>
                  </a:cubicBezTo>
                  <a:cubicBezTo>
                    <a:pt x="80891" y="19498"/>
                    <a:pt x="80432" y="18962"/>
                    <a:pt x="79973" y="18427"/>
                  </a:cubicBezTo>
                  <a:cubicBezTo>
                    <a:pt x="79629" y="18044"/>
                    <a:pt x="79514" y="17471"/>
                    <a:pt x="78978" y="17279"/>
                  </a:cubicBezTo>
                  <a:cubicBezTo>
                    <a:pt x="78711" y="16591"/>
                    <a:pt x="78022" y="16209"/>
                    <a:pt x="77678" y="15597"/>
                  </a:cubicBezTo>
                  <a:cubicBezTo>
                    <a:pt x="77640" y="15444"/>
                    <a:pt x="77602" y="15252"/>
                    <a:pt x="77525" y="15176"/>
                  </a:cubicBezTo>
                  <a:cubicBezTo>
                    <a:pt x="77104" y="14793"/>
                    <a:pt x="76569" y="14564"/>
                    <a:pt x="76378" y="13952"/>
                  </a:cubicBezTo>
                  <a:cubicBezTo>
                    <a:pt x="75727" y="13608"/>
                    <a:pt x="75269" y="12996"/>
                    <a:pt x="74695" y="12575"/>
                  </a:cubicBezTo>
                  <a:cubicBezTo>
                    <a:pt x="73509" y="11657"/>
                    <a:pt x="72438" y="10625"/>
                    <a:pt x="71291" y="9668"/>
                  </a:cubicBezTo>
                  <a:cubicBezTo>
                    <a:pt x="71061" y="9477"/>
                    <a:pt x="70908" y="9209"/>
                    <a:pt x="70641" y="9057"/>
                  </a:cubicBezTo>
                  <a:cubicBezTo>
                    <a:pt x="69991" y="8598"/>
                    <a:pt x="69417" y="8024"/>
                    <a:pt x="68652" y="7718"/>
                  </a:cubicBezTo>
                  <a:cubicBezTo>
                    <a:pt x="68040" y="7412"/>
                    <a:pt x="67505" y="6915"/>
                    <a:pt x="66893" y="6609"/>
                  </a:cubicBezTo>
                  <a:cubicBezTo>
                    <a:pt x="66281" y="6303"/>
                    <a:pt x="65707" y="5882"/>
                    <a:pt x="65019" y="5806"/>
                  </a:cubicBezTo>
                  <a:cubicBezTo>
                    <a:pt x="64766" y="5774"/>
                    <a:pt x="64539" y="5586"/>
                    <a:pt x="64253" y="5586"/>
                  </a:cubicBezTo>
                  <a:cubicBezTo>
                    <a:pt x="64192" y="5586"/>
                    <a:pt x="64129" y="5594"/>
                    <a:pt x="64062" y="5614"/>
                  </a:cubicBezTo>
                  <a:lnTo>
                    <a:pt x="64062" y="4811"/>
                  </a:lnTo>
                  <a:cubicBezTo>
                    <a:pt x="63871" y="5041"/>
                    <a:pt x="63756" y="5194"/>
                    <a:pt x="63718" y="5270"/>
                  </a:cubicBezTo>
                  <a:cubicBezTo>
                    <a:pt x="63259" y="5079"/>
                    <a:pt x="62877" y="5002"/>
                    <a:pt x="62494" y="4811"/>
                  </a:cubicBezTo>
                  <a:cubicBezTo>
                    <a:pt x="62150" y="4620"/>
                    <a:pt x="61806" y="4314"/>
                    <a:pt x="61500" y="4085"/>
                  </a:cubicBezTo>
                  <a:cubicBezTo>
                    <a:pt x="61349" y="4192"/>
                    <a:pt x="61283" y="4239"/>
                    <a:pt x="61241" y="4239"/>
                  </a:cubicBezTo>
                  <a:cubicBezTo>
                    <a:pt x="61208" y="4239"/>
                    <a:pt x="61189" y="4211"/>
                    <a:pt x="61156" y="4161"/>
                  </a:cubicBezTo>
                  <a:cubicBezTo>
                    <a:pt x="61118" y="4123"/>
                    <a:pt x="61041" y="4008"/>
                    <a:pt x="61003" y="4008"/>
                  </a:cubicBezTo>
                  <a:cubicBezTo>
                    <a:pt x="60937" y="4036"/>
                    <a:pt x="60879" y="4048"/>
                    <a:pt x="60825" y="4048"/>
                  </a:cubicBezTo>
                  <a:cubicBezTo>
                    <a:pt x="60658" y="4048"/>
                    <a:pt x="60535" y="3932"/>
                    <a:pt x="60391" y="3817"/>
                  </a:cubicBezTo>
                  <a:cubicBezTo>
                    <a:pt x="60276" y="3702"/>
                    <a:pt x="60161" y="3587"/>
                    <a:pt x="60047" y="3549"/>
                  </a:cubicBezTo>
                  <a:cubicBezTo>
                    <a:pt x="58976" y="3205"/>
                    <a:pt x="57905" y="2899"/>
                    <a:pt x="56910" y="2325"/>
                  </a:cubicBezTo>
                  <a:cubicBezTo>
                    <a:pt x="56834" y="2249"/>
                    <a:pt x="56719" y="2210"/>
                    <a:pt x="56643" y="2210"/>
                  </a:cubicBezTo>
                  <a:cubicBezTo>
                    <a:pt x="56069" y="2172"/>
                    <a:pt x="55534" y="1981"/>
                    <a:pt x="54960" y="1828"/>
                  </a:cubicBezTo>
                  <a:cubicBezTo>
                    <a:pt x="54271" y="1637"/>
                    <a:pt x="53507" y="1675"/>
                    <a:pt x="52895" y="1254"/>
                  </a:cubicBezTo>
                  <a:cubicBezTo>
                    <a:pt x="52862" y="1235"/>
                    <a:pt x="52829" y="1227"/>
                    <a:pt x="52797" y="1227"/>
                  </a:cubicBezTo>
                  <a:cubicBezTo>
                    <a:pt x="52701" y="1227"/>
                    <a:pt x="52607" y="1291"/>
                    <a:pt x="52519" y="1291"/>
                  </a:cubicBezTo>
                  <a:cubicBezTo>
                    <a:pt x="52463" y="1291"/>
                    <a:pt x="52409" y="1265"/>
                    <a:pt x="52359" y="1178"/>
                  </a:cubicBezTo>
                  <a:cubicBezTo>
                    <a:pt x="52289" y="1073"/>
                    <a:pt x="52212" y="1048"/>
                    <a:pt x="52130" y="1048"/>
                  </a:cubicBezTo>
                  <a:cubicBezTo>
                    <a:pt x="52054" y="1048"/>
                    <a:pt x="51974" y="1070"/>
                    <a:pt x="51894" y="1070"/>
                  </a:cubicBezTo>
                  <a:cubicBezTo>
                    <a:pt x="51871" y="1070"/>
                    <a:pt x="51847" y="1068"/>
                    <a:pt x="51824" y="1063"/>
                  </a:cubicBezTo>
                  <a:cubicBezTo>
                    <a:pt x="51288" y="948"/>
                    <a:pt x="50715" y="1063"/>
                    <a:pt x="50179" y="834"/>
                  </a:cubicBezTo>
                  <a:cubicBezTo>
                    <a:pt x="49988" y="757"/>
                    <a:pt x="49797" y="719"/>
                    <a:pt x="49605" y="719"/>
                  </a:cubicBezTo>
                  <a:cubicBezTo>
                    <a:pt x="49423" y="693"/>
                    <a:pt x="49240" y="631"/>
                    <a:pt x="49081" y="631"/>
                  </a:cubicBezTo>
                  <a:cubicBezTo>
                    <a:pt x="49008" y="631"/>
                    <a:pt x="48939" y="644"/>
                    <a:pt x="48879" y="681"/>
                  </a:cubicBezTo>
                  <a:cubicBezTo>
                    <a:pt x="48794" y="723"/>
                    <a:pt x="48720" y="741"/>
                    <a:pt x="48654" y="741"/>
                  </a:cubicBezTo>
                  <a:cubicBezTo>
                    <a:pt x="48426" y="741"/>
                    <a:pt x="48301" y="523"/>
                    <a:pt x="48152" y="375"/>
                  </a:cubicBezTo>
                  <a:cubicBezTo>
                    <a:pt x="47876" y="548"/>
                    <a:pt x="47607" y="611"/>
                    <a:pt x="47339" y="611"/>
                  </a:cubicBezTo>
                  <a:cubicBezTo>
                    <a:pt x="47014" y="611"/>
                    <a:pt x="46690" y="518"/>
                    <a:pt x="46355" y="413"/>
                  </a:cubicBezTo>
                  <a:cubicBezTo>
                    <a:pt x="45691" y="192"/>
                    <a:pt x="45027" y="81"/>
                    <a:pt x="44353" y="81"/>
                  </a:cubicBezTo>
                  <a:cubicBezTo>
                    <a:pt x="43978" y="81"/>
                    <a:pt x="43601" y="115"/>
                    <a:pt x="43218" y="183"/>
                  </a:cubicBezTo>
                  <a:cubicBezTo>
                    <a:pt x="43164" y="210"/>
                    <a:pt x="43053" y="238"/>
                    <a:pt x="42979" y="238"/>
                  </a:cubicBezTo>
                  <a:cubicBezTo>
                    <a:pt x="42948" y="238"/>
                    <a:pt x="42924" y="233"/>
                    <a:pt x="42912" y="222"/>
                  </a:cubicBezTo>
                  <a:cubicBezTo>
                    <a:pt x="42717" y="62"/>
                    <a:pt x="42521" y="1"/>
                    <a:pt x="42321" y="1"/>
                  </a:cubicBezTo>
                  <a:close/>
                </a:path>
              </a:pathLst>
            </a:custGeom>
            <a:solidFill>
              <a:srgbClr val="6BD9FE">
                <a:alpha val="547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49;p15">
              <a:extLst>
                <a:ext uri="{FF2B5EF4-FFF2-40B4-BE49-F238E27FC236}">
                  <a16:creationId xmlns="" xmlns:a16="http://schemas.microsoft.com/office/drawing/2014/main" id="{7CDDB42E-3DF6-48E4-ABC3-3768B29A3722}"/>
                </a:ext>
              </a:extLst>
            </p:cNvPr>
            <p:cNvSpPr/>
            <p:nvPr/>
          </p:nvSpPr>
          <p:spPr>
            <a:xfrm>
              <a:off x="958124" y="4495133"/>
              <a:ext cx="821" cy="21"/>
            </a:xfrm>
            <a:custGeom>
              <a:avLst/>
              <a:gdLst/>
              <a:ahLst/>
              <a:cxnLst/>
              <a:rect l="l" t="t" r="r" b="b"/>
              <a:pathLst>
                <a:path w="40" h="1" extrusionOk="0">
                  <a:moveTo>
                    <a:pt x="1" y="1"/>
                  </a:moveTo>
                  <a:cubicBezTo>
                    <a:pt x="1" y="1"/>
                    <a:pt x="39" y="1"/>
                    <a:pt x="39" y="1"/>
                  </a:cubicBezTo>
                  <a:cubicBezTo>
                    <a:pt x="39" y="1"/>
                    <a:pt x="39" y="1"/>
                    <a:pt x="39" y="1"/>
                  </a:cubicBezTo>
                  <a:lnTo>
                    <a:pt x="1" y="1"/>
                  </a:lnTo>
                  <a:close/>
                </a:path>
              </a:pathLst>
            </a:custGeom>
            <a:solidFill>
              <a:srgbClr val="DDED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50;p15">
              <a:extLst>
                <a:ext uri="{FF2B5EF4-FFF2-40B4-BE49-F238E27FC236}">
                  <a16:creationId xmlns="" xmlns:a16="http://schemas.microsoft.com/office/drawing/2014/main" id="{3A6DBDD6-FA8C-4184-85C5-CED9F0DAA4FD}"/>
                </a:ext>
              </a:extLst>
            </p:cNvPr>
            <p:cNvSpPr/>
            <p:nvPr/>
          </p:nvSpPr>
          <p:spPr>
            <a:xfrm>
              <a:off x="-4701" y="2519852"/>
              <a:ext cx="1591399" cy="2060039"/>
            </a:xfrm>
            <a:custGeom>
              <a:avLst/>
              <a:gdLst/>
              <a:ahLst/>
              <a:cxnLst/>
              <a:rect l="l" t="t" r="r" b="b"/>
              <a:pathLst>
                <a:path w="77563" h="100404" extrusionOk="0">
                  <a:moveTo>
                    <a:pt x="24150" y="1"/>
                  </a:moveTo>
                  <a:cubicBezTo>
                    <a:pt x="24068" y="1"/>
                    <a:pt x="23986" y="3"/>
                    <a:pt x="23904" y="9"/>
                  </a:cubicBezTo>
                  <a:cubicBezTo>
                    <a:pt x="23101" y="95"/>
                    <a:pt x="22276" y="138"/>
                    <a:pt x="21462" y="138"/>
                  </a:cubicBezTo>
                  <a:cubicBezTo>
                    <a:pt x="21191" y="138"/>
                    <a:pt x="20921" y="133"/>
                    <a:pt x="20653" y="123"/>
                  </a:cubicBezTo>
                  <a:cubicBezTo>
                    <a:pt x="20583" y="109"/>
                    <a:pt x="20508" y="101"/>
                    <a:pt x="20437" y="101"/>
                  </a:cubicBezTo>
                  <a:cubicBezTo>
                    <a:pt x="20314" y="101"/>
                    <a:pt x="20204" y="127"/>
                    <a:pt x="20156" y="200"/>
                  </a:cubicBezTo>
                  <a:cubicBezTo>
                    <a:pt x="19970" y="365"/>
                    <a:pt x="19762" y="396"/>
                    <a:pt x="19556" y="396"/>
                  </a:cubicBezTo>
                  <a:cubicBezTo>
                    <a:pt x="19429" y="396"/>
                    <a:pt x="19302" y="384"/>
                    <a:pt x="19182" y="384"/>
                  </a:cubicBezTo>
                  <a:cubicBezTo>
                    <a:pt x="19136" y="384"/>
                    <a:pt x="19090" y="386"/>
                    <a:pt x="19046" y="391"/>
                  </a:cubicBezTo>
                  <a:cubicBezTo>
                    <a:pt x="18626" y="468"/>
                    <a:pt x="18243" y="468"/>
                    <a:pt x="17861" y="659"/>
                  </a:cubicBezTo>
                  <a:cubicBezTo>
                    <a:pt x="17784" y="735"/>
                    <a:pt x="17631" y="697"/>
                    <a:pt x="17517" y="735"/>
                  </a:cubicBezTo>
                  <a:cubicBezTo>
                    <a:pt x="16866" y="812"/>
                    <a:pt x="16178" y="1003"/>
                    <a:pt x="15528" y="1041"/>
                  </a:cubicBezTo>
                  <a:cubicBezTo>
                    <a:pt x="15214" y="1073"/>
                    <a:pt x="14926" y="1310"/>
                    <a:pt x="14601" y="1310"/>
                  </a:cubicBezTo>
                  <a:cubicBezTo>
                    <a:pt x="14529" y="1310"/>
                    <a:pt x="14456" y="1298"/>
                    <a:pt x="14380" y="1271"/>
                  </a:cubicBezTo>
                  <a:cubicBezTo>
                    <a:pt x="14075" y="1653"/>
                    <a:pt x="13616" y="1462"/>
                    <a:pt x="13271" y="1615"/>
                  </a:cubicBezTo>
                  <a:cubicBezTo>
                    <a:pt x="13195" y="1653"/>
                    <a:pt x="13123" y="1670"/>
                    <a:pt x="13055" y="1670"/>
                  </a:cubicBezTo>
                  <a:cubicBezTo>
                    <a:pt x="12919" y="1670"/>
                    <a:pt x="12800" y="1602"/>
                    <a:pt x="12698" y="1500"/>
                  </a:cubicBezTo>
                  <a:cubicBezTo>
                    <a:pt x="12620" y="1391"/>
                    <a:pt x="12554" y="1345"/>
                    <a:pt x="12499" y="1345"/>
                  </a:cubicBezTo>
                  <a:cubicBezTo>
                    <a:pt x="12419" y="1345"/>
                    <a:pt x="12360" y="1441"/>
                    <a:pt x="12315" y="1577"/>
                  </a:cubicBezTo>
                  <a:cubicBezTo>
                    <a:pt x="12162" y="1883"/>
                    <a:pt x="11933" y="2036"/>
                    <a:pt x="11589" y="2036"/>
                  </a:cubicBezTo>
                  <a:cubicBezTo>
                    <a:pt x="11397" y="2036"/>
                    <a:pt x="11206" y="2112"/>
                    <a:pt x="11053" y="2189"/>
                  </a:cubicBezTo>
                  <a:cubicBezTo>
                    <a:pt x="11015" y="2189"/>
                    <a:pt x="11015" y="2303"/>
                    <a:pt x="10977" y="2380"/>
                  </a:cubicBezTo>
                  <a:cubicBezTo>
                    <a:pt x="10938" y="2342"/>
                    <a:pt x="10900" y="2303"/>
                    <a:pt x="10862" y="2265"/>
                  </a:cubicBezTo>
                  <a:cubicBezTo>
                    <a:pt x="10777" y="2053"/>
                    <a:pt x="10727" y="1946"/>
                    <a:pt x="10654" y="1946"/>
                  </a:cubicBezTo>
                  <a:cubicBezTo>
                    <a:pt x="10596" y="1946"/>
                    <a:pt x="10522" y="2014"/>
                    <a:pt x="10403" y="2150"/>
                  </a:cubicBezTo>
                  <a:cubicBezTo>
                    <a:pt x="10288" y="2303"/>
                    <a:pt x="10212" y="2456"/>
                    <a:pt x="10059" y="2571"/>
                  </a:cubicBezTo>
                  <a:cubicBezTo>
                    <a:pt x="10020" y="2648"/>
                    <a:pt x="9867" y="2686"/>
                    <a:pt x="9829" y="2686"/>
                  </a:cubicBezTo>
                  <a:cubicBezTo>
                    <a:pt x="9711" y="2582"/>
                    <a:pt x="9604" y="2536"/>
                    <a:pt x="9503" y="2536"/>
                  </a:cubicBezTo>
                  <a:cubicBezTo>
                    <a:pt x="9345" y="2536"/>
                    <a:pt x="9205" y="2651"/>
                    <a:pt x="9064" y="2839"/>
                  </a:cubicBezTo>
                  <a:cubicBezTo>
                    <a:pt x="9064" y="2850"/>
                    <a:pt x="9051" y="2855"/>
                    <a:pt x="9032" y="2855"/>
                  </a:cubicBezTo>
                  <a:cubicBezTo>
                    <a:pt x="8985" y="2855"/>
                    <a:pt x="8900" y="2828"/>
                    <a:pt x="8873" y="2801"/>
                  </a:cubicBezTo>
                  <a:cubicBezTo>
                    <a:pt x="8827" y="2739"/>
                    <a:pt x="8781" y="2715"/>
                    <a:pt x="8735" y="2715"/>
                  </a:cubicBezTo>
                  <a:cubicBezTo>
                    <a:pt x="8667" y="2715"/>
                    <a:pt x="8598" y="2770"/>
                    <a:pt x="8529" y="2839"/>
                  </a:cubicBezTo>
                  <a:cubicBezTo>
                    <a:pt x="8414" y="2954"/>
                    <a:pt x="8261" y="3030"/>
                    <a:pt x="8108" y="3107"/>
                  </a:cubicBezTo>
                  <a:cubicBezTo>
                    <a:pt x="7496" y="3260"/>
                    <a:pt x="6961" y="3527"/>
                    <a:pt x="6464" y="3872"/>
                  </a:cubicBezTo>
                  <a:cubicBezTo>
                    <a:pt x="6451" y="3884"/>
                    <a:pt x="6430" y="3889"/>
                    <a:pt x="6403" y="3889"/>
                  </a:cubicBezTo>
                  <a:cubicBezTo>
                    <a:pt x="6349" y="3889"/>
                    <a:pt x="6272" y="3872"/>
                    <a:pt x="6196" y="3872"/>
                  </a:cubicBezTo>
                  <a:cubicBezTo>
                    <a:pt x="6158" y="3833"/>
                    <a:pt x="6005" y="3833"/>
                    <a:pt x="6005" y="3833"/>
                  </a:cubicBezTo>
                  <a:cubicBezTo>
                    <a:pt x="5890" y="4216"/>
                    <a:pt x="5546" y="4139"/>
                    <a:pt x="5278" y="4254"/>
                  </a:cubicBezTo>
                  <a:cubicBezTo>
                    <a:pt x="4857" y="4445"/>
                    <a:pt x="4551" y="4789"/>
                    <a:pt x="4054" y="4904"/>
                  </a:cubicBezTo>
                  <a:cubicBezTo>
                    <a:pt x="3863" y="4942"/>
                    <a:pt x="3710" y="5325"/>
                    <a:pt x="3366" y="5325"/>
                  </a:cubicBezTo>
                  <a:cubicBezTo>
                    <a:pt x="3251" y="5784"/>
                    <a:pt x="2792" y="5516"/>
                    <a:pt x="2562" y="5746"/>
                  </a:cubicBezTo>
                  <a:cubicBezTo>
                    <a:pt x="2409" y="5899"/>
                    <a:pt x="2218" y="5975"/>
                    <a:pt x="2065" y="6052"/>
                  </a:cubicBezTo>
                  <a:cubicBezTo>
                    <a:pt x="1798" y="6243"/>
                    <a:pt x="1492" y="6396"/>
                    <a:pt x="1300" y="6625"/>
                  </a:cubicBezTo>
                  <a:cubicBezTo>
                    <a:pt x="1071" y="6855"/>
                    <a:pt x="727" y="6855"/>
                    <a:pt x="459" y="6969"/>
                  </a:cubicBezTo>
                  <a:cubicBezTo>
                    <a:pt x="306" y="7046"/>
                    <a:pt x="153" y="7161"/>
                    <a:pt x="0" y="7237"/>
                  </a:cubicBezTo>
                  <a:lnTo>
                    <a:pt x="0" y="92143"/>
                  </a:lnTo>
                  <a:cubicBezTo>
                    <a:pt x="344" y="92449"/>
                    <a:pt x="688" y="92679"/>
                    <a:pt x="1147" y="92870"/>
                  </a:cubicBezTo>
                  <a:cubicBezTo>
                    <a:pt x="1453" y="92947"/>
                    <a:pt x="1721" y="93214"/>
                    <a:pt x="2065" y="93329"/>
                  </a:cubicBezTo>
                  <a:cubicBezTo>
                    <a:pt x="2333" y="93444"/>
                    <a:pt x="2601" y="93635"/>
                    <a:pt x="2868" y="93788"/>
                  </a:cubicBezTo>
                  <a:cubicBezTo>
                    <a:pt x="3213" y="93979"/>
                    <a:pt x="3672" y="93979"/>
                    <a:pt x="3939" y="94362"/>
                  </a:cubicBezTo>
                  <a:cubicBezTo>
                    <a:pt x="3978" y="94354"/>
                    <a:pt x="4015" y="94350"/>
                    <a:pt x="4051" y="94350"/>
                  </a:cubicBezTo>
                  <a:cubicBezTo>
                    <a:pt x="4493" y="94350"/>
                    <a:pt x="4756" y="94888"/>
                    <a:pt x="5207" y="94888"/>
                  </a:cubicBezTo>
                  <a:cubicBezTo>
                    <a:pt x="5265" y="94888"/>
                    <a:pt x="5327" y="94879"/>
                    <a:pt x="5393" y="94859"/>
                  </a:cubicBezTo>
                  <a:cubicBezTo>
                    <a:pt x="5775" y="95356"/>
                    <a:pt x="6425" y="95318"/>
                    <a:pt x="6846" y="95624"/>
                  </a:cubicBezTo>
                  <a:cubicBezTo>
                    <a:pt x="7114" y="95853"/>
                    <a:pt x="7534" y="95662"/>
                    <a:pt x="7726" y="95930"/>
                  </a:cubicBezTo>
                  <a:cubicBezTo>
                    <a:pt x="7955" y="96236"/>
                    <a:pt x="8261" y="96197"/>
                    <a:pt x="8529" y="96389"/>
                  </a:cubicBezTo>
                  <a:cubicBezTo>
                    <a:pt x="8644" y="96427"/>
                    <a:pt x="8835" y="96389"/>
                    <a:pt x="8988" y="96465"/>
                  </a:cubicBezTo>
                  <a:cubicBezTo>
                    <a:pt x="9103" y="96503"/>
                    <a:pt x="9141" y="96695"/>
                    <a:pt x="9256" y="96733"/>
                  </a:cubicBezTo>
                  <a:cubicBezTo>
                    <a:pt x="9465" y="96872"/>
                    <a:pt x="9706" y="97044"/>
                    <a:pt x="9921" y="97044"/>
                  </a:cubicBezTo>
                  <a:cubicBezTo>
                    <a:pt x="9942" y="97044"/>
                    <a:pt x="9962" y="97042"/>
                    <a:pt x="9982" y="97039"/>
                  </a:cubicBezTo>
                  <a:cubicBezTo>
                    <a:pt x="10064" y="97018"/>
                    <a:pt x="10141" y="97009"/>
                    <a:pt x="10212" y="97009"/>
                  </a:cubicBezTo>
                  <a:cubicBezTo>
                    <a:pt x="10406" y="97009"/>
                    <a:pt x="10559" y="97080"/>
                    <a:pt x="10671" y="97192"/>
                  </a:cubicBezTo>
                  <a:cubicBezTo>
                    <a:pt x="11206" y="97613"/>
                    <a:pt x="12009" y="97536"/>
                    <a:pt x="12506" y="98071"/>
                  </a:cubicBezTo>
                  <a:cubicBezTo>
                    <a:pt x="12515" y="98080"/>
                    <a:pt x="12528" y="98083"/>
                    <a:pt x="12544" y="98083"/>
                  </a:cubicBezTo>
                  <a:cubicBezTo>
                    <a:pt x="12589" y="98083"/>
                    <a:pt x="12659" y="98060"/>
                    <a:pt x="12717" y="98060"/>
                  </a:cubicBezTo>
                  <a:cubicBezTo>
                    <a:pt x="12738" y="98060"/>
                    <a:pt x="12758" y="98063"/>
                    <a:pt x="12774" y="98071"/>
                  </a:cubicBezTo>
                  <a:cubicBezTo>
                    <a:pt x="13004" y="98071"/>
                    <a:pt x="13195" y="98071"/>
                    <a:pt x="13386" y="98148"/>
                  </a:cubicBezTo>
                  <a:cubicBezTo>
                    <a:pt x="14113" y="98492"/>
                    <a:pt x="14839" y="98760"/>
                    <a:pt x="15643" y="98798"/>
                  </a:cubicBezTo>
                  <a:cubicBezTo>
                    <a:pt x="15910" y="98798"/>
                    <a:pt x="16178" y="98836"/>
                    <a:pt x="16446" y="98913"/>
                  </a:cubicBezTo>
                  <a:cubicBezTo>
                    <a:pt x="16713" y="98989"/>
                    <a:pt x="16981" y="99181"/>
                    <a:pt x="17249" y="99257"/>
                  </a:cubicBezTo>
                  <a:cubicBezTo>
                    <a:pt x="17517" y="99334"/>
                    <a:pt x="17861" y="99257"/>
                    <a:pt x="18090" y="99372"/>
                  </a:cubicBezTo>
                  <a:cubicBezTo>
                    <a:pt x="18626" y="99678"/>
                    <a:pt x="19199" y="99601"/>
                    <a:pt x="19735" y="99716"/>
                  </a:cubicBezTo>
                  <a:cubicBezTo>
                    <a:pt x="20003" y="99754"/>
                    <a:pt x="20156" y="99831"/>
                    <a:pt x="20347" y="99946"/>
                  </a:cubicBezTo>
                  <a:cubicBezTo>
                    <a:pt x="20381" y="99968"/>
                    <a:pt x="20415" y="99977"/>
                    <a:pt x="20448" y="99977"/>
                  </a:cubicBezTo>
                  <a:cubicBezTo>
                    <a:pt x="20604" y="99977"/>
                    <a:pt x="20762" y="99783"/>
                    <a:pt x="20934" y="99783"/>
                  </a:cubicBezTo>
                  <a:cubicBezTo>
                    <a:pt x="20980" y="99783"/>
                    <a:pt x="21026" y="99797"/>
                    <a:pt x="21074" y="99831"/>
                  </a:cubicBezTo>
                  <a:cubicBezTo>
                    <a:pt x="21112" y="99850"/>
                    <a:pt x="21169" y="99850"/>
                    <a:pt x="21217" y="99850"/>
                  </a:cubicBezTo>
                  <a:cubicBezTo>
                    <a:pt x="21265" y="99850"/>
                    <a:pt x="21303" y="99850"/>
                    <a:pt x="21303" y="99869"/>
                  </a:cubicBezTo>
                  <a:cubicBezTo>
                    <a:pt x="21382" y="100139"/>
                    <a:pt x="21508" y="100218"/>
                    <a:pt x="21652" y="100218"/>
                  </a:cubicBezTo>
                  <a:cubicBezTo>
                    <a:pt x="21855" y="100218"/>
                    <a:pt x="22096" y="100060"/>
                    <a:pt x="22297" y="100060"/>
                  </a:cubicBezTo>
                  <a:cubicBezTo>
                    <a:pt x="22399" y="100060"/>
                    <a:pt x="22552" y="100026"/>
                    <a:pt x="22654" y="100026"/>
                  </a:cubicBezTo>
                  <a:cubicBezTo>
                    <a:pt x="22705" y="100026"/>
                    <a:pt x="22744" y="100035"/>
                    <a:pt x="22756" y="100060"/>
                  </a:cubicBezTo>
                  <a:cubicBezTo>
                    <a:pt x="22893" y="100197"/>
                    <a:pt x="23030" y="100216"/>
                    <a:pt x="23166" y="100216"/>
                  </a:cubicBezTo>
                  <a:cubicBezTo>
                    <a:pt x="23221" y="100216"/>
                    <a:pt x="23275" y="100213"/>
                    <a:pt x="23330" y="100213"/>
                  </a:cubicBezTo>
                  <a:cubicBezTo>
                    <a:pt x="23719" y="100213"/>
                    <a:pt x="24109" y="100375"/>
                    <a:pt x="24513" y="100375"/>
                  </a:cubicBezTo>
                  <a:cubicBezTo>
                    <a:pt x="24665" y="100375"/>
                    <a:pt x="24818" y="100352"/>
                    <a:pt x="24975" y="100290"/>
                  </a:cubicBezTo>
                  <a:cubicBezTo>
                    <a:pt x="25111" y="100377"/>
                    <a:pt x="25252" y="100403"/>
                    <a:pt x="25395" y="100403"/>
                  </a:cubicBezTo>
                  <a:cubicBezTo>
                    <a:pt x="25618" y="100403"/>
                    <a:pt x="25847" y="100339"/>
                    <a:pt x="26078" y="100339"/>
                  </a:cubicBezTo>
                  <a:cubicBezTo>
                    <a:pt x="26156" y="100339"/>
                    <a:pt x="26235" y="100347"/>
                    <a:pt x="26313" y="100366"/>
                  </a:cubicBezTo>
                  <a:cubicBezTo>
                    <a:pt x="26405" y="100382"/>
                    <a:pt x="26498" y="100388"/>
                    <a:pt x="26593" y="100388"/>
                  </a:cubicBezTo>
                  <a:cubicBezTo>
                    <a:pt x="26970" y="100388"/>
                    <a:pt x="27361" y="100290"/>
                    <a:pt x="27728" y="100290"/>
                  </a:cubicBezTo>
                  <a:cubicBezTo>
                    <a:pt x="28004" y="100290"/>
                    <a:pt x="28279" y="100284"/>
                    <a:pt x="28552" y="100284"/>
                  </a:cubicBezTo>
                  <a:cubicBezTo>
                    <a:pt x="28961" y="100284"/>
                    <a:pt x="29365" y="100297"/>
                    <a:pt x="29755" y="100366"/>
                  </a:cubicBezTo>
                  <a:cubicBezTo>
                    <a:pt x="29803" y="100376"/>
                    <a:pt x="29849" y="100380"/>
                    <a:pt x="29892" y="100380"/>
                  </a:cubicBezTo>
                  <a:cubicBezTo>
                    <a:pt x="30196" y="100380"/>
                    <a:pt x="30406" y="100175"/>
                    <a:pt x="30673" y="100175"/>
                  </a:cubicBezTo>
                  <a:cubicBezTo>
                    <a:pt x="31362" y="100175"/>
                    <a:pt x="32088" y="99984"/>
                    <a:pt x="32777" y="99984"/>
                  </a:cubicBezTo>
                  <a:cubicBezTo>
                    <a:pt x="33427" y="99946"/>
                    <a:pt x="34115" y="99984"/>
                    <a:pt x="34727" y="99678"/>
                  </a:cubicBezTo>
                  <a:cubicBezTo>
                    <a:pt x="34804" y="99678"/>
                    <a:pt x="34919" y="99754"/>
                    <a:pt x="34995" y="99754"/>
                  </a:cubicBezTo>
                  <a:cubicBezTo>
                    <a:pt x="35072" y="99793"/>
                    <a:pt x="35110" y="99831"/>
                    <a:pt x="35186" y="99869"/>
                  </a:cubicBezTo>
                  <a:cubicBezTo>
                    <a:pt x="35339" y="99448"/>
                    <a:pt x="35798" y="99640"/>
                    <a:pt x="36066" y="99487"/>
                  </a:cubicBezTo>
                  <a:cubicBezTo>
                    <a:pt x="36247" y="99396"/>
                    <a:pt x="36441" y="99252"/>
                    <a:pt x="36625" y="99252"/>
                  </a:cubicBezTo>
                  <a:cubicBezTo>
                    <a:pt x="36752" y="99252"/>
                    <a:pt x="36874" y="99321"/>
                    <a:pt x="36984" y="99525"/>
                  </a:cubicBezTo>
                  <a:cubicBezTo>
                    <a:pt x="36984" y="99536"/>
                    <a:pt x="37000" y="99541"/>
                    <a:pt x="37025" y="99541"/>
                  </a:cubicBezTo>
                  <a:cubicBezTo>
                    <a:pt x="37086" y="99541"/>
                    <a:pt x="37197" y="99514"/>
                    <a:pt x="37252" y="99487"/>
                  </a:cubicBezTo>
                  <a:cubicBezTo>
                    <a:pt x="38131" y="99295"/>
                    <a:pt x="38973" y="99104"/>
                    <a:pt x="39814" y="98875"/>
                  </a:cubicBezTo>
                  <a:cubicBezTo>
                    <a:pt x="40197" y="98760"/>
                    <a:pt x="40579" y="98645"/>
                    <a:pt x="40923" y="98492"/>
                  </a:cubicBezTo>
                  <a:cubicBezTo>
                    <a:pt x="41114" y="98416"/>
                    <a:pt x="41267" y="98301"/>
                    <a:pt x="41497" y="98301"/>
                  </a:cubicBezTo>
                  <a:cubicBezTo>
                    <a:pt x="41688" y="98301"/>
                    <a:pt x="41879" y="98186"/>
                    <a:pt x="42032" y="98110"/>
                  </a:cubicBezTo>
                  <a:cubicBezTo>
                    <a:pt x="42317" y="97952"/>
                    <a:pt x="42575" y="97689"/>
                    <a:pt x="42915" y="97689"/>
                  </a:cubicBezTo>
                  <a:cubicBezTo>
                    <a:pt x="42987" y="97689"/>
                    <a:pt x="43062" y="97701"/>
                    <a:pt x="43141" y="97727"/>
                  </a:cubicBezTo>
                  <a:cubicBezTo>
                    <a:pt x="43180" y="97727"/>
                    <a:pt x="43218" y="97613"/>
                    <a:pt x="43294" y="97574"/>
                  </a:cubicBezTo>
                  <a:cubicBezTo>
                    <a:pt x="43447" y="97498"/>
                    <a:pt x="43562" y="97421"/>
                    <a:pt x="43715" y="97383"/>
                  </a:cubicBezTo>
                  <a:cubicBezTo>
                    <a:pt x="43983" y="97268"/>
                    <a:pt x="44251" y="97192"/>
                    <a:pt x="44480" y="97115"/>
                  </a:cubicBezTo>
                  <a:cubicBezTo>
                    <a:pt x="44686" y="97057"/>
                    <a:pt x="44869" y="96862"/>
                    <a:pt x="45099" y="96862"/>
                  </a:cubicBezTo>
                  <a:cubicBezTo>
                    <a:pt x="45168" y="96862"/>
                    <a:pt x="45242" y="96880"/>
                    <a:pt x="45321" y="96924"/>
                  </a:cubicBezTo>
                  <a:cubicBezTo>
                    <a:pt x="45321" y="96932"/>
                    <a:pt x="45326" y="96935"/>
                    <a:pt x="45333" y="96935"/>
                  </a:cubicBezTo>
                  <a:cubicBezTo>
                    <a:pt x="45361" y="96935"/>
                    <a:pt x="45429" y="96886"/>
                    <a:pt x="45398" y="96886"/>
                  </a:cubicBezTo>
                  <a:cubicBezTo>
                    <a:pt x="45321" y="96542"/>
                    <a:pt x="45627" y="96618"/>
                    <a:pt x="45780" y="96580"/>
                  </a:cubicBezTo>
                  <a:cubicBezTo>
                    <a:pt x="45876" y="96542"/>
                    <a:pt x="45972" y="96532"/>
                    <a:pt x="46067" y="96532"/>
                  </a:cubicBezTo>
                  <a:cubicBezTo>
                    <a:pt x="46163" y="96532"/>
                    <a:pt x="46259" y="96542"/>
                    <a:pt x="46354" y="96542"/>
                  </a:cubicBezTo>
                  <a:cubicBezTo>
                    <a:pt x="46410" y="96550"/>
                    <a:pt x="46462" y="96554"/>
                    <a:pt x="46511" y="96554"/>
                  </a:cubicBezTo>
                  <a:cubicBezTo>
                    <a:pt x="46699" y="96554"/>
                    <a:pt x="46845" y="96486"/>
                    <a:pt x="46966" y="96274"/>
                  </a:cubicBezTo>
                  <a:cubicBezTo>
                    <a:pt x="47157" y="96274"/>
                    <a:pt x="47425" y="96274"/>
                    <a:pt x="47463" y="95968"/>
                  </a:cubicBezTo>
                  <a:cubicBezTo>
                    <a:pt x="47463" y="95834"/>
                    <a:pt x="47492" y="95786"/>
                    <a:pt x="47540" y="95786"/>
                  </a:cubicBezTo>
                  <a:cubicBezTo>
                    <a:pt x="47588" y="95786"/>
                    <a:pt x="47654" y="95834"/>
                    <a:pt x="47731" y="95891"/>
                  </a:cubicBezTo>
                  <a:cubicBezTo>
                    <a:pt x="47753" y="95903"/>
                    <a:pt x="47779" y="95907"/>
                    <a:pt x="47807" y="95907"/>
                  </a:cubicBezTo>
                  <a:cubicBezTo>
                    <a:pt x="47875" y="95907"/>
                    <a:pt x="47956" y="95880"/>
                    <a:pt x="48037" y="95853"/>
                  </a:cubicBezTo>
                  <a:cubicBezTo>
                    <a:pt x="48006" y="95572"/>
                    <a:pt x="48102" y="95546"/>
                    <a:pt x="48285" y="95546"/>
                  </a:cubicBezTo>
                  <a:cubicBezTo>
                    <a:pt x="48326" y="95546"/>
                    <a:pt x="48371" y="95547"/>
                    <a:pt x="48419" y="95547"/>
                  </a:cubicBezTo>
                  <a:cubicBezTo>
                    <a:pt x="48504" y="95555"/>
                    <a:pt x="48589" y="95561"/>
                    <a:pt x="48673" y="95561"/>
                  </a:cubicBezTo>
                  <a:cubicBezTo>
                    <a:pt x="49007" y="95561"/>
                    <a:pt x="49307" y="95463"/>
                    <a:pt x="49337" y="94974"/>
                  </a:cubicBezTo>
                  <a:cubicBezTo>
                    <a:pt x="49337" y="94935"/>
                    <a:pt x="49452" y="94859"/>
                    <a:pt x="49529" y="94859"/>
                  </a:cubicBezTo>
                  <a:cubicBezTo>
                    <a:pt x="50523" y="94591"/>
                    <a:pt x="51211" y="93788"/>
                    <a:pt x="52129" y="93405"/>
                  </a:cubicBezTo>
                  <a:cubicBezTo>
                    <a:pt x="52512" y="93252"/>
                    <a:pt x="52856" y="92908"/>
                    <a:pt x="53238" y="92679"/>
                  </a:cubicBezTo>
                  <a:cubicBezTo>
                    <a:pt x="53697" y="92373"/>
                    <a:pt x="54233" y="92182"/>
                    <a:pt x="54692" y="91837"/>
                  </a:cubicBezTo>
                  <a:cubicBezTo>
                    <a:pt x="55036" y="91570"/>
                    <a:pt x="55495" y="91455"/>
                    <a:pt x="55877" y="91187"/>
                  </a:cubicBezTo>
                  <a:cubicBezTo>
                    <a:pt x="56757" y="90499"/>
                    <a:pt x="57560" y="89696"/>
                    <a:pt x="58593" y="89198"/>
                  </a:cubicBezTo>
                  <a:cubicBezTo>
                    <a:pt x="58708" y="89122"/>
                    <a:pt x="58822" y="88969"/>
                    <a:pt x="58899" y="88854"/>
                  </a:cubicBezTo>
                  <a:cubicBezTo>
                    <a:pt x="59014" y="88778"/>
                    <a:pt x="59090" y="88701"/>
                    <a:pt x="59205" y="88663"/>
                  </a:cubicBezTo>
                  <a:cubicBezTo>
                    <a:pt x="59396" y="88472"/>
                    <a:pt x="59625" y="88281"/>
                    <a:pt x="59855" y="88051"/>
                  </a:cubicBezTo>
                  <a:cubicBezTo>
                    <a:pt x="59970" y="87936"/>
                    <a:pt x="60084" y="87707"/>
                    <a:pt x="60199" y="87669"/>
                  </a:cubicBezTo>
                  <a:cubicBezTo>
                    <a:pt x="60849" y="87592"/>
                    <a:pt x="61002" y="86942"/>
                    <a:pt x="61500" y="86712"/>
                  </a:cubicBezTo>
                  <a:cubicBezTo>
                    <a:pt x="61729" y="86598"/>
                    <a:pt x="61844" y="86215"/>
                    <a:pt x="62035" y="85986"/>
                  </a:cubicBezTo>
                  <a:cubicBezTo>
                    <a:pt x="62264" y="85756"/>
                    <a:pt x="62532" y="85565"/>
                    <a:pt x="62762" y="85336"/>
                  </a:cubicBezTo>
                  <a:cubicBezTo>
                    <a:pt x="63144" y="84991"/>
                    <a:pt x="63603" y="84685"/>
                    <a:pt x="63871" y="84226"/>
                  </a:cubicBezTo>
                  <a:cubicBezTo>
                    <a:pt x="64138" y="83806"/>
                    <a:pt x="64674" y="83576"/>
                    <a:pt x="64827" y="83041"/>
                  </a:cubicBezTo>
                  <a:cubicBezTo>
                    <a:pt x="64827" y="82964"/>
                    <a:pt x="64903" y="82888"/>
                    <a:pt x="64980" y="82888"/>
                  </a:cubicBezTo>
                  <a:cubicBezTo>
                    <a:pt x="65707" y="82888"/>
                    <a:pt x="65745" y="81970"/>
                    <a:pt x="66395" y="81817"/>
                  </a:cubicBezTo>
                  <a:cubicBezTo>
                    <a:pt x="66433" y="81779"/>
                    <a:pt x="66472" y="81587"/>
                    <a:pt x="66472" y="81473"/>
                  </a:cubicBezTo>
                  <a:cubicBezTo>
                    <a:pt x="66433" y="81129"/>
                    <a:pt x="66663" y="80937"/>
                    <a:pt x="66854" y="80784"/>
                  </a:cubicBezTo>
                  <a:cubicBezTo>
                    <a:pt x="67007" y="80593"/>
                    <a:pt x="67236" y="80517"/>
                    <a:pt x="67428" y="80364"/>
                  </a:cubicBezTo>
                  <a:cubicBezTo>
                    <a:pt x="67542" y="80325"/>
                    <a:pt x="67657" y="80172"/>
                    <a:pt x="67619" y="80134"/>
                  </a:cubicBezTo>
                  <a:cubicBezTo>
                    <a:pt x="67466" y="79637"/>
                    <a:pt x="67925" y="79522"/>
                    <a:pt x="68116" y="79369"/>
                  </a:cubicBezTo>
                  <a:cubicBezTo>
                    <a:pt x="68499" y="79140"/>
                    <a:pt x="68537" y="79216"/>
                    <a:pt x="68613" y="78872"/>
                  </a:cubicBezTo>
                  <a:cubicBezTo>
                    <a:pt x="68613" y="78795"/>
                    <a:pt x="68652" y="78681"/>
                    <a:pt x="68690" y="78681"/>
                  </a:cubicBezTo>
                  <a:cubicBezTo>
                    <a:pt x="68996" y="78643"/>
                    <a:pt x="68957" y="78298"/>
                    <a:pt x="69110" y="78145"/>
                  </a:cubicBezTo>
                  <a:cubicBezTo>
                    <a:pt x="69302" y="77992"/>
                    <a:pt x="69340" y="77648"/>
                    <a:pt x="69531" y="77457"/>
                  </a:cubicBezTo>
                  <a:cubicBezTo>
                    <a:pt x="69722" y="77189"/>
                    <a:pt x="70028" y="76960"/>
                    <a:pt x="70220" y="76692"/>
                  </a:cubicBezTo>
                  <a:cubicBezTo>
                    <a:pt x="70449" y="76386"/>
                    <a:pt x="70564" y="76004"/>
                    <a:pt x="70717" y="75621"/>
                  </a:cubicBezTo>
                  <a:cubicBezTo>
                    <a:pt x="70793" y="75545"/>
                    <a:pt x="70870" y="75468"/>
                    <a:pt x="70946" y="75353"/>
                  </a:cubicBezTo>
                  <a:cubicBezTo>
                    <a:pt x="71176" y="75047"/>
                    <a:pt x="71482" y="74780"/>
                    <a:pt x="71558" y="74435"/>
                  </a:cubicBezTo>
                  <a:cubicBezTo>
                    <a:pt x="71673" y="73938"/>
                    <a:pt x="72094" y="73594"/>
                    <a:pt x="72208" y="73135"/>
                  </a:cubicBezTo>
                  <a:cubicBezTo>
                    <a:pt x="72247" y="72867"/>
                    <a:pt x="72514" y="72638"/>
                    <a:pt x="72706" y="72408"/>
                  </a:cubicBezTo>
                  <a:cubicBezTo>
                    <a:pt x="72859" y="72217"/>
                    <a:pt x="72706" y="71873"/>
                    <a:pt x="73050" y="71796"/>
                  </a:cubicBezTo>
                  <a:cubicBezTo>
                    <a:pt x="73088" y="71796"/>
                    <a:pt x="73126" y="71720"/>
                    <a:pt x="73126" y="71682"/>
                  </a:cubicBezTo>
                  <a:cubicBezTo>
                    <a:pt x="72897" y="71338"/>
                    <a:pt x="73241" y="71185"/>
                    <a:pt x="73356" y="70955"/>
                  </a:cubicBezTo>
                  <a:cubicBezTo>
                    <a:pt x="73585" y="70726"/>
                    <a:pt x="73700" y="70458"/>
                    <a:pt x="73738" y="70114"/>
                  </a:cubicBezTo>
                  <a:cubicBezTo>
                    <a:pt x="73776" y="69961"/>
                    <a:pt x="73929" y="69846"/>
                    <a:pt x="73929" y="69655"/>
                  </a:cubicBezTo>
                  <a:cubicBezTo>
                    <a:pt x="74006" y="69157"/>
                    <a:pt x="74427" y="68852"/>
                    <a:pt x="74427" y="68278"/>
                  </a:cubicBezTo>
                  <a:cubicBezTo>
                    <a:pt x="74465" y="67666"/>
                    <a:pt x="74694" y="67092"/>
                    <a:pt x="74847" y="66480"/>
                  </a:cubicBezTo>
                  <a:cubicBezTo>
                    <a:pt x="74962" y="65983"/>
                    <a:pt x="75192" y="65486"/>
                    <a:pt x="75306" y="65027"/>
                  </a:cubicBezTo>
                  <a:cubicBezTo>
                    <a:pt x="75498" y="64033"/>
                    <a:pt x="75689" y="63038"/>
                    <a:pt x="76071" y="62120"/>
                  </a:cubicBezTo>
                  <a:cubicBezTo>
                    <a:pt x="76224" y="61776"/>
                    <a:pt x="76033" y="61547"/>
                    <a:pt x="76148" y="61202"/>
                  </a:cubicBezTo>
                  <a:cubicBezTo>
                    <a:pt x="76415" y="60552"/>
                    <a:pt x="76568" y="59864"/>
                    <a:pt x="76607" y="59175"/>
                  </a:cubicBezTo>
                  <a:cubicBezTo>
                    <a:pt x="76607" y="58831"/>
                    <a:pt x="76798" y="58563"/>
                    <a:pt x="76836" y="58219"/>
                  </a:cubicBezTo>
                  <a:cubicBezTo>
                    <a:pt x="76874" y="57607"/>
                    <a:pt x="76913" y="57034"/>
                    <a:pt x="76989" y="56422"/>
                  </a:cubicBezTo>
                  <a:cubicBezTo>
                    <a:pt x="77066" y="55810"/>
                    <a:pt x="77219" y="55198"/>
                    <a:pt x="77257" y="54624"/>
                  </a:cubicBezTo>
                  <a:cubicBezTo>
                    <a:pt x="77372" y="53706"/>
                    <a:pt x="77448" y="52788"/>
                    <a:pt x="77448" y="51870"/>
                  </a:cubicBezTo>
                  <a:cubicBezTo>
                    <a:pt x="77486" y="50685"/>
                    <a:pt x="77525" y="49461"/>
                    <a:pt x="77525" y="48275"/>
                  </a:cubicBezTo>
                  <a:cubicBezTo>
                    <a:pt x="77486" y="47969"/>
                    <a:pt x="77333" y="47740"/>
                    <a:pt x="77410" y="47472"/>
                  </a:cubicBezTo>
                  <a:cubicBezTo>
                    <a:pt x="77563" y="46707"/>
                    <a:pt x="77333" y="45904"/>
                    <a:pt x="77410" y="45101"/>
                  </a:cubicBezTo>
                  <a:cubicBezTo>
                    <a:pt x="77486" y="44565"/>
                    <a:pt x="77295" y="43953"/>
                    <a:pt x="77219" y="43380"/>
                  </a:cubicBezTo>
                  <a:cubicBezTo>
                    <a:pt x="77180" y="43074"/>
                    <a:pt x="77180" y="42768"/>
                    <a:pt x="77104" y="42462"/>
                  </a:cubicBezTo>
                  <a:cubicBezTo>
                    <a:pt x="77066" y="42232"/>
                    <a:pt x="76874" y="42041"/>
                    <a:pt x="76874" y="41850"/>
                  </a:cubicBezTo>
                  <a:cubicBezTo>
                    <a:pt x="76836" y="41582"/>
                    <a:pt x="76760" y="41276"/>
                    <a:pt x="76913" y="41123"/>
                  </a:cubicBezTo>
                  <a:cubicBezTo>
                    <a:pt x="77180" y="40779"/>
                    <a:pt x="76607" y="40817"/>
                    <a:pt x="76760" y="40626"/>
                  </a:cubicBezTo>
                  <a:cubicBezTo>
                    <a:pt x="76913" y="40396"/>
                    <a:pt x="76760" y="40243"/>
                    <a:pt x="76760" y="40052"/>
                  </a:cubicBezTo>
                  <a:cubicBezTo>
                    <a:pt x="76645" y="39517"/>
                    <a:pt x="76492" y="39020"/>
                    <a:pt x="76415" y="38484"/>
                  </a:cubicBezTo>
                  <a:cubicBezTo>
                    <a:pt x="76301" y="37719"/>
                    <a:pt x="76071" y="36993"/>
                    <a:pt x="75880" y="36228"/>
                  </a:cubicBezTo>
                  <a:cubicBezTo>
                    <a:pt x="75727" y="35616"/>
                    <a:pt x="75612" y="35004"/>
                    <a:pt x="75459" y="34392"/>
                  </a:cubicBezTo>
                  <a:cubicBezTo>
                    <a:pt x="75383" y="33971"/>
                    <a:pt x="75268" y="33589"/>
                    <a:pt x="75077" y="33244"/>
                  </a:cubicBezTo>
                  <a:cubicBezTo>
                    <a:pt x="74962" y="33053"/>
                    <a:pt x="74924" y="32939"/>
                    <a:pt x="74886" y="32747"/>
                  </a:cubicBezTo>
                  <a:cubicBezTo>
                    <a:pt x="74771" y="32250"/>
                    <a:pt x="74388" y="31829"/>
                    <a:pt x="74350" y="31256"/>
                  </a:cubicBezTo>
                  <a:cubicBezTo>
                    <a:pt x="74350" y="31217"/>
                    <a:pt x="74274" y="31141"/>
                    <a:pt x="74235" y="31103"/>
                  </a:cubicBezTo>
                  <a:cubicBezTo>
                    <a:pt x="73891" y="30988"/>
                    <a:pt x="74044" y="30644"/>
                    <a:pt x="73853" y="30453"/>
                  </a:cubicBezTo>
                  <a:cubicBezTo>
                    <a:pt x="73815" y="30414"/>
                    <a:pt x="73853" y="30185"/>
                    <a:pt x="73776" y="30147"/>
                  </a:cubicBezTo>
                  <a:cubicBezTo>
                    <a:pt x="73547" y="29994"/>
                    <a:pt x="73471" y="29802"/>
                    <a:pt x="73509" y="29496"/>
                  </a:cubicBezTo>
                  <a:cubicBezTo>
                    <a:pt x="73509" y="29382"/>
                    <a:pt x="73394" y="29152"/>
                    <a:pt x="73279" y="29114"/>
                  </a:cubicBezTo>
                  <a:cubicBezTo>
                    <a:pt x="73012" y="29037"/>
                    <a:pt x="72973" y="28808"/>
                    <a:pt x="72935" y="28617"/>
                  </a:cubicBezTo>
                  <a:cubicBezTo>
                    <a:pt x="72782" y="28196"/>
                    <a:pt x="72361" y="27928"/>
                    <a:pt x="72476" y="27393"/>
                  </a:cubicBezTo>
                  <a:cubicBezTo>
                    <a:pt x="72476" y="27355"/>
                    <a:pt x="72361" y="27240"/>
                    <a:pt x="72285" y="27163"/>
                  </a:cubicBezTo>
                  <a:cubicBezTo>
                    <a:pt x="71826" y="26704"/>
                    <a:pt x="71673" y="26360"/>
                    <a:pt x="71443" y="25710"/>
                  </a:cubicBezTo>
                  <a:cubicBezTo>
                    <a:pt x="71443" y="25595"/>
                    <a:pt x="71367" y="25404"/>
                    <a:pt x="71290" y="25366"/>
                  </a:cubicBezTo>
                  <a:cubicBezTo>
                    <a:pt x="70832" y="25328"/>
                    <a:pt x="70793" y="24945"/>
                    <a:pt x="70679" y="24601"/>
                  </a:cubicBezTo>
                  <a:cubicBezTo>
                    <a:pt x="70411" y="23759"/>
                    <a:pt x="69722" y="23186"/>
                    <a:pt x="69263" y="22459"/>
                  </a:cubicBezTo>
                  <a:cubicBezTo>
                    <a:pt x="69225" y="22344"/>
                    <a:pt x="69072" y="22268"/>
                    <a:pt x="68957" y="22230"/>
                  </a:cubicBezTo>
                  <a:cubicBezTo>
                    <a:pt x="68766" y="22191"/>
                    <a:pt x="68805" y="22115"/>
                    <a:pt x="68881" y="21962"/>
                  </a:cubicBezTo>
                  <a:cubicBezTo>
                    <a:pt x="68919" y="21885"/>
                    <a:pt x="68881" y="21771"/>
                    <a:pt x="68843" y="21694"/>
                  </a:cubicBezTo>
                  <a:cubicBezTo>
                    <a:pt x="68575" y="21312"/>
                    <a:pt x="68346" y="20929"/>
                    <a:pt x="67963" y="20700"/>
                  </a:cubicBezTo>
                  <a:cubicBezTo>
                    <a:pt x="67810" y="20623"/>
                    <a:pt x="67695" y="20509"/>
                    <a:pt x="67619" y="20394"/>
                  </a:cubicBezTo>
                  <a:cubicBezTo>
                    <a:pt x="67428" y="20126"/>
                    <a:pt x="67351" y="19744"/>
                    <a:pt x="67083" y="19591"/>
                  </a:cubicBezTo>
                  <a:cubicBezTo>
                    <a:pt x="66739" y="19399"/>
                    <a:pt x="66701" y="19055"/>
                    <a:pt x="66472" y="18864"/>
                  </a:cubicBezTo>
                  <a:cubicBezTo>
                    <a:pt x="66166" y="18596"/>
                    <a:pt x="66013" y="18214"/>
                    <a:pt x="65745" y="17946"/>
                  </a:cubicBezTo>
                  <a:cubicBezTo>
                    <a:pt x="65668" y="17870"/>
                    <a:pt x="65592" y="17755"/>
                    <a:pt x="65515" y="17678"/>
                  </a:cubicBezTo>
                  <a:cubicBezTo>
                    <a:pt x="65209" y="17449"/>
                    <a:pt x="64980" y="17219"/>
                    <a:pt x="64712" y="16760"/>
                  </a:cubicBezTo>
                  <a:cubicBezTo>
                    <a:pt x="64636" y="16646"/>
                    <a:pt x="64483" y="16569"/>
                    <a:pt x="64406" y="16531"/>
                  </a:cubicBezTo>
                  <a:cubicBezTo>
                    <a:pt x="63909" y="16301"/>
                    <a:pt x="63756" y="16110"/>
                    <a:pt x="63603" y="15575"/>
                  </a:cubicBezTo>
                  <a:cubicBezTo>
                    <a:pt x="63603" y="15498"/>
                    <a:pt x="63527" y="15422"/>
                    <a:pt x="63450" y="15384"/>
                  </a:cubicBezTo>
                  <a:cubicBezTo>
                    <a:pt x="63259" y="15269"/>
                    <a:pt x="63068" y="15231"/>
                    <a:pt x="63106" y="14963"/>
                  </a:cubicBezTo>
                  <a:cubicBezTo>
                    <a:pt x="63106" y="14925"/>
                    <a:pt x="62915" y="14848"/>
                    <a:pt x="62838" y="14810"/>
                  </a:cubicBezTo>
                  <a:cubicBezTo>
                    <a:pt x="62723" y="14733"/>
                    <a:pt x="62570" y="14695"/>
                    <a:pt x="62494" y="14619"/>
                  </a:cubicBezTo>
                  <a:cubicBezTo>
                    <a:pt x="62264" y="14389"/>
                    <a:pt x="61920" y="14198"/>
                    <a:pt x="61882" y="13930"/>
                  </a:cubicBezTo>
                  <a:cubicBezTo>
                    <a:pt x="61844" y="13586"/>
                    <a:pt x="61079" y="13854"/>
                    <a:pt x="61423" y="13318"/>
                  </a:cubicBezTo>
                  <a:cubicBezTo>
                    <a:pt x="61385" y="13280"/>
                    <a:pt x="61308" y="13242"/>
                    <a:pt x="61232" y="13242"/>
                  </a:cubicBezTo>
                  <a:cubicBezTo>
                    <a:pt x="61169" y="13263"/>
                    <a:pt x="61114" y="13272"/>
                    <a:pt x="61068" y="13272"/>
                  </a:cubicBezTo>
                  <a:cubicBezTo>
                    <a:pt x="60862" y="13272"/>
                    <a:pt x="60811" y="13085"/>
                    <a:pt x="60811" y="12898"/>
                  </a:cubicBezTo>
                  <a:cubicBezTo>
                    <a:pt x="60782" y="12725"/>
                    <a:pt x="60754" y="12639"/>
                    <a:pt x="60644" y="12639"/>
                  </a:cubicBezTo>
                  <a:cubicBezTo>
                    <a:pt x="60608" y="12639"/>
                    <a:pt x="60563" y="12649"/>
                    <a:pt x="60505" y="12668"/>
                  </a:cubicBezTo>
                  <a:cubicBezTo>
                    <a:pt x="60489" y="12673"/>
                    <a:pt x="60474" y="12676"/>
                    <a:pt x="60460" y="12676"/>
                  </a:cubicBezTo>
                  <a:cubicBezTo>
                    <a:pt x="60369" y="12676"/>
                    <a:pt x="60303" y="12581"/>
                    <a:pt x="60237" y="12515"/>
                  </a:cubicBezTo>
                  <a:cubicBezTo>
                    <a:pt x="59970" y="12324"/>
                    <a:pt x="59702" y="12171"/>
                    <a:pt x="59587" y="11865"/>
                  </a:cubicBezTo>
                  <a:cubicBezTo>
                    <a:pt x="58899" y="11712"/>
                    <a:pt x="58708" y="10756"/>
                    <a:pt x="57943" y="10756"/>
                  </a:cubicBezTo>
                  <a:cubicBezTo>
                    <a:pt x="57904" y="10756"/>
                    <a:pt x="57828" y="10679"/>
                    <a:pt x="57828" y="10641"/>
                  </a:cubicBezTo>
                  <a:cubicBezTo>
                    <a:pt x="57790" y="10259"/>
                    <a:pt x="57445" y="10182"/>
                    <a:pt x="57178" y="10029"/>
                  </a:cubicBezTo>
                  <a:cubicBezTo>
                    <a:pt x="56719" y="9761"/>
                    <a:pt x="56298" y="9532"/>
                    <a:pt x="55839" y="9264"/>
                  </a:cubicBezTo>
                  <a:cubicBezTo>
                    <a:pt x="55571" y="9111"/>
                    <a:pt x="55265" y="8882"/>
                    <a:pt x="54959" y="8729"/>
                  </a:cubicBezTo>
                  <a:cubicBezTo>
                    <a:pt x="54692" y="8538"/>
                    <a:pt x="54348" y="8461"/>
                    <a:pt x="54156" y="8232"/>
                  </a:cubicBezTo>
                  <a:cubicBezTo>
                    <a:pt x="53927" y="7926"/>
                    <a:pt x="53583" y="7964"/>
                    <a:pt x="53315" y="7773"/>
                  </a:cubicBezTo>
                  <a:cubicBezTo>
                    <a:pt x="52779" y="7428"/>
                    <a:pt x="52091" y="7275"/>
                    <a:pt x="51709" y="6702"/>
                  </a:cubicBezTo>
                  <a:cubicBezTo>
                    <a:pt x="51632" y="6625"/>
                    <a:pt x="51517" y="6587"/>
                    <a:pt x="51441" y="6587"/>
                  </a:cubicBezTo>
                  <a:cubicBezTo>
                    <a:pt x="51399" y="6596"/>
                    <a:pt x="51360" y="6600"/>
                    <a:pt x="51322" y="6600"/>
                  </a:cubicBezTo>
                  <a:cubicBezTo>
                    <a:pt x="51050" y="6600"/>
                    <a:pt x="50878" y="6377"/>
                    <a:pt x="50676" y="6243"/>
                  </a:cubicBezTo>
                  <a:cubicBezTo>
                    <a:pt x="50408" y="6128"/>
                    <a:pt x="50217" y="5860"/>
                    <a:pt x="49949" y="5822"/>
                  </a:cubicBezTo>
                  <a:cubicBezTo>
                    <a:pt x="49605" y="5822"/>
                    <a:pt x="49299" y="5593"/>
                    <a:pt x="49146" y="5401"/>
                  </a:cubicBezTo>
                  <a:cubicBezTo>
                    <a:pt x="48917" y="5095"/>
                    <a:pt x="48572" y="5172"/>
                    <a:pt x="48419" y="4942"/>
                  </a:cubicBezTo>
                  <a:cubicBezTo>
                    <a:pt x="48305" y="4805"/>
                    <a:pt x="48204" y="4777"/>
                    <a:pt x="48092" y="4777"/>
                  </a:cubicBezTo>
                  <a:cubicBezTo>
                    <a:pt x="48017" y="4777"/>
                    <a:pt x="47938" y="4789"/>
                    <a:pt x="47846" y="4789"/>
                  </a:cubicBezTo>
                  <a:cubicBezTo>
                    <a:pt x="47836" y="4792"/>
                    <a:pt x="47826" y="4793"/>
                    <a:pt x="47816" y="4793"/>
                  </a:cubicBezTo>
                  <a:cubicBezTo>
                    <a:pt x="47673" y="4793"/>
                    <a:pt x="47527" y="4550"/>
                    <a:pt x="47349" y="4407"/>
                  </a:cubicBezTo>
                  <a:cubicBezTo>
                    <a:pt x="47349" y="4407"/>
                    <a:pt x="47272" y="4445"/>
                    <a:pt x="47234" y="4483"/>
                  </a:cubicBezTo>
                  <a:cubicBezTo>
                    <a:pt x="47182" y="4501"/>
                    <a:pt x="47131" y="4518"/>
                    <a:pt x="47094" y="4518"/>
                  </a:cubicBezTo>
                  <a:cubicBezTo>
                    <a:pt x="47047" y="4518"/>
                    <a:pt x="47021" y="4492"/>
                    <a:pt x="47043" y="4407"/>
                  </a:cubicBezTo>
                  <a:cubicBezTo>
                    <a:pt x="47043" y="4254"/>
                    <a:pt x="47043" y="4177"/>
                    <a:pt x="46890" y="4139"/>
                  </a:cubicBezTo>
                  <a:cubicBezTo>
                    <a:pt x="46125" y="3910"/>
                    <a:pt x="45398" y="3680"/>
                    <a:pt x="44710" y="3298"/>
                  </a:cubicBezTo>
                  <a:cubicBezTo>
                    <a:pt x="44327" y="3068"/>
                    <a:pt x="43868" y="3030"/>
                    <a:pt x="43447" y="2915"/>
                  </a:cubicBezTo>
                  <a:cubicBezTo>
                    <a:pt x="42797" y="2724"/>
                    <a:pt x="42185" y="2571"/>
                    <a:pt x="41612" y="2303"/>
                  </a:cubicBezTo>
                  <a:cubicBezTo>
                    <a:pt x="41382" y="2189"/>
                    <a:pt x="41191" y="2074"/>
                    <a:pt x="40961" y="1997"/>
                  </a:cubicBezTo>
                  <a:cubicBezTo>
                    <a:pt x="40464" y="1883"/>
                    <a:pt x="40005" y="1806"/>
                    <a:pt x="39508" y="1691"/>
                  </a:cubicBezTo>
                  <a:cubicBezTo>
                    <a:pt x="38973" y="1539"/>
                    <a:pt x="38437" y="1347"/>
                    <a:pt x="37864" y="1194"/>
                  </a:cubicBezTo>
                  <a:cubicBezTo>
                    <a:pt x="36907" y="927"/>
                    <a:pt x="35913" y="1003"/>
                    <a:pt x="34957" y="735"/>
                  </a:cubicBezTo>
                  <a:cubicBezTo>
                    <a:pt x="34001" y="506"/>
                    <a:pt x="32968" y="468"/>
                    <a:pt x="31974" y="391"/>
                  </a:cubicBezTo>
                  <a:cubicBezTo>
                    <a:pt x="31668" y="353"/>
                    <a:pt x="31362" y="429"/>
                    <a:pt x="31056" y="238"/>
                  </a:cubicBezTo>
                  <a:cubicBezTo>
                    <a:pt x="30979" y="162"/>
                    <a:pt x="30826" y="162"/>
                    <a:pt x="30673" y="162"/>
                  </a:cubicBezTo>
                  <a:cubicBezTo>
                    <a:pt x="30392" y="190"/>
                    <a:pt x="30069" y="280"/>
                    <a:pt x="29781" y="280"/>
                  </a:cubicBezTo>
                  <a:cubicBezTo>
                    <a:pt x="29677" y="280"/>
                    <a:pt x="29579" y="268"/>
                    <a:pt x="29488" y="238"/>
                  </a:cubicBezTo>
                  <a:cubicBezTo>
                    <a:pt x="29239" y="151"/>
                    <a:pt x="28991" y="125"/>
                    <a:pt x="28741" y="125"/>
                  </a:cubicBezTo>
                  <a:cubicBezTo>
                    <a:pt x="28353" y="125"/>
                    <a:pt x="27962" y="189"/>
                    <a:pt x="27563" y="189"/>
                  </a:cubicBezTo>
                  <a:cubicBezTo>
                    <a:pt x="27428" y="189"/>
                    <a:pt x="27292" y="181"/>
                    <a:pt x="27155" y="162"/>
                  </a:cubicBezTo>
                  <a:cubicBezTo>
                    <a:pt x="26696" y="85"/>
                    <a:pt x="26122" y="123"/>
                    <a:pt x="25625" y="85"/>
                  </a:cubicBezTo>
                  <a:cubicBezTo>
                    <a:pt x="25133" y="85"/>
                    <a:pt x="24641" y="1"/>
                    <a:pt x="24150" y="1"/>
                  </a:cubicBezTo>
                  <a:close/>
                </a:path>
              </a:pathLst>
            </a:custGeom>
            <a:solidFill>
              <a:srgbClr val="FA47E3">
                <a:alpha val="396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51;p15">
              <a:extLst>
                <a:ext uri="{FF2B5EF4-FFF2-40B4-BE49-F238E27FC236}">
                  <a16:creationId xmlns="" xmlns:a16="http://schemas.microsoft.com/office/drawing/2014/main" id="{4D75B2D9-EF14-48FB-96F8-F381B1EBC20E}"/>
                </a:ext>
              </a:extLst>
            </p:cNvPr>
            <p:cNvSpPr/>
            <p:nvPr/>
          </p:nvSpPr>
          <p:spPr>
            <a:xfrm>
              <a:off x="1979033" y="1366173"/>
              <a:ext cx="1414866" cy="1423340"/>
            </a:xfrm>
            <a:custGeom>
              <a:avLst/>
              <a:gdLst/>
              <a:ahLst/>
              <a:cxnLst/>
              <a:rect l="l" t="t" r="r" b="b"/>
              <a:pathLst>
                <a:path w="68959" h="69372" extrusionOk="0">
                  <a:moveTo>
                    <a:pt x="35311" y="0"/>
                  </a:moveTo>
                  <a:cubicBezTo>
                    <a:pt x="35257" y="0"/>
                    <a:pt x="35203" y="27"/>
                    <a:pt x="35149" y="54"/>
                  </a:cubicBezTo>
                  <a:cubicBezTo>
                    <a:pt x="34898" y="171"/>
                    <a:pt x="34625" y="179"/>
                    <a:pt x="34349" y="179"/>
                  </a:cubicBezTo>
                  <a:cubicBezTo>
                    <a:pt x="34310" y="179"/>
                    <a:pt x="34270" y="179"/>
                    <a:pt x="34231" y="179"/>
                  </a:cubicBezTo>
                  <a:cubicBezTo>
                    <a:pt x="33915" y="179"/>
                    <a:pt x="33600" y="188"/>
                    <a:pt x="33313" y="360"/>
                  </a:cubicBezTo>
                  <a:cubicBezTo>
                    <a:pt x="33186" y="284"/>
                    <a:pt x="33058" y="258"/>
                    <a:pt x="32931" y="258"/>
                  </a:cubicBezTo>
                  <a:cubicBezTo>
                    <a:pt x="32676" y="258"/>
                    <a:pt x="32421" y="360"/>
                    <a:pt x="32166" y="360"/>
                  </a:cubicBezTo>
                  <a:cubicBezTo>
                    <a:pt x="31630" y="360"/>
                    <a:pt x="31095" y="437"/>
                    <a:pt x="30598" y="513"/>
                  </a:cubicBezTo>
                  <a:cubicBezTo>
                    <a:pt x="30368" y="551"/>
                    <a:pt x="30177" y="666"/>
                    <a:pt x="29947" y="666"/>
                  </a:cubicBezTo>
                  <a:cubicBezTo>
                    <a:pt x="29879" y="674"/>
                    <a:pt x="29808" y="677"/>
                    <a:pt x="29737" y="677"/>
                  </a:cubicBezTo>
                  <a:cubicBezTo>
                    <a:pt x="29452" y="677"/>
                    <a:pt x="29152" y="628"/>
                    <a:pt x="28877" y="628"/>
                  </a:cubicBezTo>
                  <a:cubicBezTo>
                    <a:pt x="28532" y="628"/>
                    <a:pt x="28188" y="781"/>
                    <a:pt x="27844" y="934"/>
                  </a:cubicBezTo>
                  <a:cubicBezTo>
                    <a:pt x="27461" y="1163"/>
                    <a:pt x="27002" y="1163"/>
                    <a:pt x="26582" y="1278"/>
                  </a:cubicBezTo>
                  <a:cubicBezTo>
                    <a:pt x="26236" y="1341"/>
                    <a:pt x="25890" y="1585"/>
                    <a:pt x="25502" y="1585"/>
                  </a:cubicBezTo>
                  <a:cubicBezTo>
                    <a:pt x="25418" y="1585"/>
                    <a:pt x="25332" y="1573"/>
                    <a:pt x="25243" y="1546"/>
                  </a:cubicBezTo>
                  <a:cubicBezTo>
                    <a:pt x="25227" y="1541"/>
                    <a:pt x="25211" y="1538"/>
                    <a:pt x="25194" y="1538"/>
                  </a:cubicBezTo>
                  <a:cubicBezTo>
                    <a:pt x="25087" y="1538"/>
                    <a:pt x="24960" y="1633"/>
                    <a:pt x="24861" y="1699"/>
                  </a:cubicBezTo>
                  <a:cubicBezTo>
                    <a:pt x="24593" y="1928"/>
                    <a:pt x="24287" y="2005"/>
                    <a:pt x="23981" y="2043"/>
                  </a:cubicBezTo>
                  <a:cubicBezTo>
                    <a:pt x="23446" y="2158"/>
                    <a:pt x="22948" y="2387"/>
                    <a:pt x="22413" y="2578"/>
                  </a:cubicBezTo>
                  <a:cubicBezTo>
                    <a:pt x="21801" y="2808"/>
                    <a:pt x="21189" y="3114"/>
                    <a:pt x="20577" y="3305"/>
                  </a:cubicBezTo>
                  <a:cubicBezTo>
                    <a:pt x="19583" y="3649"/>
                    <a:pt x="18627" y="4108"/>
                    <a:pt x="17747" y="4644"/>
                  </a:cubicBezTo>
                  <a:cubicBezTo>
                    <a:pt x="16982" y="5103"/>
                    <a:pt x="16294" y="5638"/>
                    <a:pt x="15567" y="6097"/>
                  </a:cubicBezTo>
                  <a:cubicBezTo>
                    <a:pt x="15184" y="6403"/>
                    <a:pt x="14802" y="6747"/>
                    <a:pt x="14381" y="6900"/>
                  </a:cubicBezTo>
                  <a:cubicBezTo>
                    <a:pt x="13463" y="7321"/>
                    <a:pt x="12775" y="8048"/>
                    <a:pt x="12010" y="8583"/>
                  </a:cubicBezTo>
                  <a:cubicBezTo>
                    <a:pt x="11398" y="9004"/>
                    <a:pt x="10901" y="9539"/>
                    <a:pt x="10404" y="10036"/>
                  </a:cubicBezTo>
                  <a:cubicBezTo>
                    <a:pt x="10136" y="10342"/>
                    <a:pt x="9868" y="10687"/>
                    <a:pt x="9562" y="10916"/>
                  </a:cubicBezTo>
                  <a:cubicBezTo>
                    <a:pt x="9180" y="11184"/>
                    <a:pt x="8989" y="11605"/>
                    <a:pt x="8721" y="11872"/>
                  </a:cubicBezTo>
                  <a:cubicBezTo>
                    <a:pt x="7994" y="12599"/>
                    <a:pt x="7497" y="13479"/>
                    <a:pt x="6770" y="14167"/>
                  </a:cubicBezTo>
                  <a:cubicBezTo>
                    <a:pt x="6541" y="14435"/>
                    <a:pt x="6388" y="14664"/>
                    <a:pt x="6235" y="15008"/>
                  </a:cubicBezTo>
                  <a:cubicBezTo>
                    <a:pt x="6120" y="15391"/>
                    <a:pt x="5661" y="15620"/>
                    <a:pt x="5699" y="16079"/>
                  </a:cubicBezTo>
                  <a:cubicBezTo>
                    <a:pt x="5279" y="16271"/>
                    <a:pt x="5126" y="16653"/>
                    <a:pt x="5049" y="17074"/>
                  </a:cubicBezTo>
                  <a:cubicBezTo>
                    <a:pt x="5011" y="17112"/>
                    <a:pt x="4973" y="17112"/>
                    <a:pt x="4935" y="17150"/>
                  </a:cubicBezTo>
                  <a:cubicBezTo>
                    <a:pt x="4476" y="17571"/>
                    <a:pt x="4131" y="17953"/>
                    <a:pt x="3978" y="18489"/>
                  </a:cubicBezTo>
                  <a:cubicBezTo>
                    <a:pt x="3940" y="18718"/>
                    <a:pt x="3787" y="18833"/>
                    <a:pt x="3634" y="19024"/>
                  </a:cubicBezTo>
                  <a:cubicBezTo>
                    <a:pt x="3405" y="19292"/>
                    <a:pt x="3137" y="19713"/>
                    <a:pt x="3099" y="20057"/>
                  </a:cubicBezTo>
                  <a:cubicBezTo>
                    <a:pt x="3099" y="20325"/>
                    <a:pt x="3022" y="20439"/>
                    <a:pt x="2908" y="20631"/>
                  </a:cubicBezTo>
                  <a:cubicBezTo>
                    <a:pt x="2410" y="21243"/>
                    <a:pt x="2028" y="21969"/>
                    <a:pt x="2104" y="22734"/>
                  </a:cubicBezTo>
                  <a:cubicBezTo>
                    <a:pt x="2104" y="23155"/>
                    <a:pt x="1722" y="23384"/>
                    <a:pt x="1837" y="23805"/>
                  </a:cubicBezTo>
                  <a:cubicBezTo>
                    <a:pt x="1875" y="23805"/>
                    <a:pt x="1798" y="23920"/>
                    <a:pt x="1760" y="23920"/>
                  </a:cubicBezTo>
                  <a:cubicBezTo>
                    <a:pt x="1739" y="23918"/>
                    <a:pt x="1719" y="23917"/>
                    <a:pt x="1699" y="23917"/>
                  </a:cubicBezTo>
                  <a:cubicBezTo>
                    <a:pt x="1273" y="23917"/>
                    <a:pt x="1378" y="24314"/>
                    <a:pt x="1378" y="24570"/>
                  </a:cubicBezTo>
                  <a:cubicBezTo>
                    <a:pt x="1378" y="24991"/>
                    <a:pt x="1186" y="25373"/>
                    <a:pt x="1072" y="25756"/>
                  </a:cubicBezTo>
                  <a:cubicBezTo>
                    <a:pt x="995" y="26023"/>
                    <a:pt x="995" y="26253"/>
                    <a:pt x="957" y="26482"/>
                  </a:cubicBezTo>
                  <a:cubicBezTo>
                    <a:pt x="919" y="26712"/>
                    <a:pt x="919" y="26941"/>
                    <a:pt x="880" y="27171"/>
                  </a:cubicBezTo>
                  <a:cubicBezTo>
                    <a:pt x="880" y="27209"/>
                    <a:pt x="727" y="27209"/>
                    <a:pt x="651" y="27247"/>
                  </a:cubicBezTo>
                  <a:cubicBezTo>
                    <a:pt x="689" y="27324"/>
                    <a:pt x="727" y="27438"/>
                    <a:pt x="804" y="27553"/>
                  </a:cubicBezTo>
                  <a:cubicBezTo>
                    <a:pt x="880" y="27706"/>
                    <a:pt x="957" y="27821"/>
                    <a:pt x="689" y="27859"/>
                  </a:cubicBezTo>
                  <a:cubicBezTo>
                    <a:pt x="651" y="27897"/>
                    <a:pt x="613" y="28050"/>
                    <a:pt x="613" y="28127"/>
                  </a:cubicBezTo>
                  <a:cubicBezTo>
                    <a:pt x="575" y="28395"/>
                    <a:pt x="498" y="28701"/>
                    <a:pt x="575" y="28930"/>
                  </a:cubicBezTo>
                  <a:cubicBezTo>
                    <a:pt x="689" y="29274"/>
                    <a:pt x="345" y="29427"/>
                    <a:pt x="345" y="29733"/>
                  </a:cubicBezTo>
                  <a:cubicBezTo>
                    <a:pt x="345" y="29810"/>
                    <a:pt x="383" y="29886"/>
                    <a:pt x="345" y="29963"/>
                  </a:cubicBezTo>
                  <a:cubicBezTo>
                    <a:pt x="116" y="30345"/>
                    <a:pt x="460" y="30689"/>
                    <a:pt x="307" y="31110"/>
                  </a:cubicBezTo>
                  <a:cubicBezTo>
                    <a:pt x="192" y="31454"/>
                    <a:pt x="307" y="31875"/>
                    <a:pt x="269" y="32296"/>
                  </a:cubicBezTo>
                  <a:cubicBezTo>
                    <a:pt x="230" y="32716"/>
                    <a:pt x="1" y="33214"/>
                    <a:pt x="77" y="33634"/>
                  </a:cubicBezTo>
                  <a:cubicBezTo>
                    <a:pt x="192" y="34284"/>
                    <a:pt x="77" y="34973"/>
                    <a:pt x="192" y="35623"/>
                  </a:cubicBezTo>
                  <a:cubicBezTo>
                    <a:pt x="269" y="36273"/>
                    <a:pt x="269" y="36923"/>
                    <a:pt x="269" y="37574"/>
                  </a:cubicBezTo>
                  <a:cubicBezTo>
                    <a:pt x="269" y="38224"/>
                    <a:pt x="727" y="38797"/>
                    <a:pt x="575" y="39486"/>
                  </a:cubicBezTo>
                  <a:cubicBezTo>
                    <a:pt x="575" y="39562"/>
                    <a:pt x="613" y="39677"/>
                    <a:pt x="651" y="39715"/>
                  </a:cubicBezTo>
                  <a:cubicBezTo>
                    <a:pt x="880" y="39868"/>
                    <a:pt x="842" y="39983"/>
                    <a:pt x="651" y="40136"/>
                  </a:cubicBezTo>
                  <a:cubicBezTo>
                    <a:pt x="880" y="40289"/>
                    <a:pt x="919" y="40480"/>
                    <a:pt x="842" y="40710"/>
                  </a:cubicBezTo>
                  <a:cubicBezTo>
                    <a:pt x="804" y="40825"/>
                    <a:pt x="842" y="40978"/>
                    <a:pt x="880" y="41054"/>
                  </a:cubicBezTo>
                  <a:cubicBezTo>
                    <a:pt x="1301" y="41475"/>
                    <a:pt x="1110" y="42010"/>
                    <a:pt x="1225" y="42469"/>
                  </a:cubicBezTo>
                  <a:cubicBezTo>
                    <a:pt x="1301" y="43043"/>
                    <a:pt x="1531" y="43578"/>
                    <a:pt x="1531" y="44190"/>
                  </a:cubicBezTo>
                  <a:cubicBezTo>
                    <a:pt x="1531" y="44267"/>
                    <a:pt x="1913" y="44267"/>
                    <a:pt x="1722" y="44573"/>
                  </a:cubicBezTo>
                  <a:cubicBezTo>
                    <a:pt x="1684" y="44611"/>
                    <a:pt x="1951" y="44879"/>
                    <a:pt x="2028" y="45032"/>
                  </a:cubicBezTo>
                  <a:cubicBezTo>
                    <a:pt x="2143" y="45338"/>
                    <a:pt x="2219" y="45605"/>
                    <a:pt x="2257" y="45911"/>
                  </a:cubicBezTo>
                  <a:cubicBezTo>
                    <a:pt x="2296" y="46217"/>
                    <a:pt x="2296" y="46485"/>
                    <a:pt x="2487" y="46753"/>
                  </a:cubicBezTo>
                  <a:cubicBezTo>
                    <a:pt x="2640" y="46982"/>
                    <a:pt x="2640" y="47288"/>
                    <a:pt x="2755" y="47518"/>
                  </a:cubicBezTo>
                  <a:cubicBezTo>
                    <a:pt x="3099" y="48282"/>
                    <a:pt x="3366" y="49086"/>
                    <a:pt x="3825" y="49736"/>
                  </a:cubicBezTo>
                  <a:cubicBezTo>
                    <a:pt x="4170" y="50157"/>
                    <a:pt x="4323" y="50730"/>
                    <a:pt x="4782" y="51074"/>
                  </a:cubicBezTo>
                  <a:cubicBezTo>
                    <a:pt x="4858" y="51151"/>
                    <a:pt x="4858" y="51304"/>
                    <a:pt x="4896" y="51419"/>
                  </a:cubicBezTo>
                  <a:cubicBezTo>
                    <a:pt x="5011" y="52069"/>
                    <a:pt x="5317" y="52566"/>
                    <a:pt x="5814" y="52949"/>
                  </a:cubicBezTo>
                  <a:cubicBezTo>
                    <a:pt x="6082" y="53178"/>
                    <a:pt x="6235" y="53407"/>
                    <a:pt x="6235" y="53752"/>
                  </a:cubicBezTo>
                  <a:cubicBezTo>
                    <a:pt x="6235" y="54058"/>
                    <a:pt x="6426" y="54249"/>
                    <a:pt x="6579" y="54478"/>
                  </a:cubicBezTo>
                  <a:cubicBezTo>
                    <a:pt x="6885" y="54823"/>
                    <a:pt x="7421" y="55014"/>
                    <a:pt x="7382" y="55626"/>
                  </a:cubicBezTo>
                  <a:cubicBezTo>
                    <a:pt x="7382" y="55626"/>
                    <a:pt x="7459" y="55664"/>
                    <a:pt x="7497" y="55702"/>
                  </a:cubicBezTo>
                  <a:cubicBezTo>
                    <a:pt x="8109" y="56123"/>
                    <a:pt x="8071" y="56123"/>
                    <a:pt x="8262" y="56505"/>
                  </a:cubicBezTo>
                  <a:cubicBezTo>
                    <a:pt x="8415" y="56697"/>
                    <a:pt x="8530" y="57003"/>
                    <a:pt x="8721" y="57117"/>
                  </a:cubicBezTo>
                  <a:cubicBezTo>
                    <a:pt x="9295" y="57423"/>
                    <a:pt x="9562" y="57997"/>
                    <a:pt x="9945" y="58456"/>
                  </a:cubicBezTo>
                  <a:cubicBezTo>
                    <a:pt x="10136" y="58685"/>
                    <a:pt x="10289" y="58991"/>
                    <a:pt x="10671" y="59068"/>
                  </a:cubicBezTo>
                  <a:cubicBezTo>
                    <a:pt x="10710" y="59068"/>
                    <a:pt x="10786" y="59144"/>
                    <a:pt x="10824" y="59183"/>
                  </a:cubicBezTo>
                  <a:cubicBezTo>
                    <a:pt x="10939" y="59642"/>
                    <a:pt x="11322" y="59795"/>
                    <a:pt x="11704" y="59986"/>
                  </a:cubicBezTo>
                  <a:cubicBezTo>
                    <a:pt x="11934" y="60101"/>
                    <a:pt x="12201" y="60292"/>
                    <a:pt x="12163" y="60674"/>
                  </a:cubicBezTo>
                  <a:cubicBezTo>
                    <a:pt x="12163" y="60754"/>
                    <a:pt x="12200" y="60984"/>
                    <a:pt x="12328" y="60984"/>
                  </a:cubicBezTo>
                  <a:cubicBezTo>
                    <a:pt x="12382" y="60984"/>
                    <a:pt x="12454" y="60942"/>
                    <a:pt x="12546" y="60827"/>
                  </a:cubicBezTo>
                  <a:cubicBezTo>
                    <a:pt x="12622" y="60904"/>
                    <a:pt x="12660" y="60942"/>
                    <a:pt x="12737" y="61018"/>
                  </a:cubicBezTo>
                  <a:cubicBezTo>
                    <a:pt x="12890" y="61210"/>
                    <a:pt x="13119" y="61363"/>
                    <a:pt x="13157" y="61592"/>
                  </a:cubicBezTo>
                  <a:cubicBezTo>
                    <a:pt x="13196" y="61936"/>
                    <a:pt x="13540" y="61860"/>
                    <a:pt x="13693" y="62051"/>
                  </a:cubicBezTo>
                  <a:cubicBezTo>
                    <a:pt x="13808" y="62204"/>
                    <a:pt x="14037" y="62242"/>
                    <a:pt x="14152" y="62395"/>
                  </a:cubicBezTo>
                  <a:cubicBezTo>
                    <a:pt x="14381" y="62663"/>
                    <a:pt x="14726" y="62931"/>
                    <a:pt x="15070" y="63122"/>
                  </a:cubicBezTo>
                  <a:cubicBezTo>
                    <a:pt x="15223" y="63198"/>
                    <a:pt x="15376" y="63351"/>
                    <a:pt x="15490" y="63504"/>
                  </a:cubicBezTo>
                  <a:cubicBezTo>
                    <a:pt x="15529" y="63581"/>
                    <a:pt x="15337" y="63734"/>
                    <a:pt x="15605" y="63772"/>
                  </a:cubicBezTo>
                  <a:cubicBezTo>
                    <a:pt x="15720" y="63772"/>
                    <a:pt x="15873" y="63849"/>
                    <a:pt x="15988" y="63925"/>
                  </a:cubicBezTo>
                  <a:cubicBezTo>
                    <a:pt x="16676" y="64422"/>
                    <a:pt x="17326" y="64881"/>
                    <a:pt x="18015" y="65378"/>
                  </a:cubicBezTo>
                  <a:cubicBezTo>
                    <a:pt x="18104" y="65498"/>
                    <a:pt x="18194" y="65594"/>
                    <a:pt x="18320" y="65594"/>
                  </a:cubicBezTo>
                  <a:cubicBezTo>
                    <a:pt x="18355" y="65594"/>
                    <a:pt x="18393" y="65586"/>
                    <a:pt x="18435" y="65570"/>
                  </a:cubicBezTo>
                  <a:cubicBezTo>
                    <a:pt x="18665" y="65684"/>
                    <a:pt x="18856" y="65799"/>
                    <a:pt x="19047" y="65952"/>
                  </a:cubicBezTo>
                  <a:cubicBezTo>
                    <a:pt x="19184" y="66020"/>
                    <a:pt x="19351" y="66149"/>
                    <a:pt x="19412" y="66149"/>
                  </a:cubicBezTo>
                  <a:cubicBezTo>
                    <a:pt x="19420" y="66149"/>
                    <a:pt x="19426" y="66148"/>
                    <a:pt x="19430" y="66143"/>
                  </a:cubicBezTo>
                  <a:cubicBezTo>
                    <a:pt x="19540" y="66058"/>
                    <a:pt x="19631" y="66023"/>
                    <a:pt x="19708" y="66023"/>
                  </a:cubicBezTo>
                  <a:cubicBezTo>
                    <a:pt x="19872" y="66023"/>
                    <a:pt x="19976" y="66179"/>
                    <a:pt x="20080" y="66335"/>
                  </a:cubicBezTo>
                  <a:cubicBezTo>
                    <a:pt x="20102" y="66379"/>
                    <a:pt x="20164" y="66398"/>
                    <a:pt x="20219" y="66398"/>
                  </a:cubicBezTo>
                  <a:cubicBezTo>
                    <a:pt x="20258" y="66398"/>
                    <a:pt x="20294" y="66389"/>
                    <a:pt x="20309" y="66373"/>
                  </a:cubicBezTo>
                  <a:cubicBezTo>
                    <a:pt x="20430" y="66304"/>
                    <a:pt x="20504" y="66266"/>
                    <a:pt x="20552" y="66266"/>
                  </a:cubicBezTo>
                  <a:cubicBezTo>
                    <a:pt x="20612" y="66266"/>
                    <a:pt x="20633" y="66323"/>
                    <a:pt x="20654" y="66449"/>
                  </a:cubicBezTo>
                  <a:cubicBezTo>
                    <a:pt x="20722" y="66655"/>
                    <a:pt x="20883" y="66799"/>
                    <a:pt x="21054" y="66799"/>
                  </a:cubicBezTo>
                  <a:cubicBezTo>
                    <a:pt x="21073" y="66799"/>
                    <a:pt x="21093" y="66798"/>
                    <a:pt x="21113" y="66794"/>
                  </a:cubicBezTo>
                  <a:cubicBezTo>
                    <a:pt x="21231" y="66744"/>
                    <a:pt x="21339" y="66723"/>
                    <a:pt x="21439" y="66723"/>
                  </a:cubicBezTo>
                  <a:cubicBezTo>
                    <a:pt x="21729" y="66723"/>
                    <a:pt x="21956" y="66901"/>
                    <a:pt x="22183" y="67100"/>
                  </a:cubicBezTo>
                  <a:cubicBezTo>
                    <a:pt x="22222" y="67176"/>
                    <a:pt x="22375" y="67176"/>
                    <a:pt x="22451" y="67176"/>
                  </a:cubicBezTo>
                  <a:cubicBezTo>
                    <a:pt x="22611" y="67123"/>
                    <a:pt x="22697" y="67094"/>
                    <a:pt x="22754" y="67094"/>
                  </a:cubicBezTo>
                  <a:cubicBezTo>
                    <a:pt x="22820" y="67094"/>
                    <a:pt x="22849" y="67132"/>
                    <a:pt x="22910" y="67214"/>
                  </a:cubicBezTo>
                  <a:cubicBezTo>
                    <a:pt x="22948" y="67329"/>
                    <a:pt x="23025" y="67482"/>
                    <a:pt x="23101" y="67520"/>
                  </a:cubicBezTo>
                  <a:cubicBezTo>
                    <a:pt x="23484" y="67597"/>
                    <a:pt x="23905" y="67673"/>
                    <a:pt x="24287" y="67711"/>
                  </a:cubicBezTo>
                  <a:cubicBezTo>
                    <a:pt x="24311" y="67720"/>
                    <a:pt x="24336" y="67723"/>
                    <a:pt x="24359" y="67723"/>
                  </a:cubicBezTo>
                  <a:cubicBezTo>
                    <a:pt x="24423" y="67723"/>
                    <a:pt x="24482" y="67700"/>
                    <a:pt x="24521" y="67700"/>
                  </a:cubicBezTo>
                  <a:cubicBezTo>
                    <a:pt x="24535" y="67700"/>
                    <a:pt x="24547" y="67703"/>
                    <a:pt x="24555" y="67711"/>
                  </a:cubicBezTo>
                  <a:cubicBezTo>
                    <a:pt x="24937" y="68209"/>
                    <a:pt x="25702" y="67941"/>
                    <a:pt x="26085" y="68438"/>
                  </a:cubicBezTo>
                  <a:cubicBezTo>
                    <a:pt x="26092" y="68445"/>
                    <a:pt x="26105" y="68449"/>
                    <a:pt x="26122" y="68449"/>
                  </a:cubicBezTo>
                  <a:cubicBezTo>
                    <a:pt x="26193" y="68449"/>
                    <a:pt x="26336" y="68393"/>
                    <a:pt x="26429" y="68362"/>
                  </a:cubicBezTo>
                  <a:cubicBezTo>
                    <a:pt x="26515" y="68362"/>
                    <a:pt x="26665" y="68297"/>
                    <a:pt x="26751" y="68297"/>
                  </a:cubicBezTo>
                  <a:cubicBezTo>
                    <a:pt x="26780" y="68297"/>
                    <a:pt x="26802" y="68304"/>
                    <a:pt x="26811" y="68323"/>
                  </a:cubicBezTo>
                  <a:cubicBezTo>
                    <a:pt x="27155" y="68629"/>
                    <a:pt x="27538" y="68515"/>
                    <a:pt x="27882" y="68591"/>
                  </a:cubicBezTo>
                  <a:cubicBezTo>
                    <a:pt x="28877" y="68782"/>
                    <a:pt x="29871" y="68591"/>
                    <a:pt x="30827" y="69012"/>
                  </a:cubicBezTo>
                  <a:cubicBezTo>
                    <a:pt x="30939" y="69068"/>
                    <a:pt x="31072" y="69103"/>
                    <a:pt x="31210" y="69103"/>
                  </a:cubicBezTo>
                  <a:cubicBezTo>
                    <a:pt x="31260" y="69103"/>
                    <a:pt x="31311" y="69099"/>
                    <a:pt x="31363" y="69088"/>
                  </a:cubicBezTo>
                  <a:cubicBezTo>
                    <a:pt x="31396" y="69086"/>
                    <a:pt x="31430" y="69085"/>
                    <a:pt x="31464" y="69085"/>
                  </a:cubicBezTo>
                  <a:cubicBezTo>
                    <a:pt x="31815" y="69085"/>
                    <a:pt x="32168" y="69212"/>
                    <a:pt x="32535" y="69212"/>
                  </a:cubicBezTo>
                  <a:cubicBezTo>
                    <a:pt x="32652" y="69212"/>
                    <a:pt x="32771" y="69199"/>
                    <a:pt x="32892" y="69165"/>
                  </a:cubicBezTo>
                  <a:cubicBezTo>
                    <a:pt x="32952" y="69207"/>
                    <a:pt x="33019" y="69222"/>
                    <a:pt x="33091" y="69222"/>
                  </a:cubicBezTo>
                  <a:cubicBezTo>
                    <a:pt x="33231" y="69222"/>
                    <a:pt x="33387" y="69168"/>
                    <a:pt x="33534" y="69168"/>
                  </a:cubicBezTo>
                  <a:cubicBezTo>
                    <a:pt x="33648" y="69168"/>
                    <a:pt x="33757" y="69201"/>
                    <a:pt x="33849" y="69318"/>
                  </a:cubicBezTo>
                  <a:cubicBezTo>
                    <a:pt x="33876" y="69345"/>
                    <a:pt x="33941" y="69372"/>
                    <a:pt x="33990" y="69372"/>
                  </a:cubicBezTo>
                  <a:cubicBezTo>
                    <a:pt x="34011" y="69372"/>
                    <a:pt x="34029" y="69367"/>
                    <a:pt x="34040" y="69356"/>
                  </a:cubicBezTo>
                  <a:cubicBezTo>
                    <a:pt x="34265" y="69200"/>
                    <a:pt x="34491" y="69154"/>
                    <a:pt x="34713" y="69154"/>
                  </a:cubicBezTo>
                  <a:cubicBezTo>
                    <a:pt x="34980" y="69154"/>
                    <a:pt x="35242" y="69220"/>
                    <a:pt x="35493" y="69241"/>
                  </a:cubicBezTo>
                  <a:cubicBezTo>
                    <a:pt x="35679" y="69265"/>
                    <a:pt x="35865" y="69302"/>
                    <a:pt x="36034" y="69302"/>
                  </a:cubicBezTo>
                  <a:cubicBezTo>
                    <a:pt x="36143" y="69302"/>
                    <a:pt x="36244" y="69286"/>
                    <a:pt x="36334" y="69241"/>
                  </a:cubicBezTo>
                  <a:cubicBezTo>
                    <a:pt x="37023" y="68974"/>
                    <a:pt x="37788" y="69280"/>
                    <a:pt x="38400" y="68859"/>
                  </a:cubicBezTo>
                  <a:cubicBezTo>
                    <a:pt x="38581" y="68888"/>
                    <a:pt x="38761" y="68899"/>
                    <a:pt x="38938" y="68899"/>
                  </a:cubicBezTo>
                  <a:cubicBezTo>
                    <a:pt x="39468" y="68899"/>
                    <a:pt x="39977" y="68792"/>
                    <a:pt x="40465" y="68706"/>
                  </a:cubicBezTo>
                  <a:cubicBezTo>
                    <a:pt x="41268" y="68553"/>
                    <a:pt x="42071" y="68438"/>
                    <a:pt x="42760" y="68132"/>
                  </a:cubicBezTo>
                  <a:cubicBezTo>
                    <a:pt x="43831" y="67711"/>
                    <a:pt x="44940" y="67444"/>
                    <a:pt x="45972" y="67023"/>
                  </a:cubicBezTo>
                  <a:cubicBezTo>
                    <a:pt x="46661" y="66717"/>
                    <a:pt x="47388" y="66488"/>
                    <a:pt x="48076" y="66182"/>
                  </a:cubicBezTo>
                  <a:cubicBezTo>
                    <a:pt x="48420" y="66029"/>
                    <a:pt x="48726" y="65761"/>
                    <a:pt x="49147" y="65684"/>
                  </a:cubicBezTo>
                  <a:cubicBezTo>
                    <a:pt x="49453" y="65608"/>
                    <a:pt x="49721" y="65417"/>
                    <a:pt x="50027" y="65264"/>
                  </a:cubicBezTo>
                  <a:cubicBezTo>
                    <a:pt x="50638" y="64920"/>
                    <a:pt x="51250" y="64537"/>
                    <a:pt x="51862" y="64155"/>
                  </a:cubicBezTo>
                  <a:cubicBezTo>
                    <a:pt x="52054" y="64040"/>
                    <a:pt x="52245" y="63925"/>
                    <a:pt x="52436" y="63810"/>
                  </a:cubicBezTo>
                  <a:cubicBezTo>
                    <a:pt x="52780" y="63543"/>
                    <a:pt x="53124" y="63237"/>
                    <a:pt x="53507" y="63007"/>
                  </a:cubicBezTo>
                  <a:cubicBezTo>
                    <a:pt x="53851" y="62739"/>
                    <a:pt x="54310" y="62625"/>
                    <a:pt x="54693" y="62357"/>
                  </a:cubicBezTo>
                  <a:cubicBezTo>
                    <a:pt x="54960" y="62128"/>
                    <a:pt x="55343" y="62013"/>
                    <a:pt x="55496" y="61745"/>
                  </a:cubicBezTo>
                  <a:cubicBezTo>
                    <a:pt x="55687" y="61363"/>
                    <a:pt x="56069" y="61324"/>
                    <a:pt x="56337" y="61095"/>
                  </a:cubicBezTo>
                  <a:cubicBezTo>
                    <a:pt x="56375" y="61057"/>
                    <a:pt x="56414" y="61018"/>
                    <a:pt x="56414" y="60980"/>
                  </a:cubicBezTo>
                  <a:cubicBezTo>
                    <a:pt x="56873" y="60253"/>
                    <a:pt x="57829" y="60062"/>
                    <a:pt x="58173" y="59221"/>
                  </a:cubicBezTo>
                  <a:cubicBezTo>
                    <a:pt x="58938" y="58762"/>
                    <a:pt x="59359" y="57997"/>
                    <a:pt x="59894" y="57309"/>
                  </a:cubicBezTo>
                  <a:cubicBezTo>
                    <a:pt x="60200" y="56964"/>
                    <a:pt x="60506" y="56582"/>
                    <a:pt x="60812" y="56238"/>
                  </a:cubicBezTo>
                  <a:cubicBezTo>
                    <a:pt x="61003" y="55970"/>
                    <a:pt x="61271" y="55779"/>
                    <a:pt x="61424" y="55511"/>
                  </a:cubicBezTo>
                  <a:cubicBezTo>
                    <a:pt x="61692" y="55014"/>
                    <a:pt x="61959" y="54593"/>
                    <a:pt x="62342" y="54211"/>
                  </a:cubicBezTo>
                  <a:cubicBezTo>
                    <a:pt x="62495" y="54058"/>
                    <a:pt x="62648" y="53828"/>
                    <a:pt x="62724" y="53637"/>
                  </a:cubicBezTo>
                  <a:cubicBezTo>
                    <a:pt x="62915" y="53063"/>
                    <a:pt x="63260" y="52566"/>
                    <a:pt x="63604" y="52069"/>
                  </a:cubicBezTo>
                  <a:cubicBezTo>
                    <a:pt x="63680" y="51992"/>
                    <a:pt x="63795" y="51878"/>
                    <a:pt x="63795" y="51801"/>
                  </a:cubicBezTo>
                  <a:cubicBezTo>
                    <a:pt x="63795" y="51457"/>
                    <a:pt x="64025" y="51227"/>
                    <a:pt x="64216" y="50998"/>
                  </a:cubicBezTo>
                  <a:cubicBezTo>
                    <a:pt x="64369" y="50845"/>
                    <a:pt x="64407" y="50616"/>
                    <a:pt x="64484" y="50424"/>
                  </a:cubicBezTo>
                  <a:cubicBezTo>
                    <a:pt x="64560" y="50271"/>
                    <a:pt x="64598" y="50118"/>
                    <a:pt x="64713" y="50042"/>
                  </a:cubicBezTo>
                  <a:cubicBezTo>
                    <a:pt x="65210" y="49583"/>
                    <a:pt x="65401" y="48971"/>
                    <a:pt x="65631" y="48397"/>
                  </a:cubicBezTo>
                  <a:cubicBezTo>
                    <a:pt x="65784" y="47977"/>
                    <a:pt x="65937" y="47556"/>
                    <a:pt x="66128" y="47173"/>
                  </a:cubicBezTo>
                  <a:cubicBezTo>
                    <a:pt x="66281" y="46906"/>
                    <a:pt x="66511" y="46676"/>
                    <a:pt x="66396" y="46294"/>
                  </a:cubicBezTo>
                  <a:cubicBezTo>
                    <a:pt x="66319" y="46141"/>
                    <a:pt x="66511" y="45873"/>
                    <a:pt x="66625" y="45720"/>
                  </a:cubicBezTo>
                  <a:cubicBezTo>
                    <a:pt x="66778" y="45529"/>
                    <a:pt x="66893" y="45338"/>
                    <a:pt x="66817" y="45108"/>
                  </a:cubicBezTo>
                  <a:cubicBezTo>
                    <a:pt x="66740" y="44993"/>
                    <a:pt x="66778" y="44840"/>
                    <a:pt x="66817" y="44726"/>
                  </a:cubicBezTo>
                  <a:cubicBezTo>
                    <a:pt x="66970" y="44228"/>
                    <a:pt x="67199" y="43731"/>
                    <a:pt x="67314" y="43234"/>
                  </a:cubicBezTo>
                  <a:cubicBezTo>
                    <a:pt x="67428" y="42622"/>
                    <a:pt x="67543" y="42048"/>
                    <a:pt x="67696" y="41475"/>
                  </a:cubicBezTo>
                  <a:cubicBezTo>
                    <a:pt x="67811" y="41016"/>
                    <a:pt x="67696" y="40480"/>
                    <a:pt x="68079" y="40060"/>
                  </a:cubicBezTo>
                  <a:cubicBezTo>
                    <a:pt x="68117" y="40021"/>
                    <a:pt x="68155" y="39907"/>
                    <a:pt x="68155" y="39868"/>
                  </a:cubicBezTo>
                  <a:cubicBezTo>
                    <a:pt x="67849" y="39524"/>
                    <a:pt x="68270" y="39180"/>
                    <a:pt x="68117" y="38836"/>
                  </a:cubicBezTo>
                  <a:cubicBezTo>
                    <a:pt x="68079" y="38721"/>
                    <a:pt x="68117" y="38530"/>
                    <a:pt x="68193" y="38492"/>
                  </a:cubicBezTo>
                  <a:cubicBezTo>
                    <a:pt x="68461" y="38300"/>
                    <a:pt x="68423" y="38147"/>
                    <a:pt x="68232" y="37918"/>
                  </a:cubicBezTo>
                  <a:cubicBezTo>
                    <a:pt x="68193" y="37880"/>
                    <a:pt x="68193" y="37727"/>
                    <a:pt x="68232" y="37688"/>
                  </a:cubicBezTo>
                  <a:cubicBezTo>
                    <a:pt x="68423" y="37497"/>
                    <a:pt x="68385" y="37344"/>
                    <a:pt x="68385" y="37115"/>
                  </a:cubicBezTo>
                  <a:cubicBezTo>
                    <a:pt x="68385" y="36694"/>
                    <a:pt x="68576" y="36235"/>
                    <a:pt x="68499" y="35814"/>
                  </a:cubicBezTo>
                  <a:cubicBezTo>
                    <a:pt x="68423" y="35508"/>
                    <a:pt x="68767" y="35355"/>
                    <a:pt x="68652" y="35164"/>
                  </a:cubicBezTo>
                  <a:cubicBezTo>
                    <a:pt x="68461" y="34858"/>
                    <a:pt x="68844" y="34629"/>
                    <a:pt x="68729" y="34323"/>
                  </a:cubicBezTo>
                  <a:cubicBezTo>
                    <a:pt x="68576" y="33978"/>
                    <a:pt x="68729" y="33673"/>
                    <a:pt x="68844" y="33367"/>
                  </a:cubicBezTo>
                  <a:cubicBezTo>
                    <a:pt x="68844" y="33252"/>
                    <a:pt x="68844" y="33137"/>
                    <a:pt x="68805" y="33061"/>
                  </a:cubicBezTo>
                  <a:cubicBezTo>
                    <a:pt x="68614" y="32831"/>
                    <a:pt x="68614" y="32602"/>
                    <a:pt x="68729" y="32296"/>
                  </a:cubicBezTo>
                  <a:cubicBezTo>
                    <a:pt x="68805" y="32028"/>
                    <a:pt x="68538" y="31645"/>
                    <a:pt x="68920" y="31416"/>
                  </a:cubicBezTo>
                  <a:cubicBezTo>
                    <a:pt x="68920" y="31416"/>
                    <a:pt x="68882" y="31378"/>
                    <a:pt x="68882" y="31340"/>
                  </a:cubicBezTo>
                  <a:cubicBezTo>
                    <a:pt x="68461" y="31225"/>
                    <a:pt x="68805" y="31034"/>
                    <a:pt x="68844" y="30881"/>
                  </a:cubicBezTo>
                  <a:cubicBezTo>
                    <a:pt x="68882" y="30651"/>
                    <a:pt x="68958" y="30269"/>
                    <a:pt x="68920" y="30230"/>
                  </a:cubicBezTo>
                  <a:cubicBezTo>
                    <a:pt x="68538" y="30077"/>
                    <a:pt x="68882" y="29848"/>
                    <a:pt x="68805" y="29695"/>
                  </a:cubicBezTo>
                  <a:cubicBezTo>
                    <a:pt x="68691" y="29389"/>
                    <a:pt x="68538" y="29121"/>
                    <a:pt x="68652" y="28739"/>
                  </a:cubicBezTo>
                  <a:cubicBezTo>
                    <a:pt x="68767" y="28471"/>
                    <a:pt x="68538" y="28127"/>
                    <a:pt x="68385" y="27783"/>
                  </a:cubicBezTo>
                  <a:cubicBezTo>
                    <a:pt x="68308" y="27553"/>
                    <a:pt x="68117" y="27324"/>
                    <a:pt x="68002" y="27056"/>
                  </a:cubicBezTo>
                  <a:cubicBezTo>
                    <a:pt x="67926" y="26826"/>
                    <a:pt x="67887" y="26521"/>
                    <a:pt x="67811" y="26253"/>
                  </a:cubicBezTo>
                  <a:cubicBezTo>
                    <a:pt x="67811" y="26215"/>
                    <a:pt x="67811" y="26215"/>
                    <a:pt x="67811" y="26176"/>
                  </a:cubicBezTo>
                  <a:cubicBezTo>
                    <a:pt x="67581" y="26023"/>
                    <a:pt x="67467" y="25832"/>
                    <a:pt x="67620" y="25526"/>
                  </a:cubicBezTo>
                  <a:cubicBezTo>
                    <a:pt x="67658" y="25450"/>
                    <a:pt x="67658" y="25297"/>
                    <a:pt x="67581" y="25220"/>
                  </a:cubicBezTo>
                  <a:cubicBezTo>
                    <a:pt x="67084" y="24608"/>
                    <a:pt x="67314" y="23690"/>
                    <a:pt x="66740" y="23078"/>
                  </a:cubicBezTo>
                  <a:cubicBezTo>
                    <a:pt x="66740" y="23040"/>
                    <a:pt x="66702" y="23002"/>
                    <a:pt x="66702" y="22925"/>
                  </a:cubicBezTo>
                  <a:cubicBezTo>
                    <a:pt x="66664" y="22505"/>
                    <a:pt x="66511" y="22084"/>
                    <a:pt x="66434" y="21625"/>
                  </a:cubicBezTo>
                  <a:cubicBezTo>
                    <a:pt x="66396" y="21243"/>
                    <a:pt x="66128" y="20937"/>
                    <a:pt x="66090" y="20516"/>
                  </a:cubicBezTo>
                  <a:cubicBezTo>
                    <a:pt x="66052" y="20019"/>
                    <a:pt x="65669" y="19598"/>
                    <a:pt x="65440" y="19139"/>
                  </a:cubicBezTo>
                  <a:cubicBezTo>
                    <a:pt x="65401" y="19063"/>
                    <a:pt x="65287" y="18948"/>
                    <a:pt x="65287" y="18871"/>
                  </a:cubicBezTo>
                  <a:cubicBezTo>
                    <a:pt x="65401" y="18336"/>
                    <a:pt x="64828" y="18145"/>
                    <a:pt x="64751" y="17724"/>
                  </a:cubicBezTo>
                  <a:cubicBezTo>
                    <a:pt x="64101" y="17265"/>
                    <a:pt x="64025" y="16385"/>
                    <a:pt x="63413" y="15926"/>
                  </a:cubicBezTo>
                  <a:cubicBezTo>
                    <a:pt x="63336" y="15850"/>
                    <a:pt x="63374" y="15506"/>
                    <a:pt x="63298" y="15467"/>
                  </a:cubicBezTo>
                  <a:cubicBezTo>
                    <a:pt x="62915" y="15353"/>
                    <a:pt x="62915" y="15047"/>
                    <a:pt x="62839" y="14779"/>
                  </a:cubicBezTo>
                  <a:cubicBezTo>
                    <a:pt x="62762" y="14626"/>
                    <a:pt x="62686" y="14511"/>
                    <a:pt x="62609" y="14397"/>
                  </a:cubicBezTo>
                  <a:cubicBezTo>
                    <a:pt x="62189" y="13938"/>
                    <a:pt x="61806" y="13479"/>
                    <a:pt x="61386" y="13058"/>
                  </a:cubicBezTo>
                  <a:cubicBezTo>
                    <a:pt x="61156" y="12828"/>
                    <a:pt x="61080" y="12446"/>
                    <a:pt x="60659" y="12446"/>
                  </a:cubicBezTo>
                  <a:cubicBezTo>
                    <a:pt x="60582" y="12408"/>
                    <a:pt x="60506" y="12293"/>
                    <a:pt x="60468" y="12216"/>
                  </a:cubicBezTo>
                  <a:cubicBezTo>
                    <a:pt x="60429" y="11758"/>
                    <a:pt x="59856" y="11681"/>
                    <a:pt x="59741" y="11260"/>
                  </a:cubicBezTo>
                  <a:cubicBezTo>
                    <a:pt x="59665" y="11031"/>
                    <a:pt x="59435" y="10878"/>
                    <a:pt x="59244" y="10687"/>
                  </a:cubicBezTo>
                  <a:cubicBezTo>
                    <a:pt x="58976" y="10381"/>
                    <a:pt x="58747" y="10075"/>
                    <a:pt x="58441" y="9807"/>
                  </a:cubicBezTo>
                  <a:cubicBezTo>
                    <a:pt x="58020" y="9425"/>
                    <a:pt x="57714" y="8966"/>
                    <a:pt x="57293" y="8621"/>
                  </a:cubicBezTo>
                  <a:cubicBezTo>
                    <a:pt x="56567" y="8048"/>
                    <a:pt x="55763" y="7627"/>
                    <a:pt x="55075" y="6977"/>
                  </a:cubicBezTo>
                  <a:cubicBezTo>
                    <a:pt x="54769" y="6671"/>
                    <a:pt x="54387" y="6480"/>
                    <a:pt x="54004" y="6250"/>
                  </a:cubicBezTo>
                  <a:cubicBezTo>
                    <a:pt x="53681" y="6071"/>
                    <a:pt x="53594" y="5555"/>
                    <a:pt x="53142" y="5555"/>
                  </a:cubicBezTo>
                  <a:cubicBezTo>
                    <a:pt x="53112" y="5555"/>
                    <a:pt x="53081" y="5557"/>
                    <a:pt x="53048" y="5562"/>
                  </a:cubicBezTo>
                  <a:cubicBezTo>
                    <a:pt x="52398" y="4835"/>
                    <a:pt x="51442" y="4606"/>
                    <a:pt x="50753" y="4032"/>
                  </a:cubicBezTo>
                  <a:cubicBezTo>
                    <a:pt x="50409" y="3726"/>
                    <a:pt x="49950" y="3726"/>
                    <a:pt x="49721" y="3343"/>
                  </a:cubicBezTo>
                  <a:cubicBezTo>
                    <a:pt x="49529" y="3076"/>
                    <a:pt x="49223" y="2923"/>
                    <a:pt x="48994" y="2808"/>
                  </a:cubicBezTo>
                  <a:cubicBezTo>
                    <a:pt x="48618" y="2603"/>
                    <a:pt x="48242" y="2337"/>
                    <a:pt x="47785" y="2337"/>
                  </a:cubicBezTo>
                  <a:cubicBezTo>
                    <a:pt x="47730" y="2337"/>
                    <a:pt x="47674" y="2341"/>
                    <a:pt x="47617" y="2349"/>
                  </a:cubicBezTo>
                  <a:cubicBezTo>
                    <a:pt x="47593" y="2352"/>
                    <a:pt x="47569" y="2354"/>
                    <a:pt x="47544" y="2354"/>
                  </a:cubicBezTo>
                  <a:cubicBezTo>
                    <a:pt x="47295" y="2354"/>
                    <a:pt x="47019" y="2189"/>
                    <a:pt x="46776" y="2120"/>
                  </a:cubicBezTo>
                  <a:cubicBezTo>
                    <a:pt x="46852" y="1661"/>
                    <a:pt x="46470" y="1814"/>
                    <a:pt x="46278" y="1699"/>
                  </a:cubicBezTo>
                  <a:cubicBezTo>
                    <a:pt x="46094" y="1596"/>
                    <a:pt x="45942" y="1560"/>
                    <a:pt x="45794" y="1560"/>
                  </a:cubicBezTo>
                  <a:cubicBezTo>
                    <a:pt x="45666" y="1560"/>
                    <a:pt x="45541" y="1587"/>
                    <a:pt x="45399" y="1622"/>
                  </a:cubicBezTo>
                  <a:cubicBezTo>
                    <a:pt x="45361" y="1641"/>
                    <a:pt x="45313" y="1651"/>
                    <a:pt x="45265" y="1651"/>
                  </a:cubicBezTo>
                  <a:cubicBezTo>
                    <a:pt x="45217" y="1651"/>
                    <a:pt x="45169" y="1641"/>
                    <a:pt x="45131" y="1622"/>
                  </a:cubicBezTo>
                  <a:cubicBezTo>
                    <a:pt x="44825" y="1584"/>
                    <a:pt x="44519" y="1508"/>
                    <a:pt x="44213" y="1431"/>
                  </a:cubicBezTo>
                  <a:cubicBezTo>
                    <a:pt x="43792" y="1355"/>
                    <a:pt x="43372" y="1240"/>
                    <a:pt x="42951" y="1163"/>
                  </a:cubicBezTo>
                  <a:cubicBezTo>
                    <a:pt x="42492" y="1049"/>
                    <a:pt x="41995" y="1125"/>
                    <a:pt x="41574" y="857"/>
                  </a:cubicBezTo>
                  <a:cubicBezTo>
                    <a:pt x="41458" y="927"/>
                    <a:pt x="41349" y="954"/>
                    <a:pt x="41245" y="954"/>
                  </a:cubicBezTo>
                  <a:cubicBezTo>
                    <a:pt x="41006" y="954"/>
                    <a:pt x="40793" y="811"/>
                    <a:pt x="40580" y="704"/>
                  </a:cubicBezTo>
                  <a:cubicBezTo>
                    <a:pt x="40542" y="692"/>
                    <a:pt x="40495" y="687"/>
                    <a:pt x="40444" y="687"/>
                  </a:cubicBezTo>
                  <a:cubicBezTo>
                    <a:pt x="40342" y="687"/>
                    <a:pt x="40223" y="704"/>
                    <a:pt x="40121" y="704"/>
                  </a:cubicBezTo>
                  <a:cubicBezTo>
                    <a:pt x="40063" y="704"/>
                    <a:pt x="39968" y="714"/>
                    <a:pt x="39882" y="714"/>
                  </a:cubicBezTo>
                  <a:cubicBezTo>
                    <a:pt x="39796" y="714"/>
                    <a:pt x="39719" y="704"/>
                    <a:pt x="39700" y="666"/>
                  </a:cubicBezTo>
                  <a:cubicBezTo>
                    <a:pt x="39587" y="424"/>
                    <a:pt x="39447" y="359"/>
                    <a:pt x="39294" y="359"/>
                  </a:cubicBezTo>
                  <a:cubicBezTo>
                    <a:pt x="39116" y="359"/>
                    <a:pt x="38922" y="446"/>
                    <a:pt x="38732" y="446"/>
                  </a:cubicBezTo>
                  <a:cubicBezTo>
                    <a:pt x="38697" y="446"/>
                    <a:pt x="38663" y="443"/>
                    <a:pt x="38629" y="437"/>
                  </a:cubicBezTo>
                  <a:cubicBezTo>
                    <a:pt x="38094" y="360"/>
                    <a:pt x="37520" y="322"/>
                    <a:pt x="36985" y="207"/>
                  </a:cubicBezTo>
                  <a:cubicBezTo>
                    <a:pt x="36803" y="181"/>
                    <a:pt x="36657" y="85"/>
                    <a:pt x="36475" y="85"/>
                  </a:cubicBezTo>
                  <a:cubicBezTo>
                    <a:pt x="36388" y="85"/>
                    <a:pt x="36293" y="107"/>
                    <a:pt x="36182" y="169"/>
                  </a:cubicBezTo>
                  <a:cubicBezTo>
                    <a:pt x="36150" y="182"/>
                    <a:pt x="36115" y="187"/>
                    <a:pt x="36076" y="187"/>
                  </a:cubicBezTo>
                  <a:cubicBezTo>
                    <a:pt x="35879" y="187"/>
                    <a:pt x="35602" y="48"/>
                    <a:pt x="35378" y="16"/>
                  </a:cubicBezTo>
                  <a:cubicBezTo>
                    <a:pt x="35356" y="5"/>
                    <a:pt x="35334" y="0"/>
                    <a:pt x="35311" y="0"/>
                  </a:cubicBezTo>
                  <a:close/>
                </a:path>
              </a:pathLst>
            </a:custGeom>
            <a:solidFill>
              <a:srgbClr val="9BDBD5">
                <a:alpha val="62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52;p15">
              <a:extLst>
                <a:ext uri="{FF2B5EF4-FFF2-40B4-BE49-F238E27FC236}">
                  <a16:creationId xmlns="" xmlns:a16="http://schemas.microsoft.com/office/drawing/2014/main" id="{EB03A182-1913-4A86-87A3-7087709B1FB8}"/>
                </a:ext>
              </a:extLst>
            </p:cNvPr>
            <p:cNvSpPr/>
            <p:nvPr/>
          </p:nvSpPr>
          <p:spPr>
            <a:xfrm>
              <a:off x="958124" y="4495133"/>
              <a:ext cx="821" cy="21"/>
            </a:xfrm>
            <a:custGeom>
              <a:avLst/>
              <a:gdLst/>
              <a:ahLst/>
              <a:cxnLst/>
              <a:rect l="l" t="t" r="r" b="b"/>
              <a:pathLst>
                <a:path w="40" h="1" extrusionOk="0">
                  <a:moveTo>
                    <a:pt x="1" y="1"/>
                  </a:moveTo>
                  <a:cubicBezTo>
                    <a:pt x="1" y="1"/>
                    <a:pt x="39" y="1"/>
                    <a:pt x="39" y="1"/>
                  </a:cubicBezTo>
                  <a:cubicBezTo>
                    <a:pt x="39" y="1"/>
                    <a:pt x="39" y="1"/>
                    <a:pt x="39" y="1"/>
                  </a:cubicBezTo>
                  <a:lnTo>
                    <a:pt x="1" y="1"/>
                  </a:ln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53;p15">
              <a:extLst>
                <a:ext uri="{FF2B5EF4-FFF2-40B4-BE49-F238E27FC236}">
                  <a16:creationId xmlns="" xmlns:a16="http://schemas.microsoft.com/office/drawing/2014/main" id="{93E02577-4BF0-4379-AF00-D1651ECE783B}"/>
                </a:ext>
              </a:extLst>
            </p:cNvPr>
            <p:cNvSpPr/>
            <p:nvPr/>
          </p:nvSpPr>
          <p:spPr>
            <a:xfrm>
              <a:off x="-4701" y="2489548"/>
              <a:ext cx="1619651" cy="2117283"/>
            </a:xfrm>
            <a:custGeom>
              <a:avLst/>
              <a:gdLst/>
              <a:ahLst/>
              <a:cxnLst/>
              <a:rect l="l" t="t" r="r" b="b"/>
              <a:pathLst>
                <a:path w="78940" h="103194" extrusionOk="0">
                  <a:moveTo>
                    <a:pt x="24128" y="0"/>
                  </a:moveTo>
                  <a:cubicBezTo>
                    <a:pt x="23645" y="0"/>
                    <a:pt x="23163" y="158"/>
                    <a:pt x="22680" y="185"/>
                  </a:cubicBezTo>
                  <a:cubicBezTo>
                    <a:pt x="21991" y="224"/>
                    <a:pt x="21265" y="185"/>
                    <a:pt x="20538" y="338"/>
                  </a:cubicBezTo>
                  <a:cubicBezTo>
                    <a:pt x="19964" y="491"/>
                    <a:pt x="19276" y="338"/>
                    <a:pt x="18664" y="568"/>
                  </a:cubicBezTo>
                  <a:cubicBezTo>
                    <a:pt x="18588" y="606"/>
                    <a:pt x="18492" y="616"/>
                    <a:pt x="18392" y="616"/>
                  </a:cubicBezTo>
                  <a:cubicBezTo>
                    <a:pt x="18291" y="616"/>
                    <a:pt x="18186" y="606"/>
                    <a:pt x="18090" y="606"/>
                  </a:cubicBezTo>
                  <a:cubicBezTo>
                    <a:pt x="17976" y="606"/>
                    <a:pt x="17899" y="568"/>
                    <a:pt x="17823" y="568"/>
                  </a:cubicBezTo>
                  <a:cubicBezTo>
                    <a:pt x="17249" y="682"/>
                    <a:pt x="16713" y="797"/>
                    <a:pt x="16178" y="950"/>
                  </a:cubicBezTo>
                  <a:cubicBezTo>
                    <a:pt x="15107" y="1180"/>
                    <a:pt x="14036" y="1294"/>
                    <a:pt x="13004" y="1639"/>
                  </a:cubicBezTo>
                  <a:cubicBezTo>
                    <a:pt x="12736" y="1753"/>
                    <a:pt x="12430" y="1792"/>
                    <a:pt x="12162" y="1868"/>
                  </a:cubicBezTo>
                  <a:cubicBezTo>
                    <a:pt x="12009" y="1906"/>
                    <a:pt x="11856" y="1945"/>
                    <a:pt x="11703" y="1983"/>
                  </a:cubicBezTo>
                  <a:cubicBezTo>
                    <a:pt x="11206" y="2174"/>
                    <a:pt x="10671" y="2404"/>
                    <a:pt x="10173" y="2557"/>
                  </a:cubicBezTo>
                  <a:cubicBezTo>
                    <a:pt x="9600" y="2748"/>
                    <a:pt x="8988" y="2863"/>
                    <a:pt x="8452" y="3054"/>
                  </a:cubicBezTo>
                  <a:cubicBezTo>
                    <a:pt x="7840" y="3283"/>
                    <a:pt x="7267" y="3627"/>
                    <a:pt x="6693" y="3780"/>
                  </a:cubicBezTo>
                  <a:cubicBezTo>
                    <a:pt x="5966" y="3972"/>
                    <a:pt x="5354" y="4239"/>
                    <a:pt x="4781" y="4622"/>
                  </a:cubicBezTo>
                  <a:cubicBezTo>
                    <a:pt x="4666" y="4698"/>
                    <a:pt x="4551" y="4813"/>
                    <a:pt x="4475" y="4813"/>
                  </a:cubicBezTo>
                  <a:cubicBezTo>
                    <a:pt x="4416" y="4798"/>
                    <a:pt x="4360" y="4792"/>
                    <a:pt x="4307" y="4792"/>
                  </a:cubicBezTo>
                  <a:cubicBezTo>
                    <a:pt x="3830" y="4792"/>
                    <a:pt x="3539" y="5316"/>
                    <a:pt x="3101" y="5316"/>
                  </a:cubicBezTo>
                  <a:cubicBezTo>
                    <a:pt x="3075" y="5316"/>
                    <a:pt x="3048" y="5314"/>
                    <a:pt x="3021" y="5310"/>
                  </a:cubicBezTo>
                  <a:cubicBezTo>
                    <a:pt x="2677" y="5846"/>
                    <a:pt x="1951" y="5654"/>
                    <a:pt x="1568" y="6152"/>
                  </a:cubicBezTo>
                  <a:cubicBezTo>
                    <a:pt x="1526" y="6147"/>
                    <a:pt x="1486" y="6145"/>
                    <a:pt x="1448" y="6145"/>
                  </a:cubicBezTo>
                  <a:cubicBezTo>
                    <a:pt x="1169" y="6145"/>
                    <a:pt x="976" y="6270"/>
                    <a:pt x="841" y="6572"/>
                  </a:cubicBezTo>
                  <a:cubicBezTo>
                    <a:pt x="803" y="6649"/>
                    <a:pt x="688" y="6687"/>
                    <a:pt x="650" y="6687"/>
                  </a:cubicBezTo>
                  <a:cubicBezTo>
                    <a:pt x="590" y="6670"/>
                    <a:pt x="533" y="6662"/>
                    <a:pt x="480" y="6662"/>
                  </a:cubicBezTo>
                  <a:cubicBezTo>
                    <a:pt x="296" y="6662"/>
                    <a:pt x="148" y="6751"/>
                    <a:pt x="0" y="6840"/>
                  </a:cubicBezTo>
                  <a:lnTo>
                    <a:pt x="0" y="8714"/>
                  </a:lnTo>
                  <a:cubicBezTo>
                    <a:pt x="153" y="8638"/>
                    <a:pt x="306" y="8523"/>
                    <a:pt x="459" y="8446"/>
                  </a:cubicBezTo>
                  <a:cubicBezTo>
                    <a:pt x="727" y="8332"/>
                    <a:pt x="1071" y="8332"/>
                    <a:pt x="1300" y="8102"/>
                  </a:cubicBezTo>
                  <a:cubicBezTo>
                    <a:pt x="1492" y="7873"/>
                    <a:pt x="1798" y="7720"/>
                    <a:pt x="2065" y="7529"/>
                  </a:cubicBezTo>
                  <a:cubicBezTo>
                    <a:pt x="2218" y="7452"/>
                    <a:pt x="2409" y="7376"/>
                    <a:pt x="2562" y="7223"/>
                  </a:cubicBezTo>
                  <a:cubicBezTo>
                    <a:pt x="2792" y="6993"/>
                    <a:pt x="3251" y="7261"/>
                    <a:pt x="3366" y="6802"/>
                  </a:cubicBezTo>
                  <a:cubicBezTo>
                    <a:pt x="3710" y="6802"/>
                    <a:pt x="3863" y="6419"/>
                    <a:pt x="4054" y="6381"/>
                  </a:cubicBezTo>
                  <a:cubicBezTo>
                    <a:pt x="4551" y="6266"/>
                    <a:pt x="4857" y="5922"/>
                    <a:pt x="5278" y="5731"/>
                  </a:cubicBezTo>
                  <a:cubicBezTo>
                    <a:pt x="5546" y="5616"/>
                    <a:pt x="5890" y="5693"/>
                    <a:pt x="6005" y="5310"/>
                  </a:cubicBezTo>
                  <a:cubicBezTo>
                    <a:pt x="6005" y="5310"/>
                    <a:pt x="6158" y="5310"/>
                    <a:pt x="6196" y="5349"/>
                  </a:cubicBezTo>
                  <a:cubicBezTo>
                    <a:pt x="6272" y="5349"/>
                    <a:pt x="6349" y="5366"/>
                    <a:pt x="6403" y="5366"/>
                  </a:cubicBezTo>
                  <a:cubicBezTo>
                    <a:pt x="6430" y="5366"/>
                    <a:pt x="6451" y="5361"/>
                    <a:pt x="6464" y="5349"/>
                  </a:cubicBezTo>
                  <a:cubicBezTo>
                    <a:pt x="6961" y="5004"/>
                    <a:pt x="7496" y="4737"/>
                    <a:pt x="8108" y="4584"/>
                  </a:cubicBezTo>
                  <a:cubicBezTo>
                    <a:pt x="8261" y="4507"/>
                    <a:pt x="8414" y="4431"/>
                    <a:pt x="8529" y="4316"/>
                  </a:cubicBezTo>
                  <a:cubicBezTo>
                    <a:pt x="8598" y="4247"/>
                    <a:pt x="8667" y="4192"/>
                    <a:pt x="8735" y="4192"/>
                  </a:cubicBezTo>
                  <a:cubicBezTo>
                    <a:pt x="8781" y="4192"/>
                    <a:pt x="8827" y="4216"/>
                    <a:pt x="8873" y="4278"/>
                  </a:cubicBezTo>
                  <a:cubicBezTo>
                    <a:pt x="8900" y="4305"/>
                    <a:pt x="8985" y="4332"/>
                    <a:pt x="9032" y="4332"/>
                  </a:cubicBezTo>
                  <a:cubicBezTo>
                    <a:pt x="9051" y="4332"/>
                    <a:pt x="9064" y="4327"/>
                    <a:pt x="9064" y="4316"/>
                  </a:cubicBezTo>
                  <a:cubicBezTo>
                    <a:pt x="9205" y="4128"/>
                    <a:pt x="9345" y="4013"/>
                    <a:pt x="9503" y="4013"/>
                  </a:cubicBezTo>
                  <a:cubicBezTo>
                    <a:pt x="9604" y="4013"/>
                    <a:pt x="9711" y="4059"/>
                    <a:pt x="9829" y="4163"/>
                  </a:cubicBezTo>
                  <a:cubicBezTo>
                    <a:pt x="9867" y="4163"/>
                    <a:pt x="10020" y="4125"/>
                    <a:pt x="10059" y="4048"/>
                  </a:cubicBezTo>
                  <a:cubicBezTo>
                    <a:pt x="10212" y="3933"/>
                    <a:pt x="10288" y="3780"/>
                    <a:pt x="10403" y="3627"/>
                  </a:cubicBezTo>
                  <a:cubicBezTo>
                    <a:pt x="10522" y="3491"/>
                    <a:pt x="10596" y="3423"/>
                    <a:pt x="10654" y="3423"/>
                  </a:cubicBezTo>
                  <a:cubicBezTo>
                    <a:pt x="10727" y="3423"/>
                    <a:pt x="10777" y="3530"/>
                    <a:pt x="10862" y="3742"/>
                  </a:cubicBezTo>
                  <a:cubicBezTo>
                    <a:pt x="10900" y="3780"/>
                    <a:pt x="10938" y="3819"/>
                    <a:pt x="10977" y="3857"/>
                  </a:cubicBezTo>
                  <a:cubicBezTo>
                    <a:pt x="11015" y="3780"/>
                    <a:pt x="11015" y="3666"/>
                    <a:pt x="11053" y="3666"/>
                  </a:cubicBezTo>
                  <a:cubicBezTo>
                    <a:pt x="11206" y="3589"/>
                    <a:pt x="11397" y="3513"/>
                    <a:pt x="11589" y="3513"/>
                  </a:cubicBezTo>
                  <a:cubicBezTo>
                    <a:pt x="11933" y="3513"/>
                    <a:pt x="12162" y="3360"/>
                    <a:pt x="12315" y="3054"/>
                  </a:cubicBezTo>
                  <a:cubicBezTo>
                    <a:pt x="12360" y="2918"/>
                    <a:pt x="12419" y="2822"/>
                    <a:pt x="12499" y="2822"/>
                  </a:cubicBezTo>
                  <a:cubicBezTo>
                    <a:pt x="12554" y="2822"/>
                    <a:pt x="12620" y="2868"/>
                    <a:pt x="12698" y="2977"/>
                  </a:cubicBezTo>
                  <a:cubicBezTo>
                    <a:pt x="12800" y="3079"/>
                    <a:pt x="12919" y="3147"/>
                    <a:pt x="13055" y="3147"/>
                  </a:cubicBezTo>
                  <a:cubicBezTo>
                    <a:pt x="13123" y="3147"/>
                    <a:pt x="13195" y="3130"/>
                    <a:pt x="13271" y="3092"/>
                  </a:cubicBezTo>
                  <a:cubicBezTo>
                    <a:pt x="13616" y="2939"/>
                    <a:pt x="14075" y="3130"/>
                    <a:pt x="14380" y="2748"/>
                  </a:cubicBezTo>
                  <a:cubicBezTo>
                    <a:pt x="14456" y="2775"/>
                    <a:pt x="14529" y="2787"/>
                    <a:pt x="14601" y="2787"/>
                  </a:cubicBezTo>
                  <a:cubicBezTo>
                    <a:pt x="14926" y="2787"/>
                    <a:pt x="15214" y="2550"/>
                    <a:pt x="15528" y="2518"/>
                  </a:cubicBezTo>
                  <a:cubicBezTo>
                    <a:pt x="16178" y="2480"/>
                    <a:pt x="16866" y="2289"/>
                    <a:pt x="17517" y="2212"/>
                  </a:cubicBezTo>
                  <a:cubicBezTo>
                    <a:pt x="17631" y="2174"/>
                    <a:pt x="17784" y="2212"/>
                    <a:pt x="17861" y="2136"/>
                  </a:cubicBezTo>
                  <a:cubicBezTo>
                    <a:pt x="18243" y="1945"/>
                    <a:pt x="18626" y="1945"/>
                    <a:pt x="19046" y="1868"/>
                  </a:cubicBezTo>
                  <a:cubicBezTo>
                    <a:pt x="19090" y="1863"/>
                    <a:pt x="19136" y="1861"/>
                    <a:pt x="19182" y="1861"/>
                  </a:cubicBezTo>
                  <a:cubicBezTo>
                    <a:pt x="19302" y="1861"/>
                    <a:pt x="19429" y="1873"/>
                    <a:pt x="19556" y="1873"/>
                  </a:cubicBezTo>
                  <a:cubicBezTo>
                    <a:pt x="19762" y="1873"/>
                    <a:pt x="19970" y="1842"/>
                    <a:pt x="20156" y="1677"/>
                  </a:cubicBezTo>
                  <a:cubicBezTo>
                    <a:pt x="20204" y="1604"/>
                    <a:pt x="20314" y="1578"/>
                    <a:pt x="20437" y="1578"/>
                  </a:cubicBezTo>
                  <a:cubicBezTo>
                    <a:pt x="20508" y="1578"/>
                    <a:pt x="20583" y="1586"/>
                    <a:pt x="20653" y="1600"/>
                  </a:cubicBezTo>
                  <a:cubicBezTo>
                    <a:pt x="20921" y="1610"/>
                    <a:pt x="21191" y="1615"/>
                    <a:pt x="21462" y="1615"/>
                  </a:cubicBezTo>
                  <a:cubicBezTo>
                    <a:pt x="22276" y="1615"/>
                    <a:pt x="23101" y="1572"/>
                    <a:pt x="23904" y="1486"/>
                  </a:cubicBezTo>
                  <a:cubicBezTo>
                    <a:pt x="23986" y="1480"/>
                    <a:pt x="24068" y="1478"/>
                    <a:pt x="24150" y="1478"/>
                  </a:cubicBezTo>
                  <a:cubicBezTo>
                    <a:pt x="24641" y="1478"/>
                    <a:pt x="25133" y="1562"/>
                    <a:pt x="25625" y="1562"/>
                  </a:cubicBezTo>
                  <a:cubicBezTo>
                    <a:pt x="26122" y="1600"/>
                    <a:pt x="26696" y="1562"/>
                    <a:pt x="27155" y="1639"/>
                  </a:cubicBezTo>
                  <a:cubicBezTo>
                    <a:pt x="27292" y="1658"/>
                    <a:pt x="27428" y="1666"/>
                    <a:pt x="27563" y="1666"/>
                  </a:cubicBezTo>
                  <a:cubicBezTo>
                    <a:pt x="27962" y="1666"/>
                    <a:pt x="28353" y="1602"/>
                    <a:pt x="28741" y="1602"/>
                  </a:cubicBezTo>
                  <a:cubicBezTo>
                    <a:pt x="28991" y="1602"/>
                    <a:pt x="29239" y="1628"/>
                    <a:pt x="29488" y="1715"/>
                  </a:cubicBezTo>
                  <a:cubicBezTo>
                    <a:pt x="29579" y="1745"/>
                    <a:pt x="29677" y="1757"/>
                    <a:pt x="29781" y="1757"/>
                  </a:cubicBezTo>
                  <a:cubicBezTo>
                    <a:pt x="30069" y="1757"/>
                    <a:pt x="30392" y="1667"/>
                    <a:pt x="30673" y="1639"/>
                  </a:cubicBezTo>
                  <a:cubicBezTo>
                    <a:pt x="30826" y="1639"/>
                    <a:pt x="30979" y="1639"/>
                    <a:pt x="31056" y="1715"/>
                  </a:cubicBezTo>
                  <a:cubicBezTo>
                    <a:pt x="31362" y="1906"/>
                    <a:pt x="31668" y="1830"/>
                    <a:pt x="31974" y="1868"/>
                  </a:cubicBezTo>
                  <a:cubicBezTo>
                    <a:pt x="32968" y="1945"/>
                    <a:pt x="34001" y="1983"/>
                    <a:pt x="34957" y="2212"/>
                  </a:cubicBezTo>
                  <a:cubicBezTo>
                    <a:pt x="35913" y="2480"/>
                    <a:pt x="36907" y="2404"/>
                    <a:pt x="37864" y="2671"/>
                  </a:cubicBezTo>
                  <a:cubicBezTo>
                    <a:pt x="38437" y="2824"/>
                    <a:pt x="38973" y="3016"/>
                    <a:pt x="39508" y="3168"/>
                  </a:cubicBezTo>
                  <a:cubicBezTo>
                    <a:pt x="40005" y="3283"/>
                    <a:pt x="40464" y="3360"/>
                    <a:pt x="40961" y="3474"/>
                  </a:cubicBezTo>
                  <a:cubicBezTo>
                    <a:pt x="41191" y="3551"/>
                    <a:pt x="41382" y="3666"/>
                    <a:pt x="41612" y="3780"/>
                  </a:cubicBezTo>
                  <a:cubicBezTo>
                    <a:pt x="42185" y="4048"/>
                    <a:pt x="42797" y="4201"/>
                    <a:pt x="43447" y="4392"/>
                  </a:cubicBezTo>
                  <a:cubicBezTo>
                    <a:pt x="43868" y="4507"/>
                    <a:pt x="44327" y="4545"/>
                    <a:pt x="44710" y="4775"/>
                  </a:cubicBezTo>
                  <a:cubicBezTo>
                    <a:pt x="45398" y="5157"/>
                    <a:pt x="46125" y="5387"/>
                    <a:pt x="46890" y="5616"/>
                  </a:cubicBezTo>
                  <a:cubicBezTo>
                    <a:pt x="47043" y="5654"/>
                    <a:pt x="47043" y="5731"/>
                    <a:pt x="47043" y="5884"/>
                  </a:cubicBezTo>
                  <a:cubicBezTo>
                    <a:pt x="47021" y="5969"/>
                    <a:pt x="47047" y="5995"/>
                    <a:pt x="47094" y="5995"/>
                  </a:cubicBezTo>
                  <a:cubicBezTo>
                    <a:pt x="47131" y="5995"/>
                    <a:pt x="47182" y="5978"/>
                    <a:pt x="47234" y="5960"/>
                  </a:cubicBezTo>
                  <a:cubicBezTo>
                    <a:pt x="47272" y="5922"/>
                    <a:pt x="47349" y="5884"/>
                    <a:pt x="47349" y="5884"/>
                  </a:cubicBezTo>
                  <a:cubicBezTo>
                    <a:pt x="47527" y="6027"/>
                    <a:pt x="47673" y="6270"/>
                    <a:pt x="47816" y="6270"/>
                  </a:cubicBezTo>
                  <a:cubicBezTo>
                    <a:pt x="47826" y="6270"/>
                    <a:pt x="47836" y="6269"/>
                    <a:pt x="47846" y="6266"/>
                  </a:cubicBezTo>
                  <a:cubicBezTo>
                    <a:pt x="47938" y="6266"/>
                    <a:pt x="48017" y="6254"/>
                    <a:pt x="48092" y="6254"/>
                  </a:cubicBezTo>
                  <a:cubicBezTo>
                    <a:pt x="48204" y="6254"/>
                    <a:pt x="48305" y="6282"/>
                    <a:pt x="48419" y="6419"/>
                  </a:cubicBezTo>
                  <a:cubicBezTo>
                    <a:pt x="48572" y="6649"/>
                    <a:pt x="48917" y="6572"/>
                    <a:pt x="49146" y="6878"/>
                  </a:cubicBezTo>
                  <a:cubicBezTo>
                    <a:pt x="49299" y="7070"/>
                    <a:pt x="49605" y="7299"/>
                    <a:pt x="49949" y="7299"/>
                  </a:cubicBezTo>
                  <a:cubicBezTo>
                    <a:pt x="50217" y="7337"/>
                    <a:pt x="50408" y="7605"/>
                    <a:pt x="50676" y="7720"/>
                  </a:cubicBezTo>
                  <a:cubicBezTo>
                    <a:pt x="50878" y="7854"/>
                    <a:pt x="51050" y="8077"/>
                    <a:pt x="51322" y="8077"/>
                  </a:cubicBezTo>
                  <a:cubicBezTo>
                    <a:pt x="51360" y="8077"/>
                    <a:pt x="51399" y="8073"/>
                    <a:pt x="51441" y="8064"/>
                  </a:cubicBezTo>
                  <a:cubicBezTo>
                    <a:pt x="51517" y="8064"/>
                    <a:pt x="51632" y="8102"/>
                    <a:pt x="51709" y="8179"/>
                  </a:cubicBezTo>
                  <a:cubicBezTo>
                    <a:pt x="52091" y="8752"/>
                    <a:pt x="52779" y="8905"/>
                    <a:pt x="53315" y="9250"/>
                  </a:cubicBezTo>
                  <a:cubicBezTo>
                    <a:pt x="53583" y="9441"/>
                    <a:pt x="53927" y="9403"/>
                    <a:pt x="54156" y="9709"/>
                  </a:cubicBezTo>
                  <a:cubicBezTo>
                    <a:pt x="54348" y="9938"/>
                    <a:pt x="54692" y="10015"/>
                    <a:pt x="54959" y="10206"/>
                  </a:cubicBezTo>
                  <a:cubicBezTo>
                    <a:pt x="55265" y="10359"/>
                    <a:pt x="55571" y="10588"/>
                    <a:pt x="55839" y="10741"/>
                  </a:cubicBezTo>
                  <a:cubicBezTo>
                    <a:pt x="56298" y="11009"/>
                    <a:pt x="56719" y="11238"/>
                    <a:pt x="57178" y="11506"/>
                  </a:cubicBezTo>
                  <a:cubicBezTo>
                    <a:pt x="57445" y="11659"/>
                    <a:pt x="57790" y="11736"/>
                    <a:pt x="57828" y="12118"/>
                  </a:cubicBezTo>
                  <a:cubicBezTo>
                    <a:pt x="57828" y="12156"/>
                    <a:pt x="57904" y="12233"/>
                    <a:pt x="57943" y="12233"/>
                  </a:cubicBezTo>
                  <a:cubicBezTo>
                    <a:pt x="58708" y="12233"/>
                    <a:pt x="58899" y="13189"/>
                    <a:pt x="59587" y="13342"/>
                  </a:cubicBezTo>
                  <a:cubicBezTo>
                    <a:pt x="59702" y="13648"/>
                    <a:pt x="59970" y="13801"/>
                    <a:pt x="60237" y="13992"/>
                  </a:cubicBezTo>
                  <a:cubicBezTo>
                    <a:pt x="60303" y="14058"/>
                    <a:pt x="60369" y="14153"/>
                    <a:pt x="60460" y="14153"/>
                  </a:cubicBezTo>
                  <a:cubicBezTo>
                    <a:pt x="60474" y="14153"/>
                    <a:pt x="60489" y="14150"/>
                    <a:pt x="60505" y="14145"/>
                  </a:cubicBezTo>
                  <a:cubicBezTo>
                    <a:pt x="60563" y="14126"/>
                    <a:pt x="60608" y="14116"/>
                    <a:pt x="60644" y="14116"/>
                  </a:cubicBezTo>
                  <a:cubicBezTo>
                    <a:pt x="60754" y="14116"/>
                    <a:pt x="60782" y="14202"/>
                    <a:pt x="60811" y="14375"/>
                  </a:cubicBezTo>
                  <a:cubicBezTo>
                    <a:pt x="60811" y="14562"/>
                    <a:pt x="60862" y="14749"/>
                    <a:pt x="61068" y="14749"/>
                  </a:cubicBezTo>
                  <a:cubicBezTo>
                    <a:pt x="61114" y="14749"/>
                    <a:pt x="61169" y="14740"/>
                    <a:pt x="61232" y="14719"/>
                  </a:cubicBezTo>
                  <a:cubicBezTo>
                    <a:pt x="61308" y="14719"/>
                    <a:pt x="61385" y="14757"/>
                    <a:pt x="61423" y="14795"/>
                  </a:cubicBezTo>
                  <a:cubicBezTo>
                    <a:pt x="61079" y="15331"/>
                    <a:pt x="61844" y="15063"/>
                    <a:pt x="61882" y="15407"/>
                  </a:cubicBezTo>
                  <a:cubicBezTo>
                    <a:pt x="61920" y="15675"/>
                    <a:pt x="62264" y="15866"/>
                    <a:pt x="62494" y="16096"/>
                  </a:cubicBezTo>
                  <a:cubicBezTo>
                    <a:pt x="62570" y="16172"/>
                    <a:pt x="62723" y="16210"/>
                    <a:pt x="62838" y="16287"/>
                  </a:cubicBezTo>
                  <a:cubicBezTo>
                    <a:pt x="62915" y="16325"/>
                    <a:pt x="63106" y="16402"/>
                    <a:pt x="63106" y="16440"/>
                  </a:cubicBezTo>
                  <a:cubicBezTo>
                    <a:pt x="63068" y="16708"/>
                    <a:pt x="63259" y="16746"/>
                    <a:pt x="63450" y="16861"/>
                  </a:cubicBezTo>
                  <a:cubicBezTo>
                    <a:pt x="63527" y="16899"/>
                    <a:pt x="63603" y="16975"/>
                    <a:pt x="63603" y="17052"/>
                  </a:cubicBezTo>
                  <a:cubicBezTo>
                    <a:pt x="63756" y="17587"/>
                    <a:pt x="63909" y="17778"/>
                    <a:pt x="64406" y="18008"/>
                  </a:cubicBezTo>
                  <a:cubicBezTo>
                    <a:pt x="64483" y="18046"/>
                    <a:pt x="64636" y="18123"/>
                    <a:pt x="64712" y="18237"/>
                  </a:cubicBezTo>
                  <a:cubicBezTo>
                    <a:pt x="64980" y="18696"/>
                    <a:pt x="65209" y="18926"/>
                    <a:pt x="65515" y="19155"/>
                  </a:cubicBezTo>
                  <a:cubicBezTo>
                    <a:pt x="65592" y="19232"/>
                    <a:pt x="65668" y="19347"/>
                    <a:pt x="65745" y="19423"/>
                  </a:cubicBezTo>
                  <a:cubicBezTo>
                    <a:pt x="66013" y="19691"/>
                    <a:pt x="66166" y="20073"/>
                    <a:pt x="66472" y="20341"/>
                  </a:cubicBezTo>
                  <a:cubicBezTo>
                    <a:pt x="66701" y="20532"/>
                    <a:pt x="66739" y="20876"/>
                    <a:pt x="67083" y="21068"/>
                  </a:cubicBezTo>
                  <a:cubicBezTo>
                    <a:pt x="67351" y="21221"/>
                    <a:pt x="67428" y="21603"/>
                    <a:pt x="67619" y="21871"/>
                  </a:cubicBezTo>
                  <a:cubicBezTo>
                    <a:pt x="67695" y="21986"/>
                    <a:pt x="67810" y="22100"/>
                    <a:pt x="67963" y="22177"/>
                  </a:cubicBezTo>
                  <a:cubicBezTo>
                    <a:pt x="68346" y="22406"/>
                    <a:pt x="68575" y="22789"/>
                    <a:pt x="68843" y="23171"/>
                  </a:cubicBezTo>
                  <a:cubicBezTo>
                    <a:pt x="68881" y="23248"/>
                    <a:pt x="68919" y="23362"/>
                    <a:pt x="68881" y="23439"/>
                  </a:cubicBezTo>
                  <a:cubicBezTo>
                    <a:pt x="68805" y="23592"/>
                    <a:pt x="68766" y="23668"/>
                    <a:pt x="68957" y="23707"/>
                  </a:cubicBezTo>
                  <a:cubicBezTo>
                    <a:pt x="69072" y="23745"/>
                    <a:pt x="69225" y="23821"/>
                    <a:pt x="69263" y="23936"/>
                  </a:cubicBezTo>
                  <a:cubicBezTo>
                    <a:pt x="69722" y="24663"/>
                    <a:pt x="70411" y="25236"/>
                    <a:pt x="70679" y="26078"/>
                  </a:cubicBezTo>
                  <a:cubicBezTo>
                    <a:pt x="70793" y="26422"/>
                    <a:pt x="70832" y="26805"/>
                    <a:pt x="71290" y="26843"/>
                  </a:cubicBezTo>
                  <a:cubicBezTo>
                    <a:pt x="71367" y="26881"/>
                    <a:pt x="71443" y="27072"/>
                    <a:pt x="71443" y="27187"/>
                  </a:cubicBezTo>
                  <a:cubicBezTo>
                    <a:pt x="71673" y="27837"/>
                    <a:pt x="71826" y="28181"/>
                    <a:pt x="72285" y="28640"/>
                  </a:cubicBezTo>
                  <a:cubicBezTo>
                    <a:pt x="72361" y="28717"/>
                    <a:pt x="72476" y="28832"/>
                    <a:pt x="72476" y="28870"/>
                  </a:cubicBezTo>
                  <a:cubicBezTo>
                    <a:pt x="72361" y="29405"/>
                    <a:pt x="72782" y="29673"/>
                    <a:pt x="72935" y="30094"/>
                  </a:cubicBezTo>
                  <a:cubicBezTo>
                    <a:pt x="72973" y="30285"/>
                    <a:pt x="73012" y="30514"/>
                    <a:pt x="73279" y="30591"/>
                  </a:cubicBezTo>
                  <a:cubicBezTo>
                    <a:pt x="73394" y="30629"/>
                    <a:pt x="73509" y="30859"/>
                    <a:pt x="73509" y="30973"/>
                  </a:cubicBezTo>
                  <a:cubicBezTo>
                    <a:pt x="73471" y="31279"/>
                    <a:pt x="73547" y="31471"/>
                    <a:pt x="73776" y="31624"/>
                  </a:cubicBezTo>
                  <a:cubicBezTo>
                    <a:pt x="73853" y="31662"/>
                    <a:pt x="73815" y="31891"/>
                    <a:pt x="73853" y="31930"/>
                  </a:cubicBezTo>
                  <a:cubicBezTo>
                    <a:pt x="74044" y="32121"/>
                    <a:pt x="73891" y="32465"/>
                    <a:pt x="74235" y="32580"/>
                  </a:cubicBezTo>
                  <a:cubicBezTo>
                    <a:pt x="74274" y="32618"/>
                    <a:pt x="74350" y="32694"/>
                    <a:pt x="74350" y="32733"/>
                  </a:cubicBezTo>
                  <a:cubicBezTo>
                    <a:pt x="74388" y="33306"/>
                    <a:pt x="74771" y="33727"/>
                    <a:pt x="74886" y="34224"/>
                  </a:cubicBezTo>
                  <a:cubicBezTo>
                    <a:pt x="74924" y="34416"/>
                    <a:pt x="74962" y="34530"/>
                    <a:pt x="75077" y="34721"/>
                  </a:cubicBezTo>
                  <a:cubicBezTo>
                    <a:pt x="75268" y="35066"/>
                    <a:pt x="75383" y="35448"/>
                    <a:pt x="75459" y="35869"/>
                  </a:cubicBezTo>
                  <a:cubicBezTo>
                    <a:pt x="75612" y="36481"/>
                    <a:pt x="75727" y="37093"/>
                    <a:pt x="75880" y="37705"/>
                  </a:cubicBezTo>
                  <a:cubicBezTo>
                    <a:pt x="76071" y="38470"/>
                    <a:pt x="76301" y="39196"/>
                    <a:pt x="76415" y="39961"/>
                  </a:cubicBezTo>
                  <a:cubicBezTo>
                    <a:pt x="76492" y="40497"/>
                    <a:pt x="76645" y="40994"/>
                    <a:pt x="76760" y="41529"/>
                  </a:cubicBezTo>
                  <a:cubicBezTo>
                    <a:pt x="76760" y="41720"/>
                    <a:pt x="76913" y="41873"/>
                    <a:pt x="76760" y="42103"/>
                  </a:cubicBezTo>
                  <a:cubicBezTo>
                    <a:pt x="76607" y="42294"/>
                    <a:pt x="77180" y="42256"/>
                    <a:pt x="76913" y="42600"/>
                  </a:cubicBezTo>
                  <a:cubicBezTo>
                    <a:pt x="76760" y="42753"/>
                    <a:pt x="76836" y="43059"/>
                    <a:pt x="76874" y="43327"/>
                  </a:cubicBezTo>
                  <a:cubicBezTo>
                    <a:pt x="76874" y="43518"/>
                    <a:pt x="77066" y="43709"/>
                    <a:pt x="77104" y="43939"/>
                  </a:cubicBezTo>
                  <a:cubicBezTo>
                    <a:pt x="77180" y="44245"/>
                    <a:pt x="77180" y="44551"/>
                    <a:pt x="77219" y="44857"/>
                  </a:cubicBezTo>
                  <a:cubicBezTo>
                    <a:pt x="77295" y="45430"/>
                    <a:pt x="77486" y="46042"/>
                    <a:pt x="77410" y="46578"/>
                  </a:cubicBezTo>
                  <a:cubicBezTo>
                    <a:pt x="77333" y="47381"/>
                    <a:pt x="77563" y="48184"/>
                    <a:pt x="77410" y="48949"/>
                  </a:cubicBezTo>
                  <a:cubicBezTo>
                    <a:pt x="77333" y="49217"/>
                    <a:pt x="77486" y="49446"/>
                    <a:pt x="77525" y="49752"/>
                  </a:cubicBezTo>
                  <a:cubicBezTo>
                    <a:pt x="77525" y="50938"/>
                    <a:pt x="77486" y="52162"/>
                    <a:pt x="77448" y="53347"/>
                  </a:cubicBezTo>
                  <a:cubicBezTo>
                    <a:pt x="77448" y="54265"/>
                    <a:pt x="77372" y="55183"/>
                    <a:pt x="77257" y="56101"/>
                  </a:cubicBezTo>
                  <a:cubicBezTo>
                    <a:pt x="77219" y="56675"/>
                    <a:pt x="77066" y="57287"/>
                    <a:pt x="76989" y="57899"/>
                  </a:cubicBezTo>
                  <a:cubicBezTo>
                    <a:pt x="76913" y="58511"/>
                    <a:pt x="76874" y="59084"/>
                    <a:pt x="76836" y="59696"/>
                  </a:cubicBezTo>
                  <a:cubicBezTo>
                    <a:pt x="76798" y="60040"/>
                    <a:pt x="76607" y="60308"/>
                    <a:pt x="76607" y="60652"/>
                  </a:cubicBezTo>
                  <a:cubicBezTo>
                    <a:pt x="76568" y="61341"/>
                    <a:pt x="76415" y="62029"/>
                    <a:pt x="76148" y="62679"/>
                  </a:cubicBezTo>
                  <a:cubicBezTo>
                    <a:pt x="76033" y="63024"/>
                    <a:pt x="76224" y="63253"/>
                    <a:pt x="76071" y="63597"/>
                  </a:cubicBezTo>
                  <a:cubicBezTo>
                    <a:pt x="75689" y="64515"/>
                    <a:pt x="75498" y="65510"/>
                    <a:pt x="75306" y="66504"/>
                  </a:cubicBezTo>
                  <a:cubicBezTo>
                    <a:pt x="75192" y="66963"/>
                    <a:pt x="74962" y="67460"/>
                    <a:pt x="74847" y="67957"/>
                  </a:cubicBezTo>
                  <a:cubicBezTo>
                    <a:pt x="74694" y="68569"/>
                    <a:pt x="74465" y="69143"/>
                    <a:pt x="74427" y="69755"/>
                  </a:cubicBezTo>
                  <a:cubicBezTo>
                    <a:pt x="74427" y="70329"/>
                    <a:pt x="74006" y="70634"/>
                    <a:pt x="73929" y="71132"/>
                  </a:cubicBezTo>
                  <a:cubicBezTo>
                    <a:pt x="73929" y="71323"/>
                    <a:pt x="73776" y="71438"/>
                    <a:pt x="73738" y="71591"/>
                  </a:cubicBezTo>
                  <a:cubicBezTo>
                    <a:pt x="73700" y="71935"/>
                    <a:pt x="73585" y="72203"/>
                    <a:pt x="73356" y="72432"/>
                  </a:cubicBezTo>
                  <a:cubicBezTo>
                    <a:pt x="73241" y="72662"/>
                    <a:pt x="72897" y="72815"/>
                    <a:pt x="73126" y="73159"/>
                  </a:cubicBezTo>
                  <a:cubicBezTo>
                    <a:pt x="73126" y="73197"/>
                    <a:pt x="73088" y="73273"/>
                    <a:pt x="73050" y="73273"/>
                  </a:cubicBezTo>
                  <a:cubicBezTo>
                    <a:pt x="72706" y="73350"/>
                    <a:pt x="72859" y="73694"/>
                    <a:pt x="72706" y="73885"/>
                  </a:cubicBezTo>
                  <a:cubicBezTo>
                    <a:pt x="72514" y="74115"/>
                    <a:pt x="72247" y="74344"/>
                    <a:pt x="72208" y="74612"/>
                  </a:cubicBezTo>
                  <a:cubicBezTo>
                    <a:pt x="72094" y="75071"/>
                    <a:pt x="71673" y="75415"/>
                    <a:pt x="71558" y="75912"/>
                  </a:cubicBezTo>
                  <a:cubicBezTo>
                    <a:pt x="71482" y="76257"/>
                    <a:pt x="71176" y="76524"/>
                    <a:pt x="70946" y="76830"/>
                  </a:cubicBezTo>
                  <a:cubicBezTo>
                    <a:pt x="70870" y="76945"/>
                    <a:pt x="70793" y="77022"/>
                    <a:pt x="70717" y="77098"/>
                  </a:cubicBezTo>
                  <a:cubicBezTo>
                    <a:pt x="70564" y="77481"/>
                    <a:pt x="70449" y="77863"/>
                    <a:pt x="70220" y="78169"/>
                  </a:cubicBezTo>
                  <a:cubicBezTo>
                    <a:pt x="70028" y="78437"/>
                    <a:pt x="69722" y="78666"/>
                    <a:pt x="69531" y="78934"/>
                  </a:cubicBezTo>
                  <a:cubicBezTo>
                    <a:pt x="69340" y="79125"/>
                    <a:pt x="69302" y="79469"/>
                    <a:pt x="69110" y="79622"/>
                  </a:cubicBezTo>
                  <a:cubicBezTo>
                    <a:pt x="68957" y="79775"/>
                    <a:pt x="68996" y="80120"/>
                    <a:pt x="68690" y="80158"/>
                  </a:cubicBezTo>
                  <a:cubicBezTo>
                    <a:pt x="68652" y="80158"/>
                    <a:pt x="68613" y="80272"/>
                    <a:pt x="68613" y="80349"/>
                  </a:cubicBezTo>
                  <a:cubicBezTo>
                    <a:pt x="68537" y="80693"/>
                    <a:pt x="68499" y="80617"/>
                    <a:pt x="68116" y="80846"/>
                  </a:cubicBezTo>
                  <a:cubicBezTo>
                    <a:pt x="67925" y="80999"/>
                    <a:pt x="67466" y="81114"/>
                    <a:pt x="67619" y="81611"/>
                  </a:cubicBezTo>
                  <a:cubicBezTo>
                    <a:pt x="67657" y="81649"/>
                    <a:pt x="67542" y="81802"/>
                    <a:pt x="67428" y="81841"/>
                  </a:cubicBezTo>
                  <a:cubicBezTo>
                    <a:pt x="67236" y="81994"/>
                    <a:pt x="67007" y="82070"/>
                    <a:pt x="66854" y="82261"/>
                  </a:cubicBezTo>
                  <a:cubicBezTo>
                    <a:pt x="66663" y="82414"/>
                    <a:pt x="66433" y="82606"/>
                    <a:pt x="66472" y="82950"/>
                  </a:cubicBezTo>
                  <a:cubicBezTo>
                    <a:pt x="66472" y="83064"/>
                    <a:pt x="66433" y="83256"/>
                    <a:pt x="66395" y="83294"/>
                  </a:cubicBezTo>
                  <a:cubicBezTo>
                    <a:pt x="65745" y="83447"/>
                    <a:pt x="65707" y="84365"/>
                    <a:pt x="64980" y="84365"/>
                  </a:cubicBezTo>
                  <a:cubicBezTo>
                    <a:pt x="64903" y="84365"/>
                    <a:pt x="64827" y="84441"/>
                    <a:pt x="64827" y="84518"/>
                  </a:cubicBezTo>
                  <a:cubicBezTo>
                    <a:pt x="64674" y="85053"/>
                    <a:pt x="64138" y="85283"/>
                    <a:pt x="63871" y="85703"/>
                  </a:cubicBezTo>
                  <a:cubicBezTo>
                    <a:pt x="63603" y="86162"/>
                    <a:pt x="63144" y="86468"/>
                    <a:pt x="62762" y="86813"/>
                  </a:cubicBezTo>
                  <a:cubicBezTo>
                    <a:pt x="62532" y="87042"/>
                    <a:pt x="62264" y="87233"/>
                    <a:pt x="62035" y="87463"/>
                  </a:cubicBezTo>
                  <a:cubicBezTo>
                    <a:pt x="61844" y="87692"/>
                    <a:pt x="61729" y="88075"/>
                    <a:pt x="61500" y="88189"/>
                  </a:cubicBezTo>
                  <a:cubicBezTo>
                    <a:pt x="61002" y="88419"/>
                    <a:pt x="60849" y="89069"/>
                    <a:pt x="60199" y="89146"/>
                  </a:cubicBezTo>
                  <a:cubicBezTo>
                    <a:pt x="60084" y="89184"/>
                    <a:pt x="59970" y="89413"/>
                    <a:pt x="59855" y="89528"/>
                  </a:cubicBezTo>
                  <a:cubicBezTo>
                    <a:pt x="59625" y="89758"/>
                    <a:pt x="59396" y="89949"/>
                    <a:pt x="59205" y="90140"/>
                  </a:cubicBezTo>
                  <a:cubicBezTo>
                    <a:pt x="59090" y="90178"/>
                    <a:pt x="59014" y="90255"/>
                    <a:pt x="58899" y="90331"/>
                  </a:cubicBezTo>
                  <a:cubicBezTo>
                    <a:pt x="58822" y="90446"/>
                    <a:pt x="58708" y="90599"/>
                    <a:pt x="58593" y="90675"/>
                  </a:cubicBezTo>
                  <a:cubicBezTo>
                    <a:pt x="57560" y="91173"/>
                    <a:pt x="56757" y="91976"/>
                    <a:pt x="55877" y="92664"/>
                  </a:cubicBezTo>
                  <a:cubicBezTo>
                    <a:pt x="55495" y="92932"/>
                    <a:pt x="55036" y="93047"/>
                    <a:pt x="54692" y="93314"/>
                  </a:cubicBezTo>
                  <a:cubicBezTo>
                    <a:pt x="54233" y="93659"/>
                    <a:pt x="53697" y="93850"/>
                    <a:pt x="53238" y="94156"/>
                  </a:cubicBezTo>
                  <a:cubicBezTo>
                    <a:pt x="52856" y="94385"/>
                    <a:pt x="52512" y="94729"/>
                    <a:pt x="52129" y="94882"/>
                  </a:cubicBezTo>
                  <a:cubicBezTo>
                    <a:pt x="51211" y="95265"/>
                    <a:pt x="50523" y="96068"/>
                    <a:pt x="49529" y="96336"/>
                  </a:cubicBezTo>
                  <a:cubicBezTo>
                    <a:pt x="49452" y="96336"/>
                    <a:pt x="49337" y="96412"/>
                    <a:pt x="49337" y="96451"/>
                  </a:cubicBezTo>
                  <a:cubicBezTo>
                    <a:pt x="49307" y="96940"/>
                    <a:pt x="49007" y="97038"/>
                    <a:pt x="48673" y="97038"/>
                  </a:cubicBezTo>
                  <a:cubicBezTo>
                    <a:pt x="48589" y="97038"/>
                    <a:pt x="48504" y="97032"/>
                    <a:pt x="48419" y="97024"/>
                  </a:cubicBezTo>
                  <a:cubicBezTo>
                    <a:pt x="48371" y="97024"/>
                    <a:pt x="48326" y="97023"/>
                    <a:pt x="48285" y="97023"/>
                  </a:cubicBezTo>
                  <a:cubicBezTo>
                    <a:pt x="48102" y="97023"/>
                    <a:pt x="48006" y="97049"/>
                    <a:pt x="48037" y="97330"/>
                  </a:cubicBezTo>
                  <a:cubicBezTo>
                    <a:pt x="47956" y="97357"/>
                    <a:pt x="47875" y="97384"/>
                    <a:pt x="47807" y="97384"/>
                  </a:cubicBezTo>
                  <a:cubicBezTo>
                    <a:pt x="47779" y="97384"/>
                    <a:pt x="47753" y="97380"/>
                    <a:pt x="47731" y="97368"/>
                  </a:cubicBezTo>
                  <a:cubicBezTo>
                    <a:pt x="47654" y="97311"/>
                    <a:pt x="47588" y="97263"/>
                    <a:pt x="47540" y="97263"/>
                  </a:cubicBezTo>
                  <a:cubicBezTo>
                    <a:pt x="47492" y="97263"/>
                    <a:pt x="47463" y="97311"/>
                    <a:pt x="47463" y="97445"/>
                  </a:cubicBezTo>
                  <a:cubicBezTo>
                    <a:pt x="47425" y="97751"/>
                    <a:pt x="47157" y="97751"/>
                    <a:pt x="46966" y="97751"/>
                  </a:cubicBezTo>
                  <a:cubicBezTo>
                    <a:pt x="46845" y="97963"/>
                    <a:pt x="46699" y="98031"/>
                    <a:pt x="46511" y="98031"/>
                  </a:cubicBezTo>
                  <a:cubicBezTo>
                    <a:pt x="46462" y="98031"/>
                    <a:pt x="46410" y="98027"/>
                    <a:pt x="46354" y="98019"/>
                  </a:cubicBezTo>
                  <a:cubicBezTo>
                    <a:pt x="46259" y="98019"/>
                    <a:pt x="46163" y="98009"/>
                    <a:pt x="46067" y="98009"/>
                  </a:cubicBezTo>
                  <a:cubicBezTo>
                    <a:pt x="45972" y="98009"/>
                    <a:pt x="45876" y="98019"/>
                    <a:pt x="45780" y="98057"/>
                  </a:cubicBezTo>
                  <a:cubicBezTo>
                    <a:pt x="45627" y="98095"/>
                    <a:pt x="45321" y="98019"/>
                    <a:pt x="45398" y="98363"/>
                  </a:cubicBezTo>
                  <a:cubicBezTo>
                    <a:pt x="45429" y="98363"/>
                    <a:pt x="45361" y="98412"/>
                    <a:pt x="45333" y="98412"/>
                  </a:cubicBezTo>
                  <a:cubicBezTo>
                    <a:pt x="45326" y="98412"/>
                    <a:pt x="45321" y="98409"/>
                    <a:pt x="45321" y="98401"/>
                  </a:cubicBezTo>
                  <a:cubicBezTo>
                    <a:pt x="45242" y="98357"/>
                    <a:pt x="45168" y="98339"/>
                    <a:pt x="45099" y="98339"/>
                  </a:cubicBezTo>
                  <a:cubicBezTo>
                    <a:pt x="44869" y="98339"/>
                    <a:pt x="44686" y="98534"/>
                    <a:pt x="44480" y="98592"/>
                  </a:cubicBezTo>
                  <a:cubicBezTo>
                    <a:pt x="44251" y="98669"/>
                    <a:pt x="43983" y="98745"/>
                    <a:pt x="43715" y="98860"/>
                  </a:cubicBezTo>
                  <a:cubicBezTo>
                    <a:pt x="43562" y="98898"/>
                    <a:pt x="43447" y="98975"/>
                    <a:pt x="43294" y="99051"/>
                  </a:cubicBezTo>
                  <a:cubicBezTo>
                    <a:pt x="43218" y="99090"/>
                    <a:pt x="43180" y="99204"/>
                    <a:pt x="43141" y="99204"/>
                  </a:cubicBezTo>
                  <a:cubicBezTo>
                    <a:pt x="43062" y="99178"/>
                    <a:pt x="42987" y="99166"/>
                    <a:pt x="42915" y="99166"/>
                  </a:cubicBezTo>
                  <a:cubicBezTo>
                    <a:pt x="42575" y="99166"/>
                    <a:pt x="42317" y="99429"/>
                    <a:pt x="42032" y="99587"/>
                  </a:cubicBezTo>
                  <a:cubicBezTo>
                    <a:pt x="41879" y="99663"/>
                    <a:pt x="41688" y="99778"/>
                    <a:pt x="41497" y="99778"/>
                  </a:cubicBezTo>
                  <a:cubicBezTo>
                    <a:pt x="41267" y="99778"/>
                    <a:pt x="41114" y="99893"/>
                    <a:pt x="40923" y="99969"/>
                  </a:cubicBezTo>
                  <a:cubicBezTo>
                    <a:pt x="40579" y="100122"/>
                    <a:pt x="40197" y="100237"/>
                    <a:pt x="39814" y="100352"/>
                  </a:cubicBezTo>
                  <a:cubicBezTo>
                    <a:pt x="38973" y="100581"/>
                    <a:pt x="38131" y="100772"/>
                    <a:pt x="37252" y="100964"/>
                  </a:cubicBezTo>
                  <a:cubicBezTo>
                    <a:pt x="37197" y="100991"/>
                    <a:pt x="37086" y="101018"/>
                    <a:pt x="37025" y="101018"/>
                  </a:cubicBezTo>
                  <a:cubicBezTo>
                    <a:pt x="37000" y="101018"/>
                    <a:pt x="36984" y="101013"/>
                    <a:pt x="36984" y="101002"/>
                  </a:cubicBezTo>
                  <a:cubicBezTo>
                    <a:pt x="36874" y="100798"/>
                    <a:pt x="36752" y="100729"/>
                    <a:pt x="36625" y="100729"/>
                  </a:cubicBezTo>
                  <a:cubicBezTo>
                    <a:pt x="36441" y="100729"/>
                    <a:pt x="36247" y="100873"/>
                    <a:pt x="36066" y="100964"/>
                  </a:cubicBezTo>
                  <a:cubicBezTo>
                    <a:pt x="35798" y="101117"/>
                    <a:pt x="35339" y="100925"/>
                    <a:pt x="35186" y="101346"/>
                  </a:cubicBezTo>
                  <a:cubicBezTo>
                    <a:pt x="35110" y="101308"/>
                    <a:pt x="35072" y="101270"/>
                    <a:pt x="34995" y="101231"/>
                  </a:cubicBezTo>
                  <a:cubicBezTo>
                    <a:pt x="34919" y="101231"/>
                    <a:pt x="34804" y="101155"/>
                    <a:pt x="34727" y="101155"/>
                  </a:cubicBezTo>
                  <a:cubicBezTo>
                    <a:pt x="34115" y="101461"/>
                    <a:pt x="33427" y="101423"/>
                    <a:pt x="32777" y="101461"/>
                  </a:cubicBezTo>
                  <a:cubicBezTo>
                    <a:pt x="32088" y="101461"/>
                    <a:pt x="31362" y="101652"/>
                    <a:pt x="30673" y="101652"/>
                  </a:cubicBezTo>
                  <a:cubicBezTo>
                    <a:pt x="30406" y="101652"/>
                    <a:pt x="30196" y="101857"/>
                    <a:pt x="29892" y="101857"/>
                  </a:cubicBezTo>
                  <a:cubicBezTo>
                    <a:pt x="29849" y="101857"/>
                    <a:pt x="29803" y="101853"/>
                    <a:pt x="29755" y="101843"/>
                  </a:cubicBezTo>
                  <a:cubicBezTo>
                    <a:pt x="29365" y="101774"/>
                    <a:pt x="28961" y="101761"/>
                    <a:pt x="28552" y="101761"/>
                  </a:cubicBezTo>
                  <a:cubicBezTo>
                    <a:pt x="28279" y="101761"/>
                    <a:pt x="28004" y="101767"/>
                    <a:pt x="27728" y="101767"/>
                  </a:cubicBezTo>
                  <a:cubicBezTo>
                    <a:pt x="27361" y="101767"/>
                    <a:pt x="26970" y="101865"/>
                    <a:pt x="26593" y="101865"/>
                  </a:cubicBezTo>
                  <a:cubicBezTo>
                    <a:pt x="26498" y="101865"/>
                    <a:pt x="26405" y="101859"/>
                    <a:pt x="26313" y="101843"/>
                  </a:cubicBezTo>
                  <a:cubicBezTo>
                    <a:pt x="26235" y="101824"/>
                    <a:pt x="26156" y="101816"/>
                    <a:pt x="26078" y="101816"/>
                  </a:cubicBezTo>
                  <a:cubicBezTo>
                    <a:pt x="25847" y="101816"/>
                    <a:pt x="25618" y="101880"/>
                    <a:pt x="25395" y="101880"/>
                  </a:cubicBezTo>
                  <a:cubicBezTo>
                    <a:pt x="25252" y="101880"/>
                    <a:pt x="25111" y="101854"/>
                    <a:pt x="24975" y="101767"/>
                  </a:cubicBezTo>
                  <a:cubicBezTo>
                    <a:pt x="24818" y="101829"/>
                    <a:pt x="24665" y="101852"/>
                    <a:pt x="24513" y="101852"/>
                  </a:cubicBezTo>
                  <a:cubicBezTo>
                    <a:pt x="24109" y="101852"/>
                    <a:pt x="23719" y="101690"/>
                    <a:pt x="23330" y="101690"/>
                  </a:cubicBezTo>
                  <a:cubicBezTo>
                    <a:pt x="23275" y="101690"/>
                    <a:pt x="23221" y="101693"/>
                    <a:pt x="23166" y="101693"/>
                  </a:cubicBezTo>
                  <a:cubicBezTo>
                    <a:pt x="23030" y="101693"/>
                    <a:pt x="22893" y="101674"/>
                    <a:pt x="22756" y="101537"/>
                  </a:cubicBezTo>
                  <a:cubicBezTo>
                    <a:pt x="22744" y="101512"/>
                    <a:pt x="22705" y="101503"/>
                    <a:pt x="22654" y="101503"/>
                  </a:cubicBezTo>
                  <a:cubicBezTo>
                    <a:pt x="22552" y="101503"/>
                    <a:pt x="22399" y="101537"/>
                    <a:pt x="22297" y="101537"/>
                  </a:cubicBezTo>
                  <a:cubicBezTo>
                    <a:pt x="22096" y="101537"/>
                    <a:pt x="21855" y="101695"/>
                    <a:pt x="21652" y="101695"/>
                  </a:cubicBezTo>
                  <a:cubicBezTo>
                    <a:pt x="21508" y="101695"/>
                    <a:pt x="21382" y="101616"/>
                    <a:pt x="21303" y="101346"/>
                  </a:cubicBezTo>
                  <a:cubicBezTo>
                    <a:pt x="21303" y="101327"/>
                    <a:pt x="21265" y="101327"/>
                    <a:pt x="21217" y="101327"/>
                  </a:cubicBezTo>
                  <a:cubicBezTo>
                    <a:pt x="21169" y="101327"/>
                    <a:pt x="21112" y="101327"/>
                    <a:pt x="21074" y="101308"/>
                  </a:cubicBezTo>
                  <a:cubicBezTo>
                    <a:pt x="21026" y="101274"/>
                    <a:pt x="20980" y="101260"/>
                    <a:pt x="20934" y="101260"/>
                  </a:cubicBezTo>
                  <a:cubicBezTo>
                    <a:pt x="20762" y="101260"/>
                    <a:pt x="20604" y="101454"/>
                    <a:pt x="20448" y="101454"/>
                  </a:cubicBezTo>
                  <a:cubicBezTo>
                    <a:pt x="20415" y="101454"/>
                    <a:pt x="20381" y="101445"/>
                    <a:pt x="20347" y="101423"/>
                  </a:cubicBezTo>
                  <a:cubicBezTo>
                    <a:pt x="20156" y="101308"/>
                    <a:pt x="20003" y="101231"/>
                    <a:pt x="19735" y="101193"/>
                  </a:cubicBezTo>
                  <a:cubicBezTo>
                    <a:pt x="19199" y="101078"/>
                    <a:pt x="18626" y="101155"/>
                    <a:pt x="18090" y="100849"/>
                  </a:cubicBezTo>
                  <a:cubicBezTo>
                    <a:pt x="17861" y="100734"/>
                    <a:pt x="17517" y="100811"/>
                    <a:pt x="17249" y="100734"/>
                  </a:cubicBezTo>
                  <a:cubicBezTo>
                    <a:pt x="16981" y="100658"/>
                    <a:pt x="16713" y="100466"/>
                    <a:pt x="16446" y="100390"/>
                  </a:cubicBezTo>
                  <a:cubicBezTo>
                    <a:pt x="16178" y="100313"/>
                    <a:pt x="15910" y="100275"/>
                    <a:pt x="15643" y="100275"/>
                  </a:cubicBezTo>
                  <a:cubicBezTo>
                    <a:pt x="14839" y="100237"/>
                    <a:pt x="14113" y="99969"/>
                    <a:pt x="13386" y="99625"/>
                  </a:cubicBezTo>
                  <a:cubicBezTo>
                    <a:pt x="13195" y="99548"/>
                    <a:pt x="13004" y="99548"/>
                    <a:pt x="12774" y="99548"/>
                  </a:cubicBezTo>
                  <a:cubicBezTo>
                    <a:pt x="12758" y="99540"/>
                    <a:pt x="12738" y="99537"/>
                    <a:pt x="12717" y="99537"/>
                  </a:cubicBezTo>
                  <a:cubicBezTo>
                    <a:pt x="12659" y="99537"/>
                    <a:pt x="12589" y="99560"/>
                    <a:pt x="12544" y="99560"/>
                  </a:cubicBezTo>
                  <a:cubicBezTo>
                    <a:pt x="12528" y="99560"/>
                    <a:pt x="12515" y="99557"/>
                    <a:pt x="12506" y="99548"/>
                  </a:cubicBezTo>
                  <a:cubicBezTo>
                    <a:pt x="12009" y="99013"/>
                    <a:pt x="11206" y="99090"/>
                    <a:pt x="10671" y="98669"/>
                  </a:cubicBezTo>
                  <a:cubicBezTo>
                    <a:pt x="10559" y="98557"/>
                    <a:pt x="10406" y="98486"/>
                    <a:pt x="10212" y="98486"/>
                  </a:cubicBezTo>
                  <a:cubicBezTo>
                    <a:pt x="10141" y="98486"/>
                    <a:pt x="10064" y="98495"/>
                    <a:pt x="9982" y="98516"/>
                  </a:cubicBezTo>
                  <a:cubicBezTo>
                    <a:pt x="9962" y="98519"/>
                    <a:pt x="9942" y="98521"/>
                    <a:pt x="9921" y="98521"/>
                  </a:cubicBezTo>
                  <a:cubicBezTo>
                    <a:pt x="9706" y="98521"/>
                    <a:pt x="9465" y="98349"/>
                    <a:pt x="9256" y="98210"/>
                  </a:cubicBezTo>
                  <a:cubicBezTo>
                    <a:pt x="9141" y="98172"/>
                    <a:pt x="9103" y="97980"/>
                    <a:pt x="8988" y="97942"/>
                  </a:cubicBezTo>
                  <a:cubicBezTo>
                    <a:pt x="8835" y="97866"/>
                    <a:pt x="8644" y="97904"/>
                    <a:pt x="8529" y="97866"/>
                  </a:cubicBezTo>
                  <a:cubicBezTo>
                    <a:pt x="8261" y="97674"/>
                    <a:pt x="7955" y="97713"/>
                    <a:pt x="7726" y="97407"/>
                  </a:cubicBezTo>
                  <a:cubicBezTo>
                    <a:pt x="7534" y="97139"/>
                    <a:pt x="7114" y="97330"/>
                    <a:pt x="6846" y="97101"/>
                  </a:cubicBezTo>
                  <a:cubicBezTo>
                    <a:pt x="6425" y="96795"/>
                    <a:pt x="5775" y="96833"/>
                    <a:pt x="5393" y="96336"/>
                  </a:cubicBezTo>
                  <a:cubicBezTo>
                    <a:pt x="5327" y="96356"/>
                    <a:pt x="5265" y="96365"/>
                    <a:pt x="5207" y="96365"/>
                  </a:cubicBezTo>
                  <a:cubicBezTo>
                    <a:pt x="4756" y="96365"/>
                    <a:pt x="4493" y="95827"/>
                    <a:pt x="4051" y="95827"/>
                  </a:cubicBezTo>
                  <a:cubicBezTo>
                    <a:pt x="4015" y="95827"/>
                    <a:pt x="3978" y="95831"/>
                    <a:pt x="3939" y="95839"/>
                  </a:cubicBezTo>
                  <a:cubicBezTo>
                    <a:pt x="3672" y="95456"/>
                    <a:pt x="3213" y="95456"/>
                    <a:pt x="2868" y="95265"/>
                  </a:cubicBezTo>
                  <a:cubicBezTo>
                    <a:pt x="2601" y="95112"/>
                    <a:pt x="2333" y="94921"/>
                    <a:pt x="2065" y="94806"/>
                  </a:cubicBezTo>
                  <a:cubicBezTo>
                    <a:pt x="1721" y="94691"/>
                    <a:pt x="1453" y="94424"/>
                    <a:pt x="1147" y="94347"/>
                  </a:cubicBezTo>
                  <a:cubicBezTo>
                    <a:pt x="688" y="94156"/>
                    <a:pt x="344" y="93926"/>
                    <a:pt x="0" y="93620"/>
                  </a:cubicBezTo>
                  <a:lnTo>
                    <a:pt x="0" y="95762"/>
                  </a:lnTo>
                  <a:cubicBezTo>
                    <a:pt x="153" y="95839"/>
                    <a:pt x="306" y="95953"/>
                    <a:pt x="459" y="95992"/>
                  </a:cubicBezTo>
                  <a:cubicBezTo>
                    <a:pt x="1377" y="96451"/>
                    <a:pt x="2257" y="97063"/>
                    <a:pt x="3251" y="97368"/>
                  </a:cubicBezTo>
                  <a:cubicBezTo>
                    <a:pt x="3901" y="97598"/>
                    <a:pt x="4513" y="97942"/>
                    <a:pt x="5163" y="98210"/>
                  </a:cubicBezTo>
                  <a:cubicBezTo>
                    <a:pt x="6196" y="98669"/>
                    <a:pt x="7305" y="99051"/>
                    <a:pt x="8452" y="99281"/>
                  </a:cubicBezTo>
                  <a:cubicBezTo>
                    <a:pt x="8682" y="99357"/>
                    <a:pt x="8950" y="99319"/>
                    <a:pt x="9141" y="99434"/>
                  </a:cubicBezTo>
                  <a:cubicBezTo>
                    <a:pt x="9867" y="99931"/>
                    <a:pt x="10747" y="100084"/>
                    <a:pt x="11550" y="100428"/>
                  </a:cubicBezTo>
                  <a:cubicBezTo>
                    <a:pt x="12047" y="100658"/>
                    <a:pt x="12583" y="100696"/>
                    <a:pt x="13080" y="101002"/>
                  </a:cubicBezTo>
                  <a:cubicBezTo>
                    <a:pt x="13347" y="101168"/>
                    <a:pt x="13729" y="101277"/>
                    <a:pt x="14076" y="101277"/>
                  </a:cubicBezTo>
                  <a:cubicBezTo>
                    <a:pt x="14127" y="101277"/>
                    <a:pt x="14178" y="101275"/>
                    <a:pt x="14228" y="101270"/>
                  </a:cubicBezTo>
                  <a:cubicBezTo>
                    <a:pt x="14576" y="101270"/>
                    <a:pt x="14845" y="101584"/>
                    <a:pt x="15188" y="101584"/>
                  </a:cubicBezTo>
                  <a:cubicBezTo>
                    <a:pt x="15259" y="101584"/>
                    <a:pt x="15334" y="101570"/>
                    <a:pt x="15413" y="101537"/>
                  </a:cubicBezTo>
                  <a:cubicBezTo>
                    <a:pt x="15719" y="101805"/>
                    <a:pt x="16140" y="101729"/>
                    <a:pt x="16484" y="101843"/>
                  </a:cubicBezTo>
                  <a:cubicBezTo>
                    <a:pt x="17134" y="102034"/>
                    <a:pt x="17784" y="102034"/>
                    <a:pt x="18396" y="102149"/>
                  </a:cubicBezTo>
                  <a:cubicBezTo>
                    <a:pt x="18626" y="102226"/>
                    <a:pt x="18817" y="102379"/>
                    <a:pt x="19008" y="102379"/>
                  </a:cubicBezTo>
                  <a:cubicBezTo>
                    <a:pt x="19106" y="102362"/>
                    <a:pt x="19202" y="102355"/>
                    <a:pt x="19297" y="102355"/>
                  </a:cubicBezTo>
                  <a:cubicBezTo>
                    <a:pt x="19872" y="102355"/>
                    <a:pt x="20406" y="102614"/>
                    <a:pt x="20997" y="102646"/>
                  </a:cubicBezTo>
                  <a:cubicBezTo>
                    <a:pt x="21227" y="102646"/>
                    <a:pt x="21456" y="102799"/>
                    <a:pt x="21724" y="102838"/>
                  </a:cubicBezTo>
                  <a:cubicBezTo>
                    <a:pt x="21742" y="102841"/>
                    <a:pt x="21761" y="102842"/>
                    <a:pt x="21779" y="102842"/>
                  </a:cubicBezTo>
                  <a:cubicBezTo>
                    <a:pt x="21903" y="102842"/>
                    <a:pt x="22026" y="102782"/>
                    <a:pt x="22150" y="102782"/>
                  </a:cubicBezTo>
                  <a:cubicBezTo>
                    <a:pt x="22237" y="102782"/>
                    <a:pt x="22325" y="102812"/>
                    <a:pt x="22412" y="102914"/>
                  </a:cubicBezTo>
                  <a:cubicBezTo>
                    <a:pt x="22438" y="102952"/>
                    <a:pt x="22497" y="102965"/>
                    <a:pt x="22574" y="102965"/>
                  </a:cubicBezTo>
                  <a:cubicBezTo>
                    <a:pt x="22727" y="102965"/>
                    <a:pt x="22948" y="102914"/>
                    <a:pt x="23101" y="102914"/>
                  </a:cubicBezTo>
                  <a:cubicBezTo>
                    <a:pt x="23521" y="102914"/>
                    <a:pt x="23942" y="102952"/>
                    <a:pt x="24363" y="102991"/>
                  </a:cubicBezTo>
                  <a:cubicBezTo>
                    <a:pt x="24485" y="102991"/>
                    <a:pt x="24607" y="102942"/>
                    <a:pt x="24710" y="102942"/>
                  </a:cubicBezTo>
                  <a:cubicBezTo>
                    <a:pt x="24736" y="102942"/>
                    <a:pt x="24760" y="102945"/>
                    <a:pt x="24783" y="102952"/>
                  </a:cubicBezTo>
                  <a:cubicBezTo>
                    <a:pt x="24898" y="102991"/>
                    <a:pt x="25013" y="103144"/>
                    <a:pt x="25051" y="103144"/>
                  </a:cubicBezTo>
                  <a:cubicBezTo>
                    <a:pt x="25202" y="103068"/>
                    <a:pt x="25370" y="102942"/>
                    <a:pt x="25522" y="102942"/>
                  </a:cubicBezTo>
                  <a:cubicBezTo>
                    <a:pt x="25600" y="102942"/>
                    <a:pt x="25674" y="102976"/>
                    <a:pt x="25740" y="103067"/>
                  </a:cubicBezTo>
                  <a:cubicBezTo>
                    <a:pt x="25814" y="103152"/>
                    <a:pt x="25882" y="103181"/>
                    <a:pt x="25949" y="103181"/>
                  </a:cubicBezTo>
                  <a:cubicBezTo>
                    <a:pt x="26092" y="103181"/>
                    <a:pt x="26227" y="103047"/>
                    <a:pt x="26394" y="103047"/>
                  </a:cubicBezTo>
                  <a:cubicBezTo>
                    <a:pt x="26429" y="103047"/>
                    <a:pt x="26466" y="103053"/>
                    <a:pt x="26504" y="103067"/>
                  </a:cubicBezTo>
                  <a:cubicBezTo>
                    <a:pt x="26706" y="103157"/>
                    <a:pt x="26947" y="103194"/>
                    <a:pt x="27181" y="103194"/>
                  </a:cubicBezTo>
                  <a:cubicBezTo>
                    <a:pt x="27347" y="103194"/>
                    <a:pt x="27509" y="103175"/>
                    <a:pt x="27652" y="103144"/>
                  </a:cubicBezTo>
                  <a:cubicBezTo>
                    <a:pt x="28234" y="102993"/>
                    <a:pt x="28804" y="102975"/>
                    <a:pt x="29369" y="102975"/>
                  </a:cubicBezTo>
                  <a:cubicBezTo>
                    <a:pt x="29536" y="102975"/>
                    <a:pt x="29702" y="102977"/>
                    <a:pt x="29868" y="102977"/>
                  </a:cubicBezTo>
                  <a:cubicBezTo>
                    <a:pt x="30137" y="102977"/>
                    <a:pt x="30405" y="102973"/>
                    <a:pt x="30673" y="102952"/>
                  </a:cubicBezTo>
                  <a:cubicBezTo>
                    <a:pt x="30711" y="102949"/>
                    <a:pt x="30749" y="102947"/>
                    <a:pt x="30788" y="102947"/>
                  </a:cubicBezTo>
                  <a:cubicBezTo>
                    <a:pt x="30957" y="102947"/>
                    <a:pt x="31131" y="102977"/>
                    <a:pt x="31306" y="102977"/>
                  </a:cubicBezTo>
                  <a:cubicBezTo>
                    <a:pt x="31493" y="102977"/>
                    <a:pt x="31680" y="102942"/>
                    <a:pt x="31859" y="102799"/>
                  </a:cubicBezTo>
                  <a:cubicBezTo>
                    <a:pt x="31875" y="102767"/>
                    <a:pt x="31912" y="102755"/>
                    <a:pt x="31954" y="102755"/>
                  </a:cubicBezTo>
                  <a:cubicBezTo>
                    <a:pt x="32013" y="102755"/>
                    <a:pt x="32082" y="102777"/>
                    <a:pt x="32127" y="102799"/>
                  </a:cubicBezTo>
                  <a:cubicBezTo>
                    <a:pt x="32239" y="102880"/>
                    <a:pt x="32345" y="102913"/>
                    <a:pt x="32450" y="102913"/>
                  </a:cubicBezTo>
                  <a:cubicBezTo>
                    <a:pt x="32594" y="102913"/>
                    <a:pt x="32736" y="102850"/>
                    <a:pt x="32892" y="102761"/>
                  </a:cubicBezTo>
                  <a:cubicBezTo>
                    <a:pt x="32962" y="102714"/>
                    <a:pt x="33063" y="102681"/>
                    <a:pt x="33156" y="102681"/>
                  </a:cubicBezTo>
                  <a:cubicBezTo>
                    <a:pt x="33213" y="102681"/>
                    <a:pt x="33268" y="102694"/>
                    <a:pt x="33312" y="102723"/>
                  </a:cubicBezTo>
                  <a:cubicBezTo>
                    <a:pt x="33377" y="102774"/>
                    <a:pt x="33440" y="102794"/>
                    <a:pt x="33502" y="102794"/>
                  </a:cubicBezTo>
                  <a:cubicBezTo>
                    <a:pt x="33724" y="102794"/>
                    <a:pt x="33935" y="102539"/>
                    <a:pt x="34142" y="102539"/>
                  </a:cubicBezTo>
                  <a:cubicBezTo>
                    <a:pt x="34223" y="102539"/>
                    <a:pt x="34303" y="102578"/>
                    <a:pt x="34383" y="102685"/>
                  </a:cubicBezTo>
                  <a:cubicBezTo>
                    <a:pt x="34383" y="102692"/>
                    <a:pt x="34387" y="102695"/>
                    <a:pt x="34394" y="102695"/>
                  </a:cubicBezTo>
                  <a:cubicBezTo>
                    <a:pt x="34423" y="102695"/>
                    <a:pt x="34498" y="102639"/>
                    <a:pt x="34498" y="102608"/>
                  </a:cubicBezTo>
                  <a:cubicBezTo>
                    <a:pt x="34584" y="102350"/>
                    <a:pt x="34821" y="102285"/>
                    <a:pt x="35014" y="102285"/>
                  </a:cubicBezTo>
                  <a:cubicBezTo>
                    <a:pt x="35079" y="102285"/>
                    <a:pt x="35138" y="102293"/>
                    <a:pt x="35186" y="102302"/>
                  </a:cubicBezTo>
                  <a:cubicBezTo>
                    <a:pt x="35260" y="102315"/>
                    <a:pt x="35333" y="102320"/>
                    <a:pt x="35403" y="102320"/>
                  </a:cubicBezTo>
                  <a:cubicBezTo>
                    <a:pt x="35769" y="102320"/>
                    <a:pt x="36089" y="102175"/>
                    <a:pt x="36410" y="102111"/>
                  </a:cubicBezTo>
                  <a:cubicBezTo>
                    <a:pt x="36525" y="102073"/>
                    <a:pt x="36640" y="102073"/>
                    <a:pt x="36754" y="102073"/>
                  </a:cubicBezTo>
                  <a:cubicBezTo>
                    <a:pt x="36907" y="102034"/>
                    <a:pt x="37060" y="101958"/>
                    <a:pt x="37213" y="101958"/>
                  </a:cubicBezTo>
                  <a:cubicBezTo>
                    <a:pt x="37254" y="101950"/>
                    <a:pt x="37296" y="101947"/>
                    <a:pt x="37339" y="101947"/>
                  </a:cubicBezTo>
                  <a:cubicBezTo>
                    <a:pt x="37457" y="101947"/>
                    <a:pt x="37582" y="101969"/>
                    <a:pt x="37700" y="101969"/>
                  </a:cubicBezTo>
                  <a:cubicBezTo>
                    <a:pt x="37743" y="101969"/>
                    <a:pt x="37785" y="101966"/>
                    <a:pt x="37825" y="101958"/>
                  </a:cubicBezTo>
                  <a:cubicBezTo>
                    <a:pt x="38437" y="101843"/>
                    <a:pt x="39087" y="101652"/>
                    <a:pt x="39699" y="101499"/>
                  </a:cubicBezTo>
                  <a:cubicBezTo>
                    <a:pt x="39828" y="101435"/>
                    <a:pt x="39983" y="101290"/>
                    <a:pt x="40097" y="101290"/>
                  </a:cubicBezTo>
                  <a:cubicBezTo>
                    <a:pt x="40119" y="101290"/>
                    <a:pt x="40140" y="101295"/>
                    <a:pt x="40158" y="101308"/>
                  </a:cubicBezTo>
                  <a:cubicBezTo>
                    <a:pt x="40243" y="101350"/>
                    <a:pt x="40322" y="101366"/>
                    <a:pt x="40400" y="101366"/>
                  </a:cubicBezTo>
                  <a:cubicBezTo>
                    <a:pt x="40533" y="101366"/>
                    <a:pt x="40663" y="101318"/>
                    <a:pt x="40808" y="101270"/>
                  </a:cubicBezTo>
                  <a:cubicBezTo>
                    <a:pt x="41000" y="101193"/>
                    <a:pt x="41229" y="101193"/>
                    <a:pt x="41459" y="101117"/>
                  </a:cubicBezTo>
                  <a:cubicBezTo>
                    <a:pt x="41609" y="101056"/>
                    <a:pt x="41736" y="100830"/>
                    <a:pt x="41933" y="100830"/>
                  </a:cubicBezTo>
                  <a:cubicBezTo>
                    <a:pt x="41986" y="100830"/>
                    <a:pt x="42044" y="100846"/>
                    <a:pt x="42109" y="100887"/>
                  </a:cubicBezTo>
                  <a:cubicBezTo>
                    <a:pt x="42169" y="100925"/>
                    <a:pt x="42219" y="100940"/>
                    <a:pt x="42261" y="100940"/>
                  </a:cubicBezTo>
                  <a:cubicBezTo>
                    <a:pt x="42434" y="100940"/>
                    <a:pt x="42483" y="100681"/>
                    <a:pt x="42606" y="100619"/>
                  </a:cubicBezTo>
                  <a:cubicBezTo>
                    <a:pt x="43256" y="100428"/>
                    <a:pt x="43906" y="100199"/>
                    <a:pt x="44557" y="100007"/>
                  </a:cubicBezTo>
                  <a:cubicBezTo>
                    <a:pt x="44786" y="99931"/>
                    <a:pt x="45092" y="99969"/>
                    <a:pt x="45283" y="99816"/>
                  </a:cubicBezTo>
                  <a:cubicBezTo>
                    <a:pt x="46010" y="99357"/>
                    <a:pt x="46966" y="99396"/>
                    <a:pt x="47654" y="98784"/>
                  </a:cubicBezTo>
                  <a:cubicBezTo>
                    <a:pt x="48305" y="98745"/>
                    <a:pt x="48725" y="98210"/>
                    <a:pt x="49337" y="98019"/>
                  </a:cubicBezTo>
                  <a:cubicBezTo>
                    <a:pt x="49720" y="97904"/>
                    <a:pt x="50064" y="97751"/>
                    <a:pt x="50408" y="97560"/>
                  </a:cubicBezTo>
                  <a:cubicBezTo>
                    <a:pt x="51288" y="97101"/>
                    <a:pt x="52168" y="96604"/>
                    <a:pt x="53047" y="96106"/>
                  </a:cubicBezTo>
                  <a:cubicBezTo>
                    <a:pt x="53162" y="96068"/>
                    <a:pt x="53277" y="95915"/>
                    <a:pt x="53277" y="95800"/>
                  </a:cubicBezTo>
                  <a:cubicBezTo>
                    <a:pt x="53333" y="95574"/>
                    <a:pt x="53348" y="95515"/>
                    <a:pt x="53460" y="95515"/>
                  </a:cubicBezTo>
                  <a:cubicBezTo>
                    <a:pt x="53499" y="95515"/>
                    <a:pt x="53551" y="95523"/>
                    <a:pt x="53621" y="95533"/>
                  </a:cubicBezTo>
                  <a:cubicBezTo>
                    <a:pt x="53697" y="95533"/>
                    <a:pt x="53850" y="95571"/>
                    <a:pt x="53850" y="95571"/>
                  </a:cubicBezTo>
                  <a:cubicBezTo>
                    <a:pt x="54195" y="95074"/>
                    <a:pt x="54959" y="95188"/>
                    <a:pt x="55227" y="94577"/>
                  </a:cubicBezTo>
                  <a:cubicBezTo>
                    <a:pt x="55265" y="94462"/>
                    <a:pt x="55533" y="94385"/>
                    <a:pt x="55724" y="94309"/>
                  </a:cubicBezTo>
                  <a:cubicBezTo>
                    <a:pt x="55916" y="94232"/>
                    <a:pt x="56107" y="94194"/>
                    <a:pt x="56298" y="94118"/>
                  </a:cubicBezTo>
                  <a:cubicBezTo>
                    <a:pt x="56489" y="94079"/>
                    <a:pt x="56260" y="93850"/>
                    <a:pt x="56528" y="93735"/>
                  </a:cubicBezTo>
                  <a:cubicBezTo>
                    <a:pt x="57139" y="93429"/>
                    <a:pt x="57790" y="93085"/>
                    <a:pt x="58287" y="92588"/>
                  </a:cubicBezTo>
                  <a:cubicBezTo>
                    <a:pt x="58708" y="92205"/>
                    <a:pt x="59243" y="91976"/>
                    <a:pt x="59511" y="91479"/>
                  </a:cubicBezTo>
                  <a:cubicBezTo>
                    <a:pt x="59549" y="91402"/>
                    <a:pt x="59625" y="91364"/>
                    <a:pt x="59664" y="91326"/>
                  </a:cubicBezTo>
                  <a:cubicBezTo>
                    <a:pt x="60467" y="90752"/>
                    <a:pt x="61270" y="90178"/>
                    <a:pt x="62073" y="89566"/>
                  </a:cubicBezTo>
                  <a:cubicBezTo>
                    <a:pt x="62188" y="89528"/>
                    <a:pt x="62303" y="89413"/>
                    <a:pt x="62341" y="89299"/>
                  </a:cubicBezTo>
                  <a:cubicBezTo>
                    <a:pt x="62341" y="89107"/>
                    <a:pt x="62570" y="89031"/>
                    <a:pt x="62609" y="88954"/>
                  </a:cubicBezTo>
                  <a:cubicBezTo>
                    <a:pt x="62762" y="88610"/>
                    <a:pt x="63068" y="88572"/>
                    <a:pt x="63297" y="88457"/>
                  </a:cubicBezTo>
                  <a:cubicBezTo>
                    <a:pt x="63871" y="88151"/>
                    <a:pt x="64062" y="87501"/>
                    <a:pt x="64559" y="87119"/>
                  </a:cubicBezTo>
                  <a:cubicBezTo>
                    <a:pt x="65133" y="86698"/>
                    <a:pt x="65630" y="86124"/>
                    <a:pt x="66089" y="85589"/>
                  </a:cubicBezTo>
                  <a:cubicBezTo>
                    <a:pt x="66204" y="85474"/>
                    <a:pt x="66510" y="85283"/>
                    <a:pt x="66242" y="85015"/>
                  </a:cubicBezTo>
                  <a:cubicBezTo>
                    <a:pt x="66242" y="85015"/>
                    <a:pt x="66242" y="84900"/>
                    <a:pt x="66280" y="84900"/>
                  </a:cubicBezTo>
                  <a:cubicBezTo>
                    <a:pt x="66854" y="84862"/>
                    <a:pt x="66892" y="84365"/>
                    <a:pt x="67045" y="83982"/>
                  </a:cubicBezTo>
                  <a:cubicBezTo>
                    <a:pt x="67083" y="83906"/>
                    <a:pt x="67160" y="83791"/>
                    <a:pt x="67198" y="83791"/>
                  </a:cubicBezTo>
                  <a:cubicBezTo>
                    <a:pt x="67227" y="83796"/>
                    <a:pt x="67254" y="83798"/>
                    <a:pt x="67279" y="83798"/>
                  </a:cubicBezTo>
                  <a:cubicBezTo>
                    <a:pt x="67658" y="83798"/>
                    <a:pt x="67679" y="83292"/>
                    <a:pt x="68001" y="83256"/>
                  </a:cubicBezTo>
                  <a:cubicBezTo>
                    <a:pt x="68001" y="82797"/>
                    <a:pt x="68613" y="82758"/>
                    <a:pt x="68690" y="82453"/>
                  </a:cubicBezTo>
                  <a:cubicBezTo>
                    <a:pt x="68919" y="81688"/>
                    <a:pt x="69799" y="81343"/>
                    <a:pt x="69914" y="80540"/>
                  </a:cubicBezTo>
                  <a:cubicBezTo>
                    <a:pt x="70411" y="80311"/>
                    <a:pt x="70296" y="79546"/>
                    <a:pt x="70870" y="79355"/>
                  </a:cubicBezTo>
                  <a:cubicBezTo>
                    <a:pt x="70755" y="78896"/>
                    <a:pt x="71405" y="78857"/>
                    <a:pt x="71367" y="78437"/>
                  </a:cubicBezTo>
                  <a:cubicBezTo>
                    <a:pt x="71329" y="78016"/>
                    <a:pt x="71673" y="77787"/>
                    <a:pt x="71979" y="77557"/>
                  </a:cubicBezTo>
                  <a:cubicBezTo>
                    <a:pt x="72017" y="77557"/>
                    <a:pt x="72055" y="77481"/>
                    <a:pt x="72017" y="77442"/>
                  </a:cubicBezTo>
                  <a:cubicBezTo>
                    <a:pt x="71979" y="77060"/>
                    <a:pt x="72208" y="76830"/>
                    <a:pt x="72438" y="76601"/>
                  </a:cubicBezTo>
                  <a:cubicBezTo>
                    <a:pt x="72553" y="76524"/>
                    <a:pt x="72667" y="76410"/>
                    <a:pt x="72667" y="76295"/>
                  </a:cubicBezTo>
                  <a:cubicBezTo>
                    <a:pt x="72744" y="75759"/>
                    <a:pt x="73050" y="75301"/>
                    <a:pt x="73241" y="74803"/>
                  </a:cubicBezTo>
                  <a:cubicBezTo>
                    <a:pt x="73509" y="74191"/>
                    <a:pt x="74082" y="73732"/>
                    <a:pt x="74044" y="73006"/>
                  </a:cubicBezTo>
                  <a:cubicBezTo>
                    <a:pt x="74044" y="72815"/>
                    <a:pt x="74274" y="72662"/>
                    <a:pt x="74388" y="72470"/>
                  </a:cubicBezTo>
                  <a:cubicBezTo>
                    <a:pt x="74503" y="72317"/>
                    <a:pt x="74618" y="72088"/>
                    <a:pt x="74694" y="71897"/>
                  </a:cubicBezTo>
                  <a:cubicBezTo>
                    <a:pt x="74771" y="71744"/>
                    <a:pt x="74809" y="71514"/>
                    <a:pt x="74886" y="71361"/>
                  </a:cubicBezTo>
                  <a:cubicBezTo>
                    <a:pt x="74924" y="71208"/>
                    <a:pt x="75115" y="71017"/>
                    <a:pt x="75077" y="70902"/>
                  </a:cubicBezTo>
                  <a:cubicBezTo>
                    <a:pt x="75039" y="70482"/>
                    <a:pt x="75383" y="70252"/>
                    <a:pt x="75459" y="69908"/>
                  </a:cubicBezTo>
                  <a:cubicBezTo>
                    <a:pt x="75498" y="69678"/>
                    <a:pt x="75651" y="69487"/>
                    <a:pt x="75689" y="69296"/>
                  </a:cubicBezTo>
                  <a:cubicBezTo>
                    <a:pt x="75880" y="68760"/>
                    <a:pt x="76071" y="68225"/>
                    <a:pt x="76262" y="67690"/>
                  </a:cubicBezTo>
                  <a:cubicBezTo>
                    <a:pt x="76377" y="67231"/>
                    <a:pt x="76454" y="66695"/>
                    <a:pt x="76645" y="66236"/>
                  </a:cubicBezTo>
                  <a:cubicBezTo>
                    <a:pt x="76760" y="65968"/>
                    <a:pt x="76721" y="65663"/>
                    <a:pt x="76874" y="65357"/>
                  </a:cubicBezTo>
                  <a:cubicBezTo>
                    <a:pt x="76989" y="65089"/>
                    <a:pt x="76951" y="64745"/>
                    <a:pt x="77027" y="64439"/>
                  </a:cubicBezTo>
                  <a:cubicBezTo>
                    <a:pt x="77142" y="64094"/>
                    <a:pt x="77410" y="63788"/>
                    <a:pt x="77410" y="63444"/>
                  </a:cubicBezTo>
                  <a:cubicBezTo>
                    <a:pt x="77410" y="63138"/>
                    <a:pt x="77716" y="62909"/>
                    <a:pt x="77601" y="62641"/>
                  </a:cubicBezTo>
                  <a:cubicBezTo>
                    <a:pt x="77448" y="62297"/>
                    <a:pt x="77754" y="62029"/>
                    <a:pt x="77792" y="61723"/>
                  </a:cubicBezTo>
                  <a:cubicBezTo>
                    <a:pt x="77831" y="60652"/>
                    <a:pt x="78213" y="59620"/>
                    <a:pt x="78175" y="58549"/>
                  </a:cubicBezTo>
                  <a:cubicBezTo>
                    <a:pt x="78175" y="58472"/>
                    <a:pt x="78175" y="58396"/>
                    <a:pt x="78213" y="58358"/>
                  </a:cubicBezTo>
                  <a:cubicBezTo>
                    <a:pt x="78595" y="58166"/>
                    <a:pt x="78442" y="57937"/>
                    <a:pt x="78366" y="57593"/>
                  </a:cubicBezTo>
                  <a:cubicBezTo>
                    <a:pt x="78290" y="57134"/>
                    <a:pt x="78481" y="56675"/>
                    <a:pt x="78557" y="56177"/>
                  </a:cubicBezTo>
                  <a:cubicBezTo>
                    <a:pt x="78710" y="54992"/>
                    <a:pt x="78557" y="53806"/>
                    <a:pt x="78710" y="52659"/>
                  </a:cubicBezTo>
                  <a:cubicBezTo>
                    <a:pt x="78787" y="52047"/>
                    <a:pt x="78710" y="51473"/>
                    <a:pt x="78748" y="50861"/>
                  </a:cubicBezTo>
                  <a:cubicBezTo>
                    <a:pt x="78825" y="49943"/>
                    <a:pt x="78748" y="48987"/>
                    <a:pt x="78825" y="48069"/>
                  </a:cubicBezTo>
                  <a:cubicBezTo>
                    <a:pt x="78940" y="47037"/>
                    <a:pt x="78710" y="46042"/>
                    <a:pt x="78595" y="45048"/>
                  </a:cubicBezTo>
                  <a:cubicBezTo>
                    <a:pt x="78557" y="44589"/>
                    <a:pt x="78519" y="44092"/>
                    <a:pt x="78442" y="43633"/>
                  </a:cubicBezTo>
                  <a:lnTo>
                    <a:pt x="78481" y="43633"/>
                  </a:lnTo>
                  <a:cubicBezTo>
                    <a:pt x="78481" y="43518"/>
                    <a:pt x="78519" y="43403"/>
                    <a:pt x="78481" y="43327"/>
                  </a:cubicBezTo>
                  <a:cubicBezTo>
                    <a:pt x="78251" y="42677"/>
                    <a:pt x="78404" y="41950"/>
                    <a:pt x="78060" y="41338"/>
                  </a:cubicBezTo>
                  <a:cubicBezTo>
                    <a:pt x="78022" y="41223"/>
                    <a:pt x="78022" y="41109"/>
                    <a:pt x="78022" y="41032"/>
                  </a:cubicBezTo>
                  <a:cubicBezTo>
                    <a:pt x="77831" y="39961"/>
                    <a:pt x="77639" y="38852"/>
                    <a:pt x="77410" y="37781"/>
                  </a:cubicBezTo>
                  <a:cubicBezTo>
                    <a:pt x="77295" y="37284"/>
                    <a:pt x="77410" y="36710"/>
                    <a:pt x="76913" y="36290"/>
                  </a:cubicBezTo>
                  <a:cubicBezTo>
                    <a:pt x="77066" y="35907"/>
                    <a:pt x="76874" y="35563"/>
                    <a:pt x="76760" y="35219"/>
                  </a:cubicBezTo>
                  <a:cubicBezTo>
                    <a:pt x="76415" y="34186"/>
                    <a:pt x="76109" y="33115"/>
                    <a:pt x="75574" y="32197"/>
                  </a:cubicBezTo>
                  <a:cubicBezTo>
                    <a:pt x="75039" y="31203"/>
                    <a:pt x="74656" y="30132"/>
                    <a:pt x="74006" y="29176"/>
                  </a:cubicBezTo>
                  <a:cubicBezTo>
                    <a:pt x="73853" y="28258"/>
                    <a:pt x="72973" y="27646"/>
                    <a:pt x="72820" y="26690"/>
                  </a:cubicBezTo>
                  <a:cubicBezTo>
                    <a:pt x="72820" y="26613"/>
                    <a:pt x="72667" y="26499"/>
                    <a:pt x="72591" y="26422"/>
                  </a:cubicBezTo>
                  <a:cubicBezTo>
                    <a:pt x="72514" y="26307"/>
                    <a:pt x="72400" y="26193"/>
                    <a:pt x="72323" y="26040"/>
                  </a:cubicBezTo>
                  <a:cubicBezTo>
                    <a:pt x="72017" y="25504"/>
                    <a:pt x="71826" y="24854"/>
                    <a:pt x="71176" y="24510"/>
                  </a:cubicBezTo>
                  <a:cubicBezTo>
                    <a:pt x="71138" y="24510"/>
                    <a:pt x="71099" y="24433"/>
                    <a:pt x="71099" y="24395"/>
                  </a:cubicBezTo>
                  <a:cubicBezTo>
                    <a:pt x="71061" y="23936"/>
                    <a:pt x="70679" y="23745"/>
                    <a:pt x="70487" y="23401"/>
                  </a:cubicBezTo>
                  <a:cubicBezTo>
                    <a:pt x="70067" y="22597"/>
                    <a:pt x="69569" y="21871"/>
                    <a:pt x="68996" y="21221"/>
                  </a:cubicBezTo>
                  <a:cubicBezTo>
                    <a:pt x="68805" y="21029"/>
                    <a:pt x="68652" y="20762"/>
                    <a:pt x="68460" y="20570"/>
                  </a:cubicBezTo>
                  <a:cubicBezTo>
                    <a:pt x="68078" y="20150"/>
                    <a:pt x="67542" y="19806"/>
                    <a:pt x="67313" y="19308"/>
                  </a:cubicBezTo>
                  <a:cubicBezTo>
                    <a:pt x="66969" y="18582"/>
                    <a:pt x="66319" y="18237"/>
                    <a:pt x="65860" y="17625"/>
                  </a:cubicBezTo>
                  <a:cubicBezTo>
                    <a:pt x="65324" y="16899"/>
                    <a:pt x="64636" y="16325"/>
                    <a:pt x="64024" y="15637"/>
                  </a:cubicBezTo>
                  <a:cubicBezTo>
                    <a:pt x="63335" y="14948"/>
                    <a:pt x="62685" y="14260"/>
                    <a:pt x="61958" y="13610"/>
                  </a:cubicBezTo>
                  <a:cubicBezTo>
                    <a:pt x="61729" y="13380"/>
                    <a:pt x="61500" y="13189"/>
                    <a:pt x="61232" y="12959"/>
                  </a:cubicBezTo>
                  <a:cubicBezTo>
                    <a:pt x="60658" y="12501"/>
                    <a:pt x="60046" y="12080"/>
                    <a:pt x="59472" y="11583"/>
                  </a:cubicBezTo>
                  <a:cubicBezTo>
                    <a:pt x="59128" y="11238"/>
                    <a:pt x="58631" y="11047"/>
                    <a:pt x="58363" y="10588"/>
                  </a:cubicBezTo>
                  <a:cubicBezTo>
                    <a:pt x="58325" y="10512"/>
                    <a:pt x="58249" y="10473"/>
                    <a:pt x="58172" y="10397"/>
                  </a:cubicBezTo>
                  <a:cubicBezTo>
                    <a:pt x="57560" y="9862"/>
                    <a:pt x="56757" y="9594"/>
                    <a:pt x="56222" y="8944"/>
                  </a:cubicBezTo>
                  <a:cubicBezTo>
                    <a:pt x="56107" y="8829"/>
                    <a:pt x="55916" y="8791"/>
                    <a:pt x="55724" y="8752"/>
                  </a:cubicBezTo>
                  <a:cubicBezTo>
                    <a:pt x="55533" y="8714"/>
                    <a:pt x="55533" y="8714"/>
                    <a:pt x="55227" y="8332"/>
                  </a:cubicBezTo>
                  <a:cubicBezTo>
                    <a:pt x="55189" y="8293"/>
                    <a:pt x="55036" y="8293"/>
                    <a:pt x="55036" y="8293"/>
                  </a:cubicBezTo>
                  <a:cubicBezTo>
                    <a:pt x="54944" y="8416"/>
                    <a:pt x="54871" y="8465"/>
                    <a:pt x="54806" y="8465"/>
                  </a:cubicBezTo>
                  <a:cubicBezTo>
                    <a:pt x="54709" y="8465"/>
                    <a:pt x="54631" y="8355"/>
                    <a:pt x="54539" y="8217"/>
                  </a:cubicBezTo>
                  <a:cubicBezTo>
                    <a:pt x="54462" y="8064"/>
                    <a:pt x="54386" y="7835"/>
                    <a:pt x="54309" y="7796"/>
                  </a:cubicBezTo>
                  <a:cubicBezTo>
                    <a:pt x="53850" y="7682"/>
                    <a:pt x="53544" y="7414"/>
                    <a:pt x="53200" y="7184"/>
                  </a:cubicBezTo>
                  <a:cubicBezTo>
                    <a:pt x="53085" y="7108"/>
                    <a:pt x="52971" y="7070"/>
                    <a:pt x="52856" y="7031"/>
                  </a:cubicBezTo>
                  <a:lnTo>
                    <a:pt x="52168" y="6802"/>
                  </a:lnTo>
                  <a:cubicBezTo>
                    <a:pt x="52061" y="6731"/>
                    <a:pt x="51890" y="6530"/>
                    <a:pt x="51804" y="6530"/>
                  </a:cubicBezTo>
                  <a:cubicBezTo>
                    <a:pt x="51797" y="6530"/>
                    <a:pt x="51791" y="6531"/>
                    <a:pt x="51785" y="6534"/>
                  </a:cubicBezTo>
                  <a:cubicBezTo>
                    <a:pt x="51733" y="6563"/>
                    <a:pt x="51690" y="6576"/>
                    <a:pt x="51654" y="6576"/>
                  </a:cubicBezTo>
                  <a:cubicBezTo>
                    <a:pt x="51465" y="6576"/>
                    <a:pt x="51481" y="6226"/>
                    <a:pt x="51311" y="6226"/>
                  </a:cubicBezTo>
                  <a:cubicBezTo>
                    <a:pt x="51303" y="6226"/>
                    <a:pt x="51296" y="6227"/>
                    <a:pt x="51288" y="6228"/>
                  </a:cubicBezTo>
                  <a:cubicBezTo>
                    <a:pt x="51277" y="6234"/>
                    <a:pt x="51266" y="6236"/>
                    <a:pt x="51255" y="6236"/>
                  </a:cubicBezTo>
                  <a:cubicBezTo>
                    <a:pt x="51190" y="6236"/>
                    <a:pt x="51129" y="6152"/>
                    <a:pt x="51097" y="6152"/>
                  </a:cubicBezTo>
                  <a:cubicBezTo>
                    <a:pt x="51050" y="6162"/>
                    <a:pt x="51007" y="6167"/>
                    <a:pt x="50968" y="6167"/>
                  </a:cubicBezTo>
                  <a:cubicBezTo>
                    <a:pt x="50720" y="6167"/>
                    <a:pt x="50612" y="5978"/>
                    <a:pt x="50446" y="5846"/>
                  </a:cubicBezTo>
                  <a:cubicBezTo>
                    <a:pt x="49911" y="5349"/>
                    <a:pt x="49337" y="5004"/>
                    <a:pt x="48611" y="4890"/>
                  </a:cubicBezTo>
                  <a:cubicBezTo>
                    <a:pt x="48385" y="4857"/>
                    <a:pt x="48213" y="4634"/>
                    <a:pt x="47959" y="4634"/>
                  </a:cubicBezTo>
                  <a:cubicBezTo>
                    <a:pt x="47911" y="4634"/>
                    <a:pt x="47861" y="4642"/>
                    <a:pt x="47807" y="4660"/>
                  </a:cubicBezTo>
                  <a:cubicBezTo>
                    <a:pt x="47731" y="4660"/>
                    <a:pt x="47654" y="4354"/>
                    <a:pt x="47502" y="4278"/>
                  </a:cubicBezTo>
                  <a:cubicBezTo>
                    <a:pt x="47425" y="4201"/>
                    <a:pt x="47234" y="4239"/>
                    <a:pt x="47119" y="4163"/>
                  </a:cubicBezTo>
                  <a:cubicBezTo>
                    <a:pt x="46851" y="4048"/>
                    <a:pt x="46584" y="3780"/>
                    <a:pt x="46354" y="3780"/>
                  </a:cubicBezTo>
                  <a:cubicBezTo>
                    <a:pt x="46048" y="3780"/>
                    <a:pt x="45857" y="3742"/>
                    <a:pt x="45589" y="3627"/>
                  </a:cubicBezTo>
                  <a:cubicBezTo>
                    <a:pt x="45550" y="3667"/>
                    <a:pt x="45516" y="3683"/>
                    <a:pt x="45486" y="3683"/>
                  </a:cubicBezTo>
                  <a:cubicBezTo>
                    <a:pt x="45355" y="3683"/>
                    <a:pt x="45301" y="3369"/>
                    <a:pt x="45166" y="3369"/>
                  </a:cubicBezTo>
                  <a:cubicBezTo>
                    <a:pt x="45125" y="3369"/>
                    <a:pt x="45076" y="3398"/>
                    <a:pt x="45016" y="3474"/>
                  </a:cubicBezTo>
                  <a:cubicBezTo>
                    <a:pt x="44824" y="3091"/>
                    <a:pt x="44554" y="2963"/>
                    <a:pt x="44205" y="2963"/>
                  </a:cubicBezTo>
                  <a:cubicBezTo>
                    <a:pt x="44067" y="2963"/>
                    <a:pt x="43916" y="2983"/>
                    <a:pt x="43753" y="3016"/>
                  </a:cubicBezTo>
                  <a:cubicBezTo>
                    <a:pt x="43733" y="3019"/>
                    <a:pt x="43712" y="3021"/>
                    <a:pt x="43689" y="3021"/>
                  </a:cubicBezTo>
                  <a:cubicBezTo>
                    <a:pt x="43493" y="3021"/>
                    <a:pt x="43206" y="2881"/>
                    <a:pt x="43103" y="2710"/>
                  </a:cubicBezTo>
                  <a:cubicBezTo>
                    <a:pt x="43038" y="2605"/>
                    <a:pt x="42955" y="2576"/>
                    <a:pt x="42869" y="2576"/>
                  </a:cubicBezTo>
                  <a:cubicBezTo>
                    <a:pt x="42765" y="2576"/>
                    <a:pt x="42657" y="2618"/>
                    <a:pt x="42573" y="2618"/>
                  </a:cubicBezTo>
                  <a:cubicBezTo>
                    <a:pt x="42523" y="2618"/>
                    <a:pt x="42481" y="2603"/>
                    <a:pt x="42453" y="2557"/>
                  </a:cubicBezTo>
                  <a:cubicBezTo>
                    <a:pt x="42396" y="2465"/>
                    <a:pt x="42345" y="2435"/>
                    <a:pt x="42300" y="2435"/>
                  </a:cubicBezTo>
                  <a:cubicBezTo>
                    <a:pt x="42214" y="2435"/>
                    <a:pt x="42145" y="2541"/>
                    <a:pt x="42080" y="2541"/>
                  </a:cubicBezTo>
                  <a:cubicBezTo>
                    <a:pt x="42064" y="2541"/>
                    <a:pt x="42048" y="2534"/>
                    <a:pt x="42032" y="2518"/>
                  </a:cubicBezTo>
                  <a:cubicBezTo>
                    <a:pt x="41879" y="2404"/>
                    <a:pt x="41803" y="2212"/>
                    <a:pt x="41650" y="2098"/>
                  </a:cubicBezTo>
                  <a:cubicBezTo>
                    <a:pt x="41497" y="2021"/>
                    <a:pt x="41306" y="2021"/>
                    <a:pt x="41153" y="1983"/>
                  </a:cubicBezTo>
                  <a:cubicBezTo>
                    <a:pt x="40732" y="1906"/>
                    <a:pt x="40235" y="1945"/>
                    <a:pt x="39891" y="1715"/>
                  </a:cubicBezTo>
                  <a:cubicBezTo>
                    <a:pt x="39585" y="1524"/>
                    <a:pt x="39164" y="1753"/>
                    <a:pt x="38973" y="1447"/>
                  </a:cubicBezTo>
                  <a:cubicBezTo>
                    <a:pt x="38820" y="1275"/>
                    <a:pt x="38648" y="1237"/>
                    <a:pt x="38475" y="1237"/>
                  </a:cubicBezTo>
                  <a:cubicBezTo>
                    <a:pt x="38338" y="1237"/>
                    <a:pt x="38200" y="1262"/>
                    <a:pt x="38072" y="1262"/>
                  </a:cubicBezTo>
                  <a:cubicBezTo>
                    <a:pt x="38040" y="1262"/>
                    <a:pt x="38009" y="1260"/>
                    <a:pt x="37978" y="1256"/>
                  </a:cubicBezTo>
                  <a:cubicBezTo>
                    <a:pt x="37512" y="1140"/>
                    <a:pt x="37023" y="912"/>
                    <a:pt x="36529" y="912"/>
                  </a:cubicBezTo>
                  <a:cubicBezTo>
                    <a:pt x="36375" y="912"/>
                    <a:pt x="36220" y="934"/>
                    <a:pt x="36066" y="988"/>
                  </a:cubicBezTo>
                  <a:cubicBezTo>
                    <a:pt x="35989" y="988"/>
                    <a:pt x="35913" y="874"/>
                    <a:pt x="35875" y="874"/>
                  </a:cubicBezTo>
                  <a:cubicBezTo>
                    <a:pt x="35110" y="682"/>
                    <a:pt x="34345" y="644"/>
                    <a:pt x="33618" y="568"/>
                  </a:cubicBezTo>
                  <a:cubicBezTo>
                    <a:pt x="33312" y="530"/>
                    <a:pt x="33006" y="568"/>
                    <a:pt x="32739" y="415"/>
                  </a:cubicBezTo>
                  <a:cubicBezTo>
                    <a:pt x="32547" y="300"/>
                    <a:pt x="32394" y="300"/>
                    <a:pt x="32165" y="300"/>
                  </a:cubicBezTo>
                  <a:cubicBezTo>
                    <a:pt x="31974" y="300"/>
                    <a:pt x="31744" y="262"/>
                    <a:pt x="31515" y="262"/>
                  </a:cubicBezTo>
                  <a:cubicBezTo>
                    <a:pt x="31502" y="263"/>
                    <a:pt x="31489" y="264"/>
                    <a:pt x="31476" y="264"/>
                  </a:cubicBezTo>
                  <a:cubicBezTo>
                    <a:pt x="31259" y="264"/>
                    <a:pt x="31029" y="78"/>
                    <a:pt x="30814" y="78"/>
                  </a:cubicBezTo>
                  <a:cubicBezTo>
                    <a:pt x="30697" y="78"/>
                    <a:pt x="30585" y="132"/>
                    <a:pt x="30482" y="300"/>
                  </a:cubicBezTo>
                  <a:lnTo>
                    <a:pt x="30406" y="300"/>
                  </a:lnTo>
                  <a:cubicBezTo>
                    <a:pt x="29908" y="109"/>
                    <a:pt x="29373" y="224"/>
                    <a:pt x="28952" y="71"/>
                  </a:cubicBezTo>
                  <a:cubicBezTo>
                    <a:pt x="28812" y="24"/>
                    <a:pt x="28676" y="9"/>
                    <a:pt x="28542" y="9"/>
                  </a:cubicBezTo>
                  <a:cubicBezTo>
                    <a:pt x="28316" y="9"/>
                    <a:pt x="28096" y="51"/>
                    <a:pt x="27879" y="51"/>
                  </a:cubicBezTo>
                  <a:cubicBezTo>
                    <a:pt x="27803" y="51"/>
                    <a:pt x="27727" y="46"/>
                    <a:pt x="27652" y="32"/>
                  </a:cubicBezTo>
                  <a:cubicBezTo>
                    <a:pt x="27591" y="25"/>
                    <a:pt x="27529" y="22"/>
                    <a:pt x="27468" y="22"/>
                  </a:cubicBezTo>
                  <a:cubicBezTo>
                    <a:pt x="27223" y="22"/>
                    <a:pt x="26979" y="71"/>
                    <a:pt x="26734" y="71"/>
                  </a:cubicBezTo>
                  <a:cubicBezTo>
                    <a:pt x="26351" y="71"/>
                    <a:pt x="26007" y="32"/>
                    <a:pt x="25625" y="32"/>
                  </a:cubicBezTo>
                  <a:cubicBezTo>
                    <a:pt x="25380" y="32"/>
                    <a:pt x="25135" y="130"/>
                    <a:pt x="24910" y="130"/>
                  </a:cubicBezTo>
                  <a:cubicBezTo>
                    <a:pt x="24854" y="130"/>
                    <a:pt x="24799" y="124"/>
                    <a:pt x="24745" y="109"/>
                  </a:cubicBezTo>
                  <a:cubicBezTo>
                    <a:pt x="24539" y="29"/>
                    <a:pt x="24334" y="0"/>
                    <a:pt x="24128" y="0"/>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54;p15">
              <a:extLst>
                <a:ext uri="{FF2B5EF4-FFF2-40B4-BE49-F238E27FC236}">
                  <a16:creationId xmlns="" xmlns:a16="http://schemas.microsoft.com/office/drawing/2014/main" id="{F0842CD2-8D68-446E-803D-E20AA8730B4B}"/>
                </a:ext>
              </a:extLst>
            </p:cNvPr>
            <p:cNvSpPr/>
            <p:nvPr/>
          </p:nvSpPr>
          <p:spPr>
            <a:xfrm>
              <a:off x="958124" y="4495133"/>
              <a:ext cx="821" cy="21"/>
            </a:xfrm>
            <a:custGeom>
              <a:avLst/>
              <a:gdLst/>
              <a:ahLst/>
              <a:cxnLst/>
              <a:rect l="l" t="t" r="r" b="b"/>
              <a:pathLst>
                <a:path w="40" h="1" extrusionOk="0">
                  <a:moveTo>
                    <a:pt x="39" y="1"/>
                  </a:moveTo>
                  <a:cubicBezTo>
                    <a:pt x="39" y="1"/>
                    <a:pt x="39" y="1"/>
                    <a:pt x="39" y="1"/>
                  </a:cubicBezTo>
                  <a:cubicBezTo>
                    <a:pt x="39" y="1"/>
                    <a:pt x="1" y="1"/>
                    <a:pt x="1" y="1"/>
                  </a:cubicBezTo>
                  <a:lnTo>
                    <a:pt x="39" y="1"/>
                  </a:ln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55;p15">
              <a:extLst>
                <a:ext uri="{FF2B5EF4-FFF2-40B4-BE49-F238E27FC236}">
                  <a16:creationId xmlns="" xmlns:a16="http://schemas.microsoft.com/office/drawing/2014/main" id="{2DB94734-4DB6-480E-AD93-706BD0369135}"/>
                </a:ext>
              </a:extLst>
            </p:cNvPr>
            <p:cNvSpPr/>
            <p:nvPr/>
          </p:nvSpPr>
          <p:spPr>
            <a:xfrm>
              <a:off x="952645" y="4490086"/>
              <a:ext cx="9438" cy="5068"/>
            </a:xfrm>
            <a:custGeom>
              <a:avLst/>
              <a:gdLst/>
              <a:ahLst/>
              <a:cxnLst/>
              <a:rect l="l" t="t" r="r" b="b"/>
              <a:pathLst>
                <a:path w="460" h="247" extrusionOk="0">
                  <a:moveTo>
                    <a:pt x="354" y="0"/>
                  </a:moveTo>
                  <a:cubicBezTo>
                    <a:pt x="336" y="0"/>
                    <a:pt x="319" y="5"/>
                    <a:pt x="306" y="17"/>
                  </a:cubicBezTo>
                  <a:cubicBezTo>
                    <a:pt x="191" y="56"/>
                    <a:pt x="115" y="132"/>
                    <a:pt x="0" y="170"/>
                  </a:cubicBezTo>
                  <a:cubicBezTo>
                    <a:pt x="115" y="209"/>
                    <a:pt x="191" y="209"/>
                    <a:pt x="306" y="247"/>
                  </a:cubicBezTo>
                  <a:cubicBezTo>
                    <a:pt x="344" y="170"/>
                    <a:pt x="421" y="94"/>
                    <a:pt x="459" y="17"/>
                  </a:cubicBezTo>
                  <a:cubicBezTo>
                    <a:pt x="434" y="17"/>
                    <a:pt x="391" y="0"/>
                    <a:pt x="354" y="0"/>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56;p15">
              <a:extLst>
                <a:ext uri="{FF2B5EF4-FFF2-40B4-BE49-F238E27FC236}">
                  <a16:creationId xmlns="" xmlns:a16="http://schemas.microsoft.com/office/drawing/2014/main" id="{D2E5D3E2-A82A-48C1-89F6-DB34AB328C19}"/>
                </a:ext>
              </a:extLst>
            </p:cNvPr>
            <p:cNvSpPr/>
            <p:nvPr/>
          </p:nvSpPr>
          <p:spPr>
            <a:xfrm>
              <a:off x="-4701" y="876051"/>
              <a:ext cx="970703" cy="1064058"/>
            </a:xfrm>
            <a:custGeom>
              <a:avLst/>
              <a:gdLst/>
              <a:ahLst/>
              <a:cxnLst/>
              <a:rect l="l" t="t" r="r" b="b"/>
              <a:pathLst>
                <a:path w="47311" h="51861" extrusionOk="0">
                  <a:moveTo>
                    <a:pt x="19735" y="0"/>
                  </a:moveTo>
                  <a:cubicBezTo>
                    <a:pt x="19620" y="77"/>
                    <a:pt x="19505" y="191"/>
                    <a:pt x="19391" y="230"/>
                  </a:cubicBezTo>
                  <a:cubicBezTo>
                    <a:pt x="18932" y="268"/>
                    <a:pt x="18473" y="306"/>
                    <a:pt x="17976" y="383"/>
                  </a:cubicBezTo>
                  <a:cubicBezTo>
                    <a:pt x="17555" y="421"/>
                    <a:pt x="17134" y="421"/>
                    <a:pt x="16713" y="497"/>
                  </a:cubicBezTo>
                  <a:cubicBezTo>
                    <a:pt x="16293" y="574"/>
                    <a:pt x="15796" y="574"/>
                    <a:pt x="15413" y="803"/>
                  </a:cubicBezTo>
                  <a:cubicBezTo>
                    <a:pt x="15031" y="1033"/>
                    <a:pt x="14648" y="995"/>
                    <a:pt x="14266" y="1109"/>
                  </a:cubicBezTo>
                  <a:cubicBezTo>
                    <a:pt x="13769" y="1301"/>
                    <a:pt x="13233" y="1454"/>
                    <a:pt x="12736" y="1568"/>
                  </a:cubicBezTo>
                  <a:cubicBezTo>
                    <a:pt x="12009" y="1721"/>
                    <a:pt x="11436" y="2066"/>
                    <a:pt x="10785" y="2333"/>
                  </a:cubicBezTo>
                  <a:cubicBezTo>
                    <a:pt x="10135" y="2563"/>
                    <a:pt x="9523" y="3022"/>
                    <a:pt x="8873" y="3289"/>
                  </a:cubicBezTo>
                  <a:cubicBezTo>
                    <a:pt x="8185" y="3595"/>
                    <a:pt x="7764" y="4207"/>
                    <a:pt x="7114" y="4552"/>
                  </a:cubicBezTo>
                  <a:cubicBezTo>
                    <a:pt x="6961" y="4628"/>
                    <a:pt x="6846" y="4781"/>
                    <a:pt x="6693" y="4857"/>
                  </a:cubicBezTo>
                  <a:cubicBezTo>
                    <a:pt x="6558" y="4925"/>
                    <a:pt x="6691" y="5260"/>
                    <a:pt x="6462" y="5260"/>
                  </a:cubicBezTo>
                  <a:cubicBezTo>
                    <a:pt x="6432" y="5260"/>
                    <a:pt x="6394" y="5254"/>
                    <a:pt x="6349" y="5240"/>
                  </a:cubicBezTo>
                  <a:cubicBezTo>
                    <a:pt x="5699" y="5814"/>
                    <a:pt x="4934" y="6234"/>
                    <a:pt x="4475" y="7038"/>
                  </a:cubicBezTo>
                  <a:cubicBezTo>
                    <a:pt x="4398" y="7190"/>
                    <a:pt x="4207" y="7382"/>
                    <a:pt x="4092" y="7382"/>
                  </a:cubicBezTo>
                  <a:cubicBezTo>
                    <a:pt x="3633" y="7382"/>
                    <a:pt x="3557" y="7917"/>
                    <a:pt x="3136" y="8032"/>
                  </a:cubicBezTo>
                  <a:cubicBezTo>
                    <a:pt x="2945" y="8108"/>
                    <a:pt x="2677" y="8376"/>
                    <a:pt x="2715" y="8491"/>
                  </a:cubicBezTo>
                  <a:cubicBezTo>
                    <a:pt x="2792" y="8988"/>
                    <a:pt x="2333" y="9026"/>
                    <a:pt x="2180" y="9294"/>
                  </a:cubicBezTo>
                  <a:cubicBezTo>
                    <a:pt x="2104" y="9447"/>
                    <a:pt x="2027" y="9562"/>
                    <a:pt x="1912" y="9638"/>
                  </a:cubicBezTo>
                  <a:cubicBezTo>
                    <a:pt x="1530" y="9829"/>
                    <a:pt x="1798" y="10250"/>
                    <a:pt x="1530" y="10518"/>
                  </a:cubicBezTo>
                  <a:cubicBezTo>
                    <a:pt x="1262" y="10709"/>
                    <a:pt x="1033" y="10977"/>
                    <a:pt x="803" y="11245"/>
                  </a:cubicBezTo>
                  <a:cubicBezTo>
                    <a:pt x="688" y="11359"/>
                    <a:pt x="535" y="11589"/>
                    <a:pt x="574" y="11742"/>
                  </a:cubicBezTo>
                  <a:cubicBezTo>
                    <a:pt x="604" y="11987"/>
                    <a:pt x="488" y="12011"/>
                    <a:pt x="342" y="12011"/>
                  </a:cubicBezTo>
                  <a:cubicBezTo>
                    <a:pt x="306" y="12011"/>
                    <a:pt x="268" y="12009"/>
                    <a:pt x="229" y="12009"/>
                  </a:cubicBezTo>
                  <a:cubicBezTo>
                    <a:pt x="229" y="12009"/>
                    <a:pt x="191" y="12124"/>
                    <a:pt x="229" y="12162"/>
                  </a:cubicBezTo>
                  <a:cubicBezTo>
                    <a:pt x="344" y="12354"/>
                    <a:pt x="229" y="12468"/>
                    <a:pt x="76" y="12507"/>
                  </a:cubicBezTo>
                  <a:cubicBezTo>
                    <a:pt x="38" y="12507"/>
                    <a:pt x="38" y="12545"/>
                    <a:pt x="0" y="12545"/>
                  </a:cubicBezTo>
                  <a:lnTo>
                    <a:pt x="0" y="15260"/>
                  </a:lnTo>
                  <a:cubicBezTo>
                    <a:pt x="76" y="15107"/>
                    <a:pt x="191" y="14954"/>
                    <a:pt x="306" y="14763"/>
                  </a:cubicBezTo>
                  <a:cubicBezTo>
                    <a:pt x="421" y="14610"/>
                    <a:pt x="459" y="14381"/>
                    <a:pt x="497" y="14151"/>
                  </a:cubicBezTo>
                  <a:cubicBezTo>
                    <a:pt x="535" y="13807"/>
                    <a:pt x="727" y="13692"/>
                    <a:pt x="1033" y="13692"/>
                  </a:cubicBezTo>
                  <a:cubicBezTo>
                    <a:pt x="1033" y="13501"/>
                    <a:pt x="994" y="13348"/>
                    <a:pt x="994" y="13195"/>
                  </a:cubicBezTo>
                  <a:cubicBezTo>
                    <a:pt x="1109" y="13157"/>
                    <a:pt x="1224" y="13119"/>
                    <a:pt x="1339" y="13042"/>
                  </a:cubicBezTo>
                  <a:cubicBezTo>
                    <a:pt x="1300" y="12889"/>
                    <a:pt x="1300" y="12774"/>
                    <a:pt x="1262" y="12621"/>
                  </a:cubicBezTo>
                  <a:cubicBezTo>
                    <a:pt x="1453" y="12430"/>
                    <a:pt x="1798" y="12354"/>
                    <a:pt x="1759" y="11971"/>
                  </a:cubicBezTo>
                  <a:cubicBezTo>
                    <a:pt x="2257" y="11971"/>
                    <a:pt x="2180" y="11589"/>
                    <a:pt x="2257" y="11283"/>
                  </a:cubicBezTo>
                  <a:cubicBezTo>
                    <a:pt x="2257" y="11206"/>
                    <a:pt x="2333" y="11053"/>
                    <a:pt x="2409" y="11015"/>
                  </a:cubicBezTo>
                  <a:cubicBezTo>
                    <a:pt x="2945" y="10824"/>
                    <a:pt x="2983" y="10288"/>
                    <a:pt x="3213" y="9868"/>
                  </a:cubicBezTo>
                  <a:cubicBezTo>
                    <a:pt x="3272" y="9720"/>
                    <a:pt x="3308" y="9550"/>
                    <a:pt x="3462" y="9550"/>
                  </a:cubicBezTo>
                  <a:cubicBezTo>
                    <a:pt x="3507" y="9550"/>
                    <a:pt x="3563" y="9565"/>
                    <a:pt x="3633" y="9600"/>
                  </a:cubicBezTo>
                  <a:cubicBezTo>
                    <a:pt x="3641" y="9607"/>
                    <a:pt x="3651" y="9610"/>
                    <a:pt x="3662" y="9610"/>
                  </a:cubicBezTo>
                  <a:cubicBezTo>
                    <a:pt x="3711" y="9610"/>
                    <a:pt x="3786" y="9554"/>
                    <a:pt x="3786" y="9523"/>
                  </a:cubicBezTo>
                  <a:cubicBezTo>
                    <a:pt x="3901" y="9026"/>
                    <a:pt x="4437" y="8873"/>
                    <a:pt x="4704" y="8491"/>
                  </a:cubicBezTo>
                  <a:cubicBezTo>
                    <a:pt x="4934" y="8108"/>
                    <a:pt x="5431" y="7841"/>
                    <a:pt x="5775" y="7496"/>
                  </a:cubicBezTo>
                  <a:cubicBezTo>
                    <a:pt x="5928" y="7305"/>
                    <a:pt x="6234" y="7420"/>
                    <a:pt x="6349" y="7152"/>
                  </a:cubicBezTo>
                  <a:cubicBezTo>
                    <a:pt x="6425" y="6885"/>
                    <a:pt x="6693" y="6808"/>
                    <a:pt x="6846" y="6617"/>
                  </a:cubicBezTo>
                  <a:cubicBezTo>
                    <a:pt x="7305" y="6081"/>
                    <a:pt x="7879" y="5699"/>
                    <a:pt x="8414" y="5278"/>
                  </a:cubicBezTo>
                  <a:cubicBezTo>
                    <a:pt x="8758" y="4972"/>
                    <a:pt x="9256" y="4857"/>
                    <a:pt x="9638" y="4590"/>
                  </a:cubicBezTo>
                  <a:cubicBezTo>
                    <a:pt x="10479" y="3978"/>
                    <a:pt x="11436" y="3481"/>
                    <a:pt x="12392" y="3060"/>
                  </a:cubicBezTo>
                  <a:cubicBezTo>
                    <a:pt x="13386" y="2601"/>
                    <a:pt x="14457" y="2104"/>
                    <a:pt x="15604" y="2104"/>
                  </a:cubicBezTo>
                  <a:cubicBezTo>
                    <a:pt x="16102" y="1798"/>
                    <a:pt x="16713" y="1913"/>
                    <a:pt x="17211" y="1721"/>
                  </a:cubicBezTo>
                  <a:cubicBezTo>
                    <a:pt x="17823" y="1530"/>
                    <a:pt x="18473" y="1492"/>
                    <a:pt x="19046" y="1224"/>
                  </a:cubicBezTo>
                  <a:cubicBezTo>
                    <a:pt x="19176" y="1251"/>
                    <a:pt x="19305" y="1262"/>
                    <a:pt x="19434" y="1262"/>
                  </a:cubicBezTo>
                  <a:cubicBezTo>
                    <a:pt x="20014" y="1262"/>
                    <a:pt x="20593" y="1040"/>
                    <a:pt x="21173" y="1040"/>
                  </a:cubicBezTo>
                  <a:cubicBezTo>
                    <a:pt x="21382" y="1040"/>
                    <a:pt x="21591" y="1069"/>
                    <a:pt x="21800" y="1148"/>
                  </a:cubicBezTo>
                  <a:cubicBezTo>
                    <a:pt x="21901" y="1111"/>
                    <a:pt x="22000" y="1096"/>
                    <a:pt x="22098" y="1096"/>
                  </a:cubicBezTo>
                  <a:cubicBezTo>
                    <a:pt x="22407" y="1096"/>
                    <a:pt x="22705" y="1242"/>
                    <a:pt x="23024" y="1301"/>
                  </a:cubicBezTo>
                  <a:cubicBezTo>
                    <a:pt x="23101" y="1308"/>
                    <a:pt x="23177" y="1311"/>
                    <a:pt x="23254" y="1311"/>
                  </a:cubicBezTo>
                  <a:cubicBezTo>
                    <a:pt x="23560" y="1311"/>
                    <a:pt x="23865" y="1262"/>
                    <a:pt x="24171" y="1262"/>
                  </a:cubicBezTo>
                  <a:cubicBezTo>
                    <a:pt x="24477" y="1301"/>
                    <a:pt x="24783" y="1415"/>
                    <a:pt x="25089" y="1492"/>
                  </a:cubicBezTo>
                  <a:cubicBezTo>
                    <a:pt x="25215" y="1567"/>
                    <a:pt x="25340" y="1642"/>
                    <a:pt x="25476" y="1642"/>
                  </a:cubicBezTo>
                  <a:cubicBezTo>
                    <a:pt x="25547" y="1642"/>
                    <a:pt x="25622" y="1621"/>
                    <a:pt x="25701" y="1568"/>
                  </a:cubicBezTo>
                  <a:cubicBezTo>
                    <a:pt x="25714" y="1556"/>
                    <a:pt x="25735" y="1551"/>
                    <a:pt x="25759" y="1551"/>
                  </a:cubicBezTo>
                  <a:cubicBezTo>
                    <a:pt x="25808" y="1551"/>
                    <a:pt x="25867" y="1568"/>
                    <a:pt x="25893" y="1568"/>
                  </a:cubicBezTo>
                  <a:cubicBezTo>
                    <a:pt x="26390" y="1989"/>
                    <a:pt x="27002" y="1836"/>
                    <a:pt x="27499" y="1989"/>
                  </a:cubicBezTo>
                  <a:cubicBezTo>
                    <a:pt x="28073" y="2180"/>
                    <a:pt x="28608" y="2410"/>
                    <a:pt x="29143" y="2486"/>
                  </a:cubicBezTo>
                  <a:cubicBezTo>
                    <a:pt x="29526" y="2563"/>
                    <a:pt x="29794" y="2754"/>
                    <a:pt x="30061" y="2869"/>
                  </a:cubicBezTo>
                  <a:cubicBezTo>
                    <a:pt x="30444" y="3022"/>
                    <a:pt x="30903" y="3060"/>
                    <a:pt x="31323" y="3213"/>
                  </a:cubicBezTo>
                  <a:cubicBezTo>
                    <a:pt x="31553" y="3289"/>
                    <a:pt x="31782" y="3366"/>
                    <a:pt x="31974" y="3519"/>
                  </a:cubicBezTo>
                  <a:cubicBezTo>
                    <a:pt x="32165" y="3678"/>
                    <a:pt x="32330" y="3891"/>
                    <a:pt x="32623" y="3891"/>
                  </a:cubicBezTo>
                  <a:cubicBezTo>
                    <a:pt x="32681" y="3891"/>
                    <a:pt x="32745" y="3882"/>
                    <a:pt x="32815" y="3863"/>
                  </a:cubicBezTo>
                  <a:cubicBezTo>
                    <a:pt x="32820" y="3861"/>
                    <a:pt x="32825" y="3859"/>
                    <a:pt x="32831" y="3859"/>
                  </a:cubicBezTo>
                  <a:cubicBezTo>
                    <a:pt x="32907" y="3859"/>
                    <a:pt x="33016" y="4098"/>
                    <a:pt x="33159" y="4169"/>
                  </a:cubicBezTo>
                  <a:cubicBezTo>
                    <a:pt x="33389" y="4284"/>
                    <a:pt x="33809" y="4322"/>
                    <a:pt x="33848" y="4475"/>
                  </a:cubicBezTo>
                  <a:cubicBezTo>
                    <a:pt x="33924" y="4819"/>
                    <a:pt x="34230" y="4628"/>
                    <a:pt x="34345" y="4781"/>
                  </a:cubicBezTo>
                  <a:cubicBezTo>
                    <a:pt x="34498" y="5049"/>
                    <a:pt x="34766" y="4972"/>
                    <a:pt x="34995" y="5049"/>
                  </a:cubicBezTo>
                  <a:cubicBezTo>
                    <a:pt x="35110" y="5087"/>
                    <a:pt x="35225" y="5163"/>
                    <a:pt x="35339" y="5240"/>
                  </a:cubicBezTo>
                  <a:cubicBezTo>
                    <a:pt x="35607" y="5469"/>
                    <a:pt x="35875" y="5699"/>
                    <a:pt x="36181" y="5928"/>
                  </a:cubicBezTo>
                  <a:cubicBezTo>
                    <a:pt x="36487" y="6158"/>
                    <a:pt x="36793" y="6349"/>
                    <a:pt x="37099" y="6579"/>
                  </a:cubicBezTo>
                  <a:cubicBezTo>
                    <a:pt x="37787" y="7076"/>
                    <a:pt x="38284" y="7688"/>
                    <a:pt x="38858" y="8300"/>
                  </a:cubicBezTo>
                  <a:cubicBezTo>
                    <a:pt x="39164" y="8606"/>
                    <a:pt x="39393" y="8950"/>
                    <a:pt x="39661" y="9256"/>
                  </a:cubicBezTo>
                  <a:cubicBezTo>
                    <a:pt x="39967" y="9562"/>
                    <a:pt x="40311" y="9868"/>
                    <a:pt x="40541" y="10212"/>
                  </a:cubicBezTo>
                  <a:cubicBezTo>
                    <a:pt x="41038" y="10900"/>
                    <a:pt x="41497" y="11589"/>
                    <a:pt x="42185" y="12162"/>
                  </a:cubicBezTo>
                  <a:cubicBezTo>
                    <a:pt x="42300" y="12239"/>
                    <a:pt x="42224" y="12583"/>
                    <a:pt x="42338" y="12660"/>
                  </a:cubicBezTo>
                  <a:cubicBezTo>
                    <a:pt x="42874" y="13080"/>
                    <a:pt x="42721" y="13807"/>
                    <a:pt x="43256" y="14266"/>
                  </a:cubicBezTo>
                  <a:cubicBezTo>
                    <a:pt x="43524" y="14495"/>
                    <a:pt x="43639" y="14993"/>
                    <a:pt x="43792" y="15375"/>
                  </a:cubicBezTo>
                  <a:cubicBezTo>
                    <a:pt x="43906" y="15643"/>
                    <a:pt x="43868" y="15987"/>
                    <a:pt x="44212" y="16140"/>
                  </a:cubicBezTo>
                  <a:cubicBezTo>
                    <a:pt x="44251" y="16140"/>
                    <a:pt x="44289" y="16217"/>
                    <a:pt x="44289" y="16255"/>
                  </a:cubicBezTo>
                  <a:cubicBezTo>
                    <a:pt x="44365" y="17096"/>
                    <a:pt x="44901" y="17785"/>
                    <a:pt x="45130" y="18550"/>
                  </a:cubicBezTo>
                  <a:cubicBezTo>
                    <a:pt x="45207" y="18894"/>
                    <a:pt x="45207" y="19276"/>
                    <a:pt x="45398" y="19506"/>
                  </a:cubicBezTo>
                  <a:cubicBezTo>
                    <a:pt x="45627" y="19773"/>
                    <a:pt x="45589" y="19926"/>
                    <a:pt x="45589" y="20194"/>
                  </a:cubicBezTo>
                  <a:cubicBezTo>
                    <a:pt x="45589" y="20653"/>
                    <a:pt x="45780" y="21112"/>
                    <a:pt x="45857" y="21609"/>
                  </a:cubicBezTo>
                  <a:cubicBezTo>
                    <a:pt x="45895" y="21839"/>
                    <a:pt x="45895" y="22068"/>
                    <a:pt x="45933" y="22336"/>
                  </a:cubicBezTo>
                  <a:cubicBezTo>
                    <a:pt x="45933" y="22489"/>
                    <a:pt x="45895" y="22718"/>
                    <a:pt x="45972" y="22833"/>
                  </a:cubicBezTo>
                  <a:cubicBezTo>
                    <a:pt x="46163" y="23139"/>
                    <a:pt x="46010" y="23407"/>
                    <a:pt x="45972" y="23636"/>
                  </a:cubicBezTo>
                  <a:cubicBezTo>
                    <a:pt x="45895" y="24133"/>
                    <a:pt x="45895" y="24516"/>
                    <a:pt x="46086" y="24975"/>
                  </a:cubicBezTo>
                  <a:cubicBezTo>
                    <a:pt x="46239" y="25319"/>
                    <a:pt x="46125" y="25778"/>
                    <a:pt x="46125" y="26161"/>
                  </a:cubicBezTo>
                  <a:cubicBezTo>
                    <a:pt x="46125" y="26734"/>
                    <a:pt x="45857" y="27270"/>
                    <a:pt x="46048" y="27843"/>
                  </a:cubicBezTo>
                  <a:cubicBezTo>
                    <a:pt x="46125" y="27996"/>
                    <a:pt x="46048" y="28341"/>
                    <a:pt x="45972" y="28570"/>
                  </a:cubicBezTo>
                  <a:cubicBezTo>
                    <a:pt x="45704" y="29220"/>
                    <a:pt x="45704" y="29870"/>
                    <a:pt x="45742" y="30521"/>
                  </a:cubicBezTo>
                  <a:cubicBezTo>
                    <a:pt x="45742" y="30712"/>
                    <a:pt x="45627" y="30941"/>
                    <a:pt x="45551" y="31132"/>
                  </a:cubicBezTo>
                  <a:cubicBezTo>
                    <a:pt x="45360" y="31591"/>
                    <a:pt x="45513" y="32127"/>
                    <a:pt x="45398" y="32624"/>
                  </a:cubicBezTo>
                  <a:cubicBezTo>
                    <a:pt x="45360" y="32815"/>
                    <a:pt x="45398" y="32930"/>
                    <a:pt x="45168" y="33083"/>
                  </a:cubicBezTo>
                  <a:cubicBezTo>
                    <a:pt x="45016" y="33198"/>
                    <a:pt x="44901" y="33580"/>
                    <a:pt x="44977" y="33771"/>
                  </a:cubicBezTo>
                  <a:cubicBezTo>
                    <a:pt x="45130" y="34192"/>
                    <a:pt x="44939" y="34536"/>
                    <a:pt x="44824" y="34881"/>
                  </a:cubicBezTo>
                  <a:cubicBezTo>
                    <a:pt x="44633" y="35493"/>
                    <a:pt x="44327" y="36066"/>
                    <a:pt x="44098" y="36678"/>
                  </a:cubicBezTo>
                  <a:cubicBezTo>
                    <a:pt x="43983" y="36908"/>
                    <a:pt x="44021" y="37252"/>
                    <a:pt x="43868" y="37367"/>
                  </a:cubicBezTo>
                  <a:cubicBezTo>
                    <a:pt x="43562" y="37520"/>
                    <a:pt x="43600" y="37787"/>
                    <a:pt x="43486" y="38017"/>
                  </a:cubicBezTo>
                  <a:cubicBezTo>
                    <a:pt x="43371" y="38246"/>
                    <a:pt x="43256" y="38437"/>
                    <a:pt x="43141" y="38667"/>
                  </a:cubicBezTo>
                  <a:cubicBezTo>
                    <a:pt x="42797" y="39508"/>
                    <a:pt x="42377" y="40235"/>
                    <a:pt x="41918" y="41000"/>
                  </a:cubicBezTo>
                  <a:cubicBezTo>
                    <a:pt x="41612" y="41574"/>
                    <a:pt x="41191" y="42071"/>
                    <a:pt x="40847" y="42645"/>
                  </a:cubicBezTo>
                  <a:cubicBezTo>
                    <a:pt x="40617" y="42989"/>
                    <a:pt x="40235" y="43256"/>
                    <a:pt x="39929" y="43562"/>
                  </a:cubicBezTo>
                  <a:cubicBezTo>
                    <a:pt x="39240" y="44213"/>
                    <a:pt x="38590" y="44863"/>
                    <a:pt x="37825" y="45360"/>
                  </a:cubicBezTo>
                  <a:cubicBezTo>
                    <a:pt x="37672" y="45437"/>
                    <a:pt x="37634" y="45666"/>
                    <a:pt x="37519" y="45781"/>
                  </a:cubicBezTo>
                  <a:cubicBezTo>
                    <a:pt x="37213" y="46048"/>
                    <a:pt x="36907" y="46278"/>
                    <a:pt x="36563" y="46546"/>
                  </a:cubicBezTo>
                  <a:cubicBezTo>
                    <a:pt x="36334" y="46699"/>
                    <a:pt x="36066" y="46852"/>
                    <a:pt x="35913" y="47119"/>
                  </a:cubicBezTo>
                  <a:cubicBezTo>
                    <a:pt x="35784" y="47312"/>
                    <a:pt x="35629" y="47613"/>
                    <a:pt x="35332" y="47613"/>
                  </a:cubicBezTo>
                  <a:cubicBezTo>
                    <a:pt x="35276" y="47613"/>
                    <a:pt x="35215" y="47603"/>
                    <a:pt x="35148" y="47578"/>
                  </a:cubicBezTo>
                  <a:cubicBezTo>
                    <a:pt x="35072" y="47578"/>
                    <a:pt x="34957" y="47617"/>
                    <a:pt x="34957" y="47693"/>
                  </a:cubicBezTo>
                  <a:cubicBezTo>
                    <a:pt x="34842" y="48037"/>
                    <a:pt x="34536" y="48114"/>
                    <a:pt x="34192" y="48152"/>
                  </a:cubicBezTo>
                  <a:cubicBezTo>
                    <a:pt x="34001" y="48190"/>
                    <a:pt x="33848" y="48420"/>
                    <a:pt x="33656" y="48458"/>
                  </a:cubicBezTo>
                  <a:cubicBezTo>
                    <a:pt x="33350" y="48573"/>
                    <a:pt x="32968" y="48534"/>
                    <a:pt x="32739" y="48879"/>
                  </a:cubicBezTo>
                  <a:cubicBezTo>
                    <a:pt x="32712" y="48906"/>
                    <a:pt x="32646" y="48933"/>
                    <a:pt x="32583" y="48933"/>
                  </a:cubicBezTo>
                  <a:cubicBezTo>
                    <a:pt x="32557" y="48933"/>
                    <a:pt x="32531" y="48928"/>
                    <a:pt x="32509" y="48917"/>
                  </a:cubicBezTo>
                  <a:cubicBezTo>
                    <a:pt x="32432" y="48878"/>
                    <a:pt x="32359" y="48862"/>
                    <a:pt x="32289" y="48862"/>
                  </a:cubicBezTo>
                  <a:cubicBezTo>
                    <a:pt x="31969" y="48862"/>
                    <a:pt x="31709" y="49192"/>
                    <a:pt x="31371" y="49192"/>
                  </a:cubicBezTo>
                  <a:cubicBezTo>
                    <a:pt x="31343" y="49192"/>
                    <a:pt x="31314" y="49189"/>
                    <a:pt x="31285" y="49185"/>
                  </a:cubicBezTo>
                  <a:cubicBezTo>
                    <a:pt x="31056" y="49644"/>
                    <a:pt x="30597" y="49529"/>
                    <a:pt x="30253" y="49605"/>
                  </a:cubicBezTo>
                  <a:cubicBezTo>
                    <a:pt x="29832" y="49720"/>
                    <a:pt x="29373" y="49758"/>
                    <a:pt x="28990" y="50026"/>
                  </a:cubicBezTo>
                  <a:cubicBezTo>
                    <a:pt x="28952" y="50064"/>
                    <a:pt x="28914" y="50103"/>
                    <a:pt x="28876" y="50103"/>
                  </a:cubicBezTo>
                  <a:cubicBezTo>
                    <a:pt x="28734" y="50103"/>
                    <a:pt x="28613" y="49893"/>
                    <a:pt x="28514" y="49893"/>
                  </a:cubicBezTo>
                  <a:cubicBezTo>
                    <a:pt x="28479" y="49893"/>
                    <a:pt x="28447" y="49918"/>
                    <a:pt x="28417" y="49988"/>
                  </a:cubicBezTo>
                  <a:cubicBezTo>
                    <a:pt x="28363" y="50131"/>
                    <a:pt x="28301" y="50165"/>
                    <a:pt x="28235" y="50165"/>
                  </a:cubicBezTo>
                  <a:cubicBezTo>
                    <a:pt x="28173" y="50165"/>
                    <a:pt x="28108" y="50135"/>
                    <a:pt x="28041" y="50135"/>
                  </a:cubicBezTo>
                  <a:cubicBezTo>
                    <a:pt x="28026" y="50135"/>
                    <a:pt x="28011" y="50137"/>
                    <a:pt x="27996" y="50141"/>
                  </a:cubicBezTo>
                  <a:cubicBezTo>
                    <a:pt x="27690" y="50217"/>
                    <a:pt x="27308" y="50103"/>
                    <a:pt x="27078" y="50485"/>
                  </a:cubicBezTo>
                  <a:cubicBezTo>
                    <a:pt x="27040" y="50561"/>
                    <a:pt x="26810" y="50600"/>
                    <a:pt x="26696" y="50600"/>
                  </a:cubicBezTo>
                  <a:cubicBezTo>
                    <a:pt x="26524" y="50581"/>
                    <a:pt x="26351" y="50533"/>
                    <a:pt x="26189" y="50533"/>
                  </a:cubicBezTo>
                  <a:cubicBezTo>
                    <a:pt x="26026" y="50533"/>
                    <a:pt x="25873" y="50581"/>
                    <a:pt x="25740" y="50753"/>
                  </a:cubicBezTo>
                  <a:cubicBezTo>
                    <a:pt x="25740" y="50772"/>
                    <a:pt x="25701" y="50781"/>
                    <a:pt x="25658" y="50781"/>
                  </a:cubicBezTo>
                  <a:cubicBezTo>
                    <a:pt x="25615" y="50781"/>
                    <a:pt x="25567" y="50772"/>
                    <a:pt x="25548" y="50753"/>
                  </a:cubicBezTo>
                  <a:cubicBezTo>
                    <a:pt x="25413" y="50634"/>
                    <a:pt x="25262" y="50598"/>
                    <a:pt x="25110" y="50598"/>
                  </a:cubicBezTo>
                  <a:cubicBezTo>
                    <a:pt x="24918" y="50598"/>
                    <a:pt x="24724" y="50655"/>
                    <a:pt x="24554" y="50676"/>
                  </a:cubicBezTo>
                  <a:cubicBezTo>
                    <a:pt x="24404" y="50696"/>
                    <a:pt x="24254" y="50703"/>
                    <a:pt x="24104" y="50703"/>
                  </a:cubicBezTo>
                  <a:cubicBezTo>
                    <a:pt x="23766" y="50703"/>
                    <a:pt x="23429" y="50668"/>
                    <a:pt x="23092" y="50668"/>
                  </a:cubicBezTo>
                  <a:cubicBezTo>
                    <a:pt x="23005" y="50668"/>
                    <a:pt x="22919" y="50670"/>
                    <a:pt x="22833" y="50676"/>
                  </a:cubicBezTo>
                  <a:cubicBezTo>
                    <a:pt x="22503" y="50676"/>
                    <a:pt x="22174" y="50618"/>
                    <a:pt x="21835" y="50618"/>
                  </a:cubicBezTo>
                  <a:cubicBezTo>
                    <a:pt x="21624" y="50618"/>
                    <a:pt x="21409" y="50641"/>
                    <a:pt x="21188" y="50714"/>
                  </a:cubicBezTo>
                  <a:cubicBezTo>
                    <a:pt x="20423" y="50370"/>
                    <a:pt x="19582" y="50561"/>
                    <a:pt x="18779" y="50447"/>
                  </a:cubicBezTo>
                  <a:cubicBezTo>
                    <a:pt x="18435" y="50409"/>
                    <a:pt x="18090" y="50217"/>
                    <a:pt x="17746" y="50179"/>
                  </a:cubicBezTo>
                  <a:cubicBezTo>
                    <a:pt x="17325" y="50179"/>
                    <a:pt x="16905" y="50179"/>
                    <a:pt x="16484" y="50103"/>
                  </a:cubicBezTo>
                  <a:cubicBezTo>
                    <a:pt x="16063" y="50064"/>
                    <a:pt x="15566" y="50026"/>
                    <a:pt x="15222" y="49835"/>
                  </a:cubicBezTo>
                  <a:cubicBezTo>
                    <a:pt x="14686" y="49491"/>
                    <a:pt x="14036" y="49529"/>
                    <a:pt x="13539" y="49185"/>
                  </a:cubicBezTo>
                  <a:cubicBezTo>
                    <a:pt x="12698" y="48687"/>
                    <a:pt x="11780" y="48305"/>
                    <a:pt x="10938" y="47808"/>
                  </a:cubicBezTo>
                  <a:cubicBezTo>
                    <a:pt x="10059" y="47311"/>
                    <a:pt x="9179" y="46775"/>
                    <a:pt x="8338" y="46240"/>
                  </a:cubicBezTo>
                  <a:cubicBezTo>
                    <a:pt x="8146" y="46125"/>
                    <a:pt x="7764" y="46087"/>
                    <a:pt x="7764" y="46010"/>
                  </a:cubicBezTo>
                  <a:cubicBezTo>
                    <a:pt x="7726" y="45666"/>
                    <a:pt x="7458" y="45819"/>
                    <a:pt x="7343" y="45704"/>
                  </a:cubicBezTo>
                  <a:cubicBezTo>
                    <a:pt x="6502" y="44939"/>
                    <a:pt x="5393" y="44404"/>
                    <a:pt x="4819" y="43333"/>
                  </a:cubicBezTo>
                  <a:cubicBezTo>
                    <a:pt x="4781" y="43256"/>
                    <a:pt x="4743" y="43218"/>
                    <a:pt x="4704" y="43142"/>
                  </a:cubicBezTo>
                  <a:cubicBezTo>
                    <a:pt x="4590" y="42912"/>
                    <a:pt x="4131" y="43027"/>
                    <a:pt x="4092" y="42606"/>
                  </a:cubicBezTo>
                  <a:cubicBezTo>
                    <a:pt x="4092" y="42415"/>
                    <a:pt x="3748" y="42224"/>
                    <a:pt x="3595" y="42033"/>
                  </a:cubicBezTo>
                  <a:cubicBezTo>
                    <a:pt x="3404" y="41803"/>
                    <a:pt x="3213" y="41574"/>
                    <a:pt x="3060" y="41306"/>
                  </a:cubicBezTo>
                  <a:cubicBezTo>
                    <a:pt x="2830" y="40923"/>
                    <a:pt x="2639" y="40541"/>
                    <a:pt x="2409" y="40159"/>
                  </a:cubicBezTo>
                  <a:cubicBezTo>
                    <a:pt x="2371" y="40082"/>
                    <a:pt x="2257" y="40006"/>
                    <a:pt x="2218" y="39891"/>
                  </a:cubicBezTo>
                  <a:cubicBezTo>
                    <a:pt x="2104" y="39776"/>
                    <a:pt x="1989" y="39661"/>
                    <a:pt x="1989" y="39508"/>
                  </a:cubicBezTo>
                  <a:cubicBezTo>
                    <a:pt x="1989" y="39202"/>
                    <a:pt x="1759" y="39049"/>
                    <a:pt x="1568" y="38858"/>
                  </a:cubicBezTo>
                  <a:cubicBezTo>
                    <a:pt x="1377" y="38705"/>
                    <a:pt x="1147" y="38514"/>
                    <a:pt x="1147" y="38323"/>
                  </a:cubicBezTo>
                  <a:cubicBezTo>
                    <a:pt x="1109" y="37902"/>
                    <a:pt x="650" y="37634"/>
                    <a:pt x="688" y="37175"/>
                  </a:cubicBezTo>
                  <a:cubicBezTo>
                    <a:pt x="688" y="37061"/>
                    <a:pt x="459" y="36908"/>
                    <a:pt x="268" y="36755"/>
                  </a:cubicBezTo>
                  <a:cubicBezTo>
                    <a:pt x="344" y="36334"/>
                    <a:pt x="153" y="35990"/>
                    <a:pt x="0" y="35646"/>
                  </a:cubicBezTo>
                  <a:lnTo>
                    <a:pt x="0" y="38399"/>
                  </a:lnTo>
                  <a:cubicBezTo>
                    <a:pt x="76" y="38437"/>
                    <a:pt x="115" y="38476"/>
                    <a:pt x="191" y="38552"/>
                  </a:cubicBezTo>
                  <a:cubicBezTo>
                    <a:pt x="306" y="38667"/>
                    <a:pt x="344" y="38858"/>
                    <a:pt x="459" y="39011"/>
                  </a:cubicBezTo>
                  <a:cubicBezTo>
                    <a:pt x="535" y="39241"/>
                    <a:pt x="612" y="39470"/>
                    <a:pt x="765" y="39661"/>
                  </a:cubicBezTo>
                  <a:cubicBezTo>
                    <a:pt x="994" y="40082"/>
                    <a:pt x="1300" y="40503"/>
                    <a:pt x="1568" y="40923"/>
                  </a:cubicBezTo>
                  <a:cubicBezTo>
                    <a:pt x="1798" y="41306"/>
                    <a:pt x="2218" y="41574"/>
                    <a:pt x="2218" y="42071"/>
                  </a:cubicBezTo>
                  <a:cubicBezTo>
                    <a:pt x="2830" y="42836"/>
                    <a:pt x="3442" y="43562"/>
                    <a:pt x="4054" y="44327"/>
                  </a:cubicBezTo>
                  <a:cubicBezTo>
                    <a:pt x="4360" y="44672"/>
                    <a:pt x="4704" y="45016"/>
                    <a:pt x="5048" y="45322"/>
                  </a:cubicBezTo>
                  <a:cubicBezTo>
                    <a:pt x="5316" y="45551"/>
                    <a:pt x="5622" y="45742"/>
                    <a:pt x="5890" y="45934"/>
                  </a:cubicBezTo>
                  <a:cubicBezTo>
                    <a:pt x="6502" y="46393"/>
                    <a:pt x="7190" y="46813"/>
                    <a:pt x="7764" y="47311"/>
                  </a:cubicBezTo>
                  <a:cubicBezTo>
                    <a:pt x="7955" y="47502"/>
                    <a:pt x="8223" y="47464"/>
                    <a:pt x="8299" y="47617"/>
                  </a:cubicBezTo>
                  <a:cubicBezTo>
                    <a:pt x="8414" y="47884"/>
                    <a:pt x="8605" y="47884"/>
                    <a:pt x="8797" y="47999"/>
                  </a:cubicBezTo>
                  <a:cubicBezTo>
                    <a:pt x="9103" y="48190"/>
                    <a:pt x="9409" y="48534"/>
                    <a:pt x="9753" y="48534"/>
                  </a:cubicBezTo>
                  <a:cubicBezTo>
                    <a:pt x="10212" y="48573"/>
                    <a:pt x="10441" y="48879"/>
                    <a:pt x="10785" y="49070"/>
                  </a:cubicBezTo>
                  <a:cubicBezTo>
                    <a:pt x="10938" y="49146"/>
                    <a:pt x="11168" y="49146"/>
                    <a:pt x="11359" y="49185"/>
                  </a:cubicBezTo>
                  <a:cubicBezTo>
                    <a:pt x="11397" y="49185"/>
                    <a:pt x="11436" y="49223"/>
                    <a:pt x="11474" y="49261"/>
                  </a:cubicBezTo>
                  <a:cubicBezTo>
                    <a:pt x="11512" y="49376"/>
                    <a:pt x="11550" y="49491"/>
                    <a:pt x="11589" y="49567"/>
                  </a:cubicBezTo>
                  <a:cubicBezTo>
                    <a:pt x="11684" y="49567"/>
                    <a:pt x="11789" y="49558"/>
                    <a:pt x="11885" y="49558"/>
                  </a:cubicBezTo>
                  <a:cubicBezTo>
                    <a:pt x="11981" y="49558"/>
                    <a:pt x="12067" y="49567"/>
                    <a:pt x="12124" y="49605"/>
                  </a:cubicBezTo>
                  <a:cubicBezTo>
                    <a:pt x="12659" y="49950"/>
                    <a:pt x="12774" y="50026"/>
                    <a:pt x="13577" y="50103"/>
                  </a:cubicBezTo>
                  <a:cubicBezTo>
                    <a:pt x="13807" y="50409"/>
                    <a:pt x="14342" y="50103"/>
                    <a:pt x="14495" y="50600"/>
                  </a:cubicBezTo>
                  <a:cubicBezTo>
                    <a:pt x="15102" y="50743"/>
                    <a:pt x="15576" y="51219"/>
                    <a:pt x="16259" y="51219"/>
                  </a:cubicBezTo>
                  <a:cubicBezTo>
                    <a:pt x="16308" y="51219"/>
                    <a:pt x="16357" y="51217"/>
                    <a:pt x="16408" y="51212"/>
                  </a:cubicBezTo>
                  <a:cubicBezTo>
                    <a:pt x="16489" y="51200"/>
                    <a:pt x="16573" y="51195"/>
                    <a:pt x="16658" y="51195"/>
                  </a:cubicBezTo>
                  <a:cubicBezTo>
                    <a:pt x="17128" y="51195"/>
                    <a:pt x="17637" y="51361"/>
                    <a:pt x="18090" y="51556"/>
                  </a:cubicBezTo>
                  <a:cubicBezTo>
                    <a:pt x="18220" y="51614"/>
                    <a:pt x="18339" y="51633"/>
                    <a:pt x="18455" y="51633"/>
                  </a:cubicBezTo>
                  <a:cubicBezTo>
                    <a:pt x="18647" y="51633"/>
                    <a:pt x="18832" y="51580"/>
                    <a:pt x="19046" y="51556"/>
                  </a:cubicBezTo>
                  <a:cubicBezTo>
                    <a:pt x="19060" y="51554"/>
                    <a:pt x="19073" y="51553"/>
                    <a:pt x="19086" y="51553"/>
                  </a:cubicBezTo>
                  <a:cubicBezTo>
                    <a:pt x="19326" y="51553"/>
                    <a:pt x="19523" y="51819"/>
                    <a:pt x="19774" y="51819"/>
                  </a:cubicBezTo>
                  <a:cubicBezTo>
                    <a:pt x="19822" y="51819"/>
                    <a:pt x="19873" y="51809"/>
                    <a:pt x="19926" y="51785"/>
                  </a:cubicBezTo>
                  <a:cubicBezTo>
                    <a:pt x="20003" y="51785"/>
                    <a:pt x="20041" y="51709"/>
                    <a:pt x="20079" y="51709"/>
                  </a:cubicBezTo>
                  <a:cubicBezTo>
                    <a:pt x="20309" y="51709"/>
                    <a:pt x="20560" y="51644"/>
                    <a:pt x="20800" y="51644"/>
                  </a:cubicBezTo>
                  <a:cubicBezTo>
                    <a:pt x="20880" y="51644"/>
                    <a:pt x="20959" y="51651"/>
                    <a:pt x="21035" y="51671"/>
                  </a:cubicBezTo>
                  <a:cubicBezTo>
                    <a:pt x="21219" y="51739"/>
                    <a:pt x="21402" y="51836"/>
                    <a:pt x="21586" y="51836"/>
                  </a:cubicBezTo>
                  <a:cubicBezTo>
                    <a:pt x="21708" y="51836"/>
                    <a:pt x="21831" y="51793"/>
                    <a:pt x="21953" y="51671"/>
                  </a:cubicBezTo>
                  <a:cubicBezTo>
                    <a:pt x="21972" y="51651"/>
                    <a:pt x="22011" y="51642"/>
                    <a:pt x="22049" y="51642"/>
                  </a:cubicBezTo>
                  <a:cubicBezTo>
                    <a:pt x="22087" y="51642"/>
                    <a:pt x="22125" y="51651"/>
                    <a:pt x="22144" y="51671"/>
                  </a:cubicBezTo>
                  <a:cubicBezTo>
                    <a:pt x="22375" y="51809"/>
                    <a:pt x="22600" y="51861"/>
                    <a:pt x="22821" y="51861"/>
                  </a:cubicBezTo>
                  <a:cubicBezTo>
                    <a:pt x="23149" y="51861"/>
                    <a:pt x="23469" y="51747"/>
                    <a:pt x="23789" y="51632"/>
                  </a:cubicBezTo>
                  <a:cubicBezTo>
                    <a:pt x="24109" y="51690"/>
                    <a:pt x="24406" y="51837"/>
                    <a:pt x="24732" y="51837"/>
                  </a:cubicBezTo>
                  <a:cubicBezTo>
                    <a:pt x="24835" y="51837"/>
                    <a:pt x="24941" y="51822"/>
                    <a:pt x="25051" y="51785"/>
                  </a:cubicBezTo>
                  <a:cubicBezTo>
                    <a:pt x="25103" y="51760"/>
                    <a:pt x="25206" y="51596"/>
                    <a:pt x="25315" y="51596"/>
                  </a:cubicBezTo>
                  <a:cubicBezTo>
                    <a:pt x="25368" y="51596"/>
                    <a:pt x="25422" y="51634"/>
                    <a:pt x="25472" y="51747"/>
                  </a:cubicBezTo>
                  <a:cubicBezTo>
                    <a:pt x="25595" y="51673"/>
                    <a:pt x="25719" y="51631"/>
                    <a:pt x="25853" y="51631"/>
                  </a:cubicBezTo>
                  <a:cubicBezTo>
                    <a:pt x="25926" y="51631"/>
                    <a:pt x="26002" y="51644"/>
                    <a:pt x="26084" y="51671"/>
                  </a:cubicBezTo>
                  <a:cubicBezTo>
                    <a:pt x="26148" y="51696"/>
                    <a:pt x="26211" y="51705"/>
                    <a:pt x="26278" y="51705"/>
                  </a:cubicBezTo>
                  <a:cubicBezTo>
                    <a:pt x="26411" y="51705"/>
                    <a:pt x="26555" y="51671"/>
                    <a:pt x="26734" y="51671"/>
                  </a:cubicBezTo>
                  <a:cubicBezTo>
                    <a:pt x="26839" y="51636"/>
                    <a:pt x="26719" y="51279"/>
                    <a:pt x="26964" y="51279"/>
                  </a:cubicBezTo>
                  <a:cubicBezTo>
                    <a:pt x="26986" y="51279"/>
                    <a:pt x="27011" y="51282"/>
                    <a:pt x="27040" y="51288"/>
                  </a:cubicBezTo>
                  <a:cubicBezTo>
                    <a:pt x="27116" y="51288"/>
                    <a:pt x="27193" y="51518"/>
                    <a:pt x="27269" y="51632"/>
                  </a:cubicBezTo>
                  <a:cubicBezTo>
                    <a:pt x="27384" y="51556"/>
                    <a:pt x="27537" y="51403"/>
                    <a:pt x="27690" y="51403"/>
                  </a:cubicBezTo>
                  <a:cubicBezTo>
                    <a:pt x="28149" y="51365"/>
                    <a:pt x="28531" y="51135"/>
                    <a:pt x="28837" y="50791"/>
                  </a:cubicBezTo>
                  <a:cubicBezTo>
                    <a:pt x="29107" y="50899"/>
                    <a:pt x="29367" y="50954"/>
                    <a:pt x="29613" y="50954"/>
                  </a:cubicBezTo>
                  <a:cubicBezTo>
                    <a:pt x="30064" y="50954"/>
                    <a:pt x="30466" y="50767"/>
                    <a:pt x="30788" y="50370"/>
                  </a:cubicBezTo>
                  <a:cubicBezTo>
                    <a:pt x="30903" y="50485"/>
                    <a:pt x="31017" y="50600"/>
                    <a:pt x="31132" y="50600"/>
                  </a:cubicBezTo>
                  <a:cubicBezTo>
                    <a:pt x="31323" y="50561"/>
                    <a:pt x="31515" y="50523"/>
                    <a:pt x="31706" y="50294"/>
                  </a:cubicBezTo>
                  <a:cubicBezTo>
                    <a:pt x="31801" y="50151"/>
                    <a:pt x="31942" y="50037"/>
                    <a:pt x="32098" y="50037"/>
                  </a:cubicBezTo>
                  <a:cubicBezTo>
                    <a:pt x="32193" y="50037"/>
                    <a:pt x="32294" y="50078"/>
                    <a:pt x="32394" y="50179"/>
                  </a:cubicBezTo>
                  <a:cubicBezTo>
                    <a:pt x="32624" y="50064"/>
                    <a:pt x="32853" y="49911"/>
                    <a:pt x="33083" y="49873"/>
                  </a:cubicBezTo>
                  <a:cubicBezTo>
                    <a:pt x="33465" y="49797"/>
                    <a:pt x="33733" y="49682"/>
                    <a:pt x="33886" y="49185"/>
                  </a:cubicBezTo>
                  <a:cubicBezTo>
                    <a:pt x="34001" y="49338"/>
                    <a:pt x="34039" y="49376"/>
                    <a:pt x="34115" y="49491"/>
                  </a:cubicBezTo>
                  <a:cubicBezTo>
                    <a:pt x="34460" y="48993"/>
                    <a:pt x="35225" y="49032"/>
                    <a:pt x="35607" y="48496"/>
                  </a:cubicBezTo>
                  <a:cubicBezTo>
                    <a:pt x="35652" y="48511"/>
                    <a:pt x="35692" y="48518"/>
                    <a:pt x="35730" y="48518"/>
                  </a:cubicBezTo>
                  <a:cubicBezTo>
                    <a:pt x="35984" y="48518"/>
                    <a:pt x="36106" y="48224"/>
                    <a:pt x="36372" y="48190"/>
                  </a:cubicBezTo>
                  <a:cubicBezTo>
                    <a:pt x="36640" y="48152"/>
                    <a:pt x="36907" y="47808"/>
                    <a:pt x="37175" y="47617"/>
                  </a:cubicBezTo>
                  <a:cubicBezTo>
                    <a:pt x="37481" y="47349"/>
                    <a:pt x="37864" y="47158"/>
                    <a:pt x="38093" y="46813"/>
                  </a:cubicBezTo>
                  <a:cubicBezTo>
                    <a:pt x="38590" y="46163"/>
                    <a:pt x="39240" y="45704"/>
                    <a:pt x="39852" y="45207"/>
                  </a:cubicBezTo>
                  <a:cubicBezTo>
                    <a:pt x="40044" y="45054"/>
                    <a:pt x="40197" y="44901"/>
                    <a:pt x="40350" y="44710"/>
                  </a:cubicBezTo>
                  <a:cubicBezTo>
                    <a:pt x="40464" y="44557"/>
                    <a:pt x="40579" y="44404"/>
                    <a:pt x="40694" y="44251"/>
                  </a:cubicBezTo>
                  <a:cubicBezTo>
                    <a:pt x="41229" y="43715"/>
                    <a:pt x="41765" y="43218"/>
                    <a:pt x="42224" y="42645"/>
                  </a:cubicBezTo>
                  <a:cubicBezTo>
                    <a:pt x="42950" y="41803"/>
                    <a:pt x="43409" y="40809"/>
                    <a:pt x="44021" y="39853"/>
                  </a:cubicBezTo>
                  <a:cubicBezTo>
                    <a:pt x="44251" y="39470"/>
                    <a:pt x="44442" y="39088"/>
                    <a:pt x="44671" y="38667"/>
                  </a:cubicBezTo>
                  <a:cubicBezTo>
                    <a:pt x="44824" y="38285"/>
                    <a:pt x="44977" y="37902"/>
                    <a:pt x="45168" y="37520"/>
                  </a:cubicBezTo>
                  <a:cubicBezTo>
                    <a:pt x="45321" y="37252"/>
                    <a:pt x="45321" y="36946"/>
                    <a:pt x="45589" y="36716"/>
                  </a:cubicBezTo>
                  <a:cubicBezTo>
                    <a:pt x="45819" y="36525"/>
                    <a:pt x="45551" y="36143"/>
                    <a:pt x="45857" y="35952"/>
                  </a:cubicBezTo>
                  <a:cubicBezTo>
                    <a:pt x="45819" y="35569"/>
                    <a:pt x="46010" y="35263"/>
                    <a:pt x="46125" y="34919"/>
                  </a:cubicBezTo>
                  <a:cubicBezTo>
                    <a:pt x="46278" y="34575"/>
                    <a:pt x="46278" y="34154"/>
                    <a:pt x="46431" y="33810"/>
                  </a:cubicBezTo>
                  <a:cubicBezTo>
                    <a:pt x="46660" y="33198"/>
                    <a:pt x="46507" y="32509"/>
                    <a:pt x="46928" y="31974"/>
                  </a:cubicBezTo>
                  <a:cubicBezTo>
                    <a:pt x="46966" y="31936"/>
                    <a:pt x="46966" y="31859"/>
                    <a:pt x="46928" y="31821"/>
                  </a:cubicBezTo>
                  <a:cubicBezTo>
                    <a:pt x="46813" y="31247"/>
                    <a:pt x="47119" y="30674"/>
                    <a:pt x="47043" y="30100"/>
                  </a:cubicBezTo>
                  <a:cubicBezTo>
                    <a:pt x="46966" y="29335"/>
                    <a:pt x="47310" y="28685"/>
                    <a:pt x="47272" y="27920"/>
                  </a:cubicBezTo>
                  <a:cubicBezTo>
                    <a:pt x="47234" y="27231"/>
                    <a:pt x="47234" y="26505"/>
                    <a:pt x="47272" y="25778"/>
                  </a:cubicBezTo>
                  <a:cubicBezTo>
                    <a:pt x="47310" y="25281"/>
                    <a:pt x="47196" y="24784"/>
                    <a:pt x="47234" y="24286"/>
                  </a:cubicBezTo>
                  <a:cubicBezTo>
                    <a:pt x="47272" y="23751"/>
                    <a:pt x="47196" y="23216"/>
                    <a:pt x="47157" y="22680"/>
                  </a:cubicBezTo>
                  <a:cubicBezTo>
                    <a:pt x="47081" y="22183"/>
                    <a:pt x="46966" y="21686"/>
                    <a:pt x="46813" y="21189"/>
                  </a:cubicBezTo>
                  <a:cubicBezTo>
                    <a:pt x="46584" y="20577"/>
                    <a:pt x="46698" y="19812"/>
                    <a:pt x="46278" y="19238"/>
                  </a:cubicBezTo>
                  <a:cubicBezTo>
                    <a:pt x="46239" y="19200"/>
                    <a:pt x="46239" y="19085"/>
                    <a:pt x="46278" y="19009"/>
                  </a:cubicBezTo>
                  <a:cubicBezTo>
                    <a:pt x="46469" y="18703"/>
                    <a:pt x="46278" y="18473"/>
                    <a:pt x="46125" y="18282"/>
                  </a:cubicBezTo>
                  <a:cubicBezTo>
                    <a:pt x="45972" y="18129"/>
                    <a:pt x="46010" y="18052"/>
                    <a:pt x="46010" y="17899"/>
                  </a:cubicBezTo>
                  <a:cubicBezTo>
                    <a:pt x="46010" y="17746"/>
                    <a:pt x="45895" y="17593"/>
                    <a:pt x="45819" y="17440"/>
                  </a:cubicBezTo>
                  <a:cubicBezTo>
                    <a:pt x="45589" y="17020"/>
                    <a:pt x="45245" y="16599"/>
                    <a:pt x="45168" y="16102"/>
                  </a:cubicBezTo>
                  <a:cubicBezTo>
                    <a:pt x="45092" y="15681"/>
                    <a:pt x="44863" y="15337"/>
                    <a:pt x="44710" y="14954"/>
                  </a:cubicBezTo>
                  <a:cubicBezTo>
                    <a:pt x="44595" y="14725"/>
                    <a:pt x="44365" y="14495"/>
                    <a:pt x="44327" y="14228"/>
                  </a:cubicBezTo>
                  <a:cubicBezTo>
                    <a:pt x="44251" y="13654"/>
                    <a:pt x="43906" y="13233"/>
                    <a:pt x="43715" y="12698"/>
                  </a:cubicBezTo>
                  <a:cubicBezTo>
                    <a:pt x="43562" y="12315"/>
                    <a:pt x="43409" y="11895"/>
                    <a:pt x="43141" y="11589"/>
                  </a:cubicBezTo>
                  <a:cubicBezTo>
                    <a:pt x="42606" y="10939"/>
                    <a:pt x="42147" y="10212"/>
                    <a:pt x="41573" y="9562"/>
                  </a:cubicBezTo>
                  <a:cubicBezTo>
                    <a:pt x="41076" y="9026"/>
                    <a:pt x="40617" y="8453"/>
                    <a:pt x="40120" y="7917"/>
                  </a:cubicBezTo>
                  <a:cubicBezTo>
                    <a:pt x="40082" y="7879"/>
                    <a:pt x="40158" y="7726"/>
                    <a:pt x="40120" y="7726"/>
                  </a:cubicBezTo>
                  <a:cubicBezTo>
                    <a:pt x="39623" y="7458"/>
                    <a:pt x="39126" y="7190"/>
                    <a:pt x="39011" y="6579"/>
                  </a:cubicBezTo>
                  <a:cubicBezTo>
                    <a:pt x="38980" y="6579"/>
                    <a:pt x="38925" y="6530"/>
                    <a:pt x="38904" y="6530"/>
                  </a:cubicBezTo>
                  <a:cubicBezTo>
                    <a:pt x="38899" y="6530"/>
                    <a:pt x="38896" y="6533"/>
                    <a:pt x="38896" y="6540"/>
                  </a:cubicBezTo>
                  <a:cubicBezTo>
                    <a:pt x="38830" y="6559"/>
                    <a:pt x="38776" y="6568"/>
                    <a:pt x="38731" y="6568"/>
                  </a:cubicBezTo>
                  <a:cubicBezTo>
                    <a:pt x="38410" y="6568"/>
                    <a:pt x="38562" y="6139"/>
                    <a:pt x="38361" y="6005"/>
                  </a:cubicBezTo>
                  <a:cubicBezTo>
                    <a:pt x="38284" y="6081"/>
                    <a:pt x="38208" y="6120"/>
                    <a:pt x="38131" y="6196"/>
                  </a:cubicBezTo>
                  <a:cubicBezTo>
                    <a:pt x="37864" y="5890"/>
                    <a:pt x="37481" y="5661"/>
                    <a:pt x="37405" y="5316"/>
                  </a:cubicBezTo>
                  <a:cubicBezTo>
                    <a:pt x="37213" y="4781"/>
                    <a:pt x="36754" y="4934"/>
                    <a:pt x="36487" y="4704"/>
                  </a:cubicBezTo>
                  <a:cubicBezTo>
                    <a:pt x="36372" y="4628"/>
                    <a:pt x="36295" y="4475"/>
                    <a:pt x="36142" y="4399"/>
                  </a:cubicBezTo>
                  <a:cubicBezTo>
                    <a:pt x="35798" y="4246"/>
                    <a:pt x="35416" y="4016"/>
                    <a:pt x="35072" y="3748"/>
                  </a:cubicBezTo>
                  <a:cubicBezTo>
                    <a:pt x="34766" y="3519"/>
                    <a:pt x="34345" y="3328"/>
                    <a:pt x="33924" y="3136"/>
                  </a:cubicBezTo>
                  <a:cubicBezTo>
                    <a:pt x="33465" y="2983"/>
                    <a:pt x="33083" y="2563"/>
                    <a:pt x="32547" y="2563"/>
                  </a:cubicBezTo>
                  <a:cubicBezTo>
                    <a:pt x="32471" y="2563"/>
                    <a:pt x="32356" y="2486"/>
                    <a:pt x="32280" y="2448"/>
                  </a:cubicBezTo>
                  <a:cubicBezTo>
                    <a:pt x="31974" y="2257"/>
                    <a:pt x="31706" y="2066"/>
                    <a:pt x="31362" y="1951"/>
                  </a:cubicBezTo>
                  <a:cubicBezTo>
                    <a:pt x="30712" y="1760"/>
                    <a:pt x="30061" y="1530"/>
                    <a:pt x="29411" y="1262"/>
                  </a:cubicBezTo>
                  <a:cubicBezTo>
                    <a:pt x="29105" y="1148"/>
                    <a:pt x="28761" y="1224"/>
                    <a:pt x="28493" y="956"/>
                  </a:cubicBezTo>
                  <a:cubicBezTo>
                    <a:pt x="28480" y="943"/>
                    <a:pt x="28460" y="938"/>
                    <a:pt x="28435" y="938"/>
                  </a:cubicBezTo>
                  <a:cubicBezTo>
                    <a:pt x="28342" y="938"/>
                    <a:pt x="28181" y="1013"/>
                    <a:pt x="28070" y="1013"/>
                  </a:cubicBezTo>
                  <a:cubicBezTo>
                    <a:pt x="28041" y="1013"/>
                    <a:pt x="28016" y="1008"/>
                    <a:pt x="27996" y="995"/>
                  </a:cubicBezTo>
                  <a:cubicBezTo>
                    <a:pt x="27461" y="497"/>
                    <a:pt x="26772" y="689"/>
                    <a:pt x="26160" y="536"/>
                  </a:cubicBezTo>
                  <a:cubicBezTo>
                    <a:pt x="25089" y="268"/>
                    <a:pt x="23980" y="153"/>
                    <a:pt x="22871" y="153"/>
                  </a:cubicBezTo>
                  <a:cubicBezTo>
                    <a:pt x="22756" y="153"/>
                    <a:pt x="22642" y="38"/>
                    <a:pt x="22489" y="0"/>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57;p15">
              <a:extLst>
                <a:ext uri="{FF2B5EF4-FFF2-40B4-BE49-F238E27FC236}">
                  <a16:creationId xmlns="" xmlns:a16="http://schemas.microsoft.com/office/drawing/2014/main" id="{B4669A22-71A1-4930-A889-92FC62A75477}"/>
                </a:ext>
              </a:extLst>
            </p:cNvPr>
            <p:cNvSpPr/>
            <p:nvPr/>
          </p:nvSpPr>
          <p:spPr>
            <a:xfrm>
              <a:off x="412748" y="1409650"/>
              <a:ext cx="1876264" cy="1901418"/>
            </a:xfrm>
            <a:custGeom>
              <a:avLst/>
              <a:gdLst/>
              <a:ahLst/>
              <a:cxnLst/>
              <a:rect l="l" t="t" r="r" b="b"/>
              <a:pathLst>
                <a:path w="91447" h="92673" extrusionOk="0">
                  <a:moveTo>
                    <a:pt x="43966" y="889"/>
                  </a:moveTo>
                  <a:cubicBezTo>
                    <a:pt x="44166" y="889"/>
                    <a:pt x="44362" y="950"/>
                    <a:pt x="44557" y="1110"/>
                  </a:cubicBezTo>
                  <a:cubicBezTo>
                    <a:pt x="44569" y="1121"/>
                    <a:pt x="44593" y="1126"/>
                    <a:pt x="44624" y="1126"/>
                  </a:cubicBezTo>
                  <a:cubicBezTo>
                    <a:pt x="44698" y="1126"/>
                    <a:pt x="44809" y="1098"/>
                    <a:pt x="44863" y="1071"/>
                  </a:cubicBezTo>
                  <a:cubicBezTo>
                    <a:pt x="45246" y="1003"/>
                    <a:pt x="45623" y="969"/>
                    <a:pt x="45998" y="969"/>
                  </a:cubicBezTo>
                  <a:cubicBezTo>
                    <a:pt x="46672" y="969"/>
                    <a:pt x="47336" y="1080"/>
                    <a:pt x="48000" y="1301"/>
                  </a:cubicBezTo>
                  <a:cubicBezTo>
                    <a:pt x="48335" y="1406"/>
                    <a:pt x="48659" y="1499"/>
                    <a:pt x="48984" y="1499"/>
                  </a:cubicBezTo>
                  <a:cubicBezTo>
                    <a:pt x="49252" y="1499"/>
                    <a:pt x="49521" y="1436"/>
                    <a:pt x="49797" y="1263"/>
                  </a:cubicBezTo>
                  <a:cubicBezTo>
                    <a:pt x="49946" y="1411"/>
                    <a:pt x="50071" y="1629"/>
                    <a:pt x="50299" y="1629"/>
                  </a:cubicBezTo>
                  <a:cubicBezTo>
                    <a:pt x="50365" y="1629"/>
                    <a:pt x="50439" y="1611"/>
                    <a:pt x="50524" y="1569"/>
                  </a:cubicBezTo>
                  <a:cubicBezTo>
                    <a:pt x="50584" y="1532"/>
                    <a:pt x="50653" y="1519"/>
                    <a:pt x="50726" y="1519"/>
                  </a:cubicBezTo>
                  <a:cubicBezTo>
                    <a:pt x="50885" y="1519"/>
                    <a:pt x="51068" y="1581"/>
                    <a:pt x="51250" y="1607"/>
                  </a:cubicBezTo>
                  <a:cubicBezTo>
                    <a:pt x="51442" y="1607"/>
                    <a:pt x="51633" y="1645"/>
                    <a:pt x="51824" y="1722"/>
                  </a:cubicBezTo>
                  <a:cubicBezTo>
                    <a:pt x="52360" y="1951"/>
                    <a:pt x="52933" y="1836"/>
                    <a:pt x="53469" y="1951"/>
                  </a:cubicBezTo>
                  <a:cubicBezTo>
                    <a:pt x="53492" y="1956"/>
                    <a:pt x="53516" y="1958"/>
                    <a:pt x="53539" y="1958"/>
                  </a:cubicBezTo>
                  <a:cubicBezTo>
                    <a:pt x="53619" y="1958"/>
                    <a:pt x="53699" y="1936"/>
                    <a:pt x="53775" y="1936"/>
                  </a:cubicBezTo>
                  <a:cubicBezTo>
                    <a:pt x="53857" y="1936"/>
                    <a:pt x="53934" y="1961"/>
                    <a:pt x="54004" y="2066"/>
                  </a:cubicBezTo>
                  <a:cubicBezTo>
                    <a:pt x="54054" y="2153"/>
                    <a:pt x="54108" y="2179"/>
                    <a:pt x="54164" y="2179"/>
                  </a:cubicBezTo>
                  <a:cubicBezTo>
                    <a:pt x="54252" y="2179"/>
                    <a:pt x="54346" y="2115"/>
                    <a:pt x="54442" y="2115"/>
                  </a:cubicBezTo>
                  <a:cubicBezTo>
                    <a:pt x="54474" y="2115"/>
                    <a:pt x="54507" y="2123"/>
                    <a:pt x="54540" y="2142"/>
                  </a:cubicBezTo>
                  <a:cubicBezTo>
                    <a:pt x="55152" y="2563"/>
                    <a:pt x="55916" y="2525"/>
                    <a:pt x="56605" y="2716"/>
                  </a:cubicBezTo>
                  <a:cubicBezTo>
                    <a:pt x="57179" y="2869"/>
                    <a:pt x="57714" y="3060"/>
                    <a:pt x="58288" y="3098"/>
                  </a:cubicBezTo>
                  <a:cubicBezTo>
                    <a:pt x="58364" y="3098"/>
                    <a:pt x="58479" y="3137"/>
                    <a:pt x="58555" y="3213"/>
                  </a:cubicBezTo>
                  <a:cubicBezTo>
                    <a:pt x="59550" y="3787"/>
                    <a:pt x="60621" y="4093"/>
                    <a:pt x="61692" y="4437"/>
                  </a:cubicBezTo>
                  <a:cubicBezTo>
                    <a:pt x="61806" y="4475"/>
                    <a:pt x="61921" y="4590"/>
                    <a:pt x="62036" y="4705"/>
                  </a:cubicBezTo>
                  <a:cubicBezTo>
                    <a:pt x="62180" y="4820"/>
                    <a:pt x="62303" y="4936"/>
                    <a:pt x="62470" y="4936"/>
                  </a:cubicBezTo>
                  <a:cubicBezTo>
                    <a:pt x="62524" y="4936"/>
                    <a:pt x="62582" y="4924"/>
                    <a:pt x="62648" y="4896"/>
                  </a:cubicBezTo>
                  <a:cubicBezTo>
                    <a:pt x="62686" y="4896"/>
                    <a:pt x="62763" y="5011"/>
                    <a:pt x="62801" y="5049"/>
                  </a:cubicBezTo>
                  <a:cubicBezTo>
                    <a:pt x="62834" y="5099"/>
                    <a:pt x="62853" y="5127"/>
                    <a:pt x="62886" y="5127"/>
                  </a:cubicBezTo>
                  <a:cubicBezTo>
                    <a:pt x="62928" y="5127"/>
                    <a:pt x="62994" y="5080"/>
                    <a:pt x="63145" y="4973"/>
                  </a:cubicBezTo>
                  <a:cubicBezTo>
                    <a:pt x="63451" y="5202"/>
                    <a:pt x="63795" y="5508"/>
                    <a:pt x="64139" y="5699"/>
                  </a:cubicBezTo>
                  <a:cubicBezTo>
                    <a:pt x="64522" y="5890"/>
                    <a:pt x="64904" y="5967"/>
                    <a:pt x="65363" y="6158"/>
                  </a:cubicBezTo>
                  <a:cubicBezTo>
                    <a:pt x="65401" y="6082"/>
                    <a:pt x="65516" y="5929"/>
                    <a:pt x="65707" y="5699"/>
                  </a:cubicBezTo>
                  <a:lnTo>
                    <a:pt x="65707" y="6502"/>
                  </a:lnTo>
                  <a:cubicBezTo>
                    <a:pt x="65774" y="6482"/>
                    <a:pt x="65837" y="6474"/>
                    <a:pt x="65898" y="6474"/>
                  </a:cubicBezTo>
                  <a:cubicBezTo>
                    <a:pt x="66184" y="6474"/>
                    <a:pt x="66411" y="6662"/>
                    <a:pt x="66664" y="6694"/>
                  </a:cubicBezTo>
                  <a:cubicBezTo>
                    <a:pt x="67352" y="6770"/>
                    <a:pt x="67926" y="7191"/>
                    <a:pt x="68538" y="7497"/>
                  </a:cubicBezTo>
                  <a:cubicBezTo>
                    <a:pt x="69150" y="7803"/>
                    <a:pt x="69685" y="8300"/>
                    <a:pt x="70297" y="8606"/>
                  </a:cubicBezTo>
                  <a:cubicBezTo>
                    <a:pt x="71062" y="8912"/>
                    <a:pt x="71636" y="9486"/>
                    <a:pt x="72286" y="9945"/>
                  </a:cubicBezTo>
                  <a:cubicBezTo>
                    <a:pt x="72553" y="10097"/>
                    <a:pt x="72706" y="10365"/>
                    <a:pt x="72936" y="10556"/>
                  </a:cubicBezTo>
                  <a:cubicBezTo>
                    <a:pt x="74083" y="11513"/>
                    <a:pt x="75154" y="12545"/>
                    <a:pt x="76340" y="13463"/>
                  </a:cubicBezTo>
                  <a:cubicBezTo>
                    <a:pt x="76914" y="13884"/>
                    <a:pt x="77372" y="14496"/>
                    <a:pt x="78023" y="14840"/>
                  </a:cubicBezTo>
                  <a:cubicBezTo>
                    <a:pt x="78214" y="15452"/>
                    <a:pt x="78749" y="15681"/>
                    <a:pt x="79170" y="16064"/>
                  </a:cubicBezTo>
                  <a:cubicBezTo>
                    <a:pt x="79247" y="16140"/>
                    <a:pt x="79285" y="16332"/>
                    <a:pt x="79323" y="16485"/>
                  </a:cubicBezTo>
                  <a:cubicBezTo>
                    <a:pt x="79667" y="17097"/>
                    <a:pt x="80356" y="17479"/>
                    <a:pt x="80623" y="18167"/>
                  </a:cubicBezTo>
                  <a:cubicBezTo>
                    <a:pt x="81159" y="18359"/>
                    <a:pt x="81274" y="18932"/>
                    <a:pt x="81618" y="19315"/>
                  </a:cubicBezTo>
                  <a:cubicBezTo>
                    <a:pt x="82077" y="19850"/>
                    <a:pt x="82536" y="20386"/>
                    <a:pt x="82727" y="21112"/>
                  </a:cubicBezTo>
                  <a:cubicBezTo>
                    <a:pt x="82727" y="21151"/>
                    <a:pt x="82803" y="21227"/>
                    <a:pt x="82880" y="21265"/>
                  </a:cubicBezTo>
                  <a:cubicBezTo>
                    <a:pt x="83339" y="21418"/>
                    <a:pt x="83415" y="21916"/>
                    <a:pt x="83645" y="22298"/>
                  </a:cubicBezTo>
                  <a:cubicBezTo>
                    <a:pt x="83721" y="22451"/>
                    <a:pt x="83760" y="22604"/>
                    <a:pt x="83951" y="22719"/>
                  </a:cubicBezTo>
                  <a:cubicBezTo>
                    <a:pt x="84066" y="22795"/>
                    <a:pt x="83874" y="23139"/>
                    <a:pt x="84180" y="23139"/>
                  </a:cubicBezTo>
                  <a:cubicBezTo>
                    <a:pt x="84142" y="23369"/>
                    <a:pt x="84639" y="23484"/>
                    <a:pt x="84371" y="23751"/>
                  </a:cubicBezTo>
                  <a:cubicBezTo>
                    <a:pt x="84601" y="24172"/>
                    <a:pt x="84830" y="24631"/>
                    <a:pt x="85060" y="25052"/>
                  </a:cubicBezTo>
                  <a:cubicBezTo>
                    <a:pt x="85175" y="25243"/>
                    <a:pt x="85328" y="25396"/>
                    <a:pt x="85366" y="25625"/>
                  </a:cubicBezTo>
                  <a:cubicBezTo>
                    <a:pt x="85442" y="25817"/>
                    <a:pt x="85442" y="25970"/>
                    <a:pt x="85634" y="26123"/>
                  </a:cubicBezTo>
                  <a:cubicBezTo>
                    <a:pt x="85748" y="26161"/>
                    <a:pt x="85710" y="26467"/>
                    <a:pt x="85825" y="26582"/>
                  </a:cubicBezTo>
                  <a:cubicBezTo>
                    <a:pt x="86016" y="26735"/>
                    <a:pt x="85710" y="27040"/>
                    <a:pt x="86093" y="27117"/>
                  </a:cubicBezTo>
                  <a:cubicBezTo>
                    <a:pt x="86207" y="27117"/>
                    <a:pt x="86246" y="27499"/>
                    <a:pt x="86322" y="27691"/>
                  </a:cubicBezTo>
                  <a:cubicBezTo>
                    <a:pt x="86399" y="27920"/>
                    <a:pt x="86513" y="28073"/>
                    <a:pt x="86590" y="28264"/>
                  </a:cubicBezTo>
                  <a:cubicBezTo>
                    <a:pt x="86666" y="28456"/>
                    <a:pt x="86743" y="28685"/>
                    <a:pt x="86781" y="28876"/>
                  </a:cubicBezTo>
                  <a:cubicBezTo>
                    <a:pt x="86819" y="28953"/>
                    <a:pt x="86934" y="28991"/>
                    <a:pt x="86972" y="29068"/>
                  </a:cubicBezTo>
                  <a:cubicBezTo>
                    <a:pt x="87049" y="29182"/>
                    <a:pt x="87202" y="29297"/>
                    <a:pt x="87202" y="29412"/>
                  </a:cubicBezTo>
                  <a:cubicBezTo>
                    <a:pt x="87202" y="29756"/>
                    <a:pt x="87469" y="29985"/>
                    <a:pt x="87508" y="30291"/>
                  </a:cubicBezTo>
                  <a:cubicBezTo>
                    <a:pt x="87584" y="30674"/>
                    <a:pt x="87699" y="30980"/>
                    <a:pt x="87967" y="31286"/>
                  </a:cubicBezTo>
                  <a:cubicBezTo>
                    <a:pt x="88234" y="31592"/>
                    <a:pt x="88196" y="32127"/>
                    <a:pt x="88349" y="32510"/>
                  </a:cubicBezTo>
                  <a:cubicBezTo>
                    <a:pt x="88540" y="33045"/>
                    <a:pt x="88655" y="33619"/>
                    <a:pt x="88961" y="34116"/>
                  </a:cubicBezTo>
                  <a:cubicBezTo>
                    <a:pt x="89229" y="34498"/>
                    <a:pt x="89420" y="34996"/>
                    <a:pt x="89420" y="35455"/>
                  </a:cubicBezTo>
                  <a:cubicBezTo>
                    <a:pt x="89382" y="35799"/>
                    <a:pt x="89688" y="36067"/>
                    <a:pt x="89611" y="36334"/>
                  </a:cubicBezTo>
                  <a:cubicBezTo>
                    <a:pt x="89458" y="36717"/>
                    <a:pt x="89688" y="36908"/>
                    <a:pt x="89879" y="37137"/>
                  </a:cubicBezTo>
                  <a:cubicBezTo>
                    <a:pt x="89611" y="37596"/>
                    <a:pt x="90108" y="38017"/>
                    <a:pt x="89917" y="38514"/>
                  </a:cubicBezTo>
                  <a:cubicBezTo>
                    <a:pt x="89802" y="38820"/>
                    <a:pt x="90070" y="39279"/>
                    <a:pt x="90070" y="39662"/>
                  </a:cubicBezTo>
                  <a:cubicBezTo>
                    <a:pt x="90108" y="40427"/>
                    <a:pt x="90070" y="41192"/>
                    <a:pt x="90070" y="41918"/>
                  </a:cubicBezTo>
                  <a:cubicBezTo>
                    <a:pt x="90070" y="42109"/>
                    <a:pt x="90147" y="42301"/>
                    <a:pt x="90108" y="42492"/>
                  </a:cubicBezTo>
                  <a:cubicBezTo>
                    <a:pt x="90070" y="43486"/>
                    <a:pt x="90185" y="44442"/>
                    <a:pt x="90147" y="45399"/>
                  </a:cubicBezTo>
                  <a:cubicBezTo>
                    <a:pt x="90108" y="45858"/>
                    <a:pt x="90108" y="46278"/>
                    <a:pt x="90070" y="46737"/>
                  </a:cubicBezTo>
                  <a:cubicBezTo>
                    <a:pt x="89994" y="47464"/>
                    <a:pt x="89917" y="48191"/>
                    <a:pt x="90032" y="48879"/>
                  </a:cubicBezTo>
                  <a:cubicBezTo>
                    <a:pt x="90070" y="49185"/>
                    <a:pt x="89726" y="49376"/>
                    <a:pt x="89955" y="49720"/>
                  </a:cubicBezTo>
                  <a:cubicBezTo>
                    <a:pt x="90070" y="49912"/>
                    <a:pt x="89994" y="50294"/>
                    <a:pt x="89955" y="50600"/>
                  </a:cubicBezTo>
                  <a:cubicBezTo>
                    <a:pt x="89917" y="50868"/>
                    <a:pt x="89802" y="51174"/>
                    <a:pt x="89726" y="51441"/>
                  </a:cubicBezTo>
                  <a:cubicBezTo>
                    <a:pt x="89649" y="51747"/>
                    <a:pt x="89573" y="52053"/>
                    <a:pt x="89573" y="52359"/>
                  </a:cubicBezTo>
                  <a:cubicBezTo>
                    <a:pt x="89611" y="53010"/>
                    <a:pt x="89382" y="53660"/>
                    <a:pt x="89267" y="54310"/>
                  </a:cubicBezTo>
                  <a:cubicBezTo>
                    <a:pt x="89114" y="54998"/>
                    <a:pt x="88846" y="55649"/>
                    <a:pt x="88770" y="56337"/>
                  </a:cubicBezTo>
                  <a:cubicBezTo>
                    <a:pt x="88732" y="56796"/>
                    <a:pt x="88464" y="57255"/>
                    <a:pt x="88579" y="57752"/>
                  </a:cubicBezTo>
                  <a:cubicBezTo>
                    <a:pt x="88579" y="57829"/>
                    <a:pt x="88502" y="57943"/>
                    <a:pt x="88426" y="58058"/>
                  </a:cubicBezTo>
                  <a:cubicBezTo>
                    <a:pt x="88349" y="58173"/>
                    <a:pt x="88234" y="58326"/>
                    <a:pt x="88234" y="58479"/>
                  </a:cubicBezTo>
                  <a:cubicBezTo>
                    <a:pt x="88120" y="59091"/>
                    <a:pt x="88043" y="59664"/>
                    <a:pt x="87661" y="60200"/>
                  </a:cubicBezTo>
                  <a:cubicBezTo>
                    <a:pt x="87622" y="60276"/>
                    <a:pt x="87584" y="60429"/>
                    <a:pt x="87584" y="60544"/>
                  </a:cubicBezTo>
                  <a:cubicBezTo>
                    <a:pt x="87546" y="60620"/>
                    <a:pt x="87622" y="60773"/>
                    <a:pt x="87584" y="60850"/>
                  </a:cubicBezTo>
                  <a:cubicBezTo>
                    <a:pt x="87087" y="61538"/>
                    <a:pt x="87163" y="62495"/>
                    <a:pt x="86552" y="63145"/>
                  </a:cubicBezTo>
                  <a:cubicBezTo>
                    <a:pt x="86628" y="63718"/>
                    <a:pt x="86207" y="64024"/>
                    <a:pt x="86016" y="64483"/>
                  </a:cubicBezTo>
                  <a:cubicBezTo>
                    <a:pt x="85863" y="64904"/>
                    <a:pt x="85787" y="65363"/>
                    <a:pt x="85442" y="65707"/>
                  </a:cubicBezTo>
                  <a:cubicBezTo>
                    <a:pt x="85328" y="65860"/>
                    <a:pt x="85366" y="66090"/>
                    <a:pt x="85328" y="66281"/>
                  </a:cubicBezTo>
                  <a:cubicBezTo>
                    <a:pt x="85251" y="66549"/>
                    <a:pt x="85136" y="66816"/>
                    <a:pt x="85022" y="67084"/>
                  </a:cubicBezTo>
                  <a:cubicBezTo>
                    <a:pt x="84945" y="67314"/>
                    <a:pt x="84869" y="67734"/>
                    <a:pt x="84716" y="67772"/>
                  </a:cubicBezTo>
                  <a:cubicBezTo>
                    <a:pt x="84218" y="67925"/>
                    <a:pt x="84601" y="68231"/>
                    <a:pt x="84486" y="68423"/>
                  </a:cubicBezTo>
                  <a:cubicBezTo>
                    <a:pt x="84448" y="68461"/>
                    <a:pt x="84486" y="68576"/>
                    <a:pt x="84448" y="68576"/>
                  </a:cubicBezTo>
                  <a:cubicBezTo>
                    <a:pt x="83951" y="68920"/>
                    <a:pt x="83874" y="69532"/>
                    <a:pt x="83607" y="69991"/>
                  </a:cubicBezTo>
                  <a:cubicBezTo>
                    <a:pt x="83492" y="70106"/>
                    <a:pt x="83454" y="70297"/>
                    <a:pt x="83377" y="70450"/>
                  </a:cubicBezTo>
                  <a:cubicBezTo>
                    <a:pt x="83301" y="70641"/>
                    <a:pt x="83262" y="70832"/>
                    <a:pt x="83109" y="70985"/>
                  </a:cubicBezTo>
                  <a:cubicBezTo>
                    <a:pt x="82612" y="71482"/>
                    <a:pt x="82344" y="72133"/>
                    <a:pt x="81924" y="72630"/>
                  </a:cubicBezTo>
                  <a:cubicBezTo>
                    <a:pt x="81733" y="72897"/>
                    <a:pt x="81618" y="73318"/>
                    <a:pt x="81197" y="73395"/>
                  </a:cubicBezTo>
                  <a:cubicBezTo>
                    <a:pt x="81159" y="73854"/>
                    <a:pt x="80738" y="74045"/>
                    <a:pt x="80585" y="74389"/>
                  </a:cubicBezTo>
                  <a:cubicBezTo>
                    <a:pt x="80241" y="75077"/>
                    <a:pt x="79629" y="75498"/>
                    <a:pt x="79208" y="76072"/>
                  </a:cubicBezTo>
                  <a:cubicBezTo>
                    <a:pt x="78749" y="76646"/>
                    <a:pt x="78290" y="77181"/>
                    <a:pt x="77831" y="77755"/>
                  </a:cubicBezTo>
                  <a:cubicBezTo>
                    <a:pt x="77717" y="77908"/>
                    <a:pt x="77372" y="77869"/>
                    <a:pt x="77372" y="78175"/>
                  </a:cubicBezTo>
                  <a:cubicBezTo>
                    <a:pt x="77372" y="78328"/>
                    <a:pt x="77181" y="78367"/>
                    <a:pt x="76990" y="78367"/>
                  </a:cubicBezTo>
                  <a:cubicBezTo>
                    <a:pt x="77028" y="78673"/>
                    <a:pt x="76722" y="78673"/>
                    <a:pt x="76569" y="78826"/>
                  </a:cubicBezTo>
                  <a:cubicBezTo>
                    <a:pt x="76416" y="78979"/>
                    <a:pt x="76302" y="79132"/>
                    <a:pt x="76187" y="79285"/>
                  </a:cubicBezTo>
                  <a:cubicBezTo>
                    <a:pt x="76187" y="79323"/>
                    <a:pt x="76187" y="79438"/>
                    <a:pt x="76149" y="79438"/>
                  </a:cubicBezTo>
                  <a:cubicBezTo>
                    <a:pt x="75537" y="79552"/>
                    <a:pt x="75422" y="80279"/>
                    <a:pt x="74848" y="80508"/>
                  </a:cubicBezTo>
                  <a:cubicBezTo>
                    <a:pt x="74428" y="80700"/>
                    <a:pt x="74122" y="81197"/>
                    <a:pt x="73777" y="81541"/>
                  </a:cubicBezTo>
                  <a:cubicBezTo>
                    <a:pt x="73605" y="81679"/>
                    <a:pt x="73526" y="81973"/>
                    <a:pt x="73231" y="81973"/>
                  </a:cubicBezTo>
                  <a:cubicBezTo>
                    <a:pt x="73199" y="81973"/>
                    <a:pt x="73165" y="81969"/>
                    <a:pt x="73127" y="81962"/>
                  </a:cubicBezTo>
                  <a:cubicBezTo>
                    <a:pt x="73122" y="81956"/>
                    <a:pt x="73116" y="81954"/>
                    <a:pt x="73111" y="81954"/>
                  </a:cubicBezTo>
                  <a:cubicBezTo>
                    <a:pt x="73078" y="81954"/>
                    <a:pt x="73045" y="82038"/>
                    <a:pt x="73012" y="82038"/>
                  </a:cubicBezTo>
                  <a:cubicBezTo>
                    <a:pt x="72807" y="82038"/>
                    <a:pt x="73031" y="82438"/>
                    <a:pt x="72749" y="82438"/>
                  </a:cubicBezTo>
                  <a:cubicBezTo>
                    <a:pt x="72717" y="82438"/>
                    <a:pt x="72677" y="82433"/>
                    <a:pt x="72630" y="82421"/>
                  </a:cubicBezTo>
                  <a:cubicBezTo>
                    <a:pt x="72621" y="82418"/>
                    <a:pt x="72612" y="82416"/>
                    <a:pt x="72603" y="82416"/>
                  </a:cubicBezTo>
                  <a:cubicBezTo>
                    <a:pt x="72486" y="82416"/>
                    <a:pt x="72310" y="82621"/>
                    <a:pt x="72133" y="82727"/>
                  </a:cubicBezTo>
                  <a:cubicBezTo>
                    <a:pt x="72095" y="82765"/>
                    <a:pt x="72056" y="82765"/>
                    <a:pt x="72056" y="82765"/>
                  </a:cubicBezTo>
                  <a:cubicBezTo>
                    <a:pt x="71980" y="83339"/>
                    <a:pt x="71368" y="83339"/>
                    <a:pt x="71062" y="83645"/>
                  </a:cubicBezTo>
                  <a:cubicBezTo>
                    <a:pt x="71024" y="83683"/>
                    <a:pt x="70909" y="83683"/>
                    <a:pt x="70871" y="83721"/>
                  </a:cubicBezTo>
                  <a:cubicBezTo>
                    <a:pt x="70412" y="84410"/>
                    <a:pt x="69647" y="84639"/>
                    <a:pt x="68920" y="84945"/>
                  </a:cubicBezTo>
                  <a:cubicBezTo>
                    <a:pt x="68907" y="84958"/>
                    <a:pt x="68895" y="84962"/>
                    <a:pt x="68883" y="84962"/>
                  </a:cubicBezTo>
                  <a:cubicBezTo>
                    <a:pt x="68861" y="84962"/>
                    <a:pt x="68844" y="84945"/>
                    <a:pt x="68844" y="84945"/>
                  </a:cubicBezTo>
                  <a:cubicBezTo>
                    <a:pt x="68576" y="85557"/>
                    <a:pt x="67849" y="85519"/>
                    <a:pt x="67429" y="85901"/>
                  </a:cubicBezTo>
                  <a:cubicBezTo>
                    <a:pt x="67314" y="86054"/>
                    <a:pt x="67199" y="86169"/>
                    <a:pt x="67084" y="86360"/>
                  </a:cubicBezTo>
                  <a:cubicBezTo>
                    <a:pt x="67008" y="86245"/>
                    <a:pt x="66970" y="86169"/>
                    <a:pt x="66931" y="86092"/>
                  </a:cubicBezTo>
                  <a:cubicBezTo>
                    <a:pt x="66625" y="86666"/>
                    <a:pt x="65746" y="86437"/>
                    <a:pt x="65554" y="87163"/>
                  </a:cubicBezTo>
                  <a:cubicBezTo>
                    <a:pt x="65210" y="87316"/>
                    <a:pt x="64866" y="87507"/>
                    <a:pt x="64484" y="87584"/>
                  </a:cubicBezTo>
                  <a:cubicBezTo>
                    <a:pt x="63948" y="87699"/>
                    <a:pt x="63489" y="87928"/>
                    <a:pt x="62992" y="88196"/>
                  </a:cubicBezTo>
                  <a:cubicBezTo>
                    <a:pt x="62495" y="88464"/>
                    <a:pt x="61921" y="88693"/>
                    <a:pt x="61386" y="88846"/>
                  </a:cubicBezTo>
                  <a:cubicBezTo>
                    <a:pt x="61118" y="88961"/>
                    <a:pt x="60888" y="88961"/>
                    <a:pt x="60697" y="89152"/>
                  </a:cubicBezTo>
                  <a:cubicBezTo>
                    <a:pt x="60621" y="89229"/>
                    <a:pt x="60516" y="89229"/>
                    <a:pt x="60406" y="89229"/>
                  </a:cubicBezTo>
                  <a:cubicBezTo>
                    <a:pt x="60296" y="89229"/>
                    <a:pt x="60181" y="89229"/>
                    <a:pt x="60085" y="89305"/>
                  </a:cubicBezTo>
                  <a:cubicBezTo>
                    <a:pt x="59867" y="89469"/>
                    <a:pt x="59630" y="89613"/>
                    <a:pt x="59373" y="89613"/>
                  </a:cubicBezTo>
                  <a:cubicBezTo>
                    <a:pt x="59269" y="89613"/>
                    <a:pt x="59162" y="89589"/>
                    <a:pt x="59053" y="89534"/>
                  </a:cubicBezTo>
                  <a:cubicBezTo>
                    <a:pt x="58747" y="89879"/>
                    <a:pt x="58249" y="89649"/>
                    <a:pt x="57944" y="89879"/>
                  </a:cubicBezTo>
                  <a:cubicBezTo>
                    <a:pt x="57446" y="90185"/>
                    <a:pt x="56911" y="90261"/>
                    <a:pt x="56375" y="90299"/>
                  </a:cubicBezTo>
                  <a:cubicBezTo>
                    <a:pt x="55955" y="90338"/>
                    <a:pt x="55572" y="90491"/>
                    <a:pt x="55152" y="90644"/>
                  </a:cubicBezTo>
                  <a:cubicBezTo>
                    <a:pt x="54866" y="90701"/>
                    <a:pt x="54602" y="90864"/>
                    <a:pt x="54312" y="90864"/>
                  </a:cubicBezTo>
                  <a:cubicBezTo>
                    <a:pt x="54213" y="90864"/>
                    <a:pt x="54111" y="90845"/>
                    <a:pt x="54004" y="90797"/>
                  </a:cubicBezTo>
                  <a:cubicBezTo>
                    <a:pt x="53814" y="91021"/>
                    <a:pt x="53569" y="91051"/>
                    <a:pt x="53315" y="91051"/>
                  </a:cubicBezTo>
                  <a:cubicBezTo>
                    <a:pt x="53226" y="91051"/>
                    <a:pt x="53135" y="91047"/>
                    <a:pt x="53046" y="91047"/>
                  </a:cubicBezTo>
                  <a:cubicBezTo>
                    <a:pt x="52827" y="91047"/>
                    <a:pt x="52614" y="91069"/>
                    <a:pt x="52436" y="91217"/>
                  </a:cubicBezTo>
                  <a:cubicBezTo>
                    <a:pt x="52360" y="91294"/>
                    <a:pt x="52054" y="91256"/>
                    <a:pt x="51901" y="91294"/>
                  </a:cubicBezTo>
                  <a:cubicBezTo>
                    <a:pt x="51465" y="91342"/>
                    <a:pt x="51030" y="91391"/>
                    <a:pt x="50594" y="91391"/>
                  </a:cubicBezTo>
                  <a:cubicBezTo>
                    <a:pt x="50341" y="91391"/>
                    <a:pt x="50088" y="91374"/>
                    <a:pt x="49835" y="91332"/>
                  </a:cubicBezTo>
                  <a:cubicBezTo>
                    <a:pt x="49606" y="91332"/>
                    <a:pt x="49415" y="91370"/>
                    <a:pt x="49185" y="91370"/>
                  </a:cubicBezTo>
                  <a:cubicBezTo>
                    <a:pt x="48777" y="91370"/>
                    <a:pt x="48386" y="91404"/>
                    <a:pt x="47990" y="91404"/>
                  </a:cubicBezTo>
                  <a:cubicBezTo>
                    <a:pt x="47791" y="91404"/>
                    <a:pt x="47592" y="91396"/>
                    <a:pt x="47388" y="91370"/>
                  </a:cubicBezTo>
                  <a:cubicBezTo>
                    <a:pt x="47342" y="91366"/>
                    <a:pt x="47295" y="91364"/>
                    <a:pt x="47248" y="91364"/>
                  </a:cubicBezTo>
                  <a:cubicBezTo>
                    <a:pt x="46867" y="91364"/>
                    <a:pt x="46462" y="91489"/>
                    <a:pt x="46087" y="91523"/>
                  </a:cubicBezTo>
                  <a:cubicBezTo>
                    <a:pt x="45965" y="91523"/>
                    <a:pt x="45842" y="91572"/>
                    <a:pt x="45740" y="91572"/>
                  </a:cubicBezTo>
                  <a:cubicBezTo>
                    <a:pt x="45714" y="91572"/>
                    <a:pt x="45689" y="91569"/>
                    <a:pt x="45667" y="91562"/>
                  </a:cubicBezTo>
                  <a:cubicBezTo>
                    <a:pt x="45181" y="91414"/>
                    <a:pt x="44684" y="91359"/>
                    <a:pt x="44182" y="91359"/>
                  </a:cubicBezTo>
                  <a:cubicBezTo>
                    <a:pt x="43774" y="91359"/>
                    <a:pt x="43363" y="91395"/>
                    <a:pt x="42951" y="91447"/>
                  </a:cubicBezTo>
                  <a:lnTo>
                    <a:pt x="42875" y="91447"/>
                  </a:lnTo>
                  <a:cubicBezTo>
                    <a:pt x="42377" y="91256"/>
                    <a:pt x="41842" y="91294"/>
                    <a:pt x="41345" y="91217"/>
                  </a:cubicBezTo>
                  <a:cubicBezTo>
                    <a:pt x="40618" y="91064"/>
                    <a:pt x="39930" y="90873"/>
                    <a:pt x="39203" y="90873"/>
                  </a:cubicBezTo>
                  <a:cubicBezTo>
                    <a:pt x="38935" y="90835"/>
                    <a:pt x="38668" y="90720"/>
                    <a:pt x="38362" y="90605"/>
                  </a:cubicBezTo>
                  <a:cubicBezTo>
                    <a:pt x="38202" y="90705"/>
                    <a:pt x="38031" y="90763"/>
                    <a:pt x="37851" y="90763"/>
                  </a:cubicBezTo>
                  <a:cubicBezTo>
                    <a:pt x="37685" y="90763"/>
                    <a:pt x="37512" y="90715"/>
                    <a:pt x="37329" y="90605"/>
                  </a:cubicBezTo>
                  <a:cubicBezTo>
                    <a:pt x="37083" y="90469"/>
                    <a:pt x="36818" y="90352"/>
                    <a:pt x="36519" y="90352"/>
                  </a:cubicBezTo>
                  <a:cubicBezTo>
                    <a:pt x="36399" y="90352"/>
                    <a:pt x="36274" y="90370"/>
                    <a:pt x="36143" y="90414"/>
                  </a:cubicBezTo>
                  <a:cubicBezTo>
                    <a:pt x="36127" y="90418"/>
                    <a:pt x="36110" y="90420"/>
                    <a:pt x="36092" y="90420"/>
                  </a:cubicBezTo>
                  <a:cubicBezTo>
                    <a:pt x="35942" y="90420"/>
                    <a:pt x="35744" y="90287"/>
                    <a:pt x="35608" y="90185"/>
                  </a:cubicBezTo>
                  <a:cubicBezTo>
                    <a:pt x="35594" y="90175"/>
                    <a:pt x="35578" y="90172"/>
                    <a:pt x="35561" y="90172"/>
                  </a:cubicBezTo>
                  <a:cubicBezTo>
                    <a:pt x="35492" y="90172"/>
                    <a:pt x="35400" y="90229"/>
                    <a:pt x="35330" y="90229"/>
                  </a:cubicBezTo>
                  <a:cubicBezTo>
                    <a:pt x="35270" y="90229"/>
                    <a:pt x="35225" y="90187"/>
                    <a:pt x="35225" y="90032"/>
                  </a:cubicBezTo>
                  <a:cubicBezTo>
                    <a:pt x="35225" y="89993"/>
                    <a:pt x="34919" y="89993"/>
                    <a:pt x="34766" y="89917"/>
                  </a:cubicBezTo>
                  <a:cubicBezTo>
                    <a:pt x="34658" y="89863"/>
                    <a:pt x="34569" y="89809"/>
                    <a:pt x="34445" y="89809"/>
                  </a:cubicBezTo>
                  <a:cubicBezTo>
                    <a:pt x="34394" y="89809"/>
                    <a:pt x="34336" y="89818"/>
                    <a:pt x="34269" y="89840"/>
                  </a:cubicBezTo>
                  <a:cubicBezTo>
                    <a:pt x="34262" y="89843"/>
                    <a:pt x="34254" y="89844"/>
                    <a:pt x="34245" y="89844"/>
                  </a:cubicBezTo>
                  <a:cubicBezTo>
                    <a:pt x="34124" y="89844"/>
                    <a:pt x="33910" y="89606"/>
                    <a:pt x="33696" y="89534"/>
                  </a:cubicBezTo>
                  <a:cubicBezTo>
                    <a:pt x="33673" y="89529"/>
                    <a:pt x="33647" y="89526"/>
                    <a:pt x="33619" y="89526"/>
                  </a:cubicBezTo>
                  <a:cubicBezTo>
                    <a:pt x="33512" y="89526"/>
                    <a:pt x="33377" y="89561"/>
                    <a:pt x="33261" y="89561"/>
                  </a:cubicBezTo>
                  <a:cubicBezTo>
                    <a:pt x="33210" y="89561"/>
                    <a:pt x="33162" y="89555"/>
                    <a:pt x="33122" y="89534"/>
                  </a:cubicBezTo>
                  <a:cubicBezTo>
                    <a:pt x="32739" y="89458"/>
                    <a:pt x="32357" y="89305"/>
                    <a:pt x="32051" y="89114"/>
                  </a:cubicBezTo>
                  <a:cubicBezTo>
                    <a:pt x="31832" y="88957"/>
                    <a:pt x="31663" y="88826"/>
                    <a:pt x="31420" y="88826"/>
                  </a:cubicBezTo>
                  <a:cubicBezTo>
                    <a:pt x="31367" y="88826"/>
                    <a:pt x="31310" y="88832"/>
                    <a:pt x="31248" y="88846"/>
                  </a:cubicBezTo>
                  <a:cubicBezTo>
                    <a:pt x="31242" y="88849"/>
                    <a:pt x="31236" y="88850"/>
                    <a:pt x="31229" y="88850"/>
                  </a:cubicBezTo>
                  <a:cubicBezTo>
                    <a:pt x="31148" y="88850"/>
                    <a:pt x="31007" y="88652"/>
                    <a:pt x="30865" y="88617"/>
                  </a:cubicBezTo>
                  <a:cubicBezTo>
                    <a:pt x="30636" y="88540"/>
                    <a:pt x="30406" y="88540"/>
                    <a:pt x="30215" y="88464"/>
                  </a:cubicBezTo>
                  <a:cubicBezTo>
                    <a:pt x="30024" y="88425"/>
                    <a:pt x="29871" y="88311"/>
                    <a:pt x="29680" y="88234"/>
                  </a:cubicBezTo>
                  <a:cubicBezTo>
                    <a:pt x="29489" y="88158"/>
                    <a:pt x="29336" y="88005"/>
                    <a:pt x="29144" y="87966"/>
                  </a:cubicBezTo>
                  <a:cubicBezTo>
                    <a:pt x="28915" y="87928"/>
                    <a:pt x="28724" y="87890"/>
                    <a:pt x="28532" y="87737"/>
                  </a:cubicBezTo>
                  <a:cubicBezTo>
                    <a:pt x="28464" y="87805"/>
                    <a:pt x="28415" y="87831"/>
                    <a:pt x="28377" y="87831"/>
                  </a:cubicBezTo>
                  <a:cubicBezTo>
                    <a:pt x="28243" y="87831"/>
                    <a:pt x="28243" y="87507"/>
                    <a:pt x="28035" y="87507"/>
                  </a:cubicBezTo>
                  <a:cubicBezTo>
                    <a:pt x="27538" y="87469"/>
                    <a:pt x="27003" y="87316"/>
                    <a:pt x="26620" y="86896"/>
                  </a:cubicBezTo>
                  <a:cubicBezTo>
                    <a:pt x="26429" y="86704"/>
                    <a:pt x="26046" y="86666"/>
                    <a:pt x="25740" y="86513"/>
                  </a:cubicBezTo>
                  <a:cubicBezTo>
                    <a:pt x="25511" y="86437"/>
                    <a:pt x="25243" y="86437"/>
                    <a:pt x="25128" y="86131"/>
                  </a:cubicBezTo>
                  <a:cubicBezTo>
                    <a:pt x="25090" y="86016"/>
                    <a:pt x="24822" y="85978"/>
                    <a:pt x="24670" y="85939"/>
                  </a:cubicBezTo>
                  <a:cubicBezTo>
                    <a:pt x="24249" y="85939"/>
                    <a:pt x="23981" y="85557"/>
                    <a:pt x="23599" y="85519"/>
                  </a:cubicBezTo>
                  <a:cubicBezTo>
                    <a:pt x="23369" y="85480"/>
                    <a:pt x="23216" y="85213"/>
                    <a:pt x="22987" y="85021"/>
                  </a:cubicBezTo>
                  <a:cubicBezTo>
                    <a:pt x="22948" y="85021"/>
                    <a:pt x="22872" y="85060"/>
                    <a:pt x="22795" y="85098"/>
                  </a:cubicBezTo>
                  <a:cubicBezTo>
                    <a:pt x="22642" y="84983"/>
                    <a:pt x="22451" y="84792"/>
                    <a:pt x="22298" y="84677"/>
                  </a:cubicBezTo>
                  <a:cubicBezTo>
                    <a:pt x="22107" y="84563"/>
                    <a:pt x="21916" y="84486"/>
                    <a:pt x="21725" y="84410"/>
                  </a:cubicBezTo>
                  <a:cubicBezTo>
                    <a:pt x="21648" y="84371"/>
                    <a:pt x="21533" y="84371"/>
                    <a:pt x="21495" y="84333"/>
                  </a:cubicBezTo>
                  <a:cubicBezTo>
                    <a:pt x="21266" y="83798"/>
                    <a:pt x="20730" y="83606"/>
                    <a:pt x="20309" y="83300"/>
                  </a:cubicBezTo>
                  <a:cubicBezTo>
                    <a:pt x="20042" y="83109"/>
                    <a:pt x="19774" y="82918"/>
                    <a:pt x="19506" y="82727"/>
                  </a:cubicBezTo>
                  <a:cubicBezTo>
                    <a:pt x="19430" y="82688"/>
                    <a:pt x="19392" y="82612"/>
                    <a:pt x="19315" y="82574"/>
                  </a:cubicBezTo>
                  <a:cubicBezTo>
                    <a:pt x="19047" y="82306"/>
                    <a:pt x="18818" y="81847"/>
                    <a:pt x="18512" y="81809"/>
                  </a:cubicBezTo>
                  <a:cubicBezTo>
                    <a:pt x="18119" y="81737"/>
                    <a:pt x="18060" y="81266"/>
                    <a:pt x="17680" y="81266"/>
                  </a:cubicBezTo>
                  <a:cubicBezTo>
                    <a:pt x="17653" y="81266"/>
                    <a:pt x="17624" y="81268"/>
                    <a:pt x="17594" y="81273"/>
                  </a:cubicBezTo>
                  <a:cubicBezTo>
                    <a:pt x="17589" y="81276"/>
                    <a:pt x="17584" y="81277"/>
                    <a:pt x="17579" y="81277"/>
                  </a:cubicBezTo>
                  <a:cubicBezTo>
                    <a:pt x="17507" y="81277"/>
                    <a:pt x="17433" y="81036"/>
                    <a:pt x="17326" y="80929"/>
                  </a:cubicBezTo>
                  <a:cubicBezTo>
                    <a:pt x="17135" y="80776"/>
                    <a:pt x="16982" y="80547"/>
                    <a:pt x="16753" y="80470"/>
                  </a:cubicBezTo>
                  <a:cubicBezTo>
                    <a:pt x="16294" y="80279"/>
                    <a:pt x="16179" y="79705"/>
                    <a:pt x="15720" y="79552"/>
                  </a:cubicBezTo>
                  <a:cubicBezTo>
                    <a:pt x="15299" y="78864"/>
                    <a:pt x="14496" y="78443"/>
                    <a:pt x="14114" y="77716"/>
                  </a:cubicBezTo>
                  <a:cubicBezTo>
                    <a:pt x="14037" y="77602"/>
                    <a:pt x="13922" y="77525"/>
                    <a:pt x="13808" y="77449"/>
                  </a:cubicBezTo>
                  <a:cubicBezTo>
                    <a:pt x="13616" y="77219"/>
                    <a:pt x="13425" y="77028"/>
                    <a:pt x="13234" y="76799"/>
                  </a:cubicBezTo>
                  <a:cubicBezTo>
                    <a:pt x="13157" y="76722"/>
                    <a:pt x="13119" y="76569"/>
                    <a:pt x="13081" y="76569"/>
                  </a:cubicBezTo>
                  <a:cubicBezTo>
                    <a:pt x="12507" y="76569"/>
                    <a:pt x="12584" y="75995"/>
                    <a:pt x="12278" y="75766"/>
                  </a:cubicBezTo>
                  <a:cubicBezTo>
                    <a:pt x="12087" y="75575"/>
                    <a:pt x="12010" y="75269"/>
                    <a:pt x="11819" y="75116"/>
                  </a:cubicBezTo>
                  <a:cubicBezTo>
                    <a:pt x="11628" y="74963"/>
                    <a:pt x="11551" y="74733"/>
                    <a:pt x="11283" y="74580"/>
                  </a:cubicBezTo>
                  <a:cubicBezTo>
                    <a:pt x="11130" y="74504"/>
                    <a:pt x="11054" y="74236"/>
                    <a:pt x="10863" y="74045"/>
                  </a:cubicBezTo>
                  <a:cubicBezTo>
                    <a:pt x="10595" y="73815"/>
                    <a:pt x="10442" y="73471"/>
                    <a:pt x="10251" y="73165"/>
                  </a:cubicBezTo>
                  <a:cubicBezTo>
                    <a:pt x="10021" y="72706"/>
                    <a:pt x="9754" y="72286"/>
                    <a:pt x="9409" y="71903"/>
                  </a:cubicBezTo>
                  <a:cubicBezTo>
                    <a:pt x="9295" y="71750"/>
                    <a:pt x="8950" y="71635"/>
                    <a:pt x="9142" y="71291"/>
                  </a:cubicBezTo>
                  <a:cubicBezTo>
                    <a:pt x="9142" y="71291"/>
                    <a:pt x="9065" y="71215"/>
                    <a:pt x="8989" y="71138"/>
                  </a:cubicBezTo>
                  <a:cubicBezTo>
                    <a:pt x="8874" y="71023"/>
                    <a:pt x="8683" y="70870"/>
                    <a:pt x="8606" y="70717"/>
                  </a:cubicBezTo>
                  <a:cubicBezTo>
                    <a:pt x="8453" y="70258"/>
                    <a:pt x="8109" y="69953"/>
                    <a:pt x="7994" y="69494"/>
                  </a:cubicBezTo>
                  <a:cubicBezTo>
                    <a:pt x="7918" y="69226"/>
                    <a:pt x="7574" y="69035"/>
                    <a:pt x="7497" y="68729"/>
                  </a:cubicBezTo>
                  <a:cubicBezTo>
                    <a:pt x="7268" y="68117"/>
                    <a:pt x="6885" y="67581"/>
                    <a:pt x="6656" y="66969"/>
                  </a:cubicBezTo>
                  <a:cubicBezTo>
                    <a:pt x="6426" y="66434"/>
                    <a:pt x="6082" y="66013"/>
                    <a:pt x="5929" y="65439"/>
                  </a:cubicBezTo>
                  <a:cubicBezTo>
                    <a:pt x="5776" y="64942"/>
                    <a:pt x="5355" y="64560"/>
                    <a:pt x="5241" y="63986"/>
                  </a:cubicBezTo>
                  <a:cubicBezTo>
                    <a:pt x="4858" y="63910"/>
                    <a:pt x="5011" y="63527"/>
                    <a:pt x="4896" y="63259"/>
                  </a:cubicBezTo>
                  <a:cubicBezTo>
                    <a:pt x="4782" y="62992"/>
                    <a:pt x="4667" y="62724"/>
                    <a:pt x="4590" y="62418"/>
                  </a:cubicBezTo>
                  <a:cubicBezTo>
                    <a:pt x="4514" y="62036"/>
                    <a:pt x="4208" y="61768"/>
                    <a:pt x="4208" y="61309"/>
                  </a:cubicBezTo>
                  <a:cubicBezTo>
                    <a:pt x="4208" y="61156"/>
                    <a:pt x="3940" y="61003"/>
                    <a:pt x="3825" y="60888"/>
                  </a:cubicBezTo>
                  <a:cubicBezTo>
                    <a:pt x="3825" y="60735"/>
                    <a:pt x="3902" y="60544"/>
                    <a:pt x="3864" y="60506"/>
                  </a:cubicBezTo>
                  <a:cubicBezTo>
                    <a:pt x="3443" y="60123"/>
                    <a:pt x="3367" y="59664"/>
                    <a:pt x="3519" y="59167"/>
                  </a:cubicBezTo>
                  <a:cubicBezTo>
                    <a:pt x="3596" y="58899"/>
                    <a:pt x="3252" y="58746"/>
                    <a:pt x="3328" y="58440"/>
                  </a:cubicBezTo>
                  <a:cubicBezTo>
                    <a:pt x="3290" y="58440"/>
                    <a:pt x="3252" y="58402"/>
                    <a:pt x="3214" y="58402"/>
                  </a:cubicBezTo>
                  <a:cubicBezTo>
                    <a:pt x="3252" y="58211"/>
                    <a:pt x="3290" y="57982"/>
                    <a:pt x="3367" y="57752"/>
                  </a:cubicBezTo>
                  <a:cubicBezTo>
                    <a:pt x="3137" y="57752"/>
                    <a:pt x="3022" y="57714"/>
                    <a:pt x="2793" y="57714"/>
                  </a:cubicBezTo>
                  <a:cubicBezTo>
                    <a:pt x="2908" y="57523"/>
                    <a:pt x="2984" y="57370"/>
                    <a:pt x="3061" y="57178"/>
                  </a:cubicBezTo>
                  <a:cubicBezTo>
                    <a:pt x="2563" y="56681"/>
                    <a:pt x="3099" y="55878"/>
                    <a:pt x="2602" y="55457"/>
                  </a:cubicBezTo>
                  <a:cubicBezTo>
                    <a:pt x="2602" y="55190"/>
                    <a:pt x="2678" y="54960"/>
                    <a:pt x="2602" y="54769"/>
                  </a:cubicBezTo>
                  <a:cubicBezTo>
                    <a:pt x="2487" y="54386"/>
                    <a:pt x="2334" y="54004"/>
                    <a:pt x="2372" y="53583"/>
                  </a:cubicBezTo>
                  <a:cubicBezTo>
                    <a:pt x="2410" y="53277"/>
                    <a:pt x="2181" y="52971"/>
                    <a:pt x="2181" y="52665"/>
                  </a:cubicBezTo>
                  <a:cubicBezTo>
                    <a:pt x="2143" y="51862"/>
                    <a:pt x="1837" y="51097"/>
                    <a:pt x="1913" y="50294"/>
                  </a:cubicBezTo>
                  <a:cubicBezTo>
                    <a:pt x="1951" y="49873"/>
                    <a:pt x="1760" y="49453"/>
                    <a:pt x="1722" y="49070"/>
                  </a:cubicBezTo>
                  <a:cubicBezTo>
                    <a:pt x="1684" y="48802"/>
                    <a:pt x="1760" y="48497"/>
                    <a:pt x="1760" y="48229"/>
                  </a:cubicBezTo>
                  <a:cubicBezTo>
                    <a:pt x="1798" y="47885"/>
                    <a:pt x="1760" y="47540"/>
                    <a:pt x="1760" y="47158"/>
                  </a:cubicBezTo>
                  <a:cubicBezTo>
                    <a:pt x="1722" y="46125"/>
                    <a:pt x="1645" y="45054"/>
                    <a:pt x="1684" y="44022"/>
                  </a:cubicBezTo>
                  <a:cubicBezTo>
                    <a:pt x="1684" y="43066"/>
                    <a:pt x="1722" y="42109"/>
                    <a:pt x="1760" y="41192"/>
                  </a:cubicBezTo>
                  <a:cubicBezTo>
                    <a:pt x="1798" y="40580"/>
                    <a:pt x="1837" y="39968"/>
                    <a:pt x="1875" y="39394"/>
                  </a:cubicBezTo>
                  <a:cubicBezTo>
                    <a:pt x="1913" y="38438"/>
                    <a:pt x="2219" y="37520"/>
                    <a:pt x="2334" y="36564"/>
                  </a:cubicBezTo>
                  <a:cubicBezTo>
                    <a:pt x="2372" y="35914"/>
                    <a:pt x="2755" y="35340"/>
                    <a:pt x="2678" y="34651"/>
                  </a:cubicBezTo>
                  <a:cubicBezTo>
                    <a:pt x="3022" y="34307"/>
                    <a:pt x="2908" y="33810"/>
                    <a:pt x="3061" y="33389"/>
                  </a:cubicBezTo>
                  <a:cubicBezTo>
                    <a:pt x="3328" y="32777"/>
                    <a:pt x="3481" y="32127"/>
                    <a:pt x="3672" y="31477"/>
                  </a:cubicBezTo>
                  <a:cubicBezTo>
                    <a:pt x="3787" y="31056"/>
                    <a:pt x="4131" y="30674"/>
                    <a:pt x="4131" y="30215"/>
                  </a:cubicBezTo>
                  <a:cubicBezTo>
                    <a:pt x="4170" y="29794"/>
                    <a:pt x="4514" y="29450"/>
                    <a:pt x="4476" y="28991"/>
                  </a:cubicBezTo>
                  <a:cubicBezTo>
                    <a:pt x="4476" y="28953"/>
                    <a:pt x="4552" y="28915"/>
                    <a:pt x="4552" y="28838"/>
                  </a:cubicBezTo>
                  <a:cubicBezTo>
                    <a:pt x="4590" y="28570"/>
                    <a:pt x="5011" y="28456"/>
                    <a:pt x="4935" y="28035"/>
                  </a:cubicBezTo>
                  <a:cubicBezTo>
                    <a:pt x="4896" y="27767"/>
                    <a:pt x="5202" y="27461"/>
                    <a:pt x="5355" y="27193"/>
                  </a:cubicBezTo>
                  <a:cubicBezTo>
                    <a:pt x="5470" y="26887"/>
                    <a:pt x="5661" y="26620"/>
                    <a:pt x="5814" y="26314"/>
                  </a:cubicBezTo>
                  <a:cubicBezTo>
                    <a:pt x="6005" y="25855"/>
                    <a:pt x="6120" y="25396"/>
                    <a:pt x="6350" y="24975"/>
                  </a:cubicBezTo>
                  <a:cubicBezTo>
                    <a:pt x="6617" y="24402"/>
                    <a:pt x="6809" y="23751"/>
                    <a:pt x="7268" y="23292"/>
                  </a:cubicBezTo>
                  <a:cubicBezTo>
                    <a:pt x="7268" y="23292"/>
                    <a:pt x="7306" y="23254"/>
                    <a:pt x="7306" y="23254"/>
                  </a:cubicBezTo>
                  <a:cubicBezTo>
                    <a:pt x="7612" y="22221"/>
                    <a:pt x="8453" y="21495"/>
                    <a:pt x="8874" y="20577"/>
                  </a:cubicBezTo>
                  <a:cubicBezTo>
                    <a:pt x="8989" y="20347"/>
                    <a:pt x="9142" y="20118"/>
                    <a:pt x="9295" y="19927"/>
                  </a:cubicBezTo>
                  <a:cubicBezTo>
                    <a:pt x="9754" y="19315"/>
                    <a:pt x="10060" y="18550"/>
                    <a:pt x="10671" y="17976"/>
                  </a:cubicBezTo>
                  <a:cubicBezTo>
                    <a:pt x="10748" y="17938"/>
                    <a:pt x="10710" y="17632"/>
                    <a:pt x="10863" y="17479"/>
                  </a:cubicBezTo>
                  <a:cubicBezTo>
                    <a:pt x="11054" y="17326"/>
                    <a:pt x="11283" y="17249"/>
                    <a:pt x="11360" y="16944"/>
                  </a:cubicBezTo>
                  <a:cubicBezTo>
                    <a:pt x="11398" y="16752"/>
                    <a:pt x="11742" y="16676"/>
                    <a:pt x="11857" y="16485"/>
                  </a:cubicBezTo>
                  <a:cubicBezTo>
                    <a:pt x="12240" y="15873"/>
                    <a:pt x="13004" y="15605"/>
                    <a:pt x="13310" y="14955"/>
                  </a:cubicBezTo>
                  <a:cubicBezTo>
                    <a:pt x="13540" y="14496"/>
                    <a:pt x="14037" y="14343"/>
                    <a:pt x="14190" y="13846"/>
                  </a:cubicBezTo>
                  <a:cubicBezTo>
                    <a:pt x="14228" y="13693"/>
                    <a:pt x="14649" y="13769"/>
                    <a:pt x="14573" y="13425"/>
                  </a:cubicBezTo>
                  <a:cubicBezTo>
                    <a:pt x="14534" y="13081"/>
                    <a:pt x="14955" y="13387"/>
                    <a:pt x="15032" y="13081"/>
                  </a:cubicBezTo>
                  <a:cubicBezTo>
                    <a:pt x="15070" y="12928"/>
                    <a:pt x="15299" y="12813"/>
                    <a:pt x="15414" y="12660"/>
                  </a:cubicBezTo>
                  <a:cubicBezTo>
                    <a:pt x="15605" y="12507"/>
                    <a:pt x="15758" y="12354"/>
                    <a:pt x="15949" y="12239"/>
                  </a:cubicBezTo>
                  <a:cubicBezTo>
                    <a:pt x="16179" y="12086"/>
                    <a:pt x="16141" y="11666"/>
                    <a:pt x="16561" y="11666"/>
                  </a:cubicBezTo>
                  <a:cubicBezTo>
                    <a:pt x="16791" y="11627"/>
                    <a:pt x="16944" y="11245"/>
                    <a:pt x="17173" y="11054"/>
                  </a:cubicBezTo>
                  <a:cubicBezTo>
                    <a:pt x="17288" y="10939"/>
                    <a:pt x="17403" y="10862"/>
                    <a:pt x="17556" y="10786"/>
                  </a:cubicBezTo>
                  <a:cubicBezTo>
                    <a:pt x="17862" y="10671"/>
                    <a:pt x="18168" y="10480"/>
                    <a:pt x="18359" y="10174"/>
                  </a:cubicBezTo>
                  <a:cubicBezTo>
                    <a:pt x="18397" y="10059"/>
                    <a:pt x="18512" y="9945"/>
                    <a:pt x="18627" y="9906"/>
                  </a:cubicBezTo>
                  <a:cubicBezTo>
                    <a:pt x="19200" y="9792"/>
                    <a:pt x="19545" y="9294"/>
                    <a:pt x="19965" y="8988"/>
                  </a:cubicBezTo>
                  <a:cubicBezTo>
                    <a:pt x="20615" y="8568"/>
                    <a:pt x="21304" y="8147"/>
                    <a:pt x="21954" y="7726"/>
                  </a:cubicBezTo>
                  <a:cubicBezTo>
                    <a:pt x="22413" y="7459"/>
                    <a:pt x="22834" y="7153"/>
                    <a:pt x="23293" y="6923"/>
                  </a:cubicBezTo>
                  <a:cubicBezTo>
                    <a:pt x="23866" y="6617"/>
                    <a:pt x="24402" y="6311"/>
                    <a:pt x="24937" y="5929"/>
                  </a:cubicBezTo>
                  <a:cubicBezTo>
                    <a:pt x="25702" y="5355"/>
                    <a:pt x="26658" y="5087"/>
                    <a:pt x="27461" y="4514"/>
                  </a:cubicBezTo>
                  <a:cubicBezTo>
                    <a:pt x="27614" y="4399"/>
                    <a:pt x="27882" y="4437"/>
                    <a:pt x="28112" y="4399"/>
                  </a:cubicBezTo>
                  <a:cubicBezTo>
                    <a:pt x="27997" y="4246"/>
                    <a:pt x="27997" y="4246"/>
                    <a:pt x="27959" y="4208"/>
                  </a:cubicBezTo>
                  <a:cubicBezTo>
                    <a:pt x="28379" y="3863"/>
                    <a:pt x="28991" y="3940"/>
                    <a:pt x="29374" y="3519"/>
                  </a:cubicBezTo>
                  <a:cubicBezTo>
                    <a:pt x="29383" y="3500"/>
                    <a:pt x="29400" y="3493"/>
                    <a:pt x="29422" y="3493"/>
                  </a:cubicBezTo>
                  <a:cubicBezTo>
                    <a:pt x="29486" y="3493"/>
                    <a:pt x="29594" y="3557"/>
                    <a:pt x="29680" y="3557"/>
                  </a:cubicBezTo>
                  <a:cubicBezTo>
                    <a:pt x="29794" y="3519"/>
                    <a:pt x="29947" y="3481"/>
                    <a:pt x="30139" y="3443"/>
                  </a:cubicBezTo>
                  <a:cubicBezTo>
                    <a:pt x="29947" y="3366"/>
                    <a:pt x="29871" y="3328"/>
                    <a:pt x="29718" y="3290"/>
                  </a:cubicBezTo>
                  <a:cubicBezTo>
                    <a:pt x="29947" y="3175"/>
                    <a:pt x="30139" y="3060"/>
                    <a:pt x="30330" y="2984"/>
                  </a:cubicBezTo>
                  <a:cubicBezTo>
                    <a:pt x="30371" y="3086"/>
                    <a:pt x="30420" y="3120"/>
                    <a:pt x="30473" y="3120"/>
                  </a:cubicBezTo>
                  <a:cubicBezTo>
                    <a:pt x="30580" y="3120"/>
                    <a:pt x="30704" y="2986"/>
                    <a:pt x="30817" y="2986"/>
                  </a:cubicBezTo>
                  <a:cubicBezTo>
                    <a:pt x="30861" y="2986"/>
                    <a:pt x="30903" y="3006"/>
                    <a:pt x="30942" y="3060"/>
                  </a:cubicBezTo>
                  <a:cubicBezTo>
                    <a:pt x="30949" y="3075"/>
                    <a:pt x="30967" y="3081"/>
                    <a:pt x="30992" y="3081"/>
                  </a:cubicBezTo>
                  <a:cubicBezTo>
                    <a:pt x="31097" y="3081"/>
                    <a:pt x="31331" y="2976"/>
                    <a:pt x="31516" y="2945"/>
                  </a:cubicBezTo>
                  <a:cubicBezTo>
                    <a:pt x="31439" y="2831"/>
                    <a:pt x="31401" y="2754"/>
                    <a:pt x="31324" y="2678"/>
                  </a:cubicBezTo>
                  <a:cubicBezTo>
                    <a:pt x="31363" y="2640"/>
                    <a:pt x="31401" y="2640"/>
                    <a:pt x="31401" y="2601"/>
                  </a:cubicBezTo>
                  <a:cubicBezTo>
                    <a:pt x="31424" y="2590"/>
                    <a:pt x="31446" y="2585"/>
                    <a:pt x="31467" y="2585"/>
                  </a:cubicBezTo>
                  <a:cubicBezTo>
                    <a:pt x="31603" y="2585"/>
                    <a:pt x="31703" y="2795"/>
                    <a:pt x="31853" y="2795"/>
                  </a:cubicBezTo>
                  <a:cubicBezTo>
                    <a:pt x="31910" y="2795"/>
                    <a:pt x="31974" y="2764"/>
                    <a:pt x="32051" y="2678"/>
                  </a:cubicBezTo>
                  <a:cubicBezTo>
                    <a:pt x="32166" y="2525"/>
                    <a:pt x="32701" y="2640"/>
                    <a:pt x="32739" y="2525"/>
                  </a:cubicBezTo>
                  <a:cubicBezTo>
                    <a:pt x="32854" y="2219"/>
                    <a:pt x="33122" y="2219"/>
                    <a:pt x="33313" y="2181"/>
                  </a:cubicBezTo>
                  <a:cubicBezTo>
                    <a:pt x="33429" y="2157"/>
                    <a:pt x="33558" y="2079"/>
                    <a:pt x="33676" y="2079"/>
                  </a:cubicBezTo>
                  <a:cubicBezTo>
                    <a:pt x="33753" y="2079"/>
                    <a:pt x="33826" y="2113"/>
                    <a:pt x="33887" y="2219"/>
                  </a:cubicBezTo>
                  <a:cubicBezTo>
                    <a:pt x="34002" y="2104"/>
                    <a:pt x="34078" y="1989"/>
                    <a:pt x="34193" y="1836"/>
                  </a:cubicBezTo>
                  <a:cubicBezTo>
                    <a:pt x="34307" y="1951"/>
                    <a:pt x="34422" y="2066"/>
                    <a:pt x="34499" y="2181"/>
                  </a:cubicBezTo>
                  <a:cubicBezTo>
                    <a:pt x="34819" y="1988"/>
                    <a:pt x="35032" y="1903"/>
                    <a:pt x="35408" y="1903"/>
                  </a:cubicBezTo>
                  <a:cubicBezTo>
                    <a:pt x="35480" y="1903"/>
                    <a:pt x="35559" y="1907"/>
                    <a:pt x="35646" y="1913"/>
                  </a:cubicBezTo>
                  <a:cubicBezTo>
                    <a:pt x="35723" y="1760"/>
                    <a:pt x="35799" y="1530"/>
                    <a:pt x="35914" y="1416"/>
                  </a:cubicBezTo>
                  <a:cubicBezTo>
                    <a:pt x="35928" y="1408"/>
                    <a:pt x="35947" y="1405"/>
                    <a:pt x="35969" y="1405"/>
                  </a:cubicBezTo>
                  <a:cubicBezTo>
                    <a:pt x="36061" y="1405"/>
                    <a:pt x="36203" y="1461"/>
                    <a:pt x="36296" y="1492"/>
                  </a:cubicBezTo>
                  <a:cubicBezTo>
                    <a:pt x="36530" y="1542"/>
                    <a:pt x="36764" y="1570"/>
                    <a:pt x="36994" y="1570"/>
                  </a:cubicBezTo>
                  <a:cubicBezTo>
                    <a:pt x="37292" y="1570"/>
                    <a:pt x="37584" y="1523"/>
                    <a:pt x="37864" y="1416"/>
                  </a:cubicBezTo>
                  <a:cubicBezTo>
                    <a:pt x="37864" y="1416"/>
                    <a:pt x="37864" y="1301"/>
                    <a:pt x="37826" y="1186"/>
                  </a:cubicBezTo>
                  <a:lnTo>
                    <a:pt x="37826" y="1186"/>
                  </a:lnTo>
                  <a:cubicBezTo>
                    <a:pt x="38094" y="1301"/>
                    <a:pt x="38323" y="1377"/>
                    <a:pt x="38553" y="1492"/>
                  </a:cubicBezTo>
                  <a:cubicBezTo>
                    <a:pt x="38668" y="1339"/>
                    <a:pt x="38821" y="1186"/>
                    <a:pt x="38974" y="1071"/>
                  </a:cubicBezTo>
                  <a:cubicBezTo>
                    <a:pt x="38991" y="1063"/>
                    <a:pt x="39009" y="1059"/>
                    <a:pt x="39028" y="1059"/>
                  </a:cubicBezTo>
                  <a:cubicBezTo>
                    <a:pt x="39131" y="1059"/>
                    <a:pt x="39248" y="1174"/>
                    <a:pt x="39369" y="1174"/>
                  </a:cubicBezTo>
                  <a:cubicBezTo>
                    <a:pt x="39415" y="1174"/>
                    <a:pt x="39462" y="1157"/>
                    <a:pt x="39509" y="1110"/>
                  </a:cubicBezTo>
                  <a:cubicBezTo>
                    <a:pt x="39581" y="1205"/>
                    <a:pt x="39656" y="1238"/>
                    <a:pt x="39733" y="1238"/>
                  </a:cubicBezTo>
                  <a:cubicBezTo>
                    <a:pt x="39889" y="1238"/>
                    <a:pt x="40050" y="1107"/>
                    <a:pt x="40198" y="1107"/>
                  </a:cubicBezTo>
                  <a:cubicBezTo>
                    <a:pt x="40211" y="1107"/>
                    <a:pt x="40223" y="1108"/>
                    <a:pt x="40236" y="1110"/>
                  </a:cubicBezTo>
                  <a:cubicBezTo>
                    <a:pt x="40248" y="1113"/>
                    <a:pt x="40260" y="1114"/>
                    <a:pt x="40272" y="1114"/>
                  </a:cubicBezTo>
                  <a:cubicBezTo>
                    <a:pt x="40367" y="1114"/>
                    <a:pt x="40463" y="1033"/>
                    <a:pt x="40569" y="1033"/>
                  </a:cubicBezTo>
                  <a:cubicBezTo>
                    <a:pt x="40621" y="1033"/>
                    <a:pt x="40675" y="1052"/>
                    <a:pt x="40733" y="1110"/>
                  </a:cubicBezTo>
                  <a:cubicBezTo>
                    <a:pt x="40771" y="1148"/>
                    <a:pt x="40886" y="1148"/>
                    <a:pt x="40924" y="1148"/>
                  </a:cubicBezTo>
                  <a:cubicBezTo>
                    <a:pt x="41062" y="1087"/>
                    <a:pt x="41144" y="1050"/>
                    <a:pt x="41199" y="1050"/>
                  </a:cubicBezTo>
                  <a:cubicBezTo>
                    <a:pt x="41281" y="1050"/>
                    <a:pt x="41299" y="1133"/>
                    <a:pt x="41345" y="1339"/>
                  </a:cubicBezTo>
                  <a:cubicBezTo>
                    <a:pt x="41421" y="1224"/>
                    <a:pt x="41459" y="1110"/>
                    <a:pt x="41498" y="1033"/>
                  </a:cubicBezTo>
                  <a:lnTo>
                    <a:pt x="42377" y="1033"/>
                  </a:lnTo>
                  <a:cubicBezTo>
                    <a:pt x="42512" y="1033"/>
                    <a:pt x="42634" y="967"/>
                    <a:pt x="42758" y="967"/>
                  </a:cubicBezTo>
                  <a:cubicBezTo>
                    <a:pt x="42845" y="967"/>
                    <a:pt x="42933" y="999"/>
                    <a:pt x="43028" y="1110"/>
                  </a:cubicBezTo>
                  <a:cubicBezTo>
                    <a:pt x="43028" y="1121"/>
                    <a:pt x="43041" y="1126"/>
                    <a:pt x="43061" y="1126"/>
                  </a:cubicBezTo>
                  <a:cubicBezTo>
                    <a:pt x="43111" y="1126"/>
                    <a:pt x="43203" y="1098"/>
                    <a:pt x="43257" y="1071"/>
                  </a:cubicBezTo>
                  <a:cubicBezTo>
                    <a:pt x="43503" y="969"/>
                    <a:pt x="43737" y="889"/>
                    <a:pt x="43966" y="889"/>
                  </a:cubicBezTo>
                  <a:close/>
                  <a:moveTo>
                    <a:pt x="41918" y="1"/>
                  </a:moveTo>
                  <a:cubicBezTo>
                    <a:pt x="41714" y="182"/>
                    <a:pt x="41469" y="229"/>
                    <a:pt x="41223" y="229"/>
                  </a:cubicBezTo>
                  <a:cubicBezTo>
                    <a:pt x="41056" y="229"/>
                    <a:pt x="40888" y="207"/>
                    <a:pt x="40733" y="192"/>
                  </a:cubicBezTo>
                  <a:cubicBezTo>
                    <a:pt x="40696" y="190"/>
                    <a:pt x="40659" y="189"/>
                    <a:pt x="40622" y="189"/>
                  </a:cubicBezTo>
                  <a:cubicBezTo>
                    <a:pt x="40095" y="189"/>
                    <a:pt x="39568" y="364"/>
                    <a:pt x="39041" y="364"/>
                  </a:cubicBezTo>
                  <a:cubicBezTo>
                    <a:pt x="38840" y="364"/>
                    <a:pt x="38639" y="339"/>
                    <a:pt x="38438" y="268"/>
                  </a:cubicBezTo>
                  <a:cubicBezTo>
                    <a:pt x="37750" y="612"/>
                    <a:pt x="36946" y="383"/>
                    <a:pt x="36258" y="727"/>
                  </a:cubicBezTo>
                  <a:lnTo>
                    <a:pt x="36143" y="727"/>
                  </a:lnTo>
                  <a:cubicBezTo>
                    <a:pt x="36055" y="693"/>
                    <a:pt x="35969" y="680"/>
                    <a:pt x="35885" y="680"/>
                  </a:cubicBezTo>
                  <a:cubicBezTo>
                    <a:pt x="35565" y="680"/>
                    <a:pt x="35271" y="874"/>
                    <a:pt x="34967" y="874"/>
                  </a:cubicBezTo>
                  <a:cubicBezTo>
                    <a:pt x="34901" y="874"/>
                    <a:pt x="34834" y="864"/>
                    <a:pt x="34766" y="842"/>
                  </a:cubicBezTo>
                  <a:cubicBezTo>
                    <a:pt x="34231" y="1301"/>
                    <a:pt x="33543" y="1110"/>
                    <a:pt x="32969" y="1377"/>
                  </a:cubicBezTo>
                  <a:cubicBezTo>
                    <a:pt x="32548" y="1569"/>
                    <a:pt x="32089" y="1569"/>
                    <a:pt x="31707" y="1722"/>
                  </a:cubicBezTo>
                  <a:cubicBezTo>
                    <a:pt x="31248" y="1875"/>
                    <a:pt x="30789" y="1875"/>
                    <a:pt x="30406" y="2219"/>
                  </a:cubicBezTo>
                  <a:cubicBezTo>
                    <a:pt x="30292" y="2334"/>
                    <a:pt x="30024" y="2334"/>
                    <a:pt x="29794" y="2334"/>
                  </a:cubicBezTo>
                  <a:cubicBezTo>
                    <a:pt x="29603" y="2334"/>
                    <a:pt x="29489" y="2334"/>
                    <a:pt x="29374" y="2487"/>
                  </a:cubicBezTo>
                  <a:cubicBezTo>
                    <a:pt x="29221" y="2640"/>
                    <a:pt x="29030" y="2716"/>
                    <a:pt x="28838" y="2831"/>
                  </a:cubicBezTo>
                  <a:cubicBezTo>
                    <a:pt x="28800" y="2754"/>
                    <a:pt x="28724" y="2678"/>
                    <a:pt x="28724" y="2640"/>
                  </a:cubicBezTo>
                  <a:cubicBezTo>
                    <a:pt x="28699" y="2635"/>
                    <a:pt x="28676" y="2634"/>
                    <a:pt x="28654" y="2634"/>
                  </a:cubicBezTo>
                  <a:cubicBezTo>
                    <a:pt x="28316" y="2634"/>
                    <a:pt x="28197" y="3069"/>
                    <a:pt x="27882" y="3069"/>
                  </a:cubicBezTo>
                  <a:cubicBezTo>
                    <a:pt x="27825" y="3069"/>
                    <a:pt x="27763" y="3055"/>
                    <a:pt x="27691" y="3022"/>
                  </a:cubicBezTo>
                  <a:cubicBezTo>
                    <a:pt x="27538" y="3175"/>
                    <a:pt x="27385" y="3328"/>
                    <a:pt x="27232" y="3519"/>
                  </a:cubicBezTo>
                  <a:cubicBezTo>
                    <a:pt x="27116" y="3475"/>
                    <a:pt x="27008" y="3455"/>
                    <a:pt x="26908" y="3455"/>
                  </a:cubicBezTo>
                  <a:cubicBezTo>
                    <a:pt x="26576" y="3455"/>
                    <a:pt x="26319" y="3667"/>
                    <a:pt x="26085" y="3902"/>
                  </a:cubicBezTo>
                  <a:cubicBezTo>
                    <a:pt x="25932" y="4016"/>
                    <a:pt x="25779" y="4016"/>
                    <a:pt x="25664" y="4093"/>
                  </a:cubicBezTo>
                  <a:cubicBezTo>
                    <a:pt x="25511" y="4208"/>
                    <a:pt x="25320" y="4399"/>
                    <a:pt x="25167" y="4399"/>
                  </a:cubicBezTo>
                  <a:cubicBezTo>
                    <a:pt x="25142" y="4396"/>
                    <a:pt x="25117" y="4395"/>
                    <a:pt x="25094" y="4395"/>
                  </a:cubicBezTo>
                  <a:cubicBezTo>
                    <a:pt x="24754" y="4395"/>
                    <a:pt x="24537" y="4638"/>
                    <a:pt x="24287" y="4781"/>
                  </a:cubicBezTo>
                  <a:cubicBezTo>
                    <a:pt x="24058" y="4896"/>
                    <a:pt x="23866" y="5087"/>
                    <a:pt x="23637" y="5202"/>
                  </a:cubicBezTo>
                  <a:cubicBezTo>
                    <a:pt x="23369" y="5355"/>
                    <a:pt x="23140" y="5508"/>
                    <a:pt x="22872" y="5623"/>
                  </a:cubicBezTo>
                  <a:cubicBezTo>
                    <a:pt x="22757" y="5661"/>
                    <a:pt x="22681" y="5776"/>
                    <a:pt x="22642" y="5890"/>
                  </a:cubicBezTo>
                  <a:cubicBezTo>
                    <a:pt x="22609" y="5981"/>
                    <a:pt x="22582" y="6011"/>
                    <a:pt x="22558" y="6011"/>
                  </a:cubicBezTo>
                  <a:cubicBezTo>
                    <a:pt x="22509" y="6011"/>
                    <a:pt x="22477" y="5880"/>
                    <a:pt x="22434" y="5880"/>
                  </a:cubicBezTo>
                  <a:cubicBezTo>
                    <a:pt x="22427" y="5880"/>
                    <a:pt x="22420" y="5883"/>
                    <a:pt x="22413" y="5890"/>
                  </a:cubicBezTo>
                  <a:cubicBezTo>
                    <a:pt x="22337" y="5929"/>
                    <a:pt x="22337" y="6082"/>
                    <a:pt x="22260" y="6120"/>
                  </a:cubicBezTo>
                  <a:cubicBezTo>
                    <a:pt x="22145" y="6158"/>
                    <a:pt x="22031" y="6158"/>
                    <a:pt x="21916" y="6196"/>
                  </a:cubicBezTo>
                  <a:cubicBezTo>
                    <a:pt x="21801" y="6235"/>
                    <a:pt x="21686" y="6273"/>
                    <a:pt x="21648" y="6349"/>
                  </a:cubicBezTo>
                  <a:cubicBezTo>
                    <a:pt x="21342" y="6923"/>
                    <a:pt x="20807" y="7114"/>
                    <a:pt x="20271" y="7344"/>
                  </a:cubicBezTo>
                  <a:cubicBezTo>
                    <a:pt x="20195" y="7382"/>
                    <a:pt x="20080" y="7420"/>
                    <a:pt x="20004" y="7420"/>
                  </a:cubicBezTo>
                  <a:cubicBezTo>
                    <a:pt x="20118" y="7803"/>
                    <a:pt x="19736" y="7726"/>
                    <a:pt x="19583" y="7879"/>
                  </a:cubicBezTo>
                  <a:cubicBezTo>
                    <a:pt x="19468" y="8032"/>
                    <a:pt x="19162" y="8032"/>
                    <a:pt x="18971" y="8147"/>
                  </a:cubicBezTo>
                  <a:cubicBezTo>
                    <a:pt x="18818" y="8223"/>
                    <a:pt x="18627" y="8300"/>
                    <a:pt x="18550" y="8415"/>
                  </a:cubicBezTo>
                  <a:cubicBezTo>
                    <a:pt x="18359" y="8874"/>
                    <a:pt x="17747" y="8835"/>
                    <a:pt x="17632" y="9333"/>
                  </a:cubicBezTo>
                  <a:cubicBezTo>
                    <a:pt x="17250" y="9333"/>
                    <a:pt x="17059" y="9639"/>
                    <a:pt x="16791" y="9830"/>
                  </a:cubicBezTo>
                  <a:cubicBezTo>
                    <a:pt x="16561" y="10021"/>
                    <a:pt x="16294" y="10212"/>
                    <a:pt x="16026" y="10403"/>
                  </a:cubicBezTo>
                  <a:cubicBezTo>
                    <a:pt x="16179" y="10862"/>
                    <a:pt x="15682" y="10824"/>
                    <a:pt x="15529" y="11092"/>
                  </a:cubicBezTo>
                  <a:cubicBezTo>
                    <a:pt x="15452" y="11283"/>
                    <a:pt x="15185" y="11321"/>
                    <a:pt x="15032" y="11474"/>
                  </a:cubicBezTo>
                  <a:cubicBezTo>
                    <a:pt x="14879" y="11666"/>
                    <a:pt x="14764" y="11895"/>
                    <a:pt x="14611" y="12086"/>
                  </a:cubicBezTo>
                  <a:cubicBezTo>
                    <a:pt x="14534" y="12125"/>
                    <a:pt x="14381" y="12086"/>
                    <a:pt x="14305" y="12163"/>
                  </a:cubicBezTo>
                  <a:cubicBezTo>
                    <a:pt x="14037" y="12354"/>
                    <a:pt x="13769" y="12545"/>
                    <a:pt x="13578" y="12813"/>
                  </a:cubicBezTo>
                  <a:cubicBezTo>
                    <a:pt x="13540" y="12851"/>
                    <a:pt x="13616" y="13119"/>
                    <a:pt x="13463" y="13119"/>
                  </a:cubicBezTo>
                  <a:cubicBezTo>
                    <a:pt x="13119" y="13157"/>
                    <a:pt x="13463" y="13387"/>
                    <a:pt x="13310" y="13463"/>
                  </a:cubicBezTo>
                  <a:cubicBezTo>
                    <a:pt x="13157" y="13540"/>
                    <a:pt x="12966" y="13654"/>
                    <a:pt x="12852" y="13769"/>
                  </a:cubicBezTo>
                  <a:cubicBezTo>
                    <a:pt x="12622" y="14228"/>
                    <a:pt x="12201" y="14458"/>
                    <a:pt x="11857" y="14764"/>
                  </a:cubicBezTo>
                  <a:cubicBezTo>
                    <a:pt x="11551" y="15069"/>
                    <a:pt x="11130" y="15299"/>
                    <a:pt x="11092" y="15834"/>
                  </a:cubicBezTo>
                  <a:cubicBezTo>
                    <a:pt x="11092" y="15949"/>
                    <a:pt x="10901" y="16064"/>
                    <a:pt x="10786" y="16140"/>
                  </a:cubicBezTo>
                  <a:cubicBezTo>
                    <a:pt x="10289" y="16446"/>
                    <a:pt x="9830" y="16791"/>
                    <a:pt x="9715" y="17441"/>
                  </a:cubicBezTo>
                  <a:cubicBezTo>
                    <a:pt x="9715" y="17594"/>
                    <a:pt x="9562" y="17747"/>
                    <a:pt x="9448" y="17861"/>
                  </a:cubicBezTo>
                  <a:cubicBezTo>
                    <a:pt x="9256" y="18014"/>
                    <a:pt x="9180" y="18167"/>
                    <a:pt x="9103" y="18397"/>
                  </a:cubicBezTo>
                  <a:cubicBezTo>
                    <a:pt x="9027" y="18779"/>
                    <a:pt x="8606" y="18894"/>
                    <a:pt x="8377" y="19124"/>
                  </a:cubicBezTo>
                  <a:cubicBezTo>
                    <a:pt x="8185" y="19391"/>
                    <a:pt x="8338" y="19850"/>
                    <a:pt x="7994" y="20080"/>
                  </a:cubicBezTo>
                  <a:cubicBezTo>
                    <a:pt x="7574" y="20347"/>
                    <a:pt x="7650" y="20998"/>
                    <a:pt x="7153" y="21151"/>
                  </a:cubicBezTo>
                  <a:cubicBezTo>
                    <a:pt x="7115" y="21571"/>
                    <a:pt x="6847" y="21839"/>
                    <a:pt x="6541" y="22145"/>
                  </a:cubicBezTo>
                  <a:cubicBezTo>
                    <a:pt x="6464" y="22221"/>
                    <a:pt x="6464" y="22413"/>
                    <a:pt x="6426" y="22527"/>
                  </a:cubicBezTo>
                  <a:cubicBezTo>
                    <a:pt x="6388" y="22642"/>
                    <a:pt x="6311" y="22719"/>
                    <a:pt x="6273" y="22833"/>
                  </a:cubicBezTo>
                  <a:cubicBezTo>
                    <a:pt x="6158" y="22986"/>
                    <a:pt x="6082" y="23178"/>
                    <a:pt x="5967" y="23331"/>
                  </a:cubicBezTo>
                  <a:cubicBezTo>
                    <a:pt x="5852" y="23484"/>
                    <a:pt x="5852" y="23713"/>
                    <a:pt x="5585" y="23790"/>
                  </a:cubicBezTo>
                  <a:cubicBezTo>
                    <a:pt x="5355" y="23904"/>
                    <a:pt x="5241" y="24210"/>
                    <a:pt x="5126" y="24478"/>
                  </a:cubicBezTo>
                  <a:cubicBezTo>
                    <a:pt x="5011" y="24631"/>
                    <a:pt x="5049" y="24860"/>
                    <a:pt x="5011" y="25052"/>
                  </a:cubicBezTo>
                  <a:cubicBezTo>
                    <a:pt x="4935" y="25205"/>
                    <a:pt x="4743" y="25358"/>
                    <a:pt x="4782" y="25511"/>
                  </a:cubicBezTo>
                  <a:cubicBezTo>
                    <a:pt x="4820" y="25855"/>
                    <a:pt x="4476" y="25702"/>
                    <a:pt x="4399" y="25893"/>
                  </a:cubicBezTo>
                  <a:cubicBezTo>
                    <a:pt x="4361" y="25931"/>
                    <a:pt x="4323" y="26008"/>
                    <a:pt x="4323" y="26084"/>
                  </a:cubicBezTo>
                  <a:cubicBezTo>
                    <a:pt x="4476" y="26696"/>
                    <a:pt x="3749" y="27040"/>
                    <a:pt x="3902" y="27652"/>
                  </a:cubicBezTo>
                  <a:cubicBezTo>
                    <a:pt x="3902" y="27691"/>
                    <a:pt x="3864" y="27767"/>
                    <a:pt x="3825" y="27767"/>
                  </a:cubicBezTo>
                  <a:cubicBezTo>
                    <a:pt x="3596" y="27844"/>
                    <a:pt x="3596" y="28073"/>
                    <a:pt x="3519" y="28226"/>
                  </a:cubicBezTo>
                  <a:cubicBezTo>
                    <a:pt x="3099" y="28876"/>
                    <a:pt x="3022" y="29679"/>
                    <a:pt x="2487" y="30215"/>
                  </a:cubicBezTo>
                  <a:cubicBezTo>
                    <a:pt x="2640" y="30559"/>
                    <a:pt x="2296" y="30674"/>
                    <a:pt x="2181" y="30903"/>
                  </a:cubicBezTo>
                  <a:cubicBezTo>
                    <a:pt x="2104" y="31133"/>
                    <a:pt x="2066" y="31401"/>
                    <a:pt x="1990" y="31668"/>
                  </a:cubicBezTo>
                  <a:cubicBezTo>
                    <a:pt x="1913" y="31936"/>
                    <a:pt x="1760" y="32204"/>
                    <a:pt x="1645" y="32471"/>
                  </a:cubicBezTo>
                  <a:cubicBezTo>
                    <a:pt x="1990" y="32777"/>
                    <a:pt x="1645" y="32930"/>
                    <a:pt x="1492" y="33083"/>
                  </a:cubicBezTo>
                  <a:cubicBezTo>
                    <a:pt x="1492" y="33122"/>
                    <a:pt x="1492" y="33160"/>
                    <a:pt x="1492" y="33160"/>
                  </a:cubicBezTo>
                  <a:cubicBezTo>
                    <a:pt x="1607" y="33848"/>
                    <a:pt x="1148" y="34460"/>
                    <a:pt x="1148" y="35149"/>
                  </a:cubicBezTo>
                  <a:cubicBezTo>
                    <a:pt x="1148" y="35761"/>
                    <a:pt x="804" y="36411"/>
                    <a:pt x="766" y="37023"/>
                  </a:cubicBezTo>
                  <a:cubicBezTo>
                    <a:pt x="651" y="37864"/>
                    <a:pt x="536" y="38667"/>
                    <a:pt x="422" y="39509"/>
                  </a:cubicBezTo>
                  <a:cubicBezTo>
                    <a:pt x="307" y="40197"/>
                    <a:pt x="154" y="40886"/>
                    <a:pt x="192" y="41574"/>
                  </a:cubicBezTo>
                  <a:cubicBezTo>
                    <a:pt x="269" y="42530"/>
                    <a:pt x="116" y="43486"/>
                    <a:pt x="77" y="44404"/>
                  </a:cubicBezTo>
                  <a:cubicBezTo>
                    <a:pt x="1" y="45093"/>
                    <a:pt x="39" y="45781"/>
                    <a:pt x="77" y="46431"/>
                  </a:cubicBezTo>
                  <a:cubicBezTo>
                    <a:pt x="116" y="47158"/>
                    <a:pt x="116" y="47885"/>
                    <a:pt x="116" y="48611"/>
                  </a:cubicBezTo>
                  <a:cubicBezTo>
                    <a:pt x="154" y="49376"/>
                    <a:pt x="345" y="50103"/>
                    <a:pt x="422" y="50868"/>
                  </a:cubicBezTo>
                  <a:cubicBezTo>
                    <a:pt x="460" y="51174"/>
                    <a:pt x="498" y="51480"/>
                    <a:pt x="536" y="51786"/>
                  </a:cubicBezTo>
                  <a:cubicBezTo>
                    <a:pt x="575" y="52168"/>
                    <a:pt x="536" y="52589"/>
                    <a:pt x="689" y="52933"/>
                  </a:cubicBezTo>
                  <a:cubicBezTo>
                    <a:pt x="804" y="53239"/>
                    <a:pt x="919" y="53468"/>
                    <a:pt x="919" y="53813"/>
                  </a:cubicBezTo>
                  <a:cubicBezTo>
                    <a:pt x="881" y="54042"/>
                    <a:pt x="957" y="54272"/>
                    <a:pt x="1034" y="54463"/>
                  </a:cubicBezTo>
                  <a:cubicBezTo>
                    <a:pt x="1110" y="54578"/>
                    <a:pt x="1110" y="54692"/>
                    <a:pt x="1148" y="54845"/>
                  </a:cubicBezTo>
                  <a:cubicBezTo>
                    <a:pt x="1263" y="55343"/>
                    <a:pt x="1072" y="55916"/>
                    <a:pt x="1492" y="56375"/>
                  </a:cubicBezTo>
                  <a:cubicBezTo>
                    <a:pt x="1645" y="56566"/>
                    <a:pt x="1454" y="57025"/>
                    <a:pt x="1798" y="57217"/>
                  </a:cubicBezTo>
                  <a:cubicBezTo>
                    <a:pt x="1645" y="57523"/>
                    <a:pt x="1798" y="57714"/>
                    <a:pt x="1913" y="57982"/>
                  </a:cubicBezTo>
                  <a:cubicBezTo>
                    <a:pt x="2066" y="58440"/>
                    <a:pt x="2257" y="58861"/>
                    <a:pt x="2296" y="59358"/>
                  </a:cubicBezTo>
                  <a:cubicBezTo>
                    <a:pt x="2334" y="59473"/>
                    <a:pt x="2410" y="59588"/>
                    <a:pt x="2449" y="59703"/>
                  </a:cubicBezTo>
                  <a:cubicBezTo>
                    <a:pt x="2602" y="60123"/>
                    <a:pt x="2755" y="60506"/>
                    <a:pt x="2869" y="60926"/>
                  </a:cubicBezTo>
                  <a:cubicBezTo>
                    <a:pt x="3175" y="61997"/>
                    <a:pt x="3214" y="63145"/>
                    <a:pt x="3825" y="64101"/>
                  </a:cubicBezTo>
                  <a:cubicBezTo>
                    <a:pt x="3902" y="64216"/>
                    <a:pt x="4017" y="64369"/>
                    <a:pt x="3978" y="64445"/>
                  </a:cubicBezTo>
                  <a:cubicBezTo>
                    <a:pt x="3940" y="64789"/>
                    <a:pt x="4170" y="65019"/>
                    <a:pt x="4284" y="65287"/>
                  </a:cubicBezTo>
                  <a:cubicBezTo>
                    <a:pt x="4705" y="66090"/>
                    <a:pt x="5126" y="66855"/>
                    <a:pt x="5470" y="67658"/>
                  </a:cubicBezTo>
                  <a:cubicBezTo>
                    <a:pt x="5738" y="68346"/>
                    <a:pt x="6082" y="69035"/>
                    <a:pt x="6541" y="69647"/>
                  </a:cubicBezTo>
                  <a:cubicBezTo>
                    <a:pt x="6656" y="69800"/>
                    <a:pt x="6732" y="69991"/>
                    <a:pt x="6847" y="70182"/>
                  </a:cubicBezTo>
                  <a:cubicBezTo>
                    <a:pt x="7076" y="70641"/>
                    <a:pt x="7115" y="71253"/>
                    <a:pt x="7688" y="71521"/>
                  </a:cubicBezTo>
                  <a:cubicBezTo>
                    <a:pt x="7765" y="71559"/>
                    <a:pt x="7803" y="71712"/>
                    <a:pt x="7841" y="71788"/>
                  </a:cubicBezTo>
                  <a:cubicBezTo>
                    <a:pt x="8071" y="72324"/>
                    <a:pt x="8338" y="72859"/>
                    <a:pt x="8797" y="73242"/>
                  </a:cubicBezTo>
                  <a:cubicBezTo>
                    <a:pt x="9065" y="73433"/>
                    <a:pt x="9065" y="73662"/>
                    <a:pt x="8912" y="73892"/>
                  </a:cubicBezTo>
                  <a:cubicBezTo>
                    <a:pt x="9065" y="74007"/>
                    <a:pt x="9295" y="74083"/>
                    <a:pt x="9256" y="74121"/>
                  </a:cubicBezTo>
                  <a:cubicBezTo>
                    <a:pt x="9180" y="74504"/>
                    <a:pt x="9601" y="74580"/>
                    <a:pt x="9715" y="74848"/>
                  </a:cubicBezTo>
                  <a:cubicBezTo>
                    <a:pt x="9830" y="75116"/>
                    <a:pt x="10021" y="75345"/>
                    <a:pt x="10213" y="75575"/>
                  </a:cubicBezTo>
                  <a:cubicBezTo>
                    <a:pt x="10633" y="76034"/>
                    <a:pt x="11130" y="76493"/>
                    <a:pt x="11513" y="76990"/>
                  </a:cubicBezTo>
                  <a:cubicBezTo>
                    <a:pt x="12163" y="77869"/>
                    <a:pt x="13004" y="78558"/>
                    <a:pt x="13769" y="79361"/>
                  </a:cubicBezTo>
                  <a:cubicBezTo>
                    <a:pt x="13846" y="79438"/>
                    <a:pt x="13999" y="79514"/>
                    <a:pt x="14037" y="79629"/>
                  </a:cubicBezTo>
                  <a:cubicBezTo>
                    <a:pt x="14381" y="80164"/>
                    <a:pt x="14879" y="80508"/>
                    <a:pt x="15337" y="80929"/>
                  </a:cubicBezTo>
                  <a:cubicBezTo>
                    <a:pt x="15796" y="81426"/>
                    <a:pt x="16447" y="81694"/>
                    <a:pt x="16867" y="82230"/>
                  </a:cubicBezTo>
                  <a:cubicBezTo>
                    <a:pt x="16972" y="82369"/>
                    <a:pt x="17108" y="82540"/>
                    <a:pt x="17190" y="82540"/>
                  </a:cubicBezTo>
                  <a:cubicBezTo>
                    <a:pt x="17198" y="82540"/>
                    <a:pt x="17205" y="82539"/>
                    <a:pt x="17212" y="82535"/>
                  </a:cubicBezTo>
                  <a:cubicBezTo>
                    <a:pt x="17236" y="82531"/>
                    <a:pt x="17259" y="82529"/>
                    <a:pt x="17280" y="82529"/>
                  </a:cubicBezTo>
                  <a:cubicBezTo>
                    <a:pt x="17451" y="82529"/>
                    <a:pt x="17496" y="82658"/>
                    <a:pt x="17632" y="82727"/>
                  </a:cubicBezTo>
                  <a:cubicBezTo>
                    <a:pt x="17956" y="82979"/>
                    <a:pt x="18043" y="83536"/>
                    <a:pt x="18564" y="83536"/>
                  </a:cubicBezTo>
                  <a:cubicBezTo>
                    <a:pt x="18596" y="83536"/>
                    <a:pt x="18629" y="83534"/>
                    <a:pt x="18665" y="83530"/>
                  </a:cubicBezTo>
                  <a:cubicBezTo>
                    <a:pt x="19124" y="84295"/>
                    <a:pt x="20042" y="84486"/>
                    <a:pt x="20654" y="85098"/>
                  </a:cubicBezTo>
                  <a:cubicBezTo>
                    <a:pt x="21380" y="85174"/>
                    <a:pt x="21763" y="85978"/>
                    <a:pt x="22489" y="86054"/>
                  </a:cubicBezTo>
                  <a:cubicBezTo>
                    <a:pt x="22566" y="86054"/>
                    <a:pt x="22642" y="86131"/>
                    <a:pt x="22642" y="86207"/>
                  </a:cubicBezTo>
                  <a:cubicBezTo>
                    <a:pt x="22681" y="86590"/>
                    <a:pt x="22987" y="86590"/>
                    <a:pt x="23293" y="86743"/>
                  </a:cubicBezTo>
                  <a:cubicBezTo>
                    <a:pt x="23752" y="86934"/>
                    <a:pt x="24249" y="87125"/>
                    <a:pt x="24631" y="87469"/>
                  </a:cubicBezTo>
                  <a:cubicBezTo>
                    <a:pt x="24822" y="87660"/>
                    <a:pt x="25052" y="87775"/>
                    <a:pt x="25281" y="87890"/>
                  </a:cubicBezTo>
                  <a:cubicBezTo>
                    <a:pt x="25626" y="88005"/>
                    <a:pt x="25970" y="88119"/>
                    <a:pt x="26276" y="88234"/>
                  </a:cubicBezTo>
                  <a:cubicBezTo>
                    <a:pt x="26620" y="88387"/>
                    <a:pt x="27003" y="88502"/>
                    <a:pt x="27194" y="88770"/>
                  </a:cubicBezTo>
                  <a:cubicBezTo>
                    <a:pt x="27392" y="89018"/>
                    <a:pt x="27575" y="89121"/>
                    <a:pt x="27794" y="89121"/>
                  </a:cubicBezTo>
                  <a:cubicBezTo>
                    <a:pt x="27912" y="89121"/>
                    <a:pt x="28041" y="89091"/>
                    <a:pt x="28188" y="89037"/>
                  </a:cubicBezTo>
                  <a:cubicBezTo>
                    <a:pt x="28439" y="89395"/>
                    <a:pt x="28723" y="89653"/>
                    <a:pt x="29166" y="89653"/>
                  </a:cubicBezTo>
                  <a:cubicBezTo>
                    <a:pt x="29196" y="89653"/>
                    <a:pt x="29227" y="89652"/>
                    <a:pt x="29259" y="89649"/>
                  </a:cubicBezTo>
                  <a:cubicBezTo>
                    <a:pt x="29294" y="89642"/>
                    <a:pt x="29332" y="89639"/>
                    <a:pt x="29371" y="89639"/>
                  </a:cubicBezTo>
                  <a:cubicBezTo>
                    <a:pt x="29545" y="89639"/>
                    <a:pt x="29746" y="89702"/>
                    <a:pt x="29871" y="89764"/>
                  </a:cubicBezTo>
                  <a:cubicBezTo>
                    <a:pt x="30222" y="89956"/>
                    <a:pt x="30547" y="90174"/>
                    <a:pt x="30934" y="90174"/>
                  </a:cubicBezTo>
                  <a:cubicBezTo>
                    <a:pt x="31010" y="90174"/>
                    <a:pt x="31089" y="90165"/>
                    <a:pt x="31171" y="90146"/>
                  </a:cubicBezTo>
                  <a:cubicBezTo>
                    <a:pt x="31210" y="90146"/>
                    <a:pt x="31248" y="90223"/>
                    <a:pt x="31286" y="90261"/>
                  </a:cubicBezTo>
                  <a:cubicBezTo>
                    <a:pt x="31332" y="90399"/>
                    <a:pt x="31378" y="90468"/>
                    <a:pt x="31457" y="90468"/>
                  </a:cubicBezTo>
                  <a:cubicBezTo>
                    <a:pt x="31509" y="90468"/>
                    <a:pt x="31577" y="90437"/>
                    <a:pt x="31669" y="90376"/>
                  </a:cubicBezTo>
                  <a:cubicBezTo>
                    <a:pt x="31707" y="90338"/>
                    <a:pt x="31774" y="90328"/>
                    <a:pt x="31845" y="90328"/>
                  </a:cubicBezTo>
                  <a:cubicBezTo>
                    <a:pt x="31917" y="90328"/>
                    <a:pt x="31994" y="90338"/>
                    <a:pt x="32051" y="90338"/>
                  </a:cubicBezTo>
                  <a:cubicBezTo>
                    <a:pt x="31974" y="90491"/>
                    <a:pt x="32089" y="90567"/>
                    <a:pt x="32242" y="90567"/>
                  </a:cubicBezTo>
                  <a:cubicBezTo>
                    <a:pt x="32357" y="90605"/>
                    <a:pt x="32510" y="90605"/>
                    <a:pt x="32663" y="90605"/>
                  </a:cubicBezTo>
                  <a:cubicBezTo>
                    <a:pt x="32778" y="90605"/>
                    <a:pt x="32931" y="90605"/>
                    <a:pt x="33007" y="90644"/>
                  </a:cubicBezTo>
                  <a:cubicBezTo>
                    <a:pt x="33313" y="91064"/>
                    <a:pt x="33810" y="91026"/>
                    <a:pt x="34193" y="91179"/>
                  </a:cubicBezTo>
                  <a:cubicBezTo>
                    <a:pt x="35034" y="91562"/>
                    <a:pt x="35914" y="91676"/>
                    <a:pt x="36793" y="91829"/>
                  </a:cubicBezTo>
                  <a:cubicBezTo>
                    <a:pt x="37750" y="91944"/>
                    <a:pt x="38706" y="92059"/>
                    <a:pt x="39662" y="92212"/>
                  </a:cubicBezTo>
                  <a:cubicBezTo>
                    <a:pt x="39891" y="92250"/>
                    <a:pt x="40083" y="92326"/>
                    <a:pt x="40312" y="92365"/>
                  </a:cubicBezTo>
                  <a:cubicBezTo>
                    <a:pt x="40465" y="92403"/>
                    <a:pt x="40618" y="92479"/>
                    <a:pt x="40771" y="92479"/>
                  </a:cubicBezTo>
                  <a:cubicBezTo>
                    <a:pt x="40962" y="92468"/>
                    <a:pt x="41152" y="92464"/>
                    <a:pt x="41342" y="92464"/>
                  </a:cubicBezTo>
                  <a:cubicBezTo>
                    <a:pt x="41802" y="92464"/>
                    <a:pt x="42262" y="92491"/>
                    <a:pt x="42722" y="92518"/>
                  </a:cubicBezTo>
                  <a:cubicBezTo>
                    <a:pt x="43303" y="92518"/>
                    <a:pt x="43884" y="92616"/>
                    <a:pt x="44485" y="92616"/>
                  </a:cubicBezTo>
                  <a:cubicBezTo>
                    <a:pt x="44635" y="92616"/>
                    <a:pt x="44787" y="92609"/>
                    <a:pt x="44940" y="92594"/>
                  </a:cubicBezTo>
                  <a:cubicBezTo>
                    <a:pt x="45130" y="92570"/>
                    <a:pt x="45319" y="92561"/>
                    <a:pt x="45509" y="92561"/>
                  </a:cubicBezTo>
                  <a:cubicBezTo>
                    <a:pt x="45931" y="92561"/>
                    <a:pt x="46354" y="92606"/>
                    <a:pt x="46776" y="92632"/>
                  </a:cubicBezTo>
                  <a:cubicBezTo>
                    <a:pt x="47040" y="92649"/>
                    <a:pt x="47304" y="92673"/>
                    <a:pt x="47565" y="92673"/>
                  </a:cubicBezTo>
                  <a:cubicBezTo>
                    <a:pt x="47909" y="92673"/>
                    <a:pt x="48247" y="92632"/>
                    <a:pt x="48573" y="92479"/>
                  </a:cubicBezTo>
                  <a:cubicBezTo>
                    <a:pt x="48617" y="92450"/>
                    <a:pt x="48666" y="92438"/>
                    <a:pt x="48717" y="92438"/>
                  </a:cubicBezTo>
                  <a:cubicBezTo>
                    <a:pt x="48799" y="92438"/>
                    <a:pt x="48885" y="92470"/>
                    <a:pt x="48956" y="92518"/>
                  </a:cubicBezTo>
                  <a:cubicBezTo>
                    <a:pt x="49057" y="92575"/>
                    <a:pt x="49152" y="92595"/>
                    <a:pt x="49244" y="92595"/>
                  </a:cubicBezTo>
                  <a:cubicBezTo>
                    <a:pt x="49397" y="92595"/>
                    <a:pt x="49539" y="92542"/>
                    <a:pt x="49682" y="92518"/>
                  </a:cubicBezTo>
                  <a:cubicBezTo>
                    <a:pt x="49733" y="92505"/>
                    <a:pt x="49784" y="92501"/>
                    <a:pt x="49835" y="92501"/>
                  </a:cubicBezTo>
                  <a:cubicBezTo>
                    <a:pt x="49937" y="92501"/>
                    <a:pt x="50039" y="92518"/>
                    <a:pt x="50141" y="92518"/>
                  </a:cubicBezTo>
                  <a:cubicBezTo>
                    <a:pt x="50294" y="92518"/>
                    <a:pt x="50486" y="92518"/>
                    <a:pt x="50639" y="92441"/>
                  </a:cubicBezTo>
                  <a:cubicBezTo>
                    <a:pt x="50830" y="92326"/>
                    <a:pt x="50983" y="92326"/>
                    <a:pt x="51174" y="92326"/>
                  </a:cubicBezTo>
                  <a:cubicBezTo>
                    <a:pt x="51282" y="92335"/>
                    <a:pt x="51391" y="92340"/>
                    <a:pt x="51498" y="92340"/>
                  </a:cubicBezTo>
                  <a:cubicBezTo>
                    <a:pt x="51845" y="92340"/>
                    <a:pt x="52182" y="92290"/>
                    <a:pt x="52474" y="92173"/>
                  </a:cubicBezTo>
                  <a:cubicBezTo>
                    <a:pt x="52742" y="92097"/>
                    <a:pt x="53010" y="92135"/>
                    <a:pt x="53239" y="92020"/>
                  </a:cubicBezTo>
                  <a:cubicBezTo>
                    <a:pt x="53295" y="91988"/>
                    <a:pt x="53355" y="91978"/>
                    <a:pt x="53415" y="91978"/>
                  </a:cubicBezTo>
                  <a:cubicBezTo>
                    <a:pt x="53521" y="91978"/>
                    <a:pt x="53630" y="92010"/>
                    <a:pt x="53729" y="92010"/>
                  </a:cubicBezTo>
                  <a:cubicBezTo>
                    <a:pt x="53841" y="92010"/>
                    <a:pt x="53940" y="91968"/>
                    <a:pt x="54004" y="91791"/>
                  </a:cubicBezTo>
                  <a:cubicBezTo>
                    <a:pt x="54107" y="91871"/>
                    <a:pt x="54203" y="91900"/>
                    <a:pt x="54295" y="91900"/>
                  </a:cubicBezTo>
                  <a:cubicBezTo>
                    <a:pt x="54512" y="91900"/>
                    <a:pt x="54708" y="91741"/>
                    <a:pt x="54922" y="91715"/>
                  </a:cubicBezTo>
                  <a:cubicBezTo>
                    <a:pt x="55217" y="91685"/>
                    <a:pt x="55512" y="91450"/>
                    <a:pt x="55843" y="91450"/>
                  </a:cubicBezTo>
                  <a:cubicBezTo>
                    <a:pt x="55940" y="91450"/>
                    <a:pt x="56041" y="91471"/>
                    <a:pt x="56146" y="91523"/>
                  </a:cubicBezTo>
                  <a:cubicBezTo>
                    <a:pt x="56153" y="91531"/>
                    <a:pt x="56163" y="91534"/>
                    <a:pt x="56175" y="91534"/>
                  </a:cubicBezTo>
                  <a:cubicBezTo>
                    <a:pt x="56225" y="91534"/>
                    <a:pt x="56306" y="91478"/>
                    <a:pt x="56337" y="91447"/>
                  </a:cubicBezTo>
                  <a:cubicBezTo>
                    <a:pt x="56406" y="91309"/>
                    <a:pt x="56502" y="91282"/>
                    <a:pt x="56610" y="91282"/>
                  </a:cubicBezTo>
                  <a:cubicBezTo>
                    <a:pt x="56681" y="91282"/>
                    <a:pt x="56758" y="91294"/>
                    <a:pt x="56834" y="91294"/>
                  </a:cubicBezTo>
                  <a:cubicBezTo>
                    <a:pt x="57228" y="91261"/>
                    <a:pt x="57566" y="91003"/>
                    <a:pt x="57944" y="91003"/>
                  </a:cubicBezTo>
                  <a:cubicBezTo>
                    <a:pt x="58006" y="91003"/>
                    <a:pt x="58070" y="91010"/>
                    <a:pt x="58135" y="91026"/>
                  </a:cubicBezTo>
                  <a:cubicBezTo>
                    <a:pt x="58364" y="90682"/>
                    <a:pt x="58785" y="90797"/>
                    <a:pt x="59129" y="90720"/>
                  </a:cubicBezTo>
                  <a:cubicBezTo>
                    <a:pt x="59588" y="90605"/>
                    <a:pt x="60047" y="90567"/>
                    <a:pt x="60430" y="90261"/>
                  </a:cubicBezTo>
                  <a:cubicBezTo>
                    <a:pt x="60544" y="90146"/>
                    <a:pt x="60774" y="90146"/>
                    <a:pt x="60927" y="90108"/>
                  </a:cubicBezTo>
                  <a:cubicBezTo>
                    <a:pt x="61041" y="90070"/>
                    <a:pt x="61959" y="89840"/>
                    <a:pt x="61998" y="89764"/>
                  </a:cubicBezTo>
                  <a:cubicBezTo>
                    <a:pt x="62265" y="89496"/>
                    <a:pt x="62571" y="89534"/>
                    <a:pt x="62915" y="89458"/>
                  </a:cubicBezTo>
                  <a:cubicBezTo>
                    <a:pt x="63183" y="89382"/>
                    <a:pt x="63451" y="89152"/>
                    <a:pt x="63719" y="88999"/>
                  </a:cubicBezTo>
                  <a:cubicBezTo>
                    <a:pt x="63757" y="88961"/>
                    <a:pt x="63795" y="88961"/>
                    <a:pt x="63795" y="88961"/>
                  </a:cubicBezTo>
                  <a:cubicBezTo>
                    <a:pt x="63878" y="89032"/>
                    <a:pt x="63954" y="89059"/>
                    <a:pt x="64024" y="89059"/>
                  </a:cubicBezTo>
                  <a:cubicBezTo>
                    <a:pt x="64181" y="89059"/>
                    <a:pt x="64313" y="88925"/>
                    <a:pt x="64445" y="88846"/>
                  </a:cubicBezTo>
                  <a:cubicBezTo>
                    <a:pt x="64751" y="88693"/>
                    <a:pt x="65134" y="88655"/>
                    <a:pt x="65401" y="88349"/>
                  </a:cubicBezTo>
                  <a:cubicBezTo>
                    <a:pt x="65554" y="88196"/>
                    <a:pt x="65899" y="88234"/>
                    <a:pt x="66128" y="88158"/>
                  </a:cubicBezTo>
                  <a:cubicBezTo>
                    <a:pt x="66931" y="87890"/>
                    <a:pt x="67658" y="87431"/>
                    <a:pt x="68346" y="86934"/>
                  </a:cubicBezTo>
                  <a:cubicBezTo>
                    <a:pt x="68729" y="86666"/>
                    <a:pt x="69303" y="86628"/>
                    <a:pt x="69647" y="86169"/>
                  </a:cubicBezTo>
                  <a:cubicBezTo>
                    <a:pt x="69684" y="86178"/>
                    <a:pt x="69719" y="86182"/>
                    <a:pt x="69753" y="86182"/>
                  </a:cubicBezTo>
                  <a:cubicBezTo>
                    <a:pt x="69999" y="86182"/>
                    <a:pt x="70167" y="85959"/>
                    <a:pt x="70335" y="85825"/>
                  </a:cubicBezTo>
                  <a:cubicBezTo>
                    <a:pt x="70641" y="85595"/>
                    <a:pt x="70871" y="85289"/>
                    <a:pt x="71215" y="85098"/>
                  </a:cubicBezTo>
                  <a:cubicBezTo>
                    <a:pt x="71597" y="84868"/>
                    <a:pt x="71942" y="84563"/>
                    <a:pt x="72248" y="84257"/>
                  </a:cubicBezTo>
                  <a:cubicBezTo>
                    <a:pt x="72439" y="84027"/>
                    <a:pt x="72668" y="83798"/>
                    <a:pt x="73012" y="83798"/>
                  </a:cubicBezTo>
                  <a:cubicBezTo>
                    <a:pt x="73051" y="83798"/>
                    <a:pt x="73165" y="83759"/>
                    <a:pt x="73165" y="83721"/>
                  </a:cubicBezTo>
                  <a:cubicBezTo>
                    <a:pt x="73280" y="83339"/>
                    <a:pt x="73739" y="83415"/>
                    <a:pt x="73854" y="83109"/>
                  </a:cubicBezTo>
                  <a:cubicBezTo>
                    <a:pt x="74007" y="82765"/>
                    <a:pt x="74313" y="82650"/>
                    <a:pt x="74619" y="82650"/>
                  </a:cubicBezTo>
                  <a:cubicBezTo>
                    <a:pt x="74695" y="82650"/>
                    <a:pt x="74733" y="82535"/>
                    <a:pt x="74772" y="82459"/>
                  </a:cubicBezTo>
                  <a:cubicBezTo>
                    <a:pt x="74810" y="82306"/>
                    <a:pt x="74886" y="82268"/>
                    <a:pt x="75078" y="82230"/>
                  </a:cubicBezTo>
                  <a:cubicBezTo>
                    <a:pt x="75269" y="82191"/>
                    <a:pt x="75498" y="82000"/>
                    <a:pt x="75575" y="81809"/>
                  </a:cubicBezTo>
                  <a:cubicBezTo>
                    <a:pt x="75996" y="81197"/>
                    <a:pt x="76608" y="80738"/>
                    <a:pt x="77066" y="80164"/>
                  </a:cubicBezTo>
                  <a:cubicBezTo>
                    <a:pt x="77793" y="79285"/>
                    <a:pt x="78596" y="78520"/>
                    <a:pt x="79208" y="77563"/>
                  </a:cubicBezTo>
                  <a:cubicBezTo>
                    <a:pt x="79285" y="77487"/>
                    <a:pt x="79361" y="77411"/>
                    <a:pt x="79400" y="77334"/>
                  </a:cubicBezTo>
                  <a:cubicBezTo>
                    <a:pt x="79935" y="76875"/>
                    <a:pt x="80432" y="76378"/>
                    <a:pt x="80968" y="75881"/>
                  </a:cubicBezTo>
                  <a:cubicBezTo>
                    <a:pt x="81006" y="75842"/>
                    <a:pt x="81082" y="75766"/>
                    <a:pt x="81082" y="75689"/>
                  </a:cubicBezTo>
                  <a:cubicBezTo>
                    <a:pt x="81235" y="75116"/>
                    <a:pt x="81847" y="74810"/>
                    <a:pt x="81962" y="74198"/>
                  </a:cubicBezTo>
                  <a:cubicBezTo>
                    <a:pt x="82306" y="74045"/>
                    <a:pt x="82421" y="73624"/>
                    <a:pt x="82689" y="73509"/>
                  </a:cubicBezTo>
                  <a:cubicBezTo>
                    <a:pt x="83071" y="73356"/>
                    <a:pt x="82650" y="73165"/>
                    <a:pt x="82803" y="73050"/>
                  </a:cubicBezTo>
                  <a:cubicBezTo>
                    <a:pt x="83148" y="72859"/>
                    <a:pt x="83301" y="72553"/>
                    <a:pt x="83530" y="72247"/>
                  </a:cubicBezTo>
                  <a:cubicBezTo>
                    <a:pt x="84066" y="71482"/>
                    <a:pt x="84601" y="70756"/>
                    <a:pt x="84869" y="69876"/>
                  </a:cubicBezTo>
                  <a:cubicBezTo>
                    <a:pt x="84907" y="69723"/>
                    <a:pt x="84945" y="69570"/>
                    <a:pt x="85060" y="69455"/>
                  </a:cubicBezTo>
                  <a:cubicBezTo>
                    <a:pt x="85328" y="69035"/>
                    <a:pt x="85787" y="68614"/>
                    <a:pt x="85748" y="68078"/>
                  </a:cubicBezTo>
                  <a:cubicBezTo>
                    <a:pt x="85710" y="67505"/>
                    <a:pt x="86246" y="67237"/>
                    <a:pt x="86399" y="66778"/>
                  </a:cubicBezTo>
                  <a:cubicBezTo>
                    <a:pt x="86437" y="66625"/>
                    <a:pt x="86628" y="66549"/>
                    <a:pt x="86628" y="66434"/>
                  </a:cubicBezTo>
                  <a:cubicBezTo>
                    <a:pt x="86590" y="66013"/>
                    <a:pt x="86704" y="65669"/>
                    <a:pt x="86972" y="65325"/>
                  </a:cubicBezTo>
                  <a:cubicBezTo>
                    <a:pt x="86704" y="64828"/>
                    <a:pt x="87278" y="64675"/>
                    <a:pt x="87393" y="64330"/>
                  </a:cubicBezTo>
                  <a:cubicBezTo>
                    <a:pt x="87431" y="64254"/>
                    <a:pt x="87508" y="64177"/>
                    <a:pt x="87469" y="64101"/>
                  </a:cubicBezTo>
                  <a:cubicBezTo>
                    <a:pt x="87393" y="63795"/>
                    <a:pt x="87775" y="63718"/>
                    <a:pt x="87737" y="63374"/>
                  </a:cubicBezTo>
                  <a:cubicBezTo>
                    <a:pt x="87699" y="63183"/>
                    <a:pt x="87967" y="62915"/>
                    <a:pt x="88120" y="62686"/>
                  </a:cubicBezTo>
                  <a:cubicBezTo>
                    <a:pt x="88120" y="62648"/>
                    <a:pt x="88196" y="62609"/>
                    <a:pt x="88196" y="62571"/>
                  </a:cubicBezTo>
                  <a:cubicBezTo>
                    <a:pt x="88158" y="62074"/>
                    <a:pt x="88464" y="61691"/>
                    <a:pt x="88540" y="61271"/>
                  </a:cubicBezTo>
                  <a:cubicBezTo>
                    <a:pt x="88579" y="60812"/>
                    <a:pt x="89076" y="60506"/>
                    <a:pt x="88923" y="60009"/>
                  </a:cubicBezTo>
                  <a:cubicBezTo>
                    <a:pt x="89267" y="59817"/>
                    <a:pt x="89037" y="59473"/>
                    <a:pt x="89190" y="59205"/>
                  </a:cubicBezTo>
                  <a:cubicBezTo>
                    <a:pt x="89343" y="58976"/>
                    <a:pt x="89267" y="58555"/>
                    <a:pt x="89458" y="58479"/>
                  </a:cubicBezTo>
                  <a:cubicBezTo>
                    <a:pt x="89764" y="58249"/>
                    <a:pt x="89535" y="57982"/>
                    <a:pt x="89649" y="57752"/>
                  </a:cubicBezTo>
                  <a:cubicBezTo>
                    <a:pt x="89841" y="57408"/>
                    <a:pt x="89955" y="56987"/>
                    <a:pt x="90032" y="56605"/>
                  </a:cubicBezTo>
                  <a:cubicBezTo>
                    <a:pt x="90108" y="56222"/>
                    <a:pt x="90376" y="55916"/>
                    <a:pt x="90376" y="55534"/>
                  </a:cubicBezTo>
                  <a:cubicBezTo>
                    <a:pt x="90414" y="55228"/>
                    <a:pt x="90414" y="54960"/>
                    <a:pt x="90414" y="54692"/>
                  </a:cubicBezTo>
                  <a:cubicBezTo>
                    <a:pt x="90453" y="54386"/>
                    <a:pt x="90414" y="54080"/>
                    <a:pt x="90529" y="53851"/>
                  </a:cubicBezTo>
                  <a:cubicBezTo>
                    <a:pt x="90682" y="53545"/>
                    <a:pt x="90414" y="53354"/>
                    <a:pt x="90491" y="53086"/>
                  </a:cubicBezTo>
                  <a:cubicBezTo>
                    <a:pt x="90567" y="52895"/>
                    <a:pt x="90567" y="52704"/>
                    <a:pt x="90606" y="52512"/>
                  </a:cubicBezTo>
                  <a:cubicBezTo>
                    <a:pt x="90682" y="52092"/>
                    <a:pt x="90835" y="51671"/>
                    <a:pt x="90797" y="51288"/>
                  </a:cubicBezTo>
                  <a:cubicBezTo>
                    <a:pt x="90797" y="50982"/>
                    <a:pt x="90835" y="50715"/>
                    <a:pt x="91103" y="50562"/>
                  </a:cubicBezTo>
                  <a:cubicBezTo>
                    <a:pt x="90950" y="50447"/>
                    <a:pt x="90797" y="50332"/>
                    <a:pt x="90720" y="50294"/>
                  </a:cubicBezTo>
                  <a:cubicBezTo>
                    <a:pt x="90873" y="50065"/>
                    <a:pt x="90988" y="49835"/>
                    <a:pt x="91103" y="49644"/>
                  </a:cubicBezTo>
                  <a:cubicBezTo>
                    <a:pt x="90950" y="49567"/>
                    <a:pt x="90835" y="49491"/>
                    <a:pt x="90720" y="49453"/>
                  </a:cubicBezTo>
                  <a:cubicBezTo>
                    <a:pt x="91103" y="49147"/>
                    <a:pt x="91141" y="49070"/>
                    <a:pt x="91065" y="48802"/>
                  </a:cubicBezTo>
                  <a:cubicBezTo>
                    <a:pt x="90988" y="48458"/>
                    <a:pt x="91065" y="47732"/>
                    <a:pt x="91256" y="47387"/>
                  </a:cubicBezTo>
                  <a:cubicBezTo>
                    <a:pt x="91141" y="47387"/>
                    <a:pt x="91026" y="47349"/>
                    <a:pt x="90912" y="47349"/>
                  </a:cubicBezTo>
                  <a:cubicBezTo>
                    <a:pt x="90759" y="46967"/>
                    <a:pt x="90950" y="46699"/>
                    <a:pt x="91179" y="46469"/>
                  </a:cubicBezTo>
                  <a:cubicBezTo>
                    <a:pt x="91026" y="46393"/>
                    <a:pt x="90912" y="46316"/>
                    <a:pt x="90835" y="46278"/>
                  </a:cubicBezTo>
                  <a:cubicBezTo>
                    <a:pt x="90988" y="45972"/>
                    <a:pt x="91256" y="45743"/>
                    <a:pt x="91294" y="45360"/>
                  </a:cubicBezTo>
                  <a:cubicBezTo>
                    <a:pt x="91179" y="45360"/>
                    <a:pt x="91065" y="45360"/>
                    <a:pt x="90873" y="45399"/>
                  </a:cubicBezTo>
                  <a:cubicBezTo>
                    <a:pt x="91026" y="45246"/>
                    <a:pt x="91065" y="45093"/>
                    <a:pt x="91179" y="45054"/>
                  </a:cubicBezTo>
                  <a:cubicBezTo>
                    <a:pt x="91447" y="44940"/>
                    <a:pt x="91332" y="44672"/>
                    <a:pt x="91294" y="44634"/>
                  </a:cubicBezTo>
                  <a:cubicBezTo>
                    <a:pt x="91026" y="44595"/>
                    <a:pt x="91065" y="44481"/>
                    <a:pt x="91103" y="44289"/>
                  </a:cubicBezTo>
                  <a:cubicBezTo>
                    <a:pt x="91141" y="44175"/>
                    <a:pt x="91179" y="43983"/>
                    <a:pt x="91103" y="43869"/>
                  </a:cubicBezTo>
                  <a:cubicBezTo>
                    <a:pt x="90988" y="43678"/>
                    <a:pt x="90912" y="43601"/>
                    <a:pt x="91103" y="43410"/>
                  </a:cubicBezTo>
                  <a:cubicBezTo>
                    <a:pt x="91141" y="43372"/>
                    <a:pt x="91103" y="43219"/>
                    <a:pt x="91065" y="43180"/>
                  </a:cubicBezTo>
                  <a:cubicBezTo>
                    <a:pt x="90644" y="42607"/>
                    <a:pt x="90759" y="42071"/>
                    <a:pt x="91141" y="41536"/>
                  </a:cubicBezTo>
                  <a:cubicBezTo>
                    <a:pt x="90988" y="41459"/>
                    <a:pt x="90873" y="41421"/>
                    <a:pt x="90797" y="41383"/>
                  </a:cubicBezTo>
                  <a:cubicBezTo>
                    <a:pt x="90835" y="41230"/>
                    <a:pt x="90835" y="41077"/>
                    <a:pt x="90912" y="41000"/>
                  </a:cubicBezTo>
                  <a:cubicBezTo>
                    <a:pt x="91141" y="40847"/>
                    <a:pt x="91256" y="40694"/>
                    <a:pt x="91026" y="40465"/>
                  </a:cubicBezTo>
                  <a:cubicBezTo>
                    <a:pt x="90988" y="40388"/>
                    <a:pt x="91026" y="40274"/>
                    <a:pt x="91026" y="40159"/>
                  </a:cubicBezTo>
                  <a:cubicBezTo>
                    <a:pt x="91065" y="39853"/>
                    <a:pt x="90988" y="39050"/>
                    <a:pt x="90873" y="38744"/>
                  </a:cubicBezTo>
                  <a:cubicBezTo>
                    <a:pt x="90835" y="38629"/>
                    <a:pt x="90873" y="38514"/>
                    <a:pt x="90835" y="38438"/>
                  </a:cubicBezTo>
                  <a:cubicBezTo>
                    <a:pt x="90797" y="37979"/>
                    <a:pt x="90720" y="37520"/>
                    <a:pt x="90720" y="37061"/>
                  </a:cubicBezTo>
                  <a:cubicBezTo>
                    <a:pt x="90682" y="36640"/>
                    <a:pt x="90453" y="36220"/>
                    <a:pt x="90453" y="35761"/>
                  </a:cubicBezTo>
                  <a:cubicBezTo>
                    <a:pt x="90453" y="35302"/>
                    <a:pt x="90338" y="34843"/>
                    <a:pt x="90185" y="34422"/>
                  </a:cubicBezTo>
                  <a:cubicBezTo>
                    <a:pt x="89994" y="34040"/>
                    <a:pt x="89649" y="33734"/>
                    <a:pt x="89764" y="33236"/>
                  </a:cubicBezTo>
                  <a:cubicBezTo>
                    <a:pt x="89764" y="33198"/>
                    <a:pt x="89726" y="33122"/>
                    <a:pt x="89688" y="33122"/>
                  </a:cubicBezTo>
                  <a:cubicBezTo>
                    <a:pt x="89382" y="33007"/>
                    <a:pt x="89420" y="32701"/>
                    <a:pt x="89343" y="32510"/>
                  </a:cubicBezTo>
                  <a:cubicBezTo>
                    <a:pt x="89229" y="32051"/>
                    <a:pt x="88961" y="31668"/>
                    <a:pt x="88961" y="31171"/>
                  </a:cubicBezTo>
                  <a:cubicBezTo>
                    <a:pt x="88502" y="30980"/>
                    <a:pt x="88732" y="30444"/>
                    <a:pt x="88464" y="30100"/>
                  </a:cubicBezTo>
                  <a:cubicBezTo>
                    <a:pt x="88234" y="29794"/>
                    <a:pt x="88158" y="29335"/>
                    <a:pt x="87967" y="28953"/>
                  </a:cubicBezTo>
                  <a:cubicBezTo>
                    <a:pt x="87928" y="28762"/>
                    <a:pt x="87775" y="28609"/>
                    <a:pt x="87775" y="28417"/>
                  </a:cubicBezTo>
                  <a:cubicBezTo>
                    <a:pt x="87775" y="28188"/>
                    <a:pt x="87737" y="28035"/>
                    <a:pt x="87469" y="27997"/>
                  </a:cubicBezTo>
                  <a:cubicBezTo>
                    <a:pt x="87584" y="27729"/>
                    <a:pt x="87010" y="27538"/>
                    <a:pt x="87431" y="27232"/>
                  </a:cubicBezTo>
                  <a:cubicBezTo>
                    <a:pt x="87125" y="27079"/>
                    <a:pt x="86896" y="27002"/>
                    <a:pt x="86857" y="26658"/>
                  </a:cubicBezTo>
                  <a:cubicBezTo>
                    <a:pt x="86819" y="26314"/>
                    <a:pt x="86628" y="26008"/>
                    <a:pt x="86475" y="25702"/>
                  </a:cubicBezTo>
                  <a:cubicBezTo>
                    <a:pt x="86399" y="25587"/>
                    <a:pt x="86475" y="25281"/>
                    <a:pt x="86399" y="25243"/>
                  </a:cubicBezTo>
                  <a:cubicBezTo>
                    <a:pt x="86093" y="25052"/>
                    <a:pt x="85901" y="24746"/>
                    <a:pt x="85863" y="24440"/>
                  </a:cubicBezTo>
                  <a:cubicBezTo>
                    <a:pt x="85787" y="24134"/>
                    <a:pt x="85519" y="23943"/>
                    <a:pt x="85481" y="23598"/>
                  </a:cubicBezTo>
                  <a:cubicBezTo>
                    <a:pt x="85481" y="23445"/>
                    <a:pt x="85328" y="23292"/>
                    <a:pt x="85213" y="23101"/>
                  </a:cubicBezTo>
                  <a:cubicBezTo>
                    <a:pt x="85136" y="23025"/>
                    <a:pt x="85022" y="22872"/>
                    <a:pt x="85022" y="22833"/>
                  </a:cubicBezTo>
                  <a:cubicBezTo>
                    <a:pt x="85175" y="22374"/>
                    <a:pt x="84524" y="22260"/>
                    <a:pt x="84677" y="21877"/>
                  </a:cubicBezTo>
                  <a:cubicBezTo>
                    <a:pt x="84371" y="21763"/>
                    <a:pt x="84448" y="21304"/>
                    <a:pt x="84257" y="21265"/>
                  </a:cubicBezTo>
                  <a:cubicBezTo>
                    <a:pt x="83913" y="21112"/>
                    <a:pt x="83989" y="20730"/>
                    <a:pt x="83798" y="20615"/>
                  </a:cubicBezTo>
                  <a:cubicBezTo>
                    <a:pt x="83415" y="20347"/>
                    <a:pt x="83301" y="19927"/>
                    <a:pt x="83033" y="19583"/>
                  </a:cubicBezTo>
                  <a:cubicBezTo>
                    <a:pt x="82727" y="19200"/>
                    <a:pt x="82421" y="18741"/>
                    <a:pt x="82077" y="18359"/>
                  </a:cubicBezTo>
                  <a:cubicBezTo>
                    <a:pt x="82038" y="18320"/>
                    <a:pt x="82000" y="18282"/>
                    <a:pt x="81962" y="18206"/>
                  </a:cubicBezTo>
                  <a:cubicBezTo>
                    <a:pt x="81924" y="18129"/>
                    <a:pt x="81503" y="17364"/>
                    <a:pt x="81503" y="17364"/>
                  </a:cubicBezTo>
                  <a:cubicBezTo>
                    <a:pt x="81121" y="17364"/>
                    <a:pt x="81197" y="16944"/>
                    <a:pt x="81006" y="16791"/>
                  </a:cubicBezTo>
                  <a:cubicBezTo>
                    <a:pt x="80776" y="16638"/>
                    <a:pt x="80585" y="16446"/>
                    <a:pt x="80547" y="16140"/>
                  </a:cubicBezTo>
                  <a:cubicBezTo>
                    <a:pt x="80509" y="16064"/>
                    <a:pt x="80279" y="16026"/>
                    <a:pt x="80088" y="15949"/>
                  </a:cubicBezTo>
                  <a:cubicBezTo>
                    <a:pt x="79858" y="15299"/>
                    <a:pt x="79858" y="15299"/>
                    <a:pt x="79132" y="14840"/>
                  </a:cubicBezTo>
                  <a:cubicBezTo>
                    <a:pt x="79055" y="14802"/>
                    <a:pt x="78979" y="14764"/>
                    <a:pt x="78941" y="14687"/>
                  </a:cubicBezTo>
                  <a:cubicBezTo>
                    <a:pt x="78826" y="14113"/>
                    <a:pt x="78176" y="13999"/>
                    <a:pt x="77908" y="13501"/>
                  </a:cubicBezTo>
                  <a:cubicBezTo>
                    <a:pt x="77831" y="13348"/>
                    <a:pt x="77564" y="13234"/>
                    <a:pt x="77372" y="13157"/>
                  </a:cubicBezTo>
                  <a:cubicBezTo>
                    <a:pt x="77143" y="13119"/>
                    <a:pt x="77066" y="12966"/>
                    <a:pt x="76914" y="12813"/>
                  </a:cubicBezTo>
                  <a:cubicBezTo>
                    <a:pt x="76531" y="12354"/>
                    <a:pt x="76072" y="11972"/>
                    <a:pt x="75651" y="11551"/>
                  </a:cubicBezTo>
                  <a:cubicBezTo>
                    <a:pt x="75582" y="11578"/>
                    <a:pt x="75520" y="11589"/>
                    <a:pt x="75465" y="11589"/>
                  </a:cubicBezTo>
                  <a:cubicBezTo>
                    <a:pt x="75127" y="11589"/>
                    <a:pt x="75029" y="11147"/>
                    <a:pt x="74733" y="11015"/>
                  </a:cubicBezTo>
                  <a:cubicBezTo>
                    <a:pt x="74486" y="10874"/>
                    <a:pt x="74402" y="10471"/>
                    <a:pt x="74029" y="10471"/>
                  </a:cubicBezTo>
                  <a:cubicBezTo>
                    <a:pt x="73998" y="10471"/>
                    <a:pt x="73965" y="10474"/>
                    <a:pt x="73930" y="10480"/>
                  </a:cubicBezTo>
                  <a:cubicBezTo>
                    <a:pt x="73930" y="10487"/>
                    <a:pt x="73928" y="10490"/>
                    <a:pt x="73923" y="10490"/>
                  </a:cubicBezTo>
                  <a:cubicBezTo>
                    <a:pt x="73904" y="10490"/>
                    <a:pt x="73854" y="10434"/>
                    <a:pt x="73854" y="10403"/>
                  </a:cubicBezTo>
                  <a:cubicBezTo>
                    <a:pt x="73818" y="10226"/>
                    <a:pt x="73881" y="10017"/>
                    <a:pt x="73618" y="10017"/>
                  </a:cubicBezTo>
                  <a:cubicBezTo>
                    <a:pt x="73597" y="10017"/>
                    <a:pt x="73574" y="10018"/>
                    <a:pt x="73548" y="10021"/>
                  </a:cubicBezTo>
                  <a:cubicBezTo>
                    <a:pt x="73532" y="10023"/>
                    <a:pt x="73517" y="10024"/>
                    <a:pt x="73503" y="10024"/>
                  </a:cubicBezTo>
                  <a:cubicBezTo>
                    <a:pt x="73228" y="10024"/>
                    <a:pt x="73462" y="9673"/>
                    <a:pt x="73280" y="9600"/>
                  </a:cubicBezTo>
                  <a:cubicBezTo>
                    <a:pt x="72668" y="9256"/>
                    <a:pt x="72056" y="8912"/>
                    <a:pt x="71636" y="8300"/>
                  </a:cubicBezTo>
                  <a:cubicBezTo>
                    <a:pt x="71636" y="8300"/>
                    <a:pt x="71597" y="8262"/>
                    <a:pt x="71559" y="8262"/>
                  </a:cubicBezTo>
                  <a:cubicBezTo>
                    <a:pt x="70947" y="8185"/>
                    <a:pt x="70565" y="7688"/>
                    <a:pt x="70106" y="7344"/>
                  </a:cubicBezTo>
                  <a:cubicBezTo>
                    <a:pt x="70003" y="7276"/>
                    <a:pt x="69871" y="7147"/>
                    <a:pt x="69789" y="7147"/>
                  </a:cubicBezTo>
                  <a:cubicBezTo>
                    <a:pt x="69779" y="7147"/>
                    <a:pt x="69770" y="7148"/>
                    <a:pt x="69762" y="7153"/>
                  </a:cubicBezTo>
                  <a:cubicBezTo>
                    <a:pt x="69721" y="7159"/>
                    <a:pt x="69684" y="7163"/>
                    <a:pt x="69650" y="7163"/>
                  </a:cubicBezTo>
                  <a:cubicBezTo>
                    <a:pt x="69308" y="7163"/>
                    <a:pt x="69334" y="6833"/>
                    <a:pt x="69264" y="6694"/>
                  </a:cubicBezTo>
                  <a:cubicBezTo>
                    <a:pt x="68882" y="6655"/>
                    <a:pt x="68499" y="6732"/>
                    <a:pt x="68270" y="6349"/>
                  </a:cubicBezTo>
                  <a:cubicBezTo>
                    <a:pt x="68232" y="6235"/>
                    <a:pt x="68040" y="6120"/>
                    <a:pt x="67887" y="6120"/>
                  </a:cubicBezTo>
                  <a:cubicBezTo>
                    <a:pt x="67467" y="6082"/>
                    <a:pt x="67161" y="5967"/>
                    <a:pt x="66970" y="5546"/>
                  </a:cubicBezTo>
                  <a:cubicBezTo>
                    <a:pt x="66931" y="5508"/>
                    <a:pt x="66778" y="5508"/>
                    <a:pt x="66664" y="5470"/>
                  </a:cubicBezTo>
                  <a:cubicBezTo>
                    <a:pt x="66511" y="5431"/>
                    <a:pt x="66396" y="5393"/>
                    <a:pt x="66243" y="5393"/>
                  </a:cubicBezTo>
                  <a:cubicBezTo>
                    <a:pt x="66281" y="5278"/>
                    <a:pt x="66281" y="5202"/>
                    <a:pt x="66319" y="5125"/>
                  </a:cubicBezTo>
                  <a:cubicBezTo>
                    <a:pt x="65937" y="5011"/>
                    <a:pt x="65593" y="4820"/>
                    <a:pt x="65248" y="4820"/>
                  </a:cubicBezTo>
                  <a:cubicBezTo>
                    <a:pt x="65185" y="4829"/>
                    <a:pt x="65124" y="4833"/>
                    <a:pt x="65066" y="4833"/>
                  </a:cubicBezTo>
                  <a:cubicBezTo>
                    <a:pt x="64879" y="4833"/>
                    <a:pt x="64724" y="4783"/>
                    <a:pt x="64637" y="4667"/>
                  </a:cubicBezTo>
                  <a:cubicBezTo>
                    <a:pt x="64292" y="4284"/>
                    <a:pt x="63680" y="4552"/>
                    <a:pt x="63413" y="4055"/>
                  </a:cubicBezTo>
                  <a:cubicBezTo>
                    <a:pt x="63341" y="4087"/>
                    <a:pt x="63278" y="4101"/>
                    <a:pt x="63222" y="4101"/>
                  </a:cubicBezTo>
                  <a:cubicBezTo>
                    <a:pt x="62949" y="4101"/>
                    <a:pt x="62832" y="3774"/>
                    <a:pt x="62610" y="3710"/>
                  </a:cubicBezTo>
                  <a:cubicBezTo>
                    <a:pt x="62304" y="3634"/>
                    <a:pt x="62112" y="3519"/>
                    <a:pt x="61883" y="3366"/>
                  </a:cubicBezTo>
                  <a:cubicBezTo>
                    <a:pt x="61805" y="3424"/>
                    <a:pt x="61733" y="3446"/>
                    <a:pt x="61662" y="3446"/>
                  </a:cubicBezTo>
                  <a:cubicBezTo>
                    <a:pt x="61470" y="3446"/>
                    <a:pt x="61297" y="3287"/>
                    <a:pt x="61090" y="3287"/>
                  </a:cubicBezTo>
                  <a:cubicBezTo>
                    <a:pt x="61074" y="3287"/>
                    <a:pt x="61058" y="3288"/>
                    <a:pt x="61041" y="3290"/>
                  </a:cubicBezTo>
                  <a:cubicBezTo>
                    <a:pt x="61014" y="3296"/>
                    <a:pt x="60982" y="3300"/>
                    <a:pt x="60948" y="3300"/>
                  </a:cubicBezTo>
                  <a:cubicBezTo>
                    <a:pt x="60787" y="3300"/>
                    <a:pt x="60569" y="3231"/>
                    <a:pt x="60506" y="3137"/>
                  </a:cubicBezTo>
                  <a:cubicBezTo>
                    <a:pt x="60353" y="2831"/>
                    <a:pt x="59971" y="2907"/>
                    <a:pt x="59856" y="2792"/>
                  </a:cubicBezTo>
                  <a:cubicBezTo>
                    <a:pt x="59665" y="2487"/>
                    <a:pt x="59397" y="2525"/>
                    <a:pt x="59167" y="2448"/>
                  </a:cubicBezTo>
                  <a:cubicBezTo>
                    <a:pt x="59053" y="2410"/>
                    <a:pt x="58900" y="2372"/>
                    <a:pt x="58785" y="2372"/>
                  </a:cubicBezTo>
                  <a:cubicBezTo>
                    <a:pt x="58647" y="2383"/>
                    <a:pt x="58505" y="2395"/>
                    <a:pt x="58362" y="2395"/>
                  </a:cubicBezTo>
                  <a:cubicBezTo>
                    <a:pt x="58033" y="2395"/>
                    <a:pt x="57702" y="2333"/>
                    <a:pt x="57408" y="2066"/>
                  </a:cubicBezTo>
                  <a:cubicBezTo>
                    <a:pt x="57332" y="2028"/>
                    <a:pt x="57217" y="1989"/>
                    <a:pt x="57140" y="1989"/>
                  </a:cubicBezTo>
                  <a:cubicBezTo>
                    <a:pt x="56567" y="1798"/>
                    <a:pt x="56031" y="1683"/>
                    <a:pt x="55458" y="1530"/>
                  </a:cubicBezTo>
                  <a:cubicBezTo>
                    <a:pt x="54960" y="1377"/>
                    <a:pt x="54463" y="1148"/>
                    <a:pt x="53928" y="1110"/>
                  </a:cubicBezTo>
                  <a:cubicBezTo>
                    <a:pt x="53430" y="1110"/>
                    <a:pt x="52972" y="995"/>
                    <a:pt x="52513" y="804"/>
                  </a:cubicBezTo>
                  <a:cubicBezTo>
                    <a:pt x="52336" y="745"/>
                    <a:pt x="52138" y="664"/>
                    <a:pt x="51951" y="664"/>
                  </a:cubicBezTo>
                  <a:cubicBezTo>
                    <a:pt x="51895" y="664"/>
                    <a:pt x="51839" y="671"/>
                    <a:pt x="51786" y="689"/>
                  </a:cubicBezTo>
                  <a:cubicBezTo>
                    <a:pt x="51705" y="716"/>
                    <a:pt x="51628" y="729"/>
                    <a:pt x="51555" y="729"/>
                  </a:cubicBezTo>
                  <a:cubicBezTo>
                    <a:pt x="51421" y="729"/>
                    <a:pt x="51297" y="687"/>
                    <a:pt x="51174" y="612"/>
                  </a:cubicBezTo>
                  <a:cubicBezTo>
                    <a:pt x="51027" y="554"/>
                    <a:pt x="50858" y="473"/>
                    <a:pt x="50718" y="473"/>
                  </a:cubicBezTo>
                  <a:cubicBezTo>
                    <a:pt x="50676" y="473"/>
                    <a:pt x="50636" y="480"/>
                    <a:pt x="50600" y="498"/>
                  </a:cubicBezTo>
                  <a:cubicBezTo>
                    <a:pt x="50517" y="516"/>
                    <a:pt x="50433" y="524"/>
                    <a:pt x="50351" y="524"/>
                  </a:cubicBezTo>
                  <a:cubicBezTo>
                    <a:pt x="49900" y="524"/>
                    <a:pt x="49460" y="292"/>
                    <a:pt x="48998" y="292"/>
                  </a:cubicBezTo>
                  <a:cubicBezTo>
                    <a:pt x="48847" y="292"/>
                    <a:pt x="48693" y="317"/>
                    <a:pt x="48535" y="383"/>
                  </a:cubicBezTo>
                  <a:cubicBezTo>
                    <a:pt x="48378" y="278"/>
                    <a:pt x="48205" y="253"/>
                    <a:pt x="48027" y="253"/>
                  </a:cubicBezTo>
                  <a:cubicBezTo>
                    <a:pt x="47863" y="253"/>
                    <a:pt x="47694" y="275"/>
                    <a:pt x="47530" y="275"/>
                  </a:cubicBezTo>
                  <a:cubicBezTo>
                    <a:pt x="47482" y="275"/>
                    <a:pt x="47434" y="273"/>
                    <a:pt x="47388" y="268"/>
                  </a:cubicBezTo>
                  <a:cubicBezTo>
                    <a:pt x="46929" y="230"/>
                    <a:pt x="46470" y="230"/>
                    <a:pt x="46011" y="154"/>
                  </a:cubicBezTo>
                  <a:cubicBezTo>
                    <a:pt x="45934" y="154"/>
                    <a:pt x="45820" y="39"/>
                    <a:pt x="45743" y="1"/>
                  </a:cubicBezTo>
                  <a:lnTo>
                    <a:pt x="45590" y="1"/>
                  </a:lnTo>
                  <a:cubicBezTo>
                    <a:pt x="45552" y="39"/>
                    <a:pt x="45514" y="154"/>
                    <a:pt x="45475" y="154"/>
                  </a:cubicBezTo>
                  <a:lnTo>
                    <a:pt x="42951" y="154"/>
                  </a:lnTo>
                  <a:cubicBezTo>
                    <a:pt x="42913" y="154"/>
                    <a:pt x="42875" y="39"/>
                    <a:pt x="42836"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58;p15">
              <a:extLst>
                <a:ext uri="{FF2B5EF4-FFF2-40B4-BE49-F238E27FC236}">
                  <a16:creationId xmlns="" xmlns:a16="http://schemas.microsoft.com/office/drawing/2014/main" id="{E89634B5-6992-4F8D-83EC-44A5F59ACFB1}"/>
                </a:ext>
              </a:extLst>
            </p:cNvPr>
            <p:cNvSpPr/>
            <p:nvPr/>
          </p:nvSpPr>
          <p:spPr>
            <a:xfrm>
              <a:off x="928312" y="2851169"/>
              <a:ext cx="366484" cy="368043"/>
            </a:xfrm>
            <a:custGeom>
              <a:avLst/>
              <a:gdLst/>
              <a:ahLst/>
              <a:cxnLst/>
              <a:rect l="l" t="t" r="r" b="b"/>
              <a:pathLst>
                <a:path w="17862" h="17938" extrusionOk="0">
                  <a:moveTo>
                    <a:pt x="17708" y="0"/>
                  </a:moveTo>
                  <a:cubicBezTo>
                    <a:pt x="17555" y="0"/>
                    <a:pt x="17364" y="39"/>
                    <a:pt x="17326" y="77"/>
                  </a:cubicBezTo>
                  <a:cubicBezTo>
                    <a:pt x="17249" y="306"/>
                    <a:pt x="17096" y="345"/>
                    <a:pt x="16905" y="459"/>
                  </a:cubicBezTo>
                  <a:cubicBezTo>
                    <a:pt x="16714" y="574"/>
                    <a:pt x="16484" y="765"/>
                    <a:pt x="16370" y="995"/>
                  </a:cubicBezTo>
                  <a:cubicBezTo>
                    <a:pt x="15911" y="1607"/>
                    <a:pt x="15146" y="1875"/>
                    <a:pt x="14763" y="2563"/>
                  </a:cubicBezTo>
                  <a:cubicBezTo>
                    <a:pt x="14725" y="2563"/>
                    <a:pt x="14687" y="2601"/>
                    <a:pt x="14649" y="2601"/>
                  </a:cubicBezTo>
                  <a:cubicBezTo>
                    <a:pt x="14075" y="2869"/>
                    <a:pt x="13807" y="3519"/>
                    <a:pt x="13195" y="3787"/>
                  </a:cubicBezTo>
                  <a:cubicBezTo>
                    <a:pt x="13272" y="4169"/>
                    <a:pt x="12928" y="4246"/>
                    <a:pt x="12736" y="4437"/>
                  </a:cubicBezTo>
                  <a:cubicBezTo>
                    <a:pt x="12277" y="4819"/>
                    <a:pt x="11857" y="5240"/>
                    <a:pt x="11436" y="5699"/>
                  </a:cubicBezTo>
                  <a:cubicBezTo>
                    <a:pt x="11130" y="6043"/>
                    <a:pt x="10862" y="6426"/>
                    <a:pt x="10403" y="6579"/>
                  </a:cubicBezTo>
                  <a:cubicBezTo>
                    <a:pt x="10250" y="6617"/>
                    <a:pt x="10136" y="6847"/>
                    <a:pt x="10059" y="6961"/>
                  </a:cubicBezTo>
                  <a:cubicBezTo>
                    <a:pt x="9944" y="7076"/>
                    <a:pt x="9868" y="7191"/>
                    <a:pt x="9791" y="7305"/>
                  </a:cubicBezTo>
                  <a:cubicBezTo>
                    <a:pt x="9677" y="7420"/>
                    <a:pt x="9524" y="7535"/>
                    <a:pt x="9485" y="7650"/>
                  </a:cubicBezTo>
                  <a:cubicBezTo>
                    <a:pt x="9447" y="7841"/>
                    <a:pt x="9103" y="7688"/>
                    <a:pt x="9179" y="7956"/>
                  </a:cubicBezTo>
                  <a:cubicBezTo>
                    <a:pt x="8797" y="8338"/>
                    <a:pt x="8453" y="8759"/>
                    <a:pt x="8032" y="9065"/>
                  </a:cubicBezTo>
                  <a:cubicBezTo>
                    <a:pt x="7611" y="9371"/>
                    <a:pt x="7229" y="9753"/>
                    <a:pt x="6885" y="10097"/>
                  </a:cubicBezTo>
                  <a:cubicBezTo>
                    <a:pt x="6579" y="10403"/>
                    <a:pt x="6388" y="10824"/>
                    <a:pt x="5967" y="10939"/>
                  </a:cubicBezTo>
                  <a:cubicBezTo>
                    <a:pt x="5623" y="11054"/>
                    <a:pt x="5776" y="11360"/>
                    <a:pt x="5584" y="11513"/>
                  </a:cubicBezTo>
                  <a:cubicBezTo>
                    <a:pt x="5317" y="11742"/>
                    <a:pt x="5049" y="12010"/>
                    <a:pt x="4819" y="12239"/>
                  </a:cubicBezTo>
                  <a:cubicBezTo>
                    <a:pt x="4628" y="12469"/>
                    <a:pt x="4475" y="12698"/>
                    <a:pt x="4284" y="12851"/>
                  </a:cubicBezTo>
                  <a:cubicBezTo>
                    <a:pt x="4055" y="13042"/>
                    <a:pt x="3863" y="13310"/>
                    <a:pt x="3634" y="13425"/>
                  </a:cubicBezTo>
                  <a:cubicBezTo>
                    <a:pt x="3328" y="13501"/>
                    <a:pt x="3328" y="13807"/>
                    <a:pt x="3098" y="13999"/>
                  </a:cubicBezTo>
                  <a:cubicBezTo>
                    <a:pt x="2601" y="14343"/>
                    <a:pt x="2372" y="15031"/>
                    <a:pt x="1722" y="15261"/>
                  </a:cubicBezTo>
                  <a:cubicBezTo>
                    <a:pt x="1339" y="16026"/>
                    <a:pt x="612" y="16523"/>
                    <a:pt x="115" y="17211"/>
                  </a:cubicBezTo>
                  <a:cubicBezTo>
                    <a:pt x="39" y="17288"/>
                    <a:pt x="39" y="17479"/>
                    <a:pt x="0" y="17632"/>
                  </a:cubicBezTo>
                  <a:cubicBezTo>
                    <a:pt x="230" y="17708"/>
                    <a:pt x="421" y="17823"/>
                    <a:pt x="612" y="17938"/>
                  </a:cubicBezTo>
                  <a:cubicBezTo>
                    <a:pt x="689" y="17747"/>
                    <a:pt x="727" y="17594"/>
                    <a:pt x="804" y="17517"/>
                  </a:cubicBezTo>
                  <a:cubicBezTo>
                    <a:pt x="1186" y="17249"/>
                    <a:pt x="1645" y="17058"/>
                    <a:pt x="1836" y="16561"/>
                  </a:cubicBezTo>
                  <a:cubicBezTo>
                    <a:pt x="1836" y="16523"/>
                    <a:pt x="1913" y="16485"/>
                    <a:pt x="1951" y="16485"/>
                  </a:cubicBezTo>
                  <a:cubicBezTo>
                    <a:pt x="1971" y="16487"/>
                    <a:pt x="1989" y="16489"/>
                    <a:pt x="2006" y="16489"/>
                  </a:cubicBezTo>
                  <a:cubicBezTo>
                    <a:pt x="2202" y="16489"/>
                    <a:pt x="2110" y="16287"/>
                    <a:pt x="2180" y="16217"/>
                  </a:cubicBezTo>
                  <a:cubicBezTo>
                    <a:pt x="2295" y="16102"/>
                    <a:pt x="2486" y="16102"/>
                    <a:pt x="2563" y="15911"/>
                  </a:cubicBezTo>
                  <a:cubicBezTo>
                    <a:pt x="2678" y="15720"/>
                    <a:pt x="2907" y="15567"/>
                    <a:pt x="3060" y="15375"/>
                  </a:cubicBezTo>
                  <a:cubicBezTo>
                    <a:pt x="3213" y="15184"/>
                    <a:pt x="3366" y="14993"/>
                    <a:pt x="3519" y="14802"/>
                  </a:cubicBezTo>
                  <a:cubicBezTo>
                    <a:pt x="3710" y="14496"/>
                    <a:pt x="4284" y="14534"/>
                    <a:pt x="4322" y="13999"/>
                  </a:cubicBezTo>
                  <a:lnTo>
                    <a:pt x="4437" y="13999"/>
                  </a:lnTo>
                  <a:cubicBezTo>
                    <a:pt x="4896" y="13884"/>
                    <a:pt x="5125" y="13463"/>
                    <a:pt x="5393" y="13119"/>
                  </a:cubicBezTo>
                  <a:cubicBezTo>
                    <a:pt x="5470" y="13004"/>
                    <a:pt x="5470" y="12813"/>
                    <a:pt x="5661" y="12813"/>
                  </a:cubicBezTo>
                  <a:cubicBezTo>
                    <a:pt x="5776" y="12813"/>
                    <a:pt x="5890" y="12698"/>
                    <a:pt x="5967" y="12583"/>
                  </a:cubicBezTo>
                  <a:cubicBezTo>
                    <a:pt x="6158" y="12430"/>
                    <a:pt x="6311" y="12239"/>
                    <a:pt x="6502" y="12086"/>
                  </a:cubicBezTo>
                  <a:cubicBezTo>
                    <a:pt x="6311" y="11704"/>
                    <a:pt x="6732" y="11819"/>
                    <a:pt x="6846" y="11666"/>
                  </a:cubicBezTo>
                  <a:cubicBezTo>
                    <a:pt x="7229" y="11130"/>
                    <a:pt x="7688" y="10671"/>
                    <a:pt x="8223" y="10250"/>
                  </a:cubicBezTo>
                  <a:cubicBezTo>
                    <a:pt x="8376" y="10097"/>
                    <a:pt x="8491" y="9830"/>
                    <a:pt x="8682" y="9791"/>
                  </a:cubicBezTo>
                  <a:cubicBezTo>
                    <a:pt x="9141" y="9638"/>
                    <a:pt x="9332" y="9333"/>
                    <a:pt x="9371" y="8874"/>
                  </a:cubicBezTo>
                  <a:cubicBezTo>
                    <a:pt x="9452" y="8901"/>
                    <a:pt x="9514" y="8928"/>
                    <a:pt x="9557" y="8928"/>
                  </a:cubicBezTo>
                  <a:cubicBezTo>
                    <a:pt x="9575" y="8928"/>
                    <a:pt x="9589" y="8923"/>
                    <a:pt x="9600" y="8912"/>
                  </a:cubicBezTo>
                  <a:cubicBezTo>
                    <a:pt x="9677" y="8797"/>
                    <a:pt x="9715" y="8606"/>
                    <a:pt x="9830" y="8568"/>
                  </a:cubicBezTo>
                  <a:cubicBezTo>
                    <a:pt x="10059" y="8491"/>
                    <a:pt x="10174" y="8415"/>
                    <a:pt x="10289" y="8223"/>
                  </a:cubicBezTo>
                  <a:cubicBezTo>
                    <a:pt x="10403" y="8070"/>
                    <a:pt x="10709" y="7956"/>
                    <a:pt x="10748" y="7803"/>
                  </a:cubicBezTo>
                  <a:cubicBezTo>
                    <a:pt x="10748" y="7458"/>
                    <a:pt x="11130" y="7688"/>
                    <a:pt x="11168" y="7497"/>
                  </a:cubicBezTo>
                  <a:cubicBezTo>
                    <a:pt x="11245" y="7000"/>
                    <a:pt x="11742" y="6847"/>
                    <a:pt x="12010" y="6502"/>
                  </a:cubicBezTo>
                  <a:cubicBezTo>
                    <a:pt x="12239" y="6235"/>
                    <a:pt x="12354" y="5814"/>
                    <a:pt x="12813" y="5776"/>
                  </a:cubicBezTo>
                  <a:cubicBezTo>
                    <a:pt x="12851" y="5776"/>
                    <a:pt x="12851" y="5737"/>
                    <a:pt x="12851" y="5737"/>
                  </a:cubicBezTo>
                  <a:cubicBezTo>
                    <a:pt x="12966" y="5431"/>
                    <a:pt x="13195" y="5317"/>
                    <a:pt x="13425" y="5164"/>
                  </a:cubicBezTo>
                  <a:cubicBezTo>
                    <a:pt x="13654" y="5011"/>
                    <a:pt x="13884" y="4819"/>
                    <a:pt x="13960" y="4514"/>
                  </a:cubicBezTo>
                  <a:cubicBezTo>
                    <a:pt x="13960" y="4361"/>
                    <a:pt x="14113" y="4208"/>
                    <a:pt x="14228" y="4169"/>
                  </a:cubicBezTo>
                  <a:cubicBezTo>
                    <a:pt x="14572" y="4093"/>
                    <a:pt x="14725" y="3749"/>
                    <a:pt x="14993" y="3557"/>
                  </a:cubicBezTo>
                  <a:cubicBezTo>
                    <a:pt x="14993" y="3557"/>
                    <a:pt x="14955" y="3443"/>
                    <a:pt x="14955" y="3366"/>
                  </a:cubicBezTo>
                  <a:cubicBezTo>
                    <a:pt x="15108" y="3328"/>
                    <a:pt x="15299" y="3290"/>
                    <a:pt x="15452" y="3251"/>
                  </a:cubicBezTo>
                  <a:cubicBezTo>
                    <a:pt x="15567" y="2601"/>
                    <a:pt x="16331" y="2448"/>
                    <a:pt x="16446" y="1798"/>
                  </a:cubicBezTo>
                  <a:cubicBezTo>
                    <a:pt x="16905" y="1454"/>
                    <a:pt x="17402" y="1110"/>
                    <a:pt x="17861" y="727"/>
                  </a:cubicBezTo>
                  <a:cubicBezTo>
                    <a:pt x="17823" y="498"/>
                    <a:pt x="17747" y="268"/>
                    <a:pt x="17708" y="0"/>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9;p15">
              <a:extLst>
                <a:ext uri="{FF2B5EF4-FFF2-40B4-BE49-F238E27FC236}">
                  <a16:creationId xmlns="" xmlns:a16="http://schemas.microsoft.com/office/drawing/2014/main" id="{92FF88AF-9972-49D9-9F0C-06FF91FB8BAC}"/>
                </a:ext>
              </a:extLst>
            </p:cNvPr>
            <p:cNvSpPr/>
            <p:nvPr/>
          </p:nvSpPr>
          <p:spPr>
            <a:xfrm>
              <a:off x="849832" y="2794171"/>
              <a:ext cx="372762" cy="381913"/>
            </a:xfrm>
            <a:custGeom>
              <a:avLst/>
              <a:gdLst/>
              <a:ahLst/>
              <a:cxnLst/>
              <a:rect l="l" t="t" r="r" b="b"/>
              <a:pathLst>
                <a:path w="18168" h="18614" extrusionOk="0">
                  <a:moveTo>
                    <a:pt x="17806" y="1"/>
                  </a:moveTo>
                  <a:cubicBezTo>
                    <a:pt x="17685" y="1"/>
                    <a:pt x="17610" y="118"/>
                    <a:pt x="17556" y="254"/>
                  </a:cubicBezTo>
                  <a:cubicBezTo>
                    <a:pt x="17403" y="560"/>
                    <a:pt x="17173" y="713"/>
                    <a:pt x="16867" y="790"/>
                  </a:cubicBezTo>
                  <a:cubicBezTo>
                    <a:pt x="16753" y="828"/>
                    <a:pt x="16676" y="904"/>
                    <a:pt x="16561" y="943"/>
                  </a:cubicBezTo>
                  <a:cubicBezTo>
                    <a:pt x="16714" y="1249"/>
                    <a:pt x="16638" y="1440"/>
                    <a:pt x="16370" y="1593"/>
                  </a:cubicBezTo>
                  <a:cubicBezTo>
                    <a:pt x="16141" y="1708"/>
                    <a:pt x="15873" y="1784"/>
                    <a:pt x="15682" y="1975"/>
                  </a:cubicBezTo>
                  <a:cubicBezTo>
                    <a:pt x="15529" y="2167"/>
                    <a:pt x="15414" y="2434"/>
                    <a:pt x="15299" y="2664"/>
                  </a:cubicBezTo>
                  <a:cubicBezTo>
                    <a:pt x="15299" y="2664"/>
                    <a:pt x="15261" y="2664"/>
                    <a:pt x="15223" y="2702"/>
                  </a:cubicBezTo>
                  <a:cubicBezTo>
                    <a:pt x="15146" y="2664"/>
                    <a:pt x="15070" y="2587"/>
                    <a:pt x="14955" y="2549"/>
                  </a:cubicBezTo>
                  <a:cubicBezTo>
                    <a:pt x="14802" y="2664"/>
                    <a:pt x="14611" y="2740"/>
                    <a:pt x="14420" y="2855"/>
                  </a:cubicBezTo>
                  <a:cubicBezTo>
                    <a:pt x="14420" y="3046"/>
                    <a:pt x="14420" y="3199"/>
                    <a:pt x="14381" y="3390"/>
                  </a:cubicBezTo>
                  <a:cubicBezTo>
                    <a:pt x="14267" y="3390"/>
                    <a:pt x="14152" y="3352"/>
                    <a:pt x="14037" y="3352"/>
                  </a:cubicBezTo>
                  <a:cubicBezTo>
                    <a:pt x="13731" y="4041"/>
                    <a:pt x="13043" y="4920"/>
                    <a:pt x="12278" y="5073"/>
                  </a:cubicBezTo>
                  <a:cubicBezTo>
                    <a:pt x="12278" y="5264"/>
                    <a:pt x="12316" y="5417"/>
                    <a:pt x="12316" y="5647"/>
                  </a:cubicBezTo>
                  <a:cubicBezTo>
                    <a:pt x="12214" y="5545"/>
                    <a:pt x="12129" y="5443"/>
                    <a:pt x="12038" y="5443"/>
                  </a:cubicBezTo>
                  <a:cubicBezTo>
                    <a:pt x="11993" y="5443"/>
                    <a:pt x="11946" y="5468"/>
                    <a:pt x="11895" y="5532"/>
                  </a:cubicBezTo>
                  <a:cubicBezTo>
                    <a:pt x="11781" y="5647"/>
                    <a:pt x="11704" y="5800"/>
                    <a:pt x="11551" y="5915"/>
                  </a:cubicBezTo>
                  <a:cubicBezTo>
                    <a:pt x="11283" y="6182"/>
                    <a:pt x="11283" y="6565"/>
                    <a:pt x="11054" y="6871"/>
                  </a:cubicBezTo>
                  <a:cubicBezTo>
                    <a:pt x="11028" y="6871"/>
                    <a:pt x="10986" y="6888"/>
                    <a:pt x="10949" y="6888"/>
                  </a:cubicBezTo>
                  <a:cubicBezTo>
                    <a:pt x="10931" y="6888"/>
                    <a:pt x="10914" y="6884"/>
                    <a:pt x="10901" y="6871"/>
                  </a:cubicBezTo>
                  <a:cubicBezTo>
                    <a:pt x="10850" y="6850"/>
                    <a:pt x="10801" y="6841"/>
                    <a:pt x="10755" y="6841"/>
                  </a:cubicBezTo>
                  <a:cubicBezTo>
                    <a:pt x="10628" y="6841"/>
                    <a:pt x="10516" y="6912"/>
                    <a:pt x="10404" y="7024"/>
                  </a:cubicBezTo>
                  <a:cubicBezTo>
                    <a:pt x="10327" y="7100"/>
                    <a:pt x="10251" y="7177"/>
                    <a:pt x="10174" y="7253"/>
                  </a:cubicBezTo>
                  <a:cubicBezTo>
                    <a:pt x="10289" y="7292"/>
                    <a:pt x="10366" y="7368"/>
                    <a:pt x="10557" y="7445"/>
                  </a:cubicBezTo>
                  <a:cubicBezTo>
                    <a:pt x="10213" y="7597"/>
                    <a:pt x="9983" y="7674"/>
                    <a:pt x="9677" y="7789"/>
                  </a:cubicBezTo>
                  <a:cubicBezTo>
                    <a:pt x="9639" y="7865"/>
                    <a:pt x="9792" y="8209"/>
                    <a:pt x="9409" y="8286"/>
                  </a:cubicBezTo>
                  <a:cubicBezTo>
                    <a:pt x="9333" y="8286"/>
                    <a:pt x="9295" y="8592"/>
                    <a:pt x="9027" y="8630"/>
                  </a:cubicBezTo>
                  <a:cubicBezTo>
                    <a:pt x="8874" y="8707"/>
                    <a:pt x="8797" y="9051"/>
                    <a:pt x="8606" y="9166"/>
                  </a:cubicBezTo>
                  <a:cubicBezTo>
                    <a:pt x="8415" y="9319"/>
                    <a:pt x="8186" y="9395"/>
                    <a:pt x="7956" y="9510"/>
                  </a:cubicBezTo>
                  <a:cubicBezTo>
                    <a:pt x="7994" y="9739"/>
                    <a:pt x="8186" y="9969"/>
                    <a:pt x="7956" y="10122"/>
                  </a:cubicBezTo>
                  <a:cubicBezTo>
                    <a:pt x="7880" y="10198"/>
                    <a:pt x="7803" y="10313"/>
                    <a:pt x="7688" y="10351"/>
                  </a:cubicBezTo>
                  <a:cubicBezTo>
                    <a:pt x="7382" y="10428"/>
                    <a:pt x="7076" y="10542"/>
                    <a:pt x="6923" y="10887"/>
                  </a:cubicBezTo>
                  <a:cubicBezTo>
                    <a:pt x="6847" y="11040"/>
                    <a:pt x="6656" y="11078"/>
                    <a:pt x="6503" y="11154"/>
                  </a:cubicBezTo>
                  <a:cubicBezTo>
                    <a:pt x="6350" y="11193"/>
                    <a:pt x="6197" y="11231"/>
                    <a:pt x="6082" y="11269"/>
                  </a:cubicBezTo>
                  <a:cubicBezTo>
                    <a:pt x="6120" y="11499"/>
                    <a:pt x="6158" y="11652"/>
                    <a:pt x="6197" y="11843"/>
                  </a:cubicBezTo>
                  <a:cubicBezTo>
                    <a:pt x="5929" y="11919"/>
                    <a:pt x="5700" y="11996"/>
                    <a:pt x="5508" y="12072"/>
                  </a:cubicBezTo>
                  <a:cubicBezTo>
                    <a:pt x="5508" y="12072"/>
                    <a:pt x="5585" y="12111"/>
                    <a:pt x="5623" y="12187"/>
                  </a:cubicBezTo>
                  <a:cubicBezTo>
                    <a:pt x="5470" y="12378"/>
                    <a:pt x="5394" y="12608"/>
                    <a:pt x="5126" y="12722"/>
                  </a:cubicBezTo>
                  <a:cubicBezTo>
                    <a:pt x="4820" y="12875"/>
                    <a:pt x="4476" y="13105"/>
                    <a:pt x="4590" y="13602"/>
                  </a:cubicBezTo>
                  <a:cubicBezTo>
                    <a:pt x="4514" y="13526"/>
                    <a:pt x="4476" y="13487"/>
                    <a:pt x="4437" y="13449"/>
                  </a:cubicBezTo>
                  <a:cubicBezTo>
                    <a:pt x="4437" y="13449"/>
                    <a:pt x="4399" y="13411"/>
                    <a:pt x="4399" y="13411"/>
                  </a:cubicBezTo>
                  <a:cubicBezTo>
                    <a:pt x="4264" y="13613"/>
                    <a:pt x="4159" y="13845"/>
                    <a:pt x="3901" y="13845"/>
                  </a:cubicBezTo>
                  <a:cubicBezTo>
                    <a:pt x="3866" y="13845"/>
                    <a:pt x="3828" y="13841"/>
                    <a:pt x="3787" y="13832"/>
                  </a:cubicBezTo>
                  <a:lnTo>
                    <a:pt x="3787" y="13832"/>
                  </a:lnTo>
                  <a:cubicBezTo>
                    <a:pt x="3787" y="14061"/>
                    <a:pt x="3787" y="14214"/>
                    <a:pt x="3825" y="14367"/>
                  </a:cubicBezTo>
                  <a:cubicBezTo>
                    <a:pt x="3518" y="14572"/>
                    <a:pt x="3272" y="14838"/>
                    <a:pt x="2868" y="14838"/>
                  </a:cubicBezTo>
                  <a:cubicBezTo>
                    <a:pt x="2820" y="14838"/>
                    <a:pt x="2769" y="14834"/>
                    <a:pt x="2716" y="14826"/>
                  </a:cubicBezTo>
                  <a:lnTo>
                    <a:pt x="2716" y="14826"/>
                  </a:lnTo>
                  <a:cubicBezTo>
                    <a:pt x="2831" y="14941"/>
                    <a:pt x="2869" y="14979"/>
                    <a:pt x="2984" y="15055"/>
                  </a:cubicBezTo>
                  <a:cubicBezTo>
                    <a:pt x="2602" y="15132"/>
                    <a:pt x="2602" y="15438"/>
                    <a:pt x="2487" y="15706"/>
                  </a:cubicBezTo>
                  <a:cubicBezTo>
                    <a:pt x="2449" y="15820"/>
                    <a:pt x="2372" y="15935"/>
                    <a:pt x="2296" y="15973"/>
                  </a:cubicBezTo>
                  <a:cubicBezTo>
                    <a:pt x="2181" y="15973"/>
                    <a:pt x="2066" y="15897"/>
                    <a:pt x="1990" y="15859"/>
                  </a:cubicBezTo>
                  <a:cubicBezTo>
                    <a:pt x="1913" y="16012"/>
                    <a:pt x="1837" y="16126"/>
                    <a:pt x="1798" y="16241"/>
                  </a:cubicBezTo>
                  <a:cubicBezTo>
                    <a:pt x="1798" y="16394"/>
                    <a:pt x="1798" y="16547"/>
                    <a:pt x="1798" y="16700"/>
                  </a:cubicBezTo>
                  <a:cubicBezTo>
                    <a:pt x="1531" y="16815"/>
                    <a:pt x="1263" y="16968"/>
                    <a:pt x="995" y="17083"/>
                  </a:cubicBezTo>
                  <a:cubicBezTo>
                    <a:pt x="1034" y="17235"/>
                    <a:pt x="1072" y="17312"/>
                    <a:pt x="1072" y="17350"/>
                  </a:cubicBezTo>
                  <a:cubicBezTo>
                    <a:pt x="804" y="17541"/>
                    <a:pt x="575" y="17733"/>
                    <a:pt x="269" y="17924"/>
                  </a:cubicBezTo>
                  <a:cubicBezTo>
                    <a:pt x="804" y="18115"/>
                    <a:pt x="1" y="18459"/>
                    <a:pt x="460" y="18612"/>
                  </a:cubicBezTo>
                  <a:cubicBezTo>
                    <a:pt x="481" y="18613"/>
                    <a:pt x="503" y="18614"/>
                    <a:pt x="523" y="18614"/>
                  </a:cubicBezTo>
                  <a:cubicBezTo>
                    <a:pt x="1279" y="18614"/>
                    <a:pt x="1581" y="17951"/>
                    <a:pt x="2028" y="17541"/>
                  </a:cubicBezTo>
                  <a:cubicBezTo>
                    <a:pt x="2372" y="17235"/>
                    <a:pt x="2640" y="16815"/>
                    <a:pt x="3022" y="16547"/>
                  </a:cubicBezTo>
                  <a:cubicBezTo>
                    <a:pt x="3214" y="16356"/>
                    <a:pt x="3519" y="16165"/>
                    <a:pt x="3558" y="15973"/>
                  </a:cubicBezTo>
                  <a:cubicBezTo>
                    <a:pt x="3596" y="15706"/>
                    <a:pt x="3749" y="15667"/>
                    <a:pt x="3902" y="15553"/>
                  </a:cubicBezTo>
                  <a:cubicBezTo>
                    <a:pt x="3940" y="15514"/>
                    <a:pt x="3978" y="15476"/>
                    <a:pt x="4017" y="15438"/>
                  </a:cubicBezTo>
                  <a:cubicBezTo>
                    <a:pt x="4399" y="15017"/>
                    <a:pt x="4705" y="14558"/>
                    <a:pt x="5126" y="14214"/>
                  </a:cubicBezTo>
                  <a:cubicBezTo>
                    <a:pt x="5432" y="13946"/>
                    <a:pt x="5661" y="13679"/>
                    <a:pt x="5929" y="13373"/>
                  </a:cubicBezTo>
                  <a:cubicBezTo>
                    <a:pt x="6005" y="13296"/>
                    <a:pt x="6082" y="13181"/>
                    <a:pt x="6158" y="13105"/>
                  </a:cubicBezTo>
                  <a:cubicBezTo>
                    <a:pt x="6464" y="12837"/>
                    <a:pt x="6732" y="12531"/>
                    <a:pt x="7000" y="12264"/>
                  </a:cubicBezTo>
                  <a:cubicBezTo>
                    <a:pt x="7535" y="11728"/>
                    <a:pt x="8071" y="11154"/>
                    <a:pt x="8606" y="10619"/>
                  </a:cubicBezTo>
                  <a:cubicBezTo>
                    <a:pt x="8950" y="10275"/>
                    <a:pt x="9409" y="9969"/>
                    <a:pt x="9677" y="9510"/>
                  </a:cubicBezTo>
                  <a:cubicBezTo>
                    <a:pt x="10060" y="8860"/>
                    <a:pt x="10786" y="8515"/>
                    <a:pt x="11169" y="7865"/>
                  </a:cubicBezTo>
                  <a:cubicBezTo>
                    <a:pt x="11934" y="7330"/>
                    <a:pt x="12316" y="6450"/>
                    <a:pt x="13119" y="5953"/>
                  </a:cubicBezTo>
                  <a:cubicBezTo>
                    <a:pt x="13578" y="5150"/>
                    <a:pt x="14420" y="4614"/>
                    <a:pt x="14993" y="3849"/>
                  </a:cubicBezTo>
                  <a:cubicBezTo>
                    <a:pt x="15185" y="3582"/>
                    <a:pt x="15605" y="3429"/>
                    <a:pt x="15720" y="3123"/>
                  </a:cubicBezTo>
                  <a:cubicBezTo>
                    <a:pt x="15873" y="2778"/>
                    <a:pt x="16179" y="2587"/>
                    <a:pt x="16370" y="2320"/>
                  </a:cubicBezTo>
                  <a:cubicBezTo>
                    <a:pt x="16829" y="1669"/>
                    <a:pt x="17403" y="1134"/>
                    <a:pt x="17976" y="598"/>
                  </a:cubicBezTo>
                  <a:cubicBezTo>
                    <a:pt x="18168" y="407"/>
                    <a:pt x="18091" y="254"/>
                    <a:pt x="17976" y="63"/>
                  </a:cubicBezTo>
                  <a:cubicBezTo>
                    <a:pt x="17911" y="19"/>
                    <a:pt x="17855" y="1"/>
                    <a:pt x="17806"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60;p15">
              <a:extLst>
                <a:ext uri="{FF2B5EF4-FFF2-40B4-BE49-F238E27FC236}">
                  <a16:creationId xmlns="" xmlns:a16="http://schemas.microsoft.com/office/drawing/2014/main" id="{C6393791-07B5-4AE3-AB82-E60A63EC1A25}"/>
                </a:ext>
              </a:extLst>
            </p:cNvPr>
            <p:cNvSpPr/>
            <p:nvPr/>
          </p:nvSpPr>
          <p:spPr>
            <a:xfrm>
              <a:off x="1012269" y="3001829"/>
              <a:ext cx="821" cy="21"/>
            </a:xfrm>
            <a:custGeom>
              <a:avLst/>
              <a:gdLst/>
              <a:ahLst/>
              <a:cxnLst/>
              <a:rect l="l" t="t" r="r" b="b"/>
              <a:pathLst>
                <a:path w="40" h="1" extrusionOk="0">
                  <a:moveTo>
                    <a:pt x="1" y="1"/>
                  </a:moveTo>
                  <a:cubicBezTo>
                    <a:pt x="1" y="1"/>
                    <a:pt x="39" y="1"/>
                    <a:pt x="39" y="1"/>
                  </a:cubicBezTo>
                  <a:cubicBezTo>
                    <a:pt x="39" y="1"/>
                    <a:pt x="39" y="1"/>
                    <a:pt x="39" y="1"/>
                  </a:cubicBezTo>
                  <a:lnTo>
                    <a:pt x="1" y="1"/>
                  </a:ln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61;p15">
              <a:extLst>
                <a:ext uri="{FF2B5EF4-FFF2-40B4-BE49-F238E27FC236}">
                  <a16:creationId xmlns="" xmlns:a16="http://schemas.microsoft.com/office/drawing/2014/main" id="{7F74B2E1-9F4B-4887-B6CB-0CE2F41A0E1C}"/>
                </a:ext>
              </a:extLst>
            </p:cNvPr>
            <p:cNvSpPr/>
            <p:nvPr/>
          </p:nvSpPr>
          <p:spPr>
            <a:xfrm>
              <a:off x="1218655" y="2795463"/>
              <a:ext cx="800" cy="21"/>
            </a:xfrm>
            <a:custGeom>
              <a:avLst/>
              <a:gdLst/>
              <a:ahLst/>
              <a:cxnLst/>
              <a:rect l="l" t="t" r="r" b="b"/>
              <a:pathLst>
                <a:path w="39" h="1" extrusionOk="0">
                  <a:moveTo>
                    <a:pt x="0" y="0"/>
                  </a:moveTo>
                  <a:cubicBezTo>
                    <a:pt x="0" y="0"/>
                    <a:pt x="0" y="0"/>
                    <a:pt x="0" y="0"/>
                  </a:cubicBezTo>
                  <a:cubicBezTo>
                    <a:pt x="39" y="0"/>
                    <a:pt x="39" y="0"/>
                    <a:pt x="39" y="0"/>
                  </a:cubicBezTo>
                  <a:lnTo>
                    <a:pt x="0" y="0"/>
                  </a:ln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62;p15">
              <a:extLst>
                <a:ext uri="{FF2B5EF4-FFF2-40B4-BE49-F238E27FC236}">
                  <a16:creationId xmlns="" xmlns:a16="http://schemas.microsoft.com/office/drawing/2014/main" id="{4E7E3D03-A656-47EC-AF5A-769DC72FC1A0}"/>
                </a:ext>
              </a:extLst>
            </p:cNvPr>
            <p:cNvSpPr/>
            <p:nvPr/>
          </p:nvSpPr>
          <p:spPr>
            <a:xfrm>
              <a:off x="662302" y="2584359"/>
              <a:ext cx="320955" cy="360205"/>
            </a:xfrm>
            <a:custGeom>
              <a:avLst/>
              <a:gdLst/>
              <a:ahLst/>
              <a:cxnLst/>
              <a:rect l="l" t="t" r="r" b="b"/>
              <a:pathLst>
                <a:path w="15643" h="17556" extrusionOk="0">
                  <a:moveTo>
                    <a:pt x="14840" y="1"/>
                  </a:moveTo>
                  <a:cubicBezTo>
                    <a:pt x="14572" y="307"/>
                    <a:pt x="14266" y="613"/>
                    <a:pt x="13998" y="880"/>
                  </a:cubicBezTo>
                  <a:cubicBezTo>
                    <a:pt x="13730" y="1148"/>
                    <a:pt x="13348" y="1378"/>
                    <a:pt x="13118" y="1684"/>
                  </a:cubicBezTo>
                  <a:cubicBezTo>
                    <a:pt x="12698" y="2219"/>
                    <a:pt x="12201" y="2640"/>
                    <a:pt x="11742" y="3099"/>
                  </a:cubicBezTo>
                  <a:cubicBezTo>
                    <a:pt x="11130" y="3711"/>
                    <a:pt x="10671" y="4361"/>
                    <a:pt x="10059" y="4935"/>
                  </a:cubicBezTo>
                  <a:cubicBezTo>
                    <a:pt x="9982" y="5011"/>
                    <a:pt x="9982" y="5126"/>
                    <a:pt x="9868" y="5202"/>
                  </a:cubicBezTo>
                  <a:cubicBezTo>
                    <a:pt x="9103" y="5776"/>
                    <a:pt x="8567" y="6541"/>
                    <a:pt x="7955" y="7229"/>
                  </a:cubicBezTo>
                  <a:cubicBezTo>
                    <a:pt x="7420" y="7803"/>
                    <a:pt x="6923" y="8338"/>
                    <a:pt x="6425" y="8912"/>
                  </a:cubicBezTo>
                  <a:cubicBezTo>
                    <a:pt x="6502" y="8950"/>
                    <a:pt x="6540" y="8989"/>
                    <a:pt x="6655" y="9065"/>
                  </a:cubicBezTo>
                  <a:cubicBezTo>
                    <a:pt x="6633" y="9064"/>
                    <a:pt x="6613" y="9063"/>
                    <a:pt x="6593" y="9063"/>
                  </a:cubicBezTo>
                  <a:cubicBezTo>
                    <a:pt x="6157" y="9063"/>
                    <a:pt x="6148" y="9456"/>
                    <a:pt x="5928" y="9639"/>
                  </a:cubicBezTo>
                  <a:cubicBezTo>
                    <a:pt x="5508" y="9945"/>
                    <a:pt x="5316" y="10404"/>
                    <a:pt x="4934" y="10748"/>
                  </a:cubicBezTo>
                  <a:cubicBezTo>
                    <a:pt x="4743" y="10901"/>
                    <a:pt x="4475" y="11054"/>
                    <a:pt x="4398" y="11283"/>
                  </a:cubicBezTo>
                  <a:cubicBezTo>
                    <a:pt x="4245" y="11704"/>
                    <a:pt x="3939" y="12010"/>
                    <a:pt x="3595" y="12278"/>
                  </a:cubicBezTo>
                  <a:cubicBezTo>
                    <a:pt x="3289" y="12546"/>
                    <a:pt x="3136" y="12890"/>
                    <a:pt x="2907" y="13234"/>
                  </a:cubicBezTo>
                  <a:cubicBezTo>
                    <a:pt x="2716" y="13502"/>
                    <a:pt x="2333" y="13693"/>
                    <a:pt x="2218" y="13999"/>
                  </a:cubicBezTo>
                  <a:cubicBezTo>
                    <a:pt x="2065" y="14381"/>
                    <a:pt x="1683" y="14496"/>
                    <a:pt x="1568" y="14840"/>
                  </a:cubicBezTo>
                  <a:cubicBezTo>
                    <a:pt x="1453" y="15108"/>
                    <a:pt x="1262" y="15376"/>
                    <a:pt x="1033" y="15605"/>
                  </a:cubicBezTo>
                  <a:cubicBezTo>
                    <a:pt x="803" y="15873"/>
                    <a:pt x="574" y="16179"/>
                    <a:pt x="421" y="16485"/>
                  </a:cubicBezTo>
                  <a:cubicBezTo>
                    <a:pt x="344" y="16676"/>
                    <a:pt x="153" y="16829"/>
                    <a:pt x="0" y="16982"/>
                  </a:cubicBezTo>
                  <a:lnTo>
                    <a:pt x="0" y="17556"/>
                  </a:lnTo>
                  <a:cubicBezTo>
                    <a:pt x="689" y="16944"/>
                    <a:pt x="1377" y="16370"/>
                    <a:pt x="1912" y="15682"/>
                  </a:cubicBezTo>
                  <a:cubicBezTo>
                    <a:pt x="2027" y="15529"/>
                    <a:pt x="2180" y="15452"/>
                    <a:pt x="2295" y="15338"/>
                  </a:cubicBezTo>
                  <a:cubicBezTo>
                    <a:pt x="2524" y="15146"/>
                    <a:pt x="2869" y="14955"/>
                    <a:pt x="2869" y="14726"/>
                  </a:cubicBezTo>
                  <a:cubicBezTo>
                    <a:pt x="2907" y="14458"/>
                    <a:pt x="3060" y="14343"/>
                    <a:pt x="3213" y="14228"/>
                  </a:cubicBezTo>
                  <a:cubicBezTo>
                    <a:pt x="3404" y="14037"/>
                    <a:pt x="3672" y="13884"/>
                    <a:pt x="3786" y="13655"/>
                  </a:cubicBezTo>
                  <a:cubicBezTo>
                    <a:pt x="3939" y="13387"/>
                    <a:pt x="4016" y="13119"/>
                    <a:pt x="4360" y="13119"/>
                  </a:cubicBezTo>
                  <a:cubicBezTo>
                    <a:pt x="4398" y="13119"/>
                    <a:pt x="4398" y="13081"/>
                    <a:pt x="4398" y="13081"/>
                  </a:cubicBezTo>
                  <a:cubicBezTo>
                    <a:pt x="4284" y="12775"/>
                    <a:pt x="4513" y="12737"/>
                    <a:pt x="4666" y="12622"/>
                  </a:cubicBezTo>
                  <a:cubicBezTo>
                    <a:pt x="4819" y="12507"/>
                    <a:pt x="4896" y="12316"/>
                    <a:pt x="5010" y="12163"/>
                  </a:cubicBezTo>
                  <a:cubicBezTo>
                    <a:pt x="5125" y="12048"/>
                    <a:pt x="5278" y="12010"/>
                    <a:pt x="5355" y="11781"/>
                  </a:cubicBezTo>
                  <a:cubicBezTo>
                    <a:pt x="5393" y="11551"/>
                    <a:pt x="5775" y="11398"/>
                    <a:pt x="5928" y="11207"/>
                  </a:cubicBezTo>
                  <a:cubicBezTo>
                    <a:pt x="6119" y="10977"/>
                    <a:pt x="6196" y="10595"/>
                    <a:pt x="6425" y="10480"/>
                  </a:cubicBezTo>
                  <a:cubicBezTo>
                    <a:pt x="6770" y="10289"/>
                    <a:pt x="6884" y="9945"/>
                    <a:pt x="7114" y="9677"/>
                  </a:cubicBezTo>
                  <a:cubicBezTo>
                    <a:pt x="7305" y="9486"/>
                    <a:pt x="7573" y="9333"/>
                    <a:pt x="7688" y="9142"/>
                  </a:cubicBezTo>
                  <a:cubicBezTo>
                    <a:pt x="8070" y="8415"/>
                    <a:pt x="8797" y="7994"/>
                    <a:pt x="9141" y="7268"/>
                  </a:cubicBezTo>
                  <a:cubicBezTo>
                    <a:pt x="9141" y="7229"/>
                    <a:pt x="9179" y="7153"/>
                    <a:pt x="9217" y="7153"/>
                  </a:cubicBezTo>
                  <a:cubicBezTo>
                    <a:pt x="9638" y="7000"/>
                    <a:pt x="9829" y="6541"/>
                    <a:pt x="10135" y="6273"/>
                  </a:cubicBezTo>
                  <a:cubicBezTo>
                    <a:pt x="10326" y="6082"/>
                    <a:pt x="10556" y="5967"/>
                    <a:pt x="10671" y="5699"/>
                  </a:cubicBezTo>
                  <a:cubicBezTo>
                    <a:pt x="10709" y="5470"/>
                    <a:pt x="10977" y="5355"/>
                    <a:pt x="11168" y="5164"/>
                  </a:cubicBezTo>
                  <a:cubicBezTo>
                    <a:pt x="11283" y="5049"/>
                    <a:pt x="11436" y="4896"/>
                    <a:pt x="11550" y="4743"/>
                  </a:cubicBezTo>
                  <a:cubicBezTo>
                    <a:pt x="11665" y="4629"/>
                    <a:pt x="11742" y="4514"/>
                    <a:pt x="11856" y="4399"/>
                  </a:cubicBezTo>
                  <a:cubicBezTo>
                    <a:pt x="12277" y="3940"/>
                    <a:pt x="12774" y="3558"/>
                    <a:pt x="13118" y="3022"/>
                  </a:cubicBezTo>
                  <a:cubicBezTo>
                    <a:pt x="13310" y="2678"/>
                    <a:pt x="13654" y="2449"/>
                    <a:pt x="13922" y="2181"/>
                  </a:cubicBezTo>
                  <a:cubicBezTo>
                    <a:pt x="14419" y="1722"/>
                    <a:pt x="14916" y="1263"/>
                    <a:pt x="15337" y="766"/>
                  </a:cubicBezTo>
                  <a:cubicBezTo>
                    <a:pt x="15451" y="651"/>
                    <a:pt x="15566" y="536"/>
                    <a:pt x="15643" y="383"/>
                  </a:cubicBezTo>
                  <a:cubicBezTo>
                    <a:pt x="15375" y="269"/>
                    <a:pt x="15107" y="116"/>
                    <a:pt x="14840"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63;p15">
              <a:extLst>
                <a:ext uri="{FF2B5EF4-FFF2-40B4-BE49-F238E27FC236}">
                  <a16:creationId xmlns="" xmlns:a16="http://schemas.microsoft.com/office/drawing/2014/main" id="{A002DDF4-A83F-43FF-8A48-5A75A7220628}"/>
                </a:ext>
              </a:extLst>
            </p:cNvPr>
            <p:cNvSpPr/>
            <p:nvPr/>
          </p:nvSpPr>
          <p:spPr>
            <a:xfrm>
              <a:off x="601078" y="2552187"/>
              <a:ext cx="298222" cy="339031"/>
            </a:xfrm>
            <a:custGeom>
              <a:avLst/>
              <a:gdLst/>
              <a:ahLst/>
              <a:cxnLst/>
              <a:rect l="l" t="t" r="r" b="b"/>
              <a:pathLst>
                <a:path w="14535" h="16524" extrusionOk="0">
                  <a:moveTo>
                    <a:pt x="13731" y="1"/>
                  </a:moveTo>
                  <a:cubicBezTo>
                    <a:pt x="13655" y="39"/>
                    <a:pt x="13616" y="115"/>
                    <a:pt x="13578" y="115"/>
                  </a:cubicBezTo>
                  <a:cubicBezTo>
                    <a:pt x="13310" y="115"/>
                    <a:pt x="13234" y="307"/>
                    <a:pt x="13043" y="421"/>
                  </a:cubicBezTo>
                  <a:cubicBezTo>
                    <a:pt x="12737" y="689"/>
                    <a:pt x="12622" y="1148"/>
                    <a:pt x="12201" y="1263"/>
                  </a:cubicBezTo>
                  <a:cubicBezTo>
                    <a:pt x="12163" y="1263"/>
                    <a:pt x="12201" y="1492"/>
                    <a:pt x="12163" y="1607"/>
                  </a:cubicBezTo>
                  <a:cubicBezTo>
                    <a:pt x="12099" y="1594"/>
                    <a:pt x="12031" y="1582"/>
                    <a:pt x="11966" y="1582"/>
                  </a:cubicBezTo>
                  <a:cubicBezTo>
                    <a:pt x="11836" y="1582"/>
                    <a:pt x="11717" y="1633"/>
                    <a:pt x="11666" y="1837"/>
                  </a:cubicBezTo>
                  <a:cubicBezTo>
                    <a:pt x="11628" y="1913"/>
                    <a:pt x="11589" y="2066"/>
                    <a:pt x="11513" y="2104"/>
                  </a:cubicBezTo>
                  <a:cubicBezTo>
                    <a:pt x="11207" y="2219"/>
                    <a:pt x="11207" y="2448"/>
                    <a:pt x="11207" y="2601"/>
                  </a:cubicBezTo>
                  <a:cubicBezTo>
                    <a:pt x="10633" y="2831"/>
                    <a:pt x="10442" y="3366"/>
                    <a:pt x="9945" y="3558"/>
                  </a:cubicBezTo>
                  <a:cubicBezTo>
                    <a:pt x="9983" y="3672"/>
                    <a:pt x="10021" y="3787"/>
                    <a:pt x="10060" y="3902"/>
                  </a:cubicBezTo>
                  <a:cubicBezTo>
                    <a:pt x="9990" y="3902"/>
                    <a:pt x="9921" y="3892"/>
                    <a:pt x="9856" y="3892"/>
                  </a:cubicBezTo>
                  <a:cubicBezTo>
                    <a:pt x="9744" y="3892"/>
                    <a:pt x="9649" y="3923"/>
                    <a:pt x="9601" y="4093"/>
                  </a:cubicBezTo>
                  <a:cubicBezTo>
                    <a:pt x="9524" y="4323"/>
                    <a:pt x="9409" y="4590"/>
                    <a:pt x="9218" y="4705"/>
                  </a:cubicBezTo>
                  <a:cubicBezTo>
                    <a:pt x="8912" y="4934"/>
                    <a:pt x="8492" y="4973"/>
                    <a:pt x="8492" y="5470"/>
                  </a:cubicBezTo>
                  <a:cubicBezTo>
                    <a:pt x="8071" y="5546"/>
                    <a:pt x="8071" y="5891"/>
                    <a:pt x="8071" y="6197"/>
                  </a:cubicBezTo>
                  <a:cubicBezTo>
                    <a:pt x="7956" y="6197"/>
                    <a:pt x="7880" y="6158"/>
                    <a:pt x="7765" y="6158"/>
                  </a:cubicBezTo>
                  <a:cubicBezTo>
                    <a:pt x="7727" y="6350"/>
                    <a:pt x="7650" y="6503"/>
                    <a:pt x="7650" y="6579"/>
                  </a:cubicBezTo>
                  <a:cubicBezTo>
                    <a:pt x="7382" y="6732"/>
                    <a:pt x="7115" y="6809"/>
                    <a:pt x="7115" y="6923"/>
                  </a:cubicBezTo>
                  <a:cubicBezTo>
                    <a:pt x="7076" y="7382"/>
                    <a:pt x="6694" y="7535"/>
                    <a:pt x="6464" y="7803"/>
                  </a:cubicBezTo>
                  <a:cubicBezTo>
                    <a:pt x="6350" y="7956"/>
                    <a:pt x="6082" y="8415"/>
                    <a:pt x="6044" y="8606"/>
                  </a:cubicBezTo>
                  <a:cubicBezTo>
                    <a:pt x="5967" y="8568"/>
                    <a:pt x="5891" y="8568"/>
                    <a:pt x="5814" y="8530"/>
                  </a:cubicBezTo>
                  <a:cubicBezTo>
                    <a:pt x="5738" y="8644"/>
                    <a:pt x="5700" y="8721"/>
                    <a:pt x="5623" y="8836"/>
                  </a:cubicBezTo>
                  <a:cubicBezTo>
                    <a:pt x="5164" y="9409"/>
                    <a:pt x="4590" y="9906"/>
                    <a:pt x="4361" y="10671"/>
                  </a:cubicBezTo>
                  <a:cubicBezTo>
                    <a:pt x="4323" y="10748"/>
                    <a:pt x="4246" y="10786"/>
                    <a:pt x="4208" y="10863"/>
                  </a:cubicBezTo>
                  <a:cubicBezTo>
                    <a:pt x="4160" y="10991"/>
                    <a:pt x="4078" y="11018"/>
                    <a:pt x="3994" y="11018"/>
                  </a:cubicBezTo>
                  <a:cubicBezTo>
                    <a:pt x="3931" y="11018"/>
                    <a:pt x="3865" y="11002"/>
                    <a:pt x="3812" y="11002"/>
                  </a:cubicBezTo>
                  <a:cubicBezTo>
                    <a:pt x="3767" y="11002"/>
                    <a:pt x="3731" y="11013"/>
                    <a:pt x="3711" y="11054"/>
                  </a:cubicBezTo>
                  <a:cubicBezTo>
                    <a:pt x="3634" y="11207"/>
                    <a:pt x="3634" y="11436"/>
                    <a:pt x="3596" y="11589"/>
                  </a:cubicBezTo>
                  <a:cubicBezTo>
                    <a:pt x="3558" y="11666"/>
                    <a:pt x="3443" y="11742"/>
                    <a:pt x="3405" y="11742"/>
                  </a:cubicBezTo>
                  <a:cubicBezTo>
                    <a:pt x="3367" y="11735"/>
                    <a:pt x="3335" y="11731"/>
                    <a:pt x="3308" y="11731"/>
                  </a:cubicBezTo>
                  <a:cubicBezTo>
                    <a:pt x="3064" y="11731"/>
                    <a:pt x="3237" y="12018"/>
                    <a:pt x="3099" y="12086"/>
                  </a:cubicBezTo>
                  <a:cubicBezTo>
                    <a:pt x="2946" y="12239"/>
                    <a:pt x="2831" y="12431"/>
                    <a:pt x="2716" y="12584"/>
                  </a:cubicBezTo>
                  <a:cubicBezTo>
                    <a:pt x="2678" y="12622"/>
                    <a:pt x="2755" y="12698"/>
                    <a:pt x="2793" y="12737"/>
                  </a:cubicBezTo>
                  <a:cubicBezTo>
                    <a:pt x="2640" y="12851"/>
                    <a:pt x="2487" y="12851"/>
                    <a:pt x="2372" y="13043"/>
                  </a:cubicBezTo>
                  <a:cubicBezTo>
                    <a:pt x="2219" y="13349"/>
                    <a:pt x="1990" y="13616"/>
                    <a:pt x="1913" y="13999"/>
                  </a:cubicBezTo>
                  <a:cubicBezTo>
                    <a:pt x="1913" y="14114"/>
                    <a:pt x="1760" y="14228"/>
                    <a:pt x="1645" y="14381"/>
                  </a:cubicBezTo>
                  <a:cubicBezTo>
                    <a:pt x="1607" y="14305"/>
                    <a:pt x="1569" y="14228"/>
                    <a:pt x="1492" y="14152"/>
                  </a:cubicBezTo>
                  <a:cubicBezTo>
                    <a:pt x="1301" y="14343"/>
                    <a:pt x="1148" y="14534"/>
                    <a:pt x="957" y="14725"/>
                  </a:cubicBezTo>
                  <a:cubicBezTo>
                    <a:pt x="1225" y="15108"/>
                    <a:pt x="651" y="15031"/>
                    <a:pt x="651" y="15261"/>
                  </a:cubicBezTo>
                  <a:cubicBezTo>
                    <a:pt x="651" y="15490"/>
                    <a:pt x="307" y="15605"/>
                    <a:pt x="460" y="15911"/>
                  </a:cubicBezTo>
                  <a:cubicBezTo>
                    <a:pt x="1" y="16064"/>
                    <a:pt x="307" y="16217"/>
                    <a:pt x="460" y="16370"/>
                  </a:cubicBezTo>
                  <a:cubicBezTo>
                    <a:pt x="460" y="16408"/>
                    <a:pt x="498" y="16447"/>
                    <a:pt x="536" y="16523"/>
                  </a:cubicBezTo>
                  <a:cubicBezTo>
                    <a:pt x="1110" y="15949"/>
                    <a:pt x="1645" y="15376"/>
                    <a:pt x="2143" y="14802"/>
                  </a:cubicBezTo>
                  <a:cubicBezTo>
                    <a:pt x="2525" y="14420"/>
                    <a:pt x="2946" y="14037"/>
                    <a:pt x="3214" y="13578"/>
                  </a:cubicBezTo>
                  <a:cubicBezTo>
                    <a:pt x="3558" y="12928"/>
                    <a:pt x="4246" y="12584"/>
                    <a:pt x="4476" y="11895"/>
                  </a:cubicBezTo>
                  <a:cubicBezTo>
                    <a:pt x="5049" y="11475"/>
                    <a:pt x="5432" y="10863"/>
                    <a:pt x="5853" y="10327"/>
                  </a:cubicBezTo>
                  <a:cubicBezTo>
                    <a:pt x="6235" y="9753"/>
                    <a:pt x="6694" y="9218"/>
                    <a:pt x="7076" y="8683"/>
                  </a:cubicBezTo>
                  <a:cubicBezTo>
                    <a:pt x="7191" y="8491"/>
                    <a:pt x="7574" y="8530"/>
                    <a:pt x="7535" y="8185"/>
                  </a:cubicBezTo>
                  <a:cubicBezTo>
                    <a:pt x="7880" y="7765"/>
                    <a:pt x="8224" y="7344"/>
                    <a:pt x="8568" y="6923"/>
                  </a:cubicBezTo>
                  <a:cubicBezTo>
                    <a:pt x="8874" y="6617"/>
                    <a:pt x="9256" y="6350"/>
                    <a:pt x="9448" y="5967"/>
                  </a:cubicBezTo>
                  <a:cubicBezTo>
                    <a:pt x="9715" y="5470"/>
                    <a:pt x="10136" y="5126"/>
                    <a:pt x="10519" y="4743"/>
                  </a:cubicBezTo>
                  <a:cubicBezTo>
                    <a:pt x="11054" y="4170"/>
                    <a:pt x="11513" y="3519"/>
                    <a:pt x="12087" y="2946"/>
                  </a:cubicBezTo>
                  <a:cubicBezTo>
                    <a:pt x="12660" y="2410"/>
                    <a:pt x="13119" y="1722"/>
                    <a:pt x="13693" y="1186"/>
                  </a:cubicBezTo>
                  <a:cubicBezTo>
                    <a:pt x="13999" y="919"/>
                    <a:pt x="14267" y="574"/>
                    <a:pt x="14534" y="268"/>
                  </a:cubicBezTo>
                  <a:cubicBezTo>
                    <a:pt x="14267" y="154"/>
                    <a:pt x="13999" y="77"/>
                    <a:pt x="13731"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64;p15">
              <a:extLst>
                <a:ext uri="{FF2B5EF4-FFF2-40B4-BE49-F238E27FC236}">
                  <a16:creationId xmlns="" xmlns:a16="http://schemas.microsoft.com/office/drawing/2014/main" id="{2C430BF9-E16F-4791-BED0-1090754A78C0}"/>
                </a:ext>
              </a:extLst>
            </p:cNvPr>
            <p:cNvSpPr/>
            <p:nvPr/>
          </p:nvSpPr>
          <p:spPr>
            <a:xfrm>
              <a:off x="695253" y="2619670"/>
              <a:ext cx="354707" cy="395577"/>
            </a:xfrm>
            <a:custGeom>
              <a:avLst/>
              <a:gdLst/>
              <a:ahLst/>
              <a:cxnLst/>
              <a:rect l="l" t="t" r="r" b="b"/>
              <a:pathLst>
                <a:path w="17288" h="19280" extrusionOk="0">
                  <a:moveTo>
                    <a:pt x="16561" y="1"/>
                  </a:moveTo>
                  <a:cubicBezTo>
                    <a:pt x="16523" y="39"/>
                    <a:pt x="16484" y="116"/>
                    <a:pt x="16446" y="154"/>
                  </a:cubicBezTo>
                  <a:cubicBezTo>
                    <a:pt x="16217" y="345"/>
                    <a:pt x="15949" y="536"/>
                    <a:pt x="15720" y="728"/>
                  </a:cubicBezTo>
                  <a:cubicBezTo>
                    <a:pt x="15452" y="957"/>
                    <a:pt x="15184" y="1225"/>
                    <a:pt x="14993" y="1493"/>
                  </a:cubicBezTo>
                  <a:cubicBezTo>
                    <a:pt x="14878" y="1645"/>
                    <a:pt x="14878" y="1837"/>
                    <a:pt x="14649" y="1837"/>
                  </a:cubicBezTo>
                  <a:cubicBezTo>
                    <a:pt x="14572" y="1837"/>
                    <a:pt x="14496" y="2104"/>
                    <a:pt x="14419" y="2257"/>
                  </a:cubicBezTo>
                  <a:cubicBezTo>
                    <a:pt x="14419" y="2296"/>
                    <a:pt x="14381" y="2334"/>
                    <a:pt x="14343" y="2334"/>
                  </a:cubicBezTo>
                  <a:cubicBezTo>
                    <a:pt x="14151" y="2410"/>
                    <a:pt x="13922" y="2449"/>
                    <a:pt x="13769" y="2563"/>
                  </a:cubicBezTo>
                  <a:cubicBezTo>
                    <a:pt x="13616" y="2716"/>
                    <a:pt x="13539" y="2946"/>
                    <a:pt x="13387" y="3137"/>
                  </a:cubicBezTo>
                  <a:cubicBezTo>
                    <a:pt x="13348" y="3214"/>
                    <a:pt x="13234" y="3252"/>
                    <a:pt x="13119" y="3328"/>
                  </a:cubicBezTo>
                  <a:cubicBezTo>
                    <a:pt x="13081" y="3328"/>
                    <a:pt x="12966" y="3405"/>
                    <a:pt x="12966" y="3405"/>
                  </a:cubicBezTo>
                  <a:cubicBezTo>
                    <a:pt x="13081" y="3749"/>
                    <a:pt x="12736" y="3940"/>
                    <a:pt x="12583" y="4017"/>
                  </a:cubicBezTo>
                  <a:cubicBezTo>
                    <a:pt x="12048" y="4284"/>
                    <a:pt x="11971" y="4973"/>
                    <a:pt x="11398" y="5126"/>
                  </a:cubicBezTo>
                  <a:cubicBezTo>
                    <a:pt x="11359" y="5126"/>
                    <a:pt x="11359" y="5241"/>
                    <a:pt x="11321" y="5279"/>
                  </a:cubicBezTo>
                  <a:cubicBezTo>
                    <a:pt x="11245" y="5394"/>
                    <a:pt x="11168" y="5547"/>
                    <a:pt x="11053" y="5623"/>
                  </a:cubicBezTo>
                  <a:cubicBezTo>
                    <a:pt x="10862" y="5814"/>
                    <a:pt x="10748" y="6159"/>
                    <a:pt x="10403" y="6197"/>
                  </a:cubicBezTo>
                  <a:cubicBezTo>
                    <a:pt x="10327" y="6197"/>
                    <a:pt x="10289" y="6388"/>
                    <a:pt x="10250" y="6464"/>
                  </a:cubicBezTo>
                  <a:cubicBezTo>
                    <a:pt x="10068" y="6683"/>
                    <a:pt x="10025" y="7041"/>
                    <a:pt x="9657" y="7041"/>
                  </a:cubicBezTo>
                  <a:cubicBezTo>
                    <a:pt x="9639" y="7041"/>
                    <a:pt x="9620" y="7040"/>
                    <a:pt x="9600" y="7038"/>
                  </a:cubicBezTo>
                  <a:cubicBezTo>
                    <a:pt x="9524" y="7038"/>
                    <a:pt x="9447" y="7153"/>
                    <a:pt x="9409" y="7268"/>
                  </a:cubicBezTo>
                  <a:cubicBezTo>
                    <a:pt x="9371" y="7306"/>
                    <a:pt x="9371" y="7459"/>
                    <a:pt x="9332" y="7497"/>
                  </a:cubicBezTo>
                  <a:cubicBezTo>
                    <a:pt x="8950" y="7650"/>
                    <a:pt x="8873" y="8071"/>
                    <a:pt x="8606" y="8300"/>
                  </a:cubicBezTo>
                  <a:cubicBezTo>
                    <a:pt x="8338" y="8568"/>
                    <a:pt x="8109" y="8836"/>
                    <a:pt x="7879" y="9142"/>
                  </a:cubicBezTo>
                  <a:cubicBezTo>
                    <a:pt x="7803" y="9256"/>
                    <a:pt x="7841" y="9448"/>
                    <a:pt x="7611" y="9486"/>
                  </a:cubicBezTo>
                  <a:cubicBezTo>
                    <a:pt x="7539" y="9486"/>
                    <a:pt x="7570" y="9833"/>
                    <a:pt x="7375" y="9833"/>
                  </a:cubicBezTo>
                  <a:cubicBezTo>
                    <a:pt x="7365" y="9833"/>
                    <a:pt x="7355" y="9832"/>
                    <a:pt x="7344" y="9830"/>
                  </a:cubicBezTo>
                  <a:cubicBezTo>
                    <a:pt x="7323" y="9827"/>
                    <a:pt x="7305" y="9826"/>
                    <a:pt x="7289" y="9826"/>
                  </a:cubicBezTo>
                  <a:cubicBezTo>
                    <a:pt x="7092" y="9826"/>
                    <a:pt x="7185" y="10027"/>
                    <a:pt x="7114" y="10098"/>
                  </a:cubicBezTo>
                  <a:cubicBezTo>
                    <a:pt x="6885" y="10213"/>
                    <a:pt x="6732" y="10442"/>
                    <a:pt x="6540" y="10633"/>
                  </a:cubicBezTo>
                  <a:cubicBezTo>
                    <a:pt x="6693" y="10978"/>
                    <a:pt x="6043" y="10901"/>
                    <a:pt x="6196" y="11245"/>
                  </a:cubicBezTo>
                  <a:cubicBezTo>
                    <a:pt x="5699" y="11475"/>
                    <a:pt x="5584" y="12010"/>
                    <a:pt x="5202" y="12354"/>
                  </a:cubicBezTo>
                  <a:cubicBezTo>
                    <a:pt x="4858" y="12622"/>
                    <a:pt x="4552" y="12890"/>
                    <a:pt x="4437" y="13311"/>
                  </a:cubicBezTo>
                  <a:cubicBezTo>
                    <a:pt x="4399" y="13464"/>
                    <a:pt x="4207" y="13578"/>
                    <a:pt x="4131" y="13731"/>
                  </a:cubicBezTo>
                  <a:cubicBezTo>
                    <a:pt x="4016" y="13922"/>
                    <a:pt x="3672" y="13884"/>
                    <a:pt x="3749" y="14190"/>
                  </a:cubicBezTo>
                  <a:cubicBezTo>
                    <a:pt x="3787" y="14496"/>
                    <a:pt x="3251" y="14343"/>
                    <a:pt x="3366" y="14687"/>
                  </a:cubicBezTo>
                  <a:cubicBezTo>
                    <a:pt x="2984" y="15185"/>
                    <a:pt x="2716" y="15758"/>
                    <a:pt x="2219" y="16141"/>
                  </a:cubicBezTo>
                  <a:cubicBezTo>
                    <a:pt x="2066" y="16255"/>
                    <a:pt x="1989" y="16485"/>
                    <a:pt x="1874" y="16676"/>
                  </a:cubicBezTo>
                  <a:cubicBezTo>
                    <a:pt x="1836" y="16753"/>
                    <a:pt x="1836" y="16829"/>
                    <a:pt x="1798" y="16867"/>
                  </a:cubicBezTo>
                  <a:cubicBezTo>
                    <a:pt x="1492" y="17135"/>
                    <a:pt x="1224" y="17403"/>
                    <a:pt x="1033" y="17785"/>
                  </a:cubicBezTo>
                  <a:cubicBezTo>
                    <a:pt x="804" y="18283"/>
                    <a:pt x="383" y="18741"/>
                    <a:pt x="0" y="19277"/>
                  </a:cubicBezTo>
                  <a:cubicBezTo>
                    <a:pt x="26" y="19279"/>
                    <a:pt x="50" y="19280"/>
                    <a:pt x="73" y="19280"/>
                  </a:cubicBezTo>
                  <a:cubicBezTo>
                    <a:pt x="543" y="19280"/>
                    <a:pt x="623" y="18924"/>
                    <a:pt x="842" y="18741"/>
                  </a:cubicBezTo>
                  <a:cubicBezTo>
                    <a:pt x="1186" y="18436"/>
                    <a:pt x="1645" y="18168"/>
                    <a:pt x="1798" y="17747"/>
                  </a:cubicBezTo>
                  <a:cubicBezTo>
                    <a:pt x="2066" y="17173"/>
                    <a:pt x="2831" y="16982"/>
                    <a:pt x="2907" y="16294"/>
                  </a:cubicBezTo>
                  <a:lnTo>
                    <a:pt x="2984" y="16294"/>
                  </a:lnTo>
                  <a:cubicBezTo>
                    <a:pt x="3213" y="16294"/>
                    <a:pt x="3251" y="16026"/>
                    <a:pt x="3366" y="15911"/>
                  </a:cubicBezTo>
                  <a:cubicBezTo>
                    <a:pt x="3519" y="15758"/>
                    <a:pt x="3710" y="15644"/>
                    <a:pt x="3825" y="15452"/>
                  </a:cubicBezTo>
                  <a:cubicBezTo>
                    <a:pt x="4169" y="14802"/>
                    <a:pt x="4666" y="14305"/>
                    <a:pt x="5164" y="13808"/>
                  </a:cubicBezTo>
                  <a:cubicBezTo>
                    <a:pt x="5431" y="13502"/>
                    <a:pt x="5814" y="13234"/>
                    <a:pt x="5967" y="12890"/>
                  </a:cubicBezTo>
                  <a:cubicBezTo>
                    <a:pt x="6235" y="12393"/>
                    <a:pt x="6655" y="12048"/>
                    <a:pt x="6961" y="11666"/>
                  </a:cubicBezTo>
                  <a:cubicBezTo>
                    <a:pt x="7611" y="10748"/>
                    <a:pt x="8376" y="9907"/>
                    <a:pt x="9103" y="9065"/>
                  </a:cubicBezTo>
                  <a:cubicBezTo>
                    <a:pt x="9179" y="8950"/>
                    <a:pt x="9256" y="8836"/>
                    <a:pt x="9332" y="8759"/>
                  </a:cubicBezTo>
                  <a:cubicBezTo>
                    <a:pt x="9715" y="8339"/>
                    <a:pt x="10136" y="7994"/>
                    <a:pt x="10518" y="7574"/>
                  </a:cubicBezTo>
                  <a:cubicBezTo>
                    <a:pt x="11053" y="6923"/>
                    <a:pt x="11627" y="6273"/>
                    <a:pt x="12201" y="5623"/>
                  </a:cubicBezTo>
                  <a:cubicBezTo>
                    <a:pt x="12736" y="5470"/>
                    <a:pt x="12813" y="4820"/>
                    <a:pt x="13272" y="4590"/>
                  </a:cubicBezTo>
                  <a:cubicBezTo>
                    <a:pt x="13272" y="4246"/>
                    <a:pt x="13692" y="4284"/>
                    <a:pt x="13845" y="4017"/>
                  </a:cubicBezTo>
                  <a:cubicBezTo>
                    <a:pt x="13960" y="3749"/>
                    <a:pt x="14190" y="3520"/>
                    <a:pt x="14419" y="3328"/>
                  </a:cubicBezTo>
                  <a:cubicBezTo>
                    <a:pt x="14610" y="3137"/>
                    <a:pt x="14802" y="3022"/>
                    <a:pt x="14878" y="2755"/>
                  </a:cubicBezTo>
                  <a:cubicBezTo>
                    <a:pt x="14916" y="2525"/>
                    <a:pt x="15146" y="2257"/>
                    <a:pt x="15337" y="2181"/>
                  </a:cubicBezTo>
                  <a:cubicBezTo>
                    <a:pt x="15911" y="1913"/>
                    <a:pt x="16217" y="1301"/>
                    <a:pt x="16752" y="1034"/>
                  </a:cubicBezTo>
                  <a:cubicBezTo>
                    <a:pt x="16829" y="728"/>
                    <a:pt x="17058" y="575"/>
                    <a:pt x="17288" y="422"/>
                  </a:cubicBezTo>
                  <a:cubicBezTo>
                    <a:pt x="17020" y="269"/>
                    <a:pt x="16790" y="116"/>
                    <a:pt x="16561"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65;p15">
              <a:extLst>
                <a:ext uri="{FF2B5EF4-FFF2-40B4-BE49-F238E27FC236}">
                  <a16:creationId xmlns="" xmlns:a16="http://schemas.microsoft.com/office/drawing/2014/main" id="{B4325F07-1517-487C-8F52-591910808552}"/>
                </a:ext>
              </a:extLst>
            </p:cNvPr>
            <p:cNvSpPr/>
            <p:nvPr/>
          </p:nvSpPr>
          <p:spPr>
            <a:xfrm>
              <a:off x="565767" y="2529434"/>
              <a:ext cx="267610" cy="308419"/>
            </a:xfrm>
            <a:custGeom>
              <a:avLst/>
              <a:gdLst/>
              <a:ahLst/>
              <a:cxnLst/>
              <a:rect l="l" t="t" r="r" b="b"/>
              <a:pathLst>
                <a:path w="13043" h="15032" extrusionOk="0">
                  <a:moveTo>
                    <a:pt x="12354" y="1"/>
                  </a:moveTo>
                  <a:cubicBezTo>
                    <a:pt x="12125" y="154"/>
                    <a:pt x="11934" y="307"/>
                    <a:pt x="11742" y="460"/>
                  </a:cubicBezTo>
                  <a:cubicBezTo>
                    <a:pt x="11742" y="460"/>
                    <a:pt x="11781" y="498"/>
                    <a:pt x="11781" y="536"/>
                  </a:cubicBezTo>
                  <a:cubicBezTo>
                    <a:pt x="11934" y="498"/>
                    <a:pt x="12048" y="460"/>
                    <a:pt x="12201" y="421"/>
                  </a:cubicBezTo>
                  <a:lnTo>
                    <a:pt x="12201" y="421"/>
                  </a:lnTo>
                  <a:cubicBezTo>
                    <a:pt x="12116" y="620"/>
                    <a:pt x="11989" y="798"/>
                    <a:pt x="11835" y="798"/>
                  </a:cubicBezTo>
                  <a:cubicBezTo>
                    <a:pt x="11781" y="798"/>
                    <a:pt x="11725" y="777"/>
                    <a:pt x="11666" y="727"/>
                  </a:cubicBezTo>
                  <a:cubicBezTo>
                    <a:pt x="11577" y="664"/>
                    <a:pt x="11513" y="638"/>
                    <a:pt x="11462" y="638"/>
                  </a:cubicBezTo>
                  <a:cubicBezTo>
                    <a:pt x="11360" y="638"/>
                    <a:pt x="11309" y="740"/>
                    <a:pt x="11207" y="842"/>
                  </a:cubicBezTo>
                  <a:cubicBezTo>
                    <a:pt x="11322" y="957"/>
                    <a:pt x="11436" y="1033"/>
                    <a:pt x="11475" y="1033"/>
                  </a:cubicBezTo>
                  <a:cubicBezTo>
                    <a:pt x="11283" y="1263"/>
                    <a:pt x="11130" y="1416"/>
                    <a:pt x="10939" y="1645"/>
                  </a:cubicBezTo>
                  <a:cubicBezTo>
                    <a:pt x="10863" y="1607"/>
                    <a:pt x="10710" y="1569"/>
                    <a:pt x="10557" y="1530"/>
                  </a:cubicBezTo>
                  <a:cubicBezTo>
                    <a:pt x="10213" y="1798"/>
                    <a:pt x="9907" y="2295"/>
                    <a:pt x="9792" y="2640"/>
                  </a:cubicBezTo>
                  <a:cubicBezTo>
                    <a:pt x="9754" y="2754"/>
                    <a:pt x="9639" y="2831"/>
                    <a:pt x="9524" y="2869"/>
                  </a:cubicBezTo>
                  <a:cubicBezTo>
                    <a:pt x="9501" y="2877"/>
                    <a:pt x="9478" y="2880"/>
                    <a:pt x="9455" y="2880"/>
                  </a:cubicBezTo>
                  <a:cubicBezTo>
                    <a:pt x="9362" y="2880"/>
                    <a:pt x="9264" y="2831"/>
                    <a:pt x="9142" y="2831"/>
                  </a:cubicBezTo>
                  <a:cubicBezTo>
                    <a:pt x="9142" y="2946"/>
                    <a:pt x="9180" y="3060"/>
                    <a:pt x="9142" y="3137"/>
                  </a:cubicBezTo>
                  <a:cubicBezTo>
                    <a:pt x="8912" y="3405"/>
                    <a:pt x="8683" y="3672"/>
                    <a:pt x="8644" y="4055"/>
                  </a:cubicBezTo>
                  <a:cubicBezTo>
                    <a:pt x="8644" y="4093"/>
                    <a:pt x="8491" y="4208"/>
                    <a:pt x="8415" y="4208"/>
                  </a:cubicBezTo>
                  <a:cubicBezTo>
                    <a:pt x="7994" y="4208"/>
                    <a:pt x="7688" y="4475"/>
                    <a:pt x="7612" y="4781"/>
                  </a:cubicBezTo>
                  <a:cubicBezTo>
                    <a:pt x="7535" y="5087"/>
                    <a:pt x="7344" y="5049"/>
                    <a:pt x="7191" y="5126"/>
                  </a:cubicBezTo>
                  <a:cubicBezTo>
                    <a:pt x="7229" y="5240"/>
                    <a:pt x="7268" y="5393"/>
                    <a:pt x="7268" y="5546"/>
                  </a:cubicBezTo>
                  <a:cubicBezTo>
                    <a:pt x="7076" y="5585"/>
                    <a:pt x="6885" y="5623"/>
                    <a:pt x="6732" y="5661"/>
                  </a:cubicBezTo>
                  <a:cubicBezTo>
                    <a:pt x="6885" y="6120"/>
                    <a:pt x="6464" y="6043"/>
                    <a:pt x="6311" y="6196"/>
                  </a:cubicBezTo>
                  <a:cubicBezTo>
                    <a:pt x="6350" y="6235"/>
                    <a:pt x="6388" y="6273"/>
                    <a:pt x="6464" y="6388"/>
                  </a:cubicBezTo>
                  <a:cubicBezTo>
                    <a:pt x="6197" y="6579"/>
                    <a:pt x="5891" y="6770"/>
                    <a:pt x="5585" y="7000"/>
                  </a:cubicBezTo>
                  <a:cubicBezTo>
                    <a:pt x="5623" y="7114"/>
                    <a:pt x="5661" y="7306"/>
                    <a:pt x="5699" y="7535"/>
                  </a:cubicBezTo>
                  <a:cubicBezTo>
                    <a:pt x="5546" y="7459"/>
                    <a:pt x="5470" y="7382"/>
                    <a:pt x="5432" y="7382"/>
                  </a:cubicBezTo>
                  <a:cubicBezTo>
                    <a:pt x="5241" y="7612"/>
                    <a:pt x="5088" y="7918"/>
                    <a:pt x="4858" y="7994"/>
                  </a:cubicBezTo>
                  <a:cubicBezTo>
                    <a:pt x="4552" y="8071"/>
                    <a:pt x="4552" y="8338"/>
                    <a:pt x="4399" y="8491"/>
                  </a:cubicBezTo>
                  <a:cubicBezTo>
                    <a:pt x="4629" y="8797"/>
                    <a:pt x="4131" y="8912"/>
                    <a:pt x="4170" y="9218"/>
                  </a:cubicBezTo>
                  <a:cubicBezTo>
                    <a:pt x="4170" y="9218"/>
                    <a:pt x="4085" y="9302"/>
                    <a:pt x="4061" y="9302"/>
                  </a:cubicBezTo>
                  <a:cubicBezTo>
                    <a:pt x="4057" y="9302"/>
                    <a:pt x="4055" y="9300"/>
                    <a:pt x="4055" y="9294"/>
                  </a:cubicBezTo>
                  <a:cubicBezTo>
                    <a:pt x="3987" y="9249"/>
                    <a:pt x="3929" y="9230"/>
                    <a:pt x="3878" y="9230"/>
                  </a:cubicBezTo>
                  <a:cubicBezTo>
                    <a:pt x="3674" y="9230"/>
                    <a:pt x="3589" y="9531"/>
                    <a:pt x="3405" y="9562"/>
                  </a:cubicBezTo>
                  <a:cubicBezTo>
                    <a:pt x="3366" y="9562"/>
                    <a:pt x="3328" y="9639"/>
                    <a:pt x="3328" y="9677"/>
                  </a:cubicBezTo>
                  <a:cubicBezTo>
                    <a:pt x="3443" y="9715"/>
                    <a:pt x="3519" y="9753"/>
                    <a:pt x="3634" y="9792"/>
                  </a:cubicBezTo>
                  <a:cubicBezTo>
                    <a:pt x="3510" y="9947"/>
                    <a:pt x="3436" y="10177"/>
                    <a:pt x="3229" y="10177"/>
                  </a:cubicBezTo>
                  <a:cubicBezTo>
                    <a:pt x="3181" y="10177"/>
                    <a:pt x="3126" y="10165"/>
                    <a:pt x="3061" y="10136"/>
                  </a:cubicBezTo>
                  <a:cubicBezTo>
                    <a:pt x="3050" y="10131"/>
                    <a:pt x="3038" y="10128"/>
                    <a:pt x="3025" y="10128"/>
                  </a:cubicBezTo>
                  <a:cubicBezTo>
                    <a:pt x="2944" y="10128"/>
                    <a:pt x="2826" y="10223"/>
                    <a:pt x="2793" y="10289"/>
                  </a:cubicBezTo>
                  <a:cubicBezTo>
                    <a:pt x="2755" y="10404"/>
                    <a:pt x="2984" y="10557"/>
                    <a:pt x="2755" y="10710"/>
                  </a:cubicBezTo>
                  <a:cubicBezTo>
                    <a:pt x="2716" y="10748"/>
                    <a:pt x="2755" y="10939"/>
                    <a:pt x="2755" y="11092"/>
                  </a:cubicBezTo>
                  <a:cubicBezTo>
                    <a:pt x="2640" y="11015"/>
                    <a:pt x="2525" y="10939"/>
                    <a:pt x="2372" y="10862"/>
                  </a:cubicBezTo>
                  <a:lnTo>
                    <a:pt x="2372" y="10862"/>
                  </a:lnTo>
                  <a:cubicBezTo>
                    <a:pt x="2410" y="11015"/>
                    <a:pt x="2449" y="11130"/>
                    <a:pt x="2449" y="11283"/>
                  </a:cubicBezTo>
                  <a:cubicBezTo>
                    <a:pt x="2334" y="11360"/>
                    <a:pt x="2219" y="11436"/>
                    <a:pt x="2104" y="11551"/>
                  </a:cubicBezTo>
                  <a:cubicBezTo>
                    <a:pt x="2104" y="11474"/>
                    <a:pt x="2066" y="11398"/>
                    <a:pt x="1990" y="11245"/>
                  </a:cubicBezTo>
                  <a:cubicBezTo>
                    <a:pt x="1913" y="12086"/>
                    <a:pt x="1569" y="12660"/>
                    <a:pt x="842" y="12890"/>
                  </a:cubicBezTo>
                  <a:cubicBezTo>
                    <a:pt x="880" y="13081"/>
                    <a:pt x="957" y="13195"/>
                    <a:pt x="957" y="13348"/>
                  </a:cubicBezTo>
                  <a:cubicBezTo>
                    <a:pt x="880" y="13654"/>
                    <a:pt x="575" y="13616"/>
                    <a:pt x="383" y="13693"/>
                  </a:cubicBezTo>
                  <a:cubicBezTo>
                    <a:pt x="383" y="13884"/>
                    <a:pt x="383" y="14037"/>
                    <a:pt x="422" y="14228"/>
                  </a:cubicBezTo>
                  <a:cubicBezTo>
                    <a:pt x="230" y="14152"/>
                    <a:pt x="116" y="14113"/>
                    <a:pt x="1" y="14075"/>
                  </a:cubicBezTo>
                  <a:lnTo>
                    <a:pt x="1" y="14075"/>
                  </a:lnTo>
                  <a:cubicBezTo>
                    <a:pt x="77" y="14381"/>
                    <a:pt x="192" y="14649"/>
                    <a:pt x="269" y="15031"/>
                  </a:cubicBezTo>
                  <a:cubicBezTo>
                    <a:pt x="460" y="14840"/>
                    <a:pt x="613" y="14725"/>
                    <a:pt x="727" y="14572"/>
                  </a:cubicBezTo>
                  <a:cubicBezTo>
                    <a:pt x="804" y="14458"/>
                    <a:pt x="842" y="14266"/>
                    <a:pt x="919" y="14266"/>
                  </a:cubicBezTo>
                  <a:cubicBezTo>
                    <a:pt x="1301" y="14190"/>
                    <a:pt x="1263" y="13731"/>
                    <a:pt x="1569" y="13654"/>
                  </a:cubicBezTo>
                  <a:cubicBezTo>
                    <a:pt x="1875" y="13540"/>
                    <a:pt x="1798" y="13043"/>
                    <a:pt x="2219" y="13043"/>
                  </a:cubicBezTo>
                  <a:cubicBezTo>
                    <a:pt x="2257" y="13043"/>
                    <a:pt x="2257" y="12928"/>
                    <a:pt x="2296" y="12851"/>
                  </a:cubicBezTo>
                  <a:cubicBezTo>
                    <a:pt x="2449" y="12698"/>
                    <a:pt x="2525" y="12507"/>
                    <a:pt x="2678" y="12354"/>
                  </a:cubicBezTo>
                  <a:cubicBezTo>
                    <a:pt x="2869" y="12163"/>
                    <a:pt x="3099" y="12048"/>
                    <a:pt x="3137" y="11704"/>
                  </a:cubicBezTo>
                  <a:cubicBezTo>
                    <a:pt x="3137" y="11627"/>
                    <a:pt x="3290" y="11513"/>
                    <a:pt x="3366" y="11398"/>
                  </a:cubicBezTo>
                  <a:cubicBezTo>
                    <a:pt x="3519" y="11283"/>
                    <a:pt x="3672" y="11168"/>
                    <a:pt x="3787" y="11015"/>
                  </a:cubicBezTo>
                  <a:cubicBezTo>
                    <a:pt x="3902" y="10901"/>
                    <a:pt x="3978" y="10710"/>
                    <a:pt x="4093" y="10595"/>
                  </a:cubicBezTo>
                  <a:cubicBezTo>
                    <a:pt x="4208" y="10480"/>
                    <a:pt x="4399" y="10365"/>
                    <a:pt x="4437" y="10212"/>
                  </a:cubicBezTo>
                  <a:cubicBezTo>
                    <a:pt x="4590" y="9830"/>
                    <a:pt x="5202" y="9753"/>
                    <a:pt x="5164" y="9218"/>
                  </a:cubicBezTo>
                  <a:cubicBezTo>
                    <a:pt x="5508" y="9027"/>
                    <a:pt x="5738" y="8682"/>
                    <a:pt x="5967" y="8376"/>
                  </a:cubicBezTo>
                  <a:cubicBezTo>
                    <a:pt x="6503" y="7688"/>
                    <a:pt x="7306" y="7229"/>
                    <a:pt x="7650" y="6388"/>
                  </a:cubicBezTo>
                  <a:cubicBezTo>
                    <a:pt x="7650" y="6349"/>
                    <a:pt x="7688" y="6311"/>
                    <a:pt x="7727" y="6311"/>
                  </a:cubicBezTo>
                  <a:cubicBezTo>
                    <a:pt x="8224" y="6120"/>
                    <a:pt x="8453" y="5661"/>
                    <a:pt x="8759" y="5317"/>
                  </a:cubicBezTo>
                  <a:cubicBezTo>
                    <a:pt x="9256" y="4705"/>
                    <a:pt x="9830" y="4169"/>
                    <a:pt x="10327" y="3596"/>
                  </a:cubicBezTo>
                  <a:cubicBezTo>
                    <a:pt x="10671" y="3213"/>
                    <a:pt x="11130" y="2907"/>
                    <a:pt x="11360" y="2448"/>
                  </a:cubicBezTo>
                  <a:cubicBezTo>
                    <a:pt x="11513" y="2142"/>
                    <a:pt x="11819" y="2104"/>
                    <a:pt x="11972" y="1875"/>
                  </a:cubicBezTo>
                  <a:cubicBezTo>
                    <a:pt x="12240" y="1454"/>
                    <a:pt x="12698" y="1263"/>
                    <a:pt x="12851" y="766"/>
                  </a:cubicBezTo>
                  <a:cubicBezTo>
                    <a:pt x="12851" y="689"/>
                    <a:pt x="12966" y="689"/>
                    <a:pt x="13043" y="651"/>
                  </a:cubicBezTo>
                  <a:cubicBezTo>
                    <a:pt x="12966" y="230"/>
                    <a:pt x="12737" y="39"/>
                    <a:pt x="12354"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66;p15">
              <a:extLst>
                <a:ext uri="{FF2B5EF4-FFF2-40B4-BE49-F238E27FC236}">
                  <a16:creationId xmlns="" xmlns:a16="http://schemas.microsoft.com/office/drawing/2014/main" id="{B5B8D226-5341-41CA-AD4D-2F70EA8A8CF7}"/>
                </a:ext>
              </a:extLst>
            </p:cNvPr>
            <p:cNvSpPr/>
            <p:nvPr/>
          </p:nvSpPr>
          <p:spPr>
            <a:xfrm>
              <a:off x="1027965" y="2885699"/>
              <a:ext cx="338231" cy="350418"/>
            </a:xfrm>
            <a:custGeom>
              <a:avLst/>
              <a:gdLst/>
              <a:ahLst/>
              <a:cxnLst/>
              <a:rect l="l" t="t" r="r" b="b"/>
              <a:pathLst>
                <a:path w="16485" h="17079" extrusionOk="0">
                  <a:moveTo>
                    <a:pt x="16102" y="0"/>
                  </a:moveTo>
                  <a:cubicBezTo>
                    <a:pt x="15796" y="306"/>
                    <a:pt x="15605" y="651"/>
                    <a:pt x="15261" y="880"/>
                  </a:cubicBezTo>
                  <a:cubicBezTo>
                    <a:pt x="14764" y="1262"/>
                    <a:pt x="14496" y="1874"/>
                    <a:pt x="13922" y="2180"/>
                  </a:cubicBezTo>
                  <a:cubicBezTo>
                    <a:pt x="13655" y="2754"/>
                    <a:pt x="13196" y="3098"/>
                    <a:pt x="12698" y="3442"/>
                  </a:cubicBezTo>
                  <a:cubicBezTo>
                    <a:pt x="12698" y="3442"/>
                    <a:pt x="12660" y="3442"/>
                    <a:pt x="12660" y="3481"/>
                  </a:cubicBezTo>
                  <a:cubicBezTo>
                    <a:pt x="12201" y="3978"/>
                    <a:pt x="11780" y="4475"/>
                    <a:pt x="11207" y="4934"/>
                  </a:cubicBezTo>
                  <a:cubicBezTo>
                    <a:pt x="10557" y="5431"/>
                    <a:pt x="10021" y="6120"/>
                    <a:pt x="9447" y="6732"/>
                  </a:cubicBezTo>
                  <a:cubicBezTo>
                    <a:pt x="9103" y="7038"/>
                    <a:pt x="8797" y="7382"/>
                    <a:pt x="8453" y="7650"/>
                  </a:cubicBezTo>
                  <a:cubicBezTo>
                    <a:pt x="8224" y="7879"/>
                    <a:pt x="8071" y="8185"/>
                    <a:pt x="7726" y="8300"/>
                  </a:cubicBezTo>
                  <a:cubicBezTo>
                    <a:pt x="7595" y="8365"/>
                    <a:pt x="7746" y="8713"/>
                    <a:pt x="7524" y="8713"/>
                  </a:cubicBezTo>
                  <a:cubicBezTo>
                    <a:pt x="7488" y="8713"/>
                    <a:pt x="7442" y="8704"/>
                    <a:pt x="7382" y="8682"/>
                  </a:cubicBezTo>
                  <a:cubicBezTo>
                    <a:pt x="7191" y="9141"/>
                    <a:pt x="6656" y="9294"/>
                    <a:pt x="6426" y="9715"/>
                  </a:cubicBezTo>
                  <a:cubicBezTo>
                    <a:pt x="6311" y="9944"/>
                    <a:pt x="6197" y="10174"/>
                    <a:pt x="6005" y="10289"/>
                  </a:cubicBezTo>
                  <a:cubicBezTo>
                    <a:pt x="5432" y="10747"/>
                    <a:pt x="5087" y="11398"/>
                    <a:pt x="4475" y="11818"/>
                  </a:cubicBezTo>
                  <a:cubicBezTo>
                    <a:pt x="4322" y="11933"/>
                    <a:pt x="4208" y="12086"/>
                    <a:pt x="4131" y="12277"/>
                  </a:cubicBezTo>
                  <a:cubicBezTo>
                    <a:pt x="4017" y="12430"/>
                    <a:pt x="3978" y="12622"/>
                    <a:pt x="3711" y="12660"/>
                  </a:cubicBezTo>
                  <a:cubicBezTo>
                    <a:pt x="3672" y="12660"/>
                    <a:pt x="3634" y="12736"/>
                    <a:pt x="3596" y="12774"/>
                  </a:cubicBezTo>
                  <a:cubicBezTo>
                    <a:pt x="3252" y="13233"/>
                    <a:pt x="2869" y="13692"/>
                    <a:pt x="2525" y="14151"/>
                  </a:cubicBezTo>
                  <a:cubicBezTo>
                    <a:pt x="2448" y="14190"/>
                    <a:pt x="2372" y="14266"/>
                    <a:pt x="2295" y="14266"/>
                  </a:cubicBezTo>
                  <a:cubicBezTo>
                    <a:pt x="1934" y="14338"/>
                    <a:pt x="2085" y="14923"/>
                    <a:pt x="1684" y="14923"/>
                  </a:cubicBezTo>
                  <a:cubicBezTo>
                    <a:pt x="1660" y="14923"/>
                    <a:pt x="1635" y="14921"/>
                    <a:pt x="1607" y="14916"/>
                  </a:cubicBezTo>
                  <a:cubicBezTo>
                    <a:pt x="1607" y="15069"/>
                    <a:pt x="1607" y="15184"/>
                    <a:pt x="1492" y="15337"/>
                  </a:cubicBezTo>
                  <a:cubicBezTo>
                    <a:pt x="995" y="15834"/>
                    <a:pt x="498" y="16370"/>
                    <a:pt x="1" y="16867"/>
                  </a:cubicBezTo>
                  <a:cubicBezTo>
                    <a:pt x="167" y="17012"/>
                    <a:pt x="377" y="17078"/>
                    <a:pt x="566" y="17078"/>
                  </a:cubicBezTo>
                  <a:cubicBezTo>
                    <a:pt x="726" y="17078"/>
                    <a:pt x="869" y="17031"/>
                    <a:pt x="957" y="16943"/>
                  </a:cubicBezTo>
                  <a:cubicBezTo>
                    <a:pt x="1378" y="16484"/>
                    <a:pt x="2028" y="16255"/>
                    <a:pt x="2219" y="15605"/>
                  </a:cubicBezTo>
                  <a:cubicBezTo>
                    <a:pt x="2219" y="15605"/>
                    <a:pt x="2287" y="15622"/>
                    <a:pt x="2332" y="15622"/>
                  </a:cubicBezTo>
                  <a:cubicBezTo>
                    <a:pt x="2355" y="15622"/>
                    <a:pt x="2372" y="15617"/>
                    <a:pt x="2372" y="15605"/>
                  </a:cubicBezTo>
                  <a:cubicBezTo>
                    <a:pt x="2525" y="15413"/>
                    <a:pt x="2716" y="15260"/>
                    <a:pt x="2831" y="14993"/>
                  </a:cubicBezTo>
                  <a:cubicBezTo>
                    <a:pt x="2907" y="14763"/>
                    <a:pt x="3252" y="14610"/>
                    <a:pt x="3519" y="14419"/>
                  </a:cubicBezTo>
                  <a:cubicBezTo>
                    <a:pt x="3443" y="13960"/>
                    <a:pt x="3940" y="13960"/>
                    <a:pt x="4131" y="13731"/>
                  </a:cubicBezTo>
                  <a:cubicBezTo>
                    <a:pt x="4208" y="13616"/>
                    <a:pt x="4437" y="13539"/>
                    <a:pt x="4437" y="13501"/>
                  </a:cubicBezTo>
                  <a:cubicBezTo>
                    <a:pt x="4361" y="13195"/>
                    <a:pt x="4628" y="13119"/>
                    <a:pt x="4743" y="12966"/>
                  </a:cubicBezTo>
                  <a:cubicBezTo>
                    <a:pt x="4896" y="12813"/>
                    <a:pt x="5164" y="12660"/>
                    <a:pt x="5240" y="12469"/>
                  </a:cubicBezTo>
                  <a:cubicBezTo>
                    <a:pt x="5317" y="12277"/>
                    <a:pt x="5623" y="12277"/>
                    <a:pt x="5623" y="12010"/>
                  </a:cubicBezTo>
                  <a:cubicBezTo>
                    <a:pt x="5623" y="11895"/>
                    <a:pt x="6044" y="11895"/>
                    <a:pt x="5929" y="11589"/>
                  </a:cubicBezTo>
                  <a:cubicBezTo>
                    <a:pt x="6350" y="11474"/>
                    <a:pt x="6388" y="11015"/>
                    <a:pt x="6617" y="10786"/>
                  </a:cubicBezTo>
                  <a:cubicBezTo>
                    <a:pt x="6732" y="10824"/>
                    <a:pt x="6770" y="10862"/>
                    <a:pt x="6808" y="10900"/>
                  </a:cubicBezTo>
                  <a:cubicBezTo>
                    <a:pt x="6961" y="10747"/>
                    <a:pt x="7229" y="10594"/>
                    <a:pt x="7229" y="10441"/>
                  </a:cubicBezTo>
                  <a:cubicBezTo>
                    <a:pt x="7191" y="10097"/>
                    <a:pt x="7497" y="10059"/>
                    <a:pt x="7612" y="9906"/>
                  </a:cubicBezTo>
                  <a:cubicBezTo>
                    <a:pt x="7765" y="9715"/>
                    <a:pt x="7803" y="9447"/>
                    <a:pt x="8147" y="9447"/>
                  </a:cubicBezTo>
                  <a:cubicBezTo>
                    <a:pt x="8185" y="9447"/>
                    <a:pt x="8300" y="9256"/>
                    <a:pt x="8300" y="9218"/>
                  </a:cubicBezTo>
                  <a:cubicBezTo>
                    <a:pt x="8147" y="8873"/>
                    <a:pt x="8377" y="8720"/>
                    <a:pt x="8606" y="8644"/>
                  </a:cubicBezTo>
                  <a:cubicBezTo>
                    <a:pt x="8729" y="8613"/>
                    <a:pt x="8728" y="8410"/>
                    <a:pt x="8862" y="8410"/>
                  </a:cubicBezTo>
                  <a:cubicBezTo>
                    <a:pt x="8895" y="8410"/>
                    <a:pt x="8936" y="8422"/>
                    <a:pt x="8989" y="8453"/>
                  </a:cubicBezTo>
                  <a:cubicBezTo>
                    <a:pt x="9015" y="8460"/>
                    <a:pt x="9038" y="8464"/>
                    <a:pt x="9059" y="8464"/>
                  </a:cubicBezTo>
                  <a:cubicBezTo>
                    <a:pt x="9250" y="8464"/>
                    <a:pt x="9229" y="8174"/>
                    <a:pt x="9333" y="8070"/>
                  </a:cubicBezTo>
                  <a:cubicBezTo>
                    <a:pt x="9486" y="7917"/>
                    <a:pt x="9639" y="7803"/>
                    <a:pt x="9792" y="7650"/>
                  </a:cubicBezTo>
                  <a:cubicBezTo>
                    <a:pt x="9945" y="7497"/>
                    <a:pt x="10059" y="7305"/>
                    <a:pt x="10212" y="7114"/>
                  </a:cubicBezTo>
                  <a:cubicBezTo>
                    <a:pt x="10327" y="6961"/>
                    <a:pt x="10518" y="6808"/>
                    <a:pt x="10671" y="6655"/>
                  </a:cubicBezTo>
                  <a:cubicBezTo>
                    <a:pt x="10786" y="6540"/>
                    <a:pt x="10824" y="6349"/>
                    <a:pt x="10977" y="6234"/>
                  </a:cubicBezTo>
                  <a:cubicBezTo>
                    <a:pt x="11589" y="5661"/>
                    <a:pt x="12201" y="5164"/>
                    <a:pt x="12660" y="4475"/>
                  </a:cubicBezTo>
                  <a:cubicBezTo>
                    <a:pt x="12660" y="4437"/>
                    <a:pt x="12698" y="4437"/>
                    <a:pt x="12737" y="4437"/>
                  </a:cubicBezTo>
                  <a:cubicBezTo>
                    <a:pt x="13387" y="3863"/>
                    <a:pt x="13884" y="3098"/>
                    <a:pt x="14649" y="2639"/>
                  </a:cubicBezTo>
                  <a:cubicBezTo>
                    <a:pt x="14764" y="2563"/>
                    <a:pt x="14840" y="2410"/>
                    <a:pt x="14917" y="2257"/>
                  </a:cubicBezTo>
                  <a:cubicBezTo>
                    <a:pt x="15031" y="1951"/>
                    <a:pt x="15184" y="1721"/>
                    <a:pt x="15529" y="1607"/>
                  </a:cubicBezTo>
                  <a:cubicBezTo>
                    <a:pt x="15643" y="1568"/>
                    <a:pt x="15796" y="1454"/>
                    <a:pt x="15796" y="1377"/>
                  </a:cubicBezTo>
                  <a:cubicBezTo>
                    <a:pt x="15911" y="1071"/>
                    <a:pt x="16141" y="918"/>
                    <a:pt x="16293" y="689"/>
                  </a:cubicBezTo>
                  <a:cubicBezTo>
                    <a:pt x="16485" y="459"/>
                    <a:pt x="16485" y="383"/>
                    <a:pt x="16102" y="0"/>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67;p15">
              <a:extLst>
                <a:ext uri="{FF2B5EF4-FFF2-40B4-BE49-F238E27FC236}">
                  <a16:creationId xmlns="" xmlns:a16="http://schemas.microsoft.com/office/drawing/2014/main" id="{102C7238-FBE2-444E-8AE9-341FEC1186A9}"/>
                </a:ext>
              </a:extLst>
            </p:cNvPr>
            <p:cNvSpPr/>
            <p:nvPr/>
          </p:nvSpPr>
          <p:spPr>
            <a:xfrm>
              <a:off x="812962" y="2668337"/>
              <a:ext cx="313897" cy="334292"/>
            </a:xfrm>
            <a:custGeom>
              <a:avLst/>
              <a:gdLst/>
              <a:ahLst/>
              <a:cxnLst/>
              <a:rect l="l" t="t" r="r" b="b"/>
              <a:pathLst>
                <a:path w="15299" h="16293" extrusionOk="0">
                  <a:moveTo>
                    <a:pt x="14687" y="0"/>
                  </a:moveTo>
                  <a:cubicBezTo>
                    <a:pt x="14228" y="306"/>
                    <a:pt x="14228" y="306"/>
                    <a:pt x="14151" y="765"/>
                  </a:cubicBezTo>
                  <a:cubicBezTo>
                    <a:pt x="14075" y="689"/>
                    <a:pt x="13998" y="650"/>
                    <a:pt x="13922" y="612"/>
                  </a:cubicBezTo>
                  <a:cubicBezTo>
                    <a:pt x="13807" y="689"/>
                    <a:pt x="13731" y="803"/>
                    <a:pt x="13616" y="880"/>
                  </a:cubicBezTo>
                  <a:cubicBezTo>
                    <a:pt x="13310" y="995"/>
                    <a:pt x="13157" y="1186"/>
                    <a:pt x="13348" y="1530"/>
                  </a:cubicBezTo>
                  <a:cubicBezTo>
                    <a:pt x="13136" y="1672"/>
                    <a:pt x="12924" y="1878"/>
                    <a:pt x="12802" y="1878"/>
                  </a:cubicBezTo>
                  <a:cubicBezTo>
                    <a:pt x="12792" y="1878"/>
                    <a:pt x="12783" y="1877"/>
                    <a:pt x="12774" y="1874"/>
                  </a:cubicBezTo>
                  <a:cubicBezTo>
                    <a:pt x="12722" y="1857"/>
                    <a:pt x="12677" y="1849"/>
                    <a:pt x="12639" y="1849"/>
                  </a:cubicBezTo>
                  <a:cubicBezTo>
                    <a:pt x="12428" y="1849"/>
                    <a:pt x="12413" y="2083"/>
                    <a:pt x="12316" y="2180"/>
                  </a:cubicBezTo>
                  <a:cubicBezTo>
                    <a:pt x="12086" y="2448"/>
                    <a:pt x="11933" y="2792"/>
                    <a:pt x="11742" y="3098"/>
                  </a:cubicBezTo>
                  <a:cubicBezTo>
                    <a:pt x="11589" y="2983"/>
                    <a:pt x="11512" y="2945"/>
                    <a:pt x="11359" y="2830"/>
                  </a:cubicBezTo>
                  <a:lnTo>
                    <a:pt x="11359" y="2830"/>
                  </a:lnTo>
                  <a:cubicBezTo>
                    <a:pt x="11423" y="3368"/>
                    <a:pt x="11198" y="3540"/>
                    <a:pt x="10794" y="3540"/>
                  </a:cubicBezTo>
                  <a:cubicBezTo>
                    <a:pt x="10710" y="3540"/>
                    <a:pt x="10617" y="3532"/>
                    <a:pt x="10518" y="3519"/>
                  </a:cubicBezTo>
                  <a:lnTo>
                    <a:pt x="10518" y="3519"/>
                  </a:lnTo>
                  <a:cubicBezTo>
                    <a:pt x="10747" y="3634"/>
                    <a:pt x="10824" y="3672"/>
                    <a:pt x="10939" y="3710"/>
                  </a:cubicBezTo>
                  <a:cubicBezTo>
                    <a:pt x="10685" y="3710"/>
                    <a:pt x="10603" y="4019"/>
                    <a:pt x="10530" y="4019"/>
                  </a:cubicBezTo>
                  <a:cubicBezTo>
                    <a:pt x="10526" y="4019"/>
                    <a:pt x="10522" y="4018"/>
                    <a:pt x="10518" y="4016"/>
                  </a:cubicBezTo>
                  <a:cubicBezTo>
                    <a:pt x="10496" y="4014"/>
                    <a:pt x="10476" y="4013"/>
                    <a:pt x="10457" y="4013"/>
                  </a:cubicBezTo>
                  <a:cubicBezTo>
                    <a:pt x="10161" y="4013"/>
                    <a:pt x="10363" y="4290"/>
                    <a:pt x="10327" y="4398"/>
                  </a:cubicBezTo>
                  <a:cubicBezTo>
                    <a:pt x="9677" y="4475"/>
                    <a:pt x="9524" y="5240"/>
                    <a:pt x="8950" y="5355"/>
                  </a:cubicBezTo>
                  <a:cubicBezTo>
                    <a:pt x="8988" y="5546"/>
                    <a:pt x="9026" y="5661"/>
                    <a:pt x="9026" y="5699"/>
                  </a:cubicBezTo>
                  <a:cubicBezTo>
                    <a:pt x="8873" y="5890"/>
                    <a:pt x="8720" y="6043"/>
                    <a:pt x="8606" y="6196"/>
                  </a:cubicBezTo>
                  <a:cubicBezTo>
                    <a:pt x="8551" y="6277"/>
                    <a:pt x="8487" y="6301"/>
                    <a:pt x="8417" y="6301"/>
                  </a:cubicBezTo>
                  <a:cubicBezTo>
                    <a:pt x="8320" y="6301"/>
                    <a:pt x="8212" y="6256"/>
                    <a:pt x="8100" y="6256"/>
                  </a:cubicBezTo>
                  <a:cubicBezTo>
                    <a:pt x="8065" y="6256"/>
                    <a:pt x="8029" y="6261"/>
                    <a:pt x="7994" y="6273"/>
                  </a:cubicBezTo>
                  <a:cubicBezTo>
                    <a:pt x="8070" y="6425"/>
                    <a:pt x="8185" y="6540"/>
                    <a:pt x="8300" y="6693"/>
                  </a:cubicBezTo>
                  <a:cubicBezTo>
                    <a:pt x="8238" y="6679"/>
                    <a:pt x="8185" y="6672"/>
                    <a:pt x="8138" y="6672"/>
                  </a:cubicBezTo>
                  <a:cubicBezTo>
                    <a:pt x="7694" y="6672"/>
                    <a:pt x="7881" y="7274"/>
                    <a:pt x="7535" y="7343"/>
                  </a:cubicBezTo>
                  <a:cubicBezTo>
                    <a:pt x="7458" y="7267"/>
                    <a:pt x="7382" y="7152"/>
                    <a:pt x="7229" y="6923"/>
                  </a:cubicBezTo>
                  <a:lnTo>
                    <a:pt x="7229" y="6923"/>
                  </a:lnTo>
                  <a:cubicBezTo>
                    <a:pt x="7267" y="7190"/>
                    <a:pt x="6961" y="7076"/>
                    <a:pt x="7076" y="7343"/>
                  </a:cubicBezTo>
                  <a:cubicBezTo>
                    <a:pt x="7152" y="7573"/>
                    <a:pt x="6999" y="7802"/>
                    <a:pt x="6770" y="7802"/>
                  </a:cubicBezTo>
                  <a:cubicBezTo>
                    <a:pt x="6540" y="7841"/>
                    <a:pt x="6655" y="7955"/>
                    <a:pt x="6655" y="8070"/>
                  </a:cubicBezTo>
                  <a:cubicBezTo>
                    <a:pt x="6617" y="8147"/>
                    <a:pt x="6579" y="8300"/>
                    <a:pt x="6540" y="8300"/>
                  </a:cubicBezTo>
                  <a:cubicBezTo>
                    <a:pt x="6524" y="8298"/>
                    <a:pt x="6508" y="8297"/>
                    <a:pt x="6493" y="8297"/>
                  </a:cubicBezTo>
                  <a:cubicBezTo>
                    <a:pt x="6157" y="8297"/>
                    <a:pt x="6146" y="8687"/>
                    <a:pt x="5890" y="8797"/>
                  </a:cubicBezTo>
                  <a:cubicBezTo>
                    <a:pt x="5699" y="8835"/>
                    <a:pt x="5546" y="8950"/>
                    <a:pt x="5661" y="9179"/>
                  </a:cubicBezTo>
                  <a:cubicBezTo>
                    <a:pt x="5661" y="9217"/>
                    <a:pt x="5546" y="9332"/>
                    <a:pt x="5508" y="9332"/>
                  </a:cubicBezTo>
                  <a:cubicBezTo>
                    <a:pt x="5087" y="9409"/>
                    <a:pt x="4972" y="9447"/>
                    <a:pt x="4934" y="9638"/>
                  </a:cubicBezTo>
                  <a:cubicBezTo>
                    <a:pt x="4896" y="10021"/>
                    <a:pt x="4590" y="10212"/>
                    <a:pt x="4360" y="10441"/>
                  </a:cubicBezTo>
                  <a:cubicBezTo>
                    <a:pt x="4169" y="10633"/>
                    <a:pt x="3978" y="10786"/>
                    <a:pt x="4054" y="11053"/>
                  </a:cubicBezTo>
                  <a:cubicBezTo>
                    <a:pt x="4054" y="11092"/>
                    <a:pt x="4016" y="11130"/>
                    <a:pt x="3940" y="11168"/>
                  </a:cubicBezTo>
                  <a:cubicBezTo>
                    <a:pt x="3863" y="11053"/>
                    <a:pt x="3825" y="10939"/>
                    <a:pt x="3787" y="10862"/>
                  </a:cubicBezTo>
                  <a:cubicBezTo>
                    <a:pt x="3672" y="11015"/>
                    <a:pt x="3595" y="11168"/>
                    <a:pt x="3519" y="11283"/>
                  </a:cubicBezTo>
                  <a:cubicBezTo>
                    <a:pt x="3557" y="11359"/>
                    <a:pt x="3595" y="11436"/>
                    <a:pt x="3672" y="11550"/>
                  </a:cubicBezTo>
                  <a:cubicBezTo>
                    <a:pt x="3328" y="11665"/>
                    <a:pt x="3366" y="12162"/>
                    <a:pt x="2945" y="12239"/>
                  </a:cubicBezTo>
                  <a:cubicBezTo>
                    <a:pt x="2945" y="12124"/>
                    <a:pt x="2945" y="12048"/>
                    <a:pt x="2945" y="12009"/>
                  </a:cubicBezTo>
                  <a:cubicBezTo>
                    <a:pt x="2869" y="12201"/>
                    <a:pt x="2486" y="12277"/>
                    <a:pt x="2678" y="12583"/>
                  </a:cubicBezTo>
                  <a:cubicBezTo>
                    <a:pt x="2713" y="12655"/>
                    <a:pt x="2616" y="12893"/>
                    <a:pt x="2384" y="12893"/>
                  </a:cubicBezTo>
                  <a:cubicBezTo>
                    <a:pt x="2368" y="12893"/>
                    <a:pt x="2351" y="12892"/>
                    <a:pt x="2333" y="12889"/>
                  </a:cubicBezTo>
                  <a:lnTo>
                    <a:pt x="2142" y="12889"/>
                  </a:lnTo>
                  <a:cubicBezTo>
                    <a:pt x="1989" y="13272"/>
                    <a:pt x="1913" y="13616"/>
                    <a:pt x="1798" y="13960"/>
                  </a:cubicBezTo>
                  <a:cubicBezTo>
                    <a:pt x="1607" y="13922"/>
                    <a:pt x="1492" y="13922"/>
                    <a:pt x="1301" y="13883"/>
                  </a:cubicBezTo>
                  <a:cubicBezTo>
                    <a:pt x="1186" y="14189"/>
                    <a:pt x="1033" y="14457"/>
                    <a:pt x="995" y="14763"/>
                  </a:cubicBezTo>
                  <a:cubicBezTo>
                    <a:pt x="956" y="14954"/>
                    <a:pt x="880" y="15107"/>
                    <a:pt x="727" y="15146"/>
                  </a:cubicBezTo>
                  <a:cubicBezTo>
                    <a:pt x="153" y="15299"/>
                    <a:pt x="192" y="15758"/>
                    <a:pt x="0" y="16293"/>
                  </a:cubicBezTo>
                  <a:cubicBezTo>
                    <a:pt x="306" y="16064"/>
                    <a:pt x="498" y="15949"/>
                    <a:pt x="689" y="15796"/>
                  </a:cubicBezTo>
                  <a:cubicBezTo>
                    <a:pt x="842" y="15681"/>
                    <a:pt x="956" y="15528"/>
                    <a:pt x="1071" y="15375"/>
                  </a:cubicBezTo>
                  <a:cubicBezTo>
                    <a:pt x="1224" y="15260"/>
                    <a:pt x="1339" y="15107"/>
                    <a:pt x="1415" y="14916"/>
                  </a:cubicBezTo>
                  <a:cubicBezTo>
                    <a:pt x="1492" y="14687"/>
                    <a:pt x="1721" y="14840"/>
                    <a:pt x="1836" y="14687"/>
                  </a:cubicBezTo>
                  <a:cubicBezTo>
                    <a:pt x="1913" y="14572"/>
                    <a:pt x="1989" y="14419"/>
                    <a:pt x="2066" y="14304"/>
                  </a:cubicBezTo>
                  <a:cubicBezTo>
                    <a:pt x="2219" y="14151"/>
                    <a:pt x="2333" y="13845"/>
                    <a:pt x="2486" y="13807"/>
                  </a:cubicBezTo>
                  <a:cubicBezTo>
                    <a:pt x="2869" y="13807"/>
                    <a:pt x="2907" y="13386"/>
                    <a:pt x="3175" y="13310"/>
                  </a:cubicBezTo>
                  <a:cubicBezTo>
                    <a:pt x="3328" y="13233"/>
                    <a:pt x="2983" y="13119"/>
                    <a:pt x="3213" y="13004"/>
                  </a:cubicBezTo>
                  <a:cubicBezTo>
                    <a:pt x="3481" y="12927"/>
                    <a:pt x="3595" y="12660"/>
                    <a:pt x="3748" y="12468"/>
                  </a:cubicBezTo>
                  <a:cubicBezTo>
                    <a:pt x="3940" y="12315"/>
                    <a:pt x="4169" y="12239"/>
                    <a:pt x="4246" y="11971"/>
                  </a:cubicBezTo>
                  <a:cubicBezTo>
                    <a:pt x="4246" y="11933"/>
                    <a:pt x="4322" y="11895"/>
                    <a:pt x="4360" y="11856"/>
                  </a:cubicBezTo>
                  <a:cubicBezTo>
                    <a:pt x="4513" y="11742"/>
                    <a:pt x="4705" y="11627"/>
                    <a:pt x="4819" y="11474"/>
                  </a:cubicBezTo>
                  <a:cubicBezTo>
                    <a:pt x="5125" y="11168"/>
                    <a:pt x="5316" y="10671"/>
                    <a:pt x="5737" y="10480"/>
                  </a:cubicBezTo>
                  <a:cubicBezTo>
                    <a:pt x="5775" y="10441"/>
                    <a:pt x="5775" y="10403"/>
                    <a:pt x="5775" y="10365"/>
                  </a:cubicBezTo>
                  <a:cubicBezTo>
                    <a:pt x="5661" y="10059"/>
                    <a:pt x="5890" y="10021"/>
                    <a:pt x="6081" y="9944"/>
                  </a:cubicBezTo>
                  <a:cubicBezTo>
                    <a:pt x="6196" y="9906"/>
                    <a:pt x="6349" y="9829"/>
                    <a:pt x="6426" y="9715"/>
                  </a:cubicBezTo>
                  <a:cubicBezTo>
                    <a:pt x="6693" y="9217"/>
                    <a:pt x="7114" y="8873"/>
                    <a:pt x="7497" y="8529"/>
                  </a:cubicBezTo>
                  <a:cubicBezTo>
                    <a:pt x="8032" y="8070"/>
                    <a:pt x="8223" y="7343"/>
                    <a:pt x="8912" y="7037"/>
                  </a:cubicBezTo>
                  <a:cubicBezTo>
                    <a:pt x="8950" y="7037"/>
                    <a:pt x="8950" y="6999"/>
                    <a:pt x="8988" y="6961"/>
                  </a:cubicBezTo>
                  <a:cubicBezTo>
                    <a:pt x="9103" y="6387"/>
                    <a:pt x="9868" y="6349"/>
                    <a:pt x="9906" y="5737"/>
                  </a:cubicBezTo>
                  <a:cubicBezTo>
                    <a:pt x="9934" y="5741"/>
                    <a:pt x="9960" y="5742"/>
                    <a:pt x="9985" y="5742"/>
                  </a:cubicBezTo>
                  <a:cubicBezTo>
                    <a:pt x="10512" y="5742"/>
                    <a:pt x="10464" y="5009"/>
                    <a:pt x="10939" y="4972"/>
                  </a:cubicBezTo>
                  <a:cubicBezTo>
                    <a:pt x="11245" y="4398"/>
                    <a:pt x="11780" y="4016"/>
                    <a:pt x="12239" y="3595"/>
                  </a:cubicBezTo>
                  <a:cubicBezTo>
                    <a:pt x="12583" y="3251"/>
                    <a:pt x="12813" y="2830"/>
                    <a:pt x="13233" y="2563"/>
                  </a:cubicBezTo>
                  <a:cubicBezTo>
                    <a:pt x="13348" y="2524"/>
                    <a:pt x="13348" y="2371"/>
                    <a:pt x="13425" y="2295"/>
                  </a:cubicBezTo>
                  <a:cubicBezTo>
                    <a:pt x="13463" y="2218"/>
                    <a:pt x="13539" y="2104"/>
                    <a:pt x="13616" y="2065"/>
                  </a:cubicBezTo>
                  <a:cubicBezTo>
                    <a:pt x="13998" y="1759"/>
                    <a:pt x="14343" y="1492"/>
                    <a:pt x="14725" y="1224"/>
                  </a:cubicBezTo>
                  <a:cubicBezTo>
                    <a:pt x="14993" y="995"/>
                    <a:pt x="15222" y="765"/>
                    <a:pt x="15299" y="383"/>
                  </a:cubicBezTo>
                  <a:cubicBezTo>
                    <a:pt x="15107" y="268"/>
                    <a:pt x="14916" y="115"/>
                    <a:pt x="14687" y="0"/>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68;p15">
              <a:extLst>
                <a:ext uri="{FF2B5EF4-FFF2-40B4-BE49-F238E27FC236}">
                  <a16:creationId xmlns="" xmlns:a16="http://schemas.microsoft.com/office/drawing/2014/main" id="{B5B4D8E5-1DBC-4B2A-84C0-DBFD77F05AD1}"/>
                </a:ext>
              </a:extLst>
            </p:cNvPr>
            <p:cNvSpPr/>
            <p:nvPr/>
          </p:nvSpPr>
          <p:spPr>
            <a:xfrm>
              <a:off x="916535" y="2711485"/>
              <a:ext cx="276248" cy="279387"/>
            </a:xfrm>
            <a:custGeom>
              <a:avLst/>
              <a:gdLst/>
              <a:ahLst/>
              <a:cxnLst/>
              <a:rect l="l" t="t" r="r" b="b"/>
              <a:pathLst>
                <a:path w="13464" h="13617" extrusionOk="0">
                  <a:moveTo>
                    <a:pt x="12928" y="1"/>
                  </a:moveTo>
                  <a:cubicBezTo>
                    <a:pt x="12813" y="39"/>
                    <a:pt x="12698" y="115"/>
                    <a:pt x="12698" y="268"/>
                  </a:cubicBezTo>
                  <a:cubicBezTo>
                    <a:pt x="12431" y="345"/>
                    <a:pt x="12316" y="613"/>
                    <a:pt x="12087" y="766"/>
                  </a:cubicBezTo>
                  <a:cubicBezTo>
                    <a:pt x="11742" y="1033"/>
                    <a:pt x="11628" y="1607"/>
                    <a:pt x="11054" y="1645"/>
                  </a:cubicBezTo>
                  <a:cubicBezTo>
                    <a:pt x="10977" y="1645"/>
                    <a:pt x="10863" y="1875"/>
                    <a:pt x="10786" y="1989"/>
                  </a:cubicBezTo>
                  <a:cubicBezTo>
                    <a:pt x="10786" y="2028"/>
                    <a:pt x="10748" y="2104"/>
                    <a:pt x="10710" y="2142"/>
                  </a:cubicBezTo>
                  <a:cubicBezTo>
                    <a:pt x="10480" y="2142"/>
                    <a:pt x="10404" y="2257"/>
                    <a:pt x="10289" y="2448"/>
                  </a:cubicBezTo>
                  <a:cubicBezTo>
                    <a:pt x="10212" y="2601"/>
                    <a:pt x="10098" y="2716"/>
                    <a:pt x="10021" y="2869"/>
                  </a:cubicBezTo>
                  <a:cubicBezTo>
                    <a:pt x="10021" y="2984"/>
                    <a:pt x="9868" y="3099"/>
                    <a:pt x="9753" y="3137"/>
                  </a:cubicBezTo>
                  <a:cubicBezTo>
                    <a:pt x="9256" y="3328"/>
                    <a:pt x="8950" y="3558"/>
                    <a:pt x="8759" y="3902"/>
                  </a:cubicBezTo>
                  <a:cubicBezTo>
                    <a:pt x="8683" y="4055"/>
                    <a:pt x="8644" y="4246"/>
                    <a:pt x="8530" y="4361"/>
                  </a:cubicBezTo>
                  <a:cubicBezTo>
                    <a:pt x="8457" y="4458"/>
                    <a:pt x="8384" y="4554"/>
                    <a:pt x="8293" y="4554"/>
                  </a:cubicBezTo>
                  <a:cubicBezTo>
                    <a:pt x="8239" y="4554"/>
                    <a:pt x="8179" y="4522"/>
                    <a:pt x="8109" y="4437"/>
                  </a:cubicBezTo>
                  <a:cubicBezTo>
                    <a:pt x="8071" y="4820"/>
                    <a:pt x="7612" y="4781"/>
                    <a:pt x="7535" y="5126"/>
                  </a:cubicBezTo>
                  <a:cubicBezTo>
                    <a:pt x="7497" y="5470"/>
                    <a:pt x="7191" y="5623"/>
                    <a:pt x="6923" y="5814"/>
                  </a:cubicBezTo>
                  <a:cubicBezTo>
                    <a:pt x="6770" y="5929"/>
                    <a:pt x="6579" y="6082"/>
                    <a:pt x="6464" y="6235"/>
                  </a:cubicBezTo>
                  <a:cubicBezTo>
                    <a:pt x="6350" y="6426"/>
                    <a:pt x="6005" y="6426"/>
                    <a:pt x="6082" y="6770"/>
                  </a:cubicBezTo>
                  <a:cubicBezTo>
                    <a:pt x="6082" y="6961"/>
                    <a:pt x="5699" y="6847"/>
                    <a:pt x="5699" y="7153"/>
                  </a:cubicBezTo>
                  <a:cubicBezTo>
                    <a:pt x="5699" y="7229"/>
                    <a:pt x="5508" y="7344"/>
                    <a:pt x="5393" y="7420"/>
                  </a:cubicBezTo>
                  <a:cubicBezTo>
                    <a:pt x="5011" y="7650"/>
                    <a:pt x="4667" y="7918"/>
                    <a:pt x="4437" y="8338"/>
                  </a:cubicBezTo>
                  <a:cubicBezTo>
                    <a:pt x="4284" y="8606"/>
                    <a:pt x="4055" y="8759"/>
                    <a:pt x="3825" y="8950"/>
                  </a:cubicBezTo>
                  <a:cubicBezTo>
                    <a:pt x="3596" y="9142"/>
                    <a:pt x="3290" y="9333"/>
                    <a:pt x="3213" y="9639"/>
                  </a:cubicBezTo>
                  <a:cubicBezTo>
                    <a:pt x="3137" y="9983"/>
                    <a:pt x="2946" y="10174"/>
                    <a:pt x="2640" y="10327"/>
                  </a:cubicBezTo>
                  <a:cubicBezTo>
                    <a:pt x="2449" y="10404"/>
                    <a:pt x="2296" y="10557"/>
                    <a:pt x="2181" y="10710"/>
                  </a:cubicBezTo>
                  <a:cubicBezTo>
                    <a:pt x="2066" y="10863"/>
                    <a:pt x="2028" y="11092"/>
                    <a:pt x="1913" y="11245"/>
                  </a:cubicBezTo>
                  <a:cubicBezTo>
                    <a:pt x="1798" y="11398"/>
                    <a:pt x="1607" y="11475"/>
                    <a:pt x="1454" y="11551"/>
                  </a:cubicBezTo>
                  <a:cubicBezTo>
                    <a:pt x="995" y="11819"/>
                    <a:pt x="842" y="12354"/>
                    <a:pt x="421" y="12622"/>
                  </a:cubicBezTo>
                  <a:cubicBezTo>
                    <a:pt x="498" y="12660"/>
                    <a:pt x="536" y="12698"/>
                    <a:pt x="574" y="12737"/>
                  </a:cubicBezTo>
                  <a:cubicBezTo>
                    <a:pt x="383" y="12928"/>
                    <a:pt x="230" y="13119"/>
                    <a:pt x="1" y="13349"/>
                  </a:cubicBezTo>
                  <a:cubicBezTo>
                    <a:pt x="268" y="13463"/>
                    <a:pt x="460" y="13540"/>
                    <a:pt x="727" y="13616"/>
                  </a:cubicBezTo>
                  <a:cubicBezTo>
                    <a:pt x="880" y="13502"/>
                    <a:pt x="1033" y="13425"/>
                    <a:pt x="1148" y="13310"/>
                  </a:cubicBezTo>
                  <a:cubicBezTo>
                    <a:pt x="1416" y="12966"/>
                    <a:pt x="1684" y="12660"/>
                    <a:pt x="1990" y="12316"/>
                  </a:cubicBezTo>
                  <a:cubicBezTo>
                    <a:pt x="2219" y="12010"/>
                    <a:pt x="2640" y="11857"/>
                    <a:pt x="2754" y="11436"/>
                  </a:cubicBezTo>
                  <a:cubicBezTo>
                    <a:pt x="3366" y="11322"/>
                    <a:pt x="3213" y="10442"/>
                    <a:pt x="3864" y="10365"/>
                  </a:cubicBezTo>
                  <a:cubicBezTo>
                    <a:pt x="3978" y="10365"/>
                    <a:pt x="4093" y="10059"/>
                    <a:pt x="4208" y="9906"/>
                  </a:cubicBezTo>
                  <a:cubicBezTo>
                    <a:pt x="4361" y="9792"/>
                    <a:pt x="4476" y="9600"/>
                    <a:pt x="4629" y="9486"/>
                  </a:cubicBezTo>
                  <a:cubicBezTo>
                    <a:pt x="4820" y="9409"/>
                    <a:pt x="5049" y="9333"/>
                    <a:pt x="5164" y="9142"/>
                  </a:cubicBezTo>
                  <a:cubicBezTo>
                    <a:pt x="4896" y="8874"/>
                    <a:pt x="5240" y="8836"/>
                    <a:pt x="5317" y="8721"/>
                  </a:cubicBezTo>
                  <a:cubicBezTo>
                    <a:pt x="5432" y="8606"/>
                    <a:pt x="5585" y="8415"/>
                    <a:pt x="5738" y="8415"/>
                  </a:cubicBezTo>
                  <a:cubicBezTo>
                    <a:pt x="6044" y="8415"/>
                    <a:pt x="5776" y="8147"/>
                    <a:pt x="5967" y="8032"/>
                  </a:cubicBezTo>
                  <a:cubicBezTo>
                    <a:pt x="6350" y="7803"/>
                    <a:pt x="6579" y="7382"/>
                    <a:pt x="6962" y="7153"/>
                  </a:cubicBezTo>
                  <a:cubicBezTo>
                    <a:pt x="7344" y="6885"/>
                    <a:pt x="7650" y="6617"/>
                    <a:pt x="7765" y="6158"/>
                  </a:cubicBezTo>
                  <a:cubicBezTo>
                    <a:pt x="7798" y="6125"/>
                    <a:pt x="7887" y="6036"/>
                    <a:pt x="7936" y="6036"/>
                  </a:cubicBezTo>
                  <a:cubicBezTo>
                    <a:pt x="7944" y="6036"/>
                    <a:pt x="7951" y="6038"/>
                    <a:pt x="7956" y="6044"/>
                  </a:cubicBezTo>
                  <a:cubicBezTo>
                    <a:pt x="7987" y="6056"/>
                    <a:pt x="8014" y="6061"/>
                    <a:pt x="8037" y="6061"/>
                  </a:cubicBezTo>
                  <a:cubicBezTo>
                    <a:pt x="8161" y="6061"/>
                    <a:pt x="8198" y="5916"/>
                    <a:pt x="8262" y="5852"/>
                  </a:cubicBezTo>
                  <a:cubicBezTo>
                    <a:pt x="8606" y="5546"/>
                    <a:pt x="8874" y="5087"/>
                    <a:pt x="9333" y="4896"/>
                  </a:cubicBezTo>
                  <a:cubicBezTo>
                    <a:pt x="9371" y="4896"/>
                    <a:pt x="9448" y="4858"/>
                    <a:pt x="9409" y="4820"/>
                  </a:cubicBezTo>
                  <a:cubicBezTo>
                    <a:pt x="9295" y="4361"/>
                    <a:pt x="9753" y="4322"/>
                    <a:pt x="9945" y="4093"/>
                  </a:cubicBezTo>
                  <a:cubicBezTo>
                    <a:pt x="10327" y="3711"/>
                    <a:pt x="10748" y="3405"/>
                    <a:pt x="11092" y="3022"/>
                  </a:cubicBezTo>
                  <a:cubicBezTo>
                    <a:pt x="11322" y="2754"/>
                    <a:pt x="11628" y="2601"/>
                    <a:pt x="11857" y="2334"/>
                  </a:cubicBezTo>
                  <a:cubicBezTo>
                    <a:pt x="12163" y="1875"/>
                    <a:pt x="12584" y="1492"/>
                    <a:pt x="12966" y="1033"/>
                  </a:cubicBezTo>
                  <a:cubicBezTo>
                    <a:pt x="13119" y="804"/>
                    <a:pt x="13272" y="574"/>
                    <a:pt x="13463" y="345"/>
                  </a:cubicBezTo>
                  <a:cubicBezTo>
                    <a:pt x="13272" y="230"/>
                    <a:pt x="13081" y="115"/>
                    <a:pt x="12928"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69;p15">
              <a:extLst>
                <a:ext uri="{FF2B5EF4-FFF2-40B4-BE49-F238E27FC236}">
                  <a16:creationId xmlns="" xmlns:a16="http://schemas.microsoft.com/office/drawing/2014/main" id="{39326977-0108-4B00-A8CF-B0B7A6119C7C}"/>
                </a:ext>
              </a:extLst>
            </p:cNvPr>
            <p:cNvSpPr/>
            <p:nvPr/>
          </p:nvSpPr>
          <p:spPr>
            <a:xfrm>
              <a:off x="1117421" y="2935926"/>
              <a:ext cx="302141" cy="309978"/>
            </a:xfrm>
            <a:custGeom>
              <a:avLst/>
              <a:gdLst/>
              <a:ahLst/>
              <a:cxnLst/>
              <a:rect l="l" t="t" r="r" b="b"/>
              <a:pathLst>
                <a:path w="14726" h="15108" extrusionOk="0">
                  <a:moveTo>
                    <a:pt x="14228" y="0"/>
                  </a:moveTo>
                  <a:cubicBezTo>
                    <a:pt x="14037" y="230"/>
                    <a:pt x="13808" y="421"/>
                    <a:pt x="13578" y="612"/>
                  </a:cubicBezTo>
                  <a:cubicBezTo>
                    <a:pt x="13272" y="880"/>
                    <a:pt x="12851" y="1033"/>
                    <a:pt x="12737" y="1492"/>
                  </a:cubicBezTo>
                  <a:cubicBezTo>
                    <a:pt x="12737" y="1530"/>
                    <a:pt x="12622" y="1568"/>
                    <a:pt x="12545" y="1606"/>
                  </a:cubicBezTo>
                  <a:cubicBezTo>
                    <a:pt x="12316" y="1645"/>
                    <a:pt x="12201" y="1836"/>
                    <a:pt x="12086" y="1989"/>
                  </a:cubicBezTo>
                  <a:cubicBezTo>
                    <a:pt x="11704" y="2448"/>
                    <a:pt x="11283" y="2830"/>
                    <a:pt x="10901" y="3213"/>
                  </a:cubicBezTo>
                  <a:cubicBezTo>
                    <a:pt x="10786" y="3366"/>
                    <a:pt x="10595" y="3404"/>
                    <a:pt x="10480" y="3519"/>
                  </a:cubicBezTo>
                  <a:cubicBezTo>
                    <a:pt x="10327" y="3672"/>
                    <a:pt x="10212" y="3825"/>
                    <a:pt x="10098" y="3978"/>
                  </a:cubicBezTo>
                  <a:cubicBezTo>
                    <a:pt x="9945" y="4131"/>
                    <a:pt x="9792" y="4322"/>
                    <a:pt x="9639" y="4475"/>
                  </a:cubicBezTo>
                  <a:cubicBezTo>
                    <a:pt x="9486" y="4628"/>
                    <a:pt x="9295" y="4781"/>
                    <a:pt x="9218" y="4972"/>
                  </a:cubicBezTo>
                  <a:cubicBezTo>
                    <a:pt x="9142" y="5278"/>
                    <a:pt x="8797" y="5125"/>
                    <a:pt x="8683" y="5316"/>
                  </a:cubicBezTo>
                  <a:cubicBezTo>
                    <a:pt x="8453" y="5660"/>
                    <a:pt x="8185" y="5928"/>
                    <a:pt x="7879" y="6196"/>
                  </a:cubicBezTo>
                  <a:cubicBezTo>
                    <a:pt x="7229" y="6846"/>
                    <a:pt x="6579" y="7535"/>
                    <a:pt x="5929" y="8223"/>
                  </a:cubicBezTo>
                  <a:cubicBezTo>
                    <a:pt x="5623" y="8529"/>
                    <a:pt x="5279" y="8873"/>
                    <a:pt x="4973" y="9179"/>
                  </a:cubicBezTo>
                  <a:cubicBezTo>
                    <a:pt x="4667" y="9523"/>
                    <a:pt x="4399" y="9829"/>
                    <a:pt x="4131" y="10174"/>
                  </a:cubicBezTo>
                  <a:cubicBezTo>
                    <a:pt x="3481" y="10824"/>
                    <a:pt x="2793" y="11474"/>
                    <a:pt x="2257" y="12239"/>
                  </a:cubicBezTo>
                  <a:cubicBezTo>
                    <a:pt x="2143" y="12430"/>
                    <a:pt x="2028" y="12621"/>
                    <a:pt x="1837" y="12736"/>
                  </a:cubicBezTo>
                  <a:cubicBezTo>
                    <a:pt x="1339" y="13004"/>
                    <a:pt x="1148" y="13539"/>
                    <a:pt x="727" y="13922"/>
                  </a:cubicBezTo>
                  <a:cubicBezTo>
                    <a:pt x="421" y="14228"/>
                    <a:pt x="230" y="14648"/>
                    <a:pt x="1" y="14993"/>
                  </a:cubicBezTo>
                  <a:cubicBezTo>
                    <a:pt x="154" y="15031"/>
                    <a:pt x="307" y="15069"/>
                    <a:pt x="498" y="15107"/>
                  </a:cubicBezTo>
                  <a:cubicBezTo>
                    <a:pt x="613" y="14954"/>
                    <a:pt x="689" y="14763"/>
                    <a:pt x="804" y="14648"/>
                  </a:cubicBezTo>
                  <a:cubicBezTo>
                    <a:pt x="1225" y="14228"/>
                    <a:pt x="1645" y="13807"/>
                    <a:pt x="2104" y="13463"/>
                  </a:cubicBezTo>
                  <a:cubicBezTo>
                    <a:pt x="2563" y="13042"/>
                    <a:pt x="2907" y="12507"/>
                    <a:pt x="3481" y="12201"/>
                  </a:cubicBezTo>
                  <a:cubicBezTo>
                    <a:pt x="3634" y="12162"/>
                    <a:pt x="3787" y="12009"/>
                    <a:pt x="3787" y="11856"/>
                  </a:cubicBezTo>
                  <a:cubicBezTo>
                    <a:pt x="3902" y="11436"/>
                    <a:pt x="4246" y="11244"/>
                    <a:pt x="4552" y="11015"/>
                  </a:cubicBezTo>
                  <a:cubicBezTo>
                    <a:pt x="4705" y="10862"/>
                    <a:pt x="4896" y="10747"/>
                    <a:pt x="5011" y="10518"/>
                  </a:cubicBezTo>
                  <a:cubicBezTo>
                    <a:pt x="5126" y="10365"/>
                    <a:pt x="5317" y="10288"/>
                    <a:pt x="5470" y="10097"/>
                  </a:cubicBezTo>
                  <a:cubicBezTo>
                    <a:pt x="5776" y="9600"/>
                    <a:pt x="6235" y="9179"/>
                    <a:pt x="6617" y="8758"/>
                  </a:cubicBezTo>
                  <a:cubicBezTo>
                    <a:pt x="6923" y="8452"/>
                    <a:pt x="7229" y="8032"/>
                    <a:pt x="7688" y="7879"/>
                  </a:cubicBezTo>
                  <a:cubicBezTo>
                    <a:pt x="7956" y="7764"/>
                    <a:pt x="7573" y="7420"/>
                    <a:pt x="7918" y="7343"/>
                  </a:cubicBezTo>
                  <a:cubicBezTo>
                    <a:pt x="8224" y="7267"/>
                    <a:pt x="8262" y="6846"/>
                    <a:pt x="8606" y="6808"/>
                  </a:cubicBezTo>
                  <a:cubicBezTo>
                    <a:pt x="8644" y="6464"/>
                    <a:pt x="9027" y="6425"/>
                    <a:pt x="9142" y="6234"/>
                  </a:cubicBezTo>
                  <a:cubicBezTo>
                    <a:pt x="9333" y="5852"/>
                    <a:pt x="9600" y="5584"/>
                    <a:pt x="9906" y="5393"/>
                  </a:cubicBezTo>
                  <a:cubicBezTo>
                    <a:pt x="10251" y="5163"/>
                    <a:pt x="10442" y="4819"/>
                    <a:pt x="10710" y="4590"/>
                  </a:cubicBezTo>
                  <a:cubicBezTo>
                    <a:pt x="10786" y="4513"/>
                    <a:pt x="10901" y="4437"/>
                    <a:pt x="11016" y="4360"/>
                  </a:cubicBezTo>
                  <a:cubicBezTo>
                    <a:pt x="11092" y="4284"/>
                    <a:pt x="11207" y="4245"/>
                    <a:pt x="11207" y="4169"/>
                  </a:cubicBezTo>
                  <a:cubicBezTo>
                    <a:pt x="11245" y="3901"/>
                    <a:pt x="11475" y="3748"/>
                    <a:pt x="11704" y="3595"/>
                  </a:cubicBezTo>
                  <a:cubicBezTo>
                    <a:pt x="11895" y="3480"/>
                    <a:pt x="11895" y="3174"/>
                    <a:pt x="12125" y="3060"/>
                  </a:cubicBezTo>
                  <a:cubicBezTo>
                    <a:pt x="12354" y="2945"/>
                    <a:pt x="12545" y="2754"/>
                    <a:pt x="12775" y="2601"/>
                  </a:cubicBezTo>
                  <a:cubicBezTo>
                    <a:pt x="12928" y="2486"/>
                    <a:pt x="12890" y="2257"/>
                    <a:pt x="13081" y="2104"/>
                  </a:cubicBezTo>
                  <a:cubicBezTo>
                    <a:pt x="13616" y="1683"/>
                    <a:pt x="14114" y="1186"/>
                    <a:pt x="14572" y="688"/>
                  </a:cubicBezTo>
                  <a:cubicBezTo>
                    <a:pt x="14649" y="612"/>
                    <a:pt x="14687" y="536"/>
                    <a:pt x="14725" y="459"/>
                  </a:cubicBezTo>
                  <a:cubicBezTo>
                    <a:pt x="14572" y="344"/>
                    <a:pt x="14419" y="191"/>
                    <a:pt x="14228" y="0"/>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70;p15">
              <a:extLst>
                <a:ext uri="{FF2B5EF4-FFF2-40B4-BE49-F238E27FC236}">
                  <a16:creationId xmlns="" xmlns:a16="http://schemas.microsoft.com/office/drawing/2014/main" id="{69E6E452-7473-4354-9A33-5A01EF1C1C7C}"/>
                </a:ext>
              </a:extLst>
            </p:cNvPr>
            <p:cNvSpPr/>
            <p:nvPr/>
          </p:nvSpPr>
          <p:spPr>
            <a:xfrm>
              <a:off x="524979" y="2535712"/>
              <a:ext cx="193049" cy="248775"/>
            </a:xfrm>
            <a:custGeom>
              <a:avLst/>
              <a:gdLst/>
              <a:ahLst/>
              <a:cxnLst/>
              <a:rect l="l" t="t" r="r" b="b"/>
              <a:pathLst>
                <a:path w="9409" h="12125" extrusionOk="0">
                  <a:moveTo>
                    <a:pt x="8605" y="1"/>
                  </a:moveTo>
                  <a:cubicBezTo>
                    <a:pt x="8223" y="383"/>
                    <a:pt x="7840" y="804"/>
                    <a:pt x="7496" y="1186"/>
                  </a:cubicBezTo>
                  <a:cubicBezTo>
                    <a:pt x="7420" y="1263"/>
                    <a:pt x="7305" y="1339"/>
                    <a:pt x="7305" y="1416"/>
                  </a:cubicBezTo>
                  <a:cubicBezTo>
                    <a:pt x="7229" y="1760"/>
                    <a:pt x="6961" y="1875"/>
                    <a:pt x="6770" y="2066"/>
                  </a:cubicBezTo>
                  <a:cubicBezTo>
                    <a:pt x="6655" y="2142"/>
                    <a:pt x="6540" y="2219"/>
                    <a:pt x="6502" y="2334"/>
                  </a:cubicBezTo>
                  <a:cubicBezTo>
                    <a:pt x="5966" y="3022"/>
                    <a:pt x="5469" y="3749"/>
                    <a:pt x="4972" y="4475"/>
                  </a:cubicBezTo>
                  <a:cubicBezTo>
                    <a:pt x="4743" y="4743"/>
                    <a:pt x="4551" y="5049"/>
                    <a:pt x="4475" y="5432"/>
                  </a:cubicBezTo>
                  <a:cubicBezTo>
                    <a:pt x="4322" y="5929"/>
                    <a:pt x="4131" y="6196"/>
                    <a:pt x="3633" y="6541"/>
                  </a:cubicBezTo>
                  <a:cubicBezTo>
                    <a:pt x="3595" y="6579"/>
                    <a:pt x="3519" y="6655"/>
                    <a:pt x="3519" y="6694"/>
                  </a:cubicBezTo>
                  <a:cubicBezTo>
                    <a:pt x="3404" y="7114"/>
                    <a:pt x="3136" y="7344"/>
                    <a:pt x="2868" y="7650"/>
                  </a:cubicBezTo>
                  <a:cubicBezTo>
                    <a:pt x="2677" y="7841"/>
                    <a:pt x="2448" y="8109"/>
                    <a:pt x="2295" y="8376"/>
                  </a:cubicBezTo>
                  <a:cubicBezTo>
                    <a:pt x="2065" y="8759"/>
                    <a:pt x="1798" y="9180"/>
                    <a:pt x="1492" y="9524"/>
                  </a:cubicBezTo>
                  <a:cubicBezTo>
                    <a:pt x="1224" y="9868"/>
                    <a:pt x="727" y="10059"/>
                    <a:pt x="727" y="10633"/>
                  </a:cubicBezTo>
                  <a:cubicBezTo>
                    <a:pt x="727" y="10748"/>
                    <a:pt x="268" y="10901"/>
                    <a:pt x="382" y="11168"/>
                  </a:cubicBezTo>
                  <a:cubicBezTo>
                    <a:pt x="497" y="11474"/>
                    <a:pt x="0" y="11551"/>
                    <a:pt x="115" y="11857"/>
                  </a:cubicBezTo>
                  <a:cubicBezTo>
                    <a:pt x="382" y="11933"/>
                    <a:pt x="612" y="12010"/>
                    <a:pt x="918" y="12125"/>
                  </a:cubicBezTo>
                  <a:cubicBezTo>
                    <a:pt x="1262" y="11704"/>
                    <a:pt x="1645" y="11245"/>
                    <a:pt x="1989" y="10786"/>
                  </a:cubicBezTo>
                  <a:cubicBezTo>
                    <a:pt x="2677" y="9868"/>
                    <a:pt x="3327" y="8912"/>
                    <a:pt x="4016" y="8032"/>
                  </a:cubicBezTo>
                  <a:cubicBezTo>
                    <a:pt x="4245" y="7765"/>
                    <a:pt x="4398" y="7459"/>
                    <a:pt x="4628" y="7191"/>
                  </a:cubicBezTo>
                  <a:cubicBezTo>
                    <a:pt x="4972" y="6732"/>
                    <a:pt x="5393" y="6273"/>
                    <a:pt x="5737" y="5814"/>
                  </a:cubicBezTo>
                  <a:cubicBezTo>
                    <a:pt x="6119" y="5317"/>
                    <a:pt x="6502" y="4781"/>
                    <a:pt x="6846" y="4284"/>
                  </a:cubicBezTo>
                  <a:cubicBezTo>
                    <a:pt x="6884" y="4016"/>
                    <a:pt x="6540" y="3787"/>
                    <a:pt x="6808" y="3557"/>
                  </a:cubicBezTo>
                  <a:cubicBezTo>
                    <a:pt x="6923" y="3443"/>
                    <a:pt x="7076" y="3404"/>
                    <a:pt x="7037" y="3175"/>
                  </a:cubicBezTo>
                  <a:cubicBezTo>
                    <a:pt x="7037" y="3060"/>
                    <a:pt x="7267" y="2946"/>
                    <a:pt x="7382" y="2831"/>
                  </a:cubicBezTo>
                  <a:cubicBezTo>
                    <a:pt x="7447" y="2798"/>
                    <a:pt x="7513" y="2708"/>
                    <a:pt x="7555" y="2708"/>
                  </a:cubicBezTo>
                  <a:cubicBezTo>
                    <a:pt x="7561" y="2708"/>
                    <a:pt x="7567" y="2711"/>
                    <a:pt x="7573" y="2716"/>
                  </a:cubicBezTo>
                  <a:cubicBezTo>
                    <a:pt x="7593" y="2719"/>
                    <a:pt x="7612" y="2721"/>
                    <a:pt x="7630" y="2721"/>
                  </a:cubicBezTo>
                  <a:cubicBezTo>
                    <a:pt x="7816" y="2721"/>
                    <a:pt x="7885" y="2550"/>
                    <a:pt x="7955" y="2410"/>
                  </a:cubicBezTo>
                  <a:cubicBezTo>
                    <a:pt x="7993" y="2257"/>
                    <a:pt x="8108" y="2104"/>
                    <a:pt x="8185" y="1989"/>
                  </a:cubicBezTo>
                  <a:cubicBezTo>
                    <a:pt x="8605" y="1492"/>
                    <a:pt x="9064" y="995"/>
                    <a:pt x="9409" y="574"/>
                  </a:cubicBezTo>
                  <a:cubicBezTo>
                    <a:pt x="9409" y="286"/>
                    <a:pt x="9321" y="149"/>
                    <a:pt x="9130" y="149"/>
                  </a:cubicBezTo>
                  <a:cubicBezTo>
                    <a:pt x="9069" y="149"/>
                    <a:pt x="8996" y="164"/>
                    <a:pt x="8911" y="192"/>
                  </a:cubicBezTo>
                  <a:cubicBezTo>
                    <a:pt x="8904" y="195"/>
                    <a:pt x="8897" y="197"/>
                    <a:pt x="8890" y="197"/>
                  </a:cubicBezTo>
                  <a:cubicBezTo>
                    <a:pt x="8814" y="197"/>
                    <a:pt x="8710" y="35"/>
                    <a:pt x="8605"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71;p15">
              <a:extLst>
                <a:ext uri="{FF2B5EF4-FFF2-40B4-BE49-F238E27FC236}">
                  <a16:creationId xmlns="" xmlns:a16="http://schemas.microsoft.com/office/drawing/2014/main" id="{FF2B5E8C-34CA-4C45-B309-C86184BD1823}"/>
                </a:ext>
              </a:extLst>
            </p:cNvPr>
            <p:cNvSpPr/>
            <p:nvPr/>
          </p:nvSpPr>
          <p:spPr>
            <a:xfrm>
              <a:off x="1219434" y="2992411"/>
              <a:ext cx="250355" cy="250355"/>
            </a:xfrm>
            <a:custGeom>
              <a:avLst/>
              <a:gdLst/>
              <a:ahLst/>
              <a:cxnLst/>
              <a:rect l="l" t="t" r="r" b="b"/>
              <a:pathLst>
                <a:path w="12202" h="12202" extrusionOk="0">
                  <a:moveTo>
                    <a:pt x="11704" y="1"/>
                  </a:moveTo>
                  <a:cubicBezTo>
                    <a:pt x="11475" y="116"/>
                    <a:pt x="11207" y="230"/>
                    <a:pt x="10977" y="383"/>
                  </a:cubicBezTo>
                  <a:cubicBezTo>
                    <a:pt x="10863" y="460"/>
                    <a:pt x="10863" y="727"/>
                    <a:pt x="10786" y="727"/>
                  </a:cubicBezTo>
                  <a:cubicBezTo>
                    <a:pt x="10518" y="766"/>
                    <a:pt x="10442" y="957"/>
                    <a:pt x="10365" y="1186"/>
                  </a:cubicBezTo>
                  <a:cubicBezTo>
                    <a:pt x="10365" y="1301"/>
                    <a:pt x="10212" y="1416"/>
                    <a:pt x="10098" y="1416"/>
                  </a:cubicBezTo>
                  <a:cubicBezTo>
                    <a:pt x="9715" y="1454"/>
                    <a:pt x="9562" y="1645"/>
                    <a:pt x="9486" y="2028"/>
                  </a:cubicBezTo>
                  <a:cubicBezTo>
                    <a:pt x="9447" y="2104"/>
                    <a:pt x="9333" y="2257"/>
                    <a:pt x="9256" y="2296"/>
                  </a:cubicBezTo>
                  <a:cubicBezTo>
                    <a:pt x="8989" y="2334"/>
                    <a:pt x="8797" y="2372"/>
                    <a:pt x="8683" y="2678"/>
                  </a:cubicBezTo>
                  <a:cubicBezTo>
                    <a:pt x="8568" y="2869"/>
                    <a:pt x="8338" y="2984"/>
                    <a:pt x="8185" y="3137"/>
                  </a:cubicBezTo>
                  <a:cubicBezTo>
                    <a:pt x="7956" y="3366"/>
                    <a:pt x="7803" y="3749"/>
                    <a:pt x="7535" y="3864"/>
                  </a:cubicBezTo>
                  <a:cubicBezTo>
                    <a:pt x="7191" y="3978"/>
                    <a:pt x="7076" y="4323"/>
                    <a:pt x="6770" y="4476"/>
                  </a:cubicBezTo>
                  <a:cubicBezTo>
                    <a:pt x="6464" y="4629"/>
                    <a:pt x="6197" y="4820"/>
                    <a:pt x="6158" y="5202"/>
                  </a:cubicBezTo>
                  <a:cubicBezTo>
                    <a:pt x="6158" y="5279"/>
                    <a:pt x="6044" y="5355"/>
                    <a:pt x="5967" y="5393"/>
                  </a:cubicBezTo>
                  <a:cubicBezTo>
                    <a:pt x="5355" y="5699"/>
                    <a:pt x="4973" y="6235"/>
                    <a:pt x="4514" y="6656"/>
                  </a:cubicBezTo>
                  <a:cubicBezTo>
                    <a:pt x="4292" y="6877"/>
                    <a:pt x="4320" y="7384"/>
                    <a:pt x="3875" y="7384"/>
                  </a:cubicBezTo>
                  <a:cubicBezTo>
                    <a:pt x="3859" y="7384"/>
                    <a:pt x="3842" y="7384"/>
                    <a:pt x="3825" y="7382"/>
                  </a:cubicBezTo>
                  <a:lnTo>
                    <a:pt x="3825" y="7382"/>
                  </a:lnTo>
                  <a:cubicBezTo>
                    <a:pt x="3978" y="7688"/>
                    <a:pt x="3366" y="7535"/>
                    <a:pt x="3519" y="7879"/>
                  </a:cubicBezTo>
                  <a:cubicBezTo>
                    <a:pt x="3558" y="8032"/>
                    <a:pt x="3366" y="8224"/>
                    <a:pt x="3099" y="8262"/>
                  </a:cubicBezTo>
                  <a:cubicBezTo>
                    <a:pt x="3022" y="8262"/>
                    <a:pt x="2869" y="8300"/>
                    <a:pt x="2869" y="8338"/>
                  </a:cubicBezTo>
                  <a:cubicBezTo>
                    <a:pt x="2869" y="8759"/>
                    <a:pt x="2410" y="8721"/>
                    <a:pt x="2257" y="8989"/>
                  </a:cubicBezTo>
                  <a:cubicBezTo>
                    <a:pt x="2181" y="9103"/>
                    <a:pt x="1990" y="9218"/>
                    <a:pt x="1951" y="9333"/>
                  </a:cubicBezTo>
                  <a:cubicBezTo>
                    <a:pt x="1913" y="9792"/>
                    <a:pt x="1569" y="9945"/>
                    <a:pt x="1263" y="10174"/>
                  </a:cubicBezTo>
                  <a:cubicBezTo>
                    <a:pt x="1110" y="10289"/>
                    <a:pt x="957" y="10327"/>
                    <a:pt x="995" y="10595"/>
                  </a:cubicBezTo>
                  <a:cubicBezTo>
                    <a:pt x="1033" y="10633"/>
                    <a:pt x="919" y="10748"/>
                    <a:pt x="842" y="10786"/>
                  </a:cubicBezTo>
                  <a:cubicBezTo>
                    <a:pt x="421" y="11016"/>
                    <a:pt x="192" y="11398"/>
                    <a:pt x="1" y="11781"/>
                  </a:cubicBezTo>
                  <a:cubicBezTo>
                    <a:pt x="39" y="11819"/>
                    <a:pt x="39" y="11857"/>
                    <a:pt x="77" y="11857"/>
                  </a:cubicBezTo>
                  <a:cubicBezTo>
                    <a:pt x="230" y="11972"/>
                    <a:pt x="345" y="12048"/>
                    <a:pt x="498" y="12201"/>
                  </a:cubicBezTo>
                  <a:cubicBezTo>
                    <a:pt x="536" y="11513"/>
                    <a:pt x="1225" y="11322"/>
                    <a:pt x="1454" y="10786"/>
                  </a:cubicBezTo>
                  <a:cubicBezTo>
                    <a:pt x="1492" y="10779"/>
                    <a:pt x="1535" y="10777"/>
                    <a:pt x="1580" y="10777"/>
                  </a:cubicBezTo>
                  <a:cubicBezTo>
                    <a:pt x="1611" y="10777"/>
                    <a:pt x="1642" y="10778"/>
                    <a:pt x="1674" y="10778"/>
                  </a:cubicBezTo>
                  <a:cubicBezTo>
                    <a:pt x="1832" y="10778"/>
                    <a:pt x="2002" y="10761"/>
                    <a:pt x="2104" y="10557"/>
                  </a:cubicBezTo>
                  <a:cubicBezTo>
                    <a:pt x="2142" y="10442"/>
                    <a:pt x="2410" y="10442"/>
                    <a:pt x="2295" y="10212"/>
                  </a:cubicBezTo>
                  <a:cubicBezTo>
                    <a:pt x="2448" y="10174"/>
                    <a:pt x="2563" y="10136"/>
                    <a:pt x="2716" y="10098"/>
                  </a:cubicBezTo>
                  <a:cubicBezTo>
                    <a:pt x="2754" y="10059"/>
                    <a:pt x="2793" y="9983"/>
                    <a:pt x="2869" y="9907"/>
                  </a:cubicBezTo>
                  <a:lnTo>
                    <a:pt x="2869" y="9907"/>
                  </a:lnTo>
                  <a:cubicBezTo>
                    <a:pt x="2640" y="9945"/>
                    <a:pt x="2487" y="9945"/>
                    <a:pt x="2219" y="9983"/>
                  </a:cubicBezTo>
                  <a:cubicBezTo>
                    <a:pt x="2984" y="9562"/>
                    <a:pt x="2984" y="9562"/>
                    <a:pt x="3328" y="8874"/>
                  </a:cubicBezTo>
                  <a:cubicBezTo>
                    <a:pt x="3405" y="8721"/>
                    <a:pt x="3481" y="8683"/>
                    <a:pt x="3672" y="8683"/>
                  </a:cubicBezTo>
                  <a:cubicBezTo>
                    <a:pt x="3676" y="8684"/>
                    <a:pt x="3679" y="8685"/>
                    <a:pt x="3683" y="8685"/>
                  </a:cubicBezTo>
                  <a:cubicBezTo>
                    <a:pt x="3759" y="8685"/>
                    <a:pt x="3867" y="8300"/>
                    <a:pt x="3940" y="8300"/>
                  </a:cubicBezTo>
                  <a:cubicBezTo>
                    <a:pt x="4323" y="8300"/>
                    <a:pt x="4323" y="8032"/>
                    <a:pt x="4437" y="7803"/>
                  </a:cubicBezTo>
                  <a:cubicBezTo>
                    <a:pt x="4475" y="7765"/>
                    <a:pt x="4514" y="7765"/>
                    <a:pt x="4552" y="7726"/>
                  </a:cubicBezTo>
                  <a:cubicBezTo>
                    <a:pt x="4628" y="7803"/>
                    <a:pt x="4705" y="7841"/>
                    <a:pt x="4705" y="7879"/>
                  </a:cubicBezTo>
                  <a:cubicBezTo>
                    <a:pt x="4896" y="7765"/>
                    <a:pt x="5087" y="7688"/>
                    <a:pt x="5202" y="7535"/>
                  </a:cubicBezTo>
                  <a:cubicBezTo>
                    <a:pt x="5355" y="7382"/>
                    <a:pt x="5393" y="7153"/>
                    <a:pt x="5508" y="7000"/>
                  </a:cubicBezTo>
                  <a:cubicBezTo>
                    <a:pt x="5585" y="6885"/>
                    <a:pt x="5738" y="6885"/>
                    <a:pt x="5852" y="6809"/>
                  </a:cubicBezTo>
                  <a:cubicBezTo>
                    <a:pt x="5776" y="6350"/>
                    <a:pt x="5776" y="6350"/>
                    <a:pt x="6120" y="6197"/>
                  </a:cubicBezTo>
                  <a:cubicBezTo>
                    <a:pt x="6273" y="6158"/>
                    <a:pt x="6426" y="6120"/>
                    <a:pt x="6579" y="6082"/>
                  </a:cubicBezTo>
                  <a:cubicBezTo>
                    <a:pt x="6732" y="5967"/>
                    <a:pt x="6923" y="5852"/>
                    <a:pt x="7153" y="5699"/>
                  </a:cubicBezTo>
                  <a:cubicBezTo>
                    <a:pt x="6847" y="5623"/>
                    <a:pt x="6847" y="5623"/>
                    <a:pt x="6885" y="5355"/>
                  </a:cubicBezTo>
                  <a:lnTo>
                    <a:pt x="6885" y="5355"/>
                  </a:lnTo>
                  <a:cubicBezTo>
                    <a:pt x="6968" y="5391"/>
                    <a:pt x="7036" y="5406"/>
                    <a:pt x="7092" y="5406"/>
                  </a:cubicBezTo>
                  <a:cubicBezTo>
                    <a:pt x="7404" y="5406"/>
                    <a:pt x="7379" y="4943"/>
                    <a:pt x="7573" y="4782"/>
                  </a:cubicBezTo>
                  <a:cubicBezTo>
                    <a:pt x="7669" y="4854"/>
                    <a:pt x="7765" y="4956"/>
                    <a:pt x="7852" y="4956"/>
                  </a:cubicBezTo>
                  <a:cubicBezTo>
                    <a:pt x="7903" y="4956"/>
                    <a:pt x="7951" y="4920"/>
                    <a:pt x="7994" y="4820"/>
                  </a:cubicBezTo>
                  <a:cubicBezTo>
                    <a:pt x="8032" y="4705"/>
                    <a:pt x="8032" y="4590"/>
                    <a:pt x="8071" y="4552"/>
                  </a:cubicBezTo>
                  <a:cubicBezTo>
                    <a:pt x="8606" y="4399"/>
                    <a:pt x="8683" y="3902"/>
                    <a:pt x="8759" y="3443"/>
                  </a:cubicBezTo>
                  <a:cubicBezTo>
                    <a:pt x="8912" y="3519"/>
                    <a:pt x="8989" y="3596"/>
                    <a:pt x="9027" y="3634"/>
                  </a:cubicBezTo>
                  <a:cubicBezTo>
                    <a:pt x="9180" y="3481"/>
                    <a:pt x="9333" y="3328"/>
                    <a:pt x="9409" y="3328"/>
                  </a:cubicBezTo>
                  <a:cubicBezTo>
                    <a:pt x="9431" y="3330"/>
                    <a:pt x="9451" y="3331"/>
                    <a:pt x="9469" y="3331"/>
                  </a:cubicBezTo>
                  <a:cubicBezTo>
                    <a:pt x="9787" y="3331"/>
                    <a:pt x="9419" y="3020"/>
                    <a:pt x="9600" y="2984"/>
                  </a:cubicBezTo>
                  <a:cubicBezTo>
                    <a:pt x="9983" y="2946"/>
                    <a:pt x="10021" y="2563"/>
                    <a:pt x="10251" y="2410"/>
                  </a:cubicBezTo>
                  <a:cubicBezTo>
                    <a:pt x="10442" y="2219"/>
                    <a:pt x="10671" y="2104"/>
                    <a:pt x="10863" y="1990"/>
                  </a:cubicBezTo>
                  <a:cubicBezTo>
                    <a:pt x="10824" y="1913"/>
                    <a:pt x="10786" y="1837"/>
                    <a:pt x="10710" y="1760"/>
                  </a:cubicBezTo>
                  <a:cubicBezTo>
                    <a:pt x="11016" y="1645"/>
                    <a:pt x="11360" y="1684"/>
                    <a:pt x="11436" y="1301"/>
                  </a:cubicBezTo>
                  <a:lnTo>
                    <a:pt x="11436" y="1301"/>
                  </a:lnTo>
                  <a:cubicBezTo>
                    <a:pt x="11322" y="1339"/>
                    <a:pt x="11169" y="1339"/>
                    <a:pt x="11054" y="1378"/>
                  </a:cubicBezTo>
                  <a:cubicBezTo>
                    <a:pt x="11054" y="1339"/>
                    <a:pt x="11054" y="1301"/>
                    <a:pt x="11016" y="1301"/>
                  </a:cubicBezTo>
                  <a:cubicBezTo>
                    <a:pt x="11322" y="1148"/>
                    <a:pt x="11589" y="1033"/>
                    <a:pt x="11933" y="842"/>
                  </a:cubicBezTo>
                  <a:cubicBezTo>
                    <a:pt x="11589" y="574"/>
                    <a:pt x="12201" y="269"/>
                    <a:pt x="11704"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72;p15">
              <a:extLst>
                <a:ext uri="{FF2B5EF4-FFF2-40B4-BE49-F238E27FC236}">
                  <a16:creationId xmlns="" xmlns:a16="http://schemas.microsoft.com/office/drawing/2014/main" id="{D4E21795-4CA0-42A8-A8E8-83E58212EE31}"/>
                </a:ext>
              </a:extLst>
            </p:cNvPr>
            <p:cNvSpPr/>
            <p:nvPr/>
          </p:nvSpPr>
          <p:spPr>
            <a:xfrm>
              <a:off x="1267302" y="3063032"/>
              <a:ext cx="222882" cy="202487"/>
            </a:xfrm>
            <a:custGeom>
              <a:avLst/>
              <a:gdLst/>
              <a:ahLst/>
              <a:cxnLst/>
              <a:rect l="l" t="t" r="r" b="b"/>
              <a:pathLst>
                <a:path w="10863" h="9869" extrusionOk="0">
                  <a:moveTo>
                    <a:pt x="10557" y="1"/>
                  </a:moveTo>
                  <a:cubicBezTo>
                    <a:pt x="10251" y="192"/>
                    <a:pt x="10098" y="422"/>
                    <a:pt x="9792" y="460"/>
                  </a:cubicBezTo>
                  <a:cubicBezTo>
                    <a:pt x="9562" y="498"/>
                    <a:pt x="9294" y="804"/>
                    <a:pt x="9256" y="995"/>
                  </a:cubicBezTo>
                  <a:cubicBezTo>
                    <a:pt x="9256" y="1187"/>
                    <a:pt x="9180" y="1263"/>
                    <a:pt x="9065" y="1340"/>
                  </a:cubicBezTo>
                  <a:cubicBezTo>
                    <a:pt x="8721" y="1646"/>
                    <a:pt x="8185" y="1684"/>
                    <a:pt x="7956" y="2181"/>
                  </a:cubicBezTo>
                  <a:cubicBezTo>
                    <a:pt x="7879" y="2296"/>
                    <a:pt x="7497" y="2257"/>
                    <a:pt x="7344" y="2410"/>
                  </a:cubicBezTo>
                  <a:cubicBezTo>
                    <a:pt x="7191" y="2525"/>
                    <a:pt x="7191" y="2793"/>
                    <a:pt x="7000" y="2908"/>
                  </a:cubicBezTo>
                  <a:cubicBezTo>
                    <a:pt x="6732" y="3099"/>
                    <a:pt x="6350" y="3137"/>
                    <a:pt x="6311" y="3558"/>
                  </a:cubicBezTo>
                  <a:cubicBezTo>
                    <a:pt x="6286" y="3551"/>
                    <a:pt x="6262" y="3549"/>
                    <a:pt x="6240" y="3549"/>
                  </a:cubicBezTo>
                  <a:cubicBezTo>
                    <a:pt x="5997" y="3549"/>
                    <a:pt x="5942" y="3905"/>
                    <a:pt x="5661" y="3940"/>
                  </a:cubicBezTo>
                  <a:cubicBezTo>
                    <a:pt x="5317" y="3979"/>
                    <a:pt x="5164" y="4437"/>
                    <a:pt x="4820" y="4590"/>
                  </a:cubicBezTo>
                  <a:cubicBezTo>
                    <a:pt x="4705" y="4667"/>
                    <a:pt x="4667" y="4896"/>
                    <a:pt x="4552" y="4973"/>
                  </a:cubicBezTo>
                  <a:cubicBezTo>
                    <a:pt x="4246" y="5164"/>
                    <a:pt x="4093" y="5508"/>
                    <a:pt x="3749" y="5661"/>
                  </a:cubicBezTo>
                  <a:cubicBezTo>
                    <a:pt x="3558" y="5776"/>
                    <a:pt x="3366" y="5967"/>
                    <a:pt x="3213" y="6159"/>
                  </a:cubicBezTo>
                  <a:cubicBezTo>
                    <a:pt x="3175" y="6235"/>
                    <a:pt x="3290" y="6388"/>
                    <a:pt x="3099" y="6465"/>
                  </a:cubicBezTo>
                  <a:cubicBezTo>
                    <a:pt x="2869" y="6579"/>
                    <a:pt x="2601" y="6732"/>
                    <a:pt x="2487" y="6962"/>
                  </a:cubicBezTo>
                  <a:cubicBezTo>
                    <a:pt x="2372" y="7229"/>
                    <a:pt x="2104" y="7306"/>
                    <a:pt x="1951" y="7497"/>
                  </a:cubicBezTo>
                  <a:cubicBezTo>
                    <a:pt x="1645" y="7918"/>
                    <a:pt x="1263" y="8262"/>
                    <a:pt x="919" y="8606"/>
                  </a:cubicBezTo>
                  <a:cubicBezTo>
                    <a:pt x="957" y="8683"/>
                    <a:pt x="1033" y="8798"/>
                    <a:pt x="1148" y="8950"/>
                  </a:cubicBezTo>
                  <a:cubicBezTo>
                    <a:pt x="957" y="8912"/>
                    <a:pt x="842" y="8874"/>
                    <a:pt x="689" y="8874"/>
                  </a:cubicBezTo>
                  <a:cubicBezTo>
                    <a:pt x="613" y="9027"/>
                    <a:pt x="536" y="9371"/>
                    <a:pt x="421" y="9409"/>
                  </a:cubicBezTo>
                  <a:cubicBezTo>
                    <a:pt x="115" y="9448"/>
                    <a:pt x="77" y="9639"/>
                    <a:pt x="1" y="9868"/>
                  </a:cubicBezTo>
                  <a:lnTo>
                    <a:pt x="192" y="9868"/>
                  </a:lnTo>
                  <a:cubicBezTo>
                    <a:pt x="727" y="9524"/>
                    <a:pt x="1263" y="9180"/>
                    <a:pt x="1798" y="8836"/>
                  </a:cubicBezTo>
                  <a:cubicBezTo>
                    <a:pt x="1837" y="8798"/>
                    <a:pt x="1913" y="8721"/>
                    <a:pt x="1913" y="8683"/>
                  </a:cubicBezTo>
                  <a:cubicBezTo>
                    <a:pt x="1837" y="8453"/>
                    <a:pt x="1951" y="8415"/>
                    <a:pt x="2142" y="8377"/>
                  </a:cubicBezTo>
                  <a:cubicBezTo>
                    <a:pt x="2219" y="8377"/>
                    <a:pt x="2295" y="8300"/>
                    <a:pt x="2372" y="8224"/>
                  </a:cubicBezTo>
                  <a:cubicBezTo>
                    <a:pt x="2563" y="7994"/>
                    <a:pt x="2716" y="7688"/>
                    <a:pt x="2907" y="7612"/>
                  </a:cubicBezTo>
                  <a:cubicBezTo>
                    <a:pt x="3209" y="7545"/>
                    <a:pt x="3188" y="7126"/>
                    <a:pt x="3461" y="7126"/>
                  </a:cubicBezTo>
                  <a:cubicBezTo>
                    <a:pt x="3499" y="7126"/>
                    <a:pt x="3544" y="7134"/>
                    <a:pt x="3596" y="7153"/>
                  </a:cubicBezTo>
                  <a:cubicBezTo>
                    <a:pt x="3672" y="6847"/>
                    <a:pt x="3978" y="6770"/>
                    <a:pt x="4170" y="6617"/>
                  </a:cubicBezTo>
                  <a:cubicBezTo>
                    <a:pt x="4017" y="6312"/>
                    <a:pt x="4208" y="6235"/>
                    <a:pt x="4437" y="6235"/>
                  </a:cubicBezTo>
                  <a:cubicBezTo>
                    <a:pt x="4457" y="6237"/>
                    <a:pt x="4476" y="6238"/>
                    <a:pt x="4494" y="6238"/>
                  </a:cubicBezTo>
                  <a:cubicBezTo>
                    <a:pt x="4865" y="6238"/>
                    <a:pt x="4943" y="5880"/>
                    <a:pt x="5126" y="5661"/>
                  </a:cubicBezTo>
                  <a:cubicBezTo>
                    <a:pt x="5240" y="5508"/>
                    <a:pt x="5240" y="5317"/>
                    <a:pt x="5470" y="5317"/>
                  </a:cubicBezTo>
                  <a:cubicBezTo>
                    <a:pt x="5546" y="5279"/>
                    <a:pt x="5623" y="5202"/>
                    <a:pt x="5699" y="5126"/>
                  </a:cubicBezTo>
                  <a:cubicBezTo>
                    <a:pt x="5776" y="5049"/>
                    <a:pt x="5852" y="4973"/>
                    <a:pt x="5967" y="4858"/>
                  </a:cubicBezTo>
                  <a:cubicBezTo>
                    <a:pt x="6388" y="4437"/>
                    <a:pt x="7038" y="4208"/>
                    <a:pt x="7229" y="3520"/>
                  </a:cubicBezTo>
                  <a:cubicBezTo>
                    <a:pt x="7267" y="3443"/>
                    <a:pt x="7420" y="3367"/>
                    <a:pt x="7497" y="3367"/>
                  </a:cubicBezTo>
                  <a:cubicBezTo>
                    <a:pt x="7553" y="3367"/>
                    <a:pt x="7608" y="3377"/>
                    <a:pt x="7656" y="3377"/>
                  </a:cubicBezTo>
                  <a:cubicBezTo>
                    <a:pt x="7741" y="3377"/>
                    <a:pt x="7803" y="3346"/>
                    <a:pt x="7803" y="3175"/>
                  </a:cubicBezTo>
                  <a:cubicBezTo>
                    <a:pt x="7765" y="3099"/>
                    <a:pt x="8071" y="3022"/>
                    <a:pt x="8185" y="2946"/>
                  </a:cubicBezTo>
                  <a:cubicBezTo>
                    <a:pt x="8262" y="2946"/>
                    <a:pt x="8338" y="2869"/>
                    <a:pt x="8338" y="2793"/>
                  </a:cubicBezTo>
                  <a:cubicBezTo>
                    <a:pt x="8306" y="2474"/>
                    <a:pt x="8487" y="2448"/>
                    <a:pt x="8703" y="2448"/>
                  </a:cubicBezTo>
                  <a:cubicBezTo>
                    <a:pt x="8746" y="2448"/>
                    <a:pt x="8791" y="2449"/>
                    <a:pt x="8836" y="2449"/>
                  </a:cubicBezTo>
                  <a:cubicBezTo>
                    <a:pt x="8797" y="2334"/>
                    <a:pt x="8797" y="2181"/>
                    <a:pt x="8797" y="1990"/>
                  </a:cubicBezTo>
                  <a:lnTo>
                    <a:pt x="8797" y="1990"/>
                  </a:lnTo>
                  <a:cubicBezTo>
                    <a:pt x="8856" y="2006"/>
                    <a:pt x="8908" y="2014"/>
                    <a:pt x="8955" y="2014"/>
                  </a:cubicBezTo>
                  <a:cubicBezTo>
                    <a:pt x="9336" y="2014"/>
                    <a:pt x="9366" y="1514"/>
                    <a:pt x="9639" y="1378"/>
                  </a:cubicBezTo>
                  <a:cubicBezTo>
                    <a:pt x="9715" y="1454"/>
                    <a:pt x="9792" y="1493"/>
                    <a:pt x="9868" y="1569"/>
                  </a:cubicBezTo>
                  <a:cubicBezTo>
                    <a:pt x="9945" y="957"/>
                    <a:pt x="10595" y="1034"/>
                    <a:pt x="10863" y="575"/>
                  </a:cubicBezTo>
                  <a:cubicBezTo>
                    <a:pt x="10786" y="383"/>
                    <a:pt x="10671" y="192"/>
                    <a:pt x="10557"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73;p15">
              <a:extLst>
                <a:ext uri="{FF2B5EF4-FFF2-40B4-BE49-F238E27FC236}">
                  <a16:creationId xmlns="" xmlns:a16="http://schemas.microsoft.com/office/drawing/2014/main" id="{45800DA9-0280-451E-AEDD-FE00325B76D0}"/>
                </a:ext>
              </a:extLst>
            </p:cNvPr>
            <p:cNvSpPr/>
            <p:nvPr/>
          </p:nvSpPr>
          <p:spPr>
            <a:xfrm>
              <a:off x="506923" y="2525515"/>
              <a:ext cx="136564" cy="156959"/>
            </a:xfrm>
            <a:custGeom>
              <a:avLst/>
              <a:gdLst/>
              <a:ahLst/>
              <a:cxnLst/>
              <a:rect l="l" t="t" r="r" b="b"/>
              <a:pathLst>
                <a:path w="6656" h="7650" extrusionOk="0">
                  <a:moveTo>
                    <a:pt x="6005" y="0"/>
                  </a:moveTo>
                  <a:cubicBezTo>
                    <a:pt x="5508" y="0"/>
                    <a:pt x="5087" y="192"/>
                    <a:pt x="4934" y="765"/>
                  </a:cubicBezTo>
                  <a:cubicBezTo>
                    <a:pt x="4896" y="880"/>
                    <a:pt x="4743" y="995"/>
                    <a:pt x="4666" y="1110"/>
                  </a:cubicBezTo>
                  <a:cubicBezTo>
                    <a:pt x="4513" y="1263"/>
                    <a:pt x="4399" y="1415"/>
                    <a:pt x="4284" y="1568"/>
                  </a:cubicBezTo>
                  <a:cubicBezTo>
                    <a:pt x="4016" y="1913"/>
                    <a:pt x="3748" y="2295"/>
                    <a:pt x="3481" y="2639"/>
                  </a:cubicBezTo>
                  <a:cubicBezTo>
                    <a:pt x="3443" y="2678"/>
                    <a:pt x="3366" y="2716"/>
                    <a:pt x="3366" y="2792"/>
                  </a:cubicBezTo>
                  <a:cubicBezTo>
                    <a:pt x="3404" y="3060"/>
                    <a:pt x="3175" y="3213"/>
                    <a:pt x="3022" y="3366"/>
                  </a:cubicBezTo>
                  <a:cubicBezTo>
                    <a:pt x="2792" y="3596"/>
                    <a:pt x="2563" y="3825"/>
                    <a:pt x="2525" y="4131"/>
                  </a:cubicBezTo>
                  <a:cubicBezTo>
                    <a:pt x="2525" y="4246"/>
                    <a:pt x="2410" y="4360"/>
                    <a:pt x="2333" y="4475"/>
                  </a:cubicBezTo>
                  <a:cubicBezTo>
                    <a:pt x="2257" y="4552"/>
                    <a:pt x="2104" y="4666"/>
                    <a:pt x="2066" y="4781"/>
                  </a:cubicBezTo>
                  <a:cubicBezTo>
                    <a:pt x="1913" y="5317"/>
                    <a:pt x="1568" y="5776"/>
                    <a:pt x="1148" y="6158"/>
                  </a:cubicBezTo>
                  <a:cubicBezTo>
                    <a:pt x="918" y="6349"/>
                    <a:pt x="765" y="6617"/>
                    <a:pt x="574" y="6846"/>
                  </a:cubicBezTo>
                  <a:cubicBezTo>
                    <a:pt x="536" y="6885"/>
                    <a:pt x="459" y="6961"/>
                    <a:pt x="421" y="6999"/>
                  </a:cubicBezTo>
                  <a:cubicBezTo>
                    <a:pt x="39" y="7114"/>
                    <a:pt x="0" y="7382"/>
                    <a:pt x="0" y="7650"/>
                  </a:cubicBezTo>
                  <a:cubicBezTo>
                    <a:pt x="268" y="7573"/>
                    <a:pt x="498" y="7497"/>
                    <a:pt x="612" y="7458"/>
                  </a:cubicBezTo>
                  <a:cubicBezTo>
                    <a:pt x="918" y="7076"/>
                    <a:pt x="1186" y="6808"/>
                    <a:pt x="1454" y="6464"/>
                  </a:cubicBezTo>
                  <a:cubicBezTo>
                    <a:pt x="1545" y="6529"/>
                    <a:pt x="1628" y="6559"/>
                    <a:pt x="1698" y="6559"/>
                  </a:cubicBezTo>
                  <a:cubicBezTo>
                    <a:pt x="1834" y="6559"/>
                    <a:pt x="1926" y="6449"/>
                    <a:pt x="1951" y="6273"/>
                  </a:cubicBezTo>
                  <a:cubicBezTo>
                    <a:pt x="1989" y="5967"/>
                    <a:pt x="2219" y="5852"/>
                    <a:pt x="2295" y="5623"/>
                  </a:cubicBezTo>
                  <a:cubicBezTo>
                    <a:pt x="2678" y="5584"/>
                    <a:pt x="2678" y="5164"/>
                    <a:pt x="2907" y="5011"/>
                  </a:cubicBezTo>
                  <a:cubicBezTo>
                    <a:pt x="3060" y="4858"/>
                    <a:pt x="3137" y="4666"/>
                    <a:pt x="3366" y="4513"/>
                  </a:cubicBezTo>
                  <a:cubicBezTo>
                    <a:pt x="3634" y="4360"/>
                    <a:pt x="3825" y="4016"/>
                    <a:pt x="4054" y="3787"/>
                  </a:cubicBezTo>
                  <a:cubicBezTo>
                    <a:pt x="4207" y="3634"/>
                    <a:pt x="4016" y="3404"/>
                    <a:pt x="4131" y="3404"/>
                  </a:cubicBezTo>
                  <a:cubicBezTo>
                    <a:pt x="4513" y="3290"/>
                    <a:pt x="4552" y="2869"/>
                    <a:pt x="4819" y="2639"/>
                  </a:cubicBezTo>
                  <a:cubicBezTo>
                    <a:pt x="5087" y="2486"/>
                    <a:pt x="5125" y="2027"/>
                    <a:pt x="5355" y="1874"/>
                  </a:cubicBezTo>
                  <a:cubicBezTo>
                    <a:pt x="5661" y="1683"/>
                    <a:pt x="5623" y="1224"/>
                    <a:pt x="6043" y="1186"/>
                  </a:cubicBezTo>
                  <a:cubicBezTo>
                    <a:pt x="6043" y="1186"/>
                    <a:pt x="6120" y="1110"/>
                    <a:pt x="6081" y="1071"/>
                  </a:cubicBezTo>
                  <a:cubicBezTo>
                    <a:pt x="6043" y="689"/>
                    <a:pt x="6311" y="612"/>
                    <a:pt x="6579" y="498"/>
                  </a:cubicBezTo>
                  <a:cubicBezTo>
                    <a:pt x="6617" y="459"/>
                    <a:pt x="6655" y="345"/>
                    <a:pt x="6655" y="306"/>
                  </a:cubicBezTo>
                  <a:cubicBezTo>
                    <a:pt x="6426" y="192"/>
                    <a:pt x="6234" y="115"/>
                    <a:pt x="6005" y="0"/>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74;p15">
              <a:extLst>
                <a:ext uri="{FF2B5EF4-FFF2-40B4-BE49-F238E27FC236}">
                  <a16:creationId xmlns="" xmlns:a16="http://schemas.microsoft.com/office/drawing/2014/main" id="{D170A81B-A76A-4330-8099-E0591A091BA8}"/>
                </a:ext>
              </a:extLst>
            </p:cNvPr>
            <p:cNvSpPr/>
            <p:nvPr/>
          </p:nvSpPr>
          <p:spPr>
            <a:xfrm>
              <a:off x="1345002" y="3130740"/>
              <a:ext cx="171075" cy="147336"/>
            </a:xfrm>
            <a:custGeom>
              <a:avLst/>
              <a:gdLst/>
              <a:ahLst/>
              <a:cxnLst/>
              <a:rect l="l" t="t" r="r" b="b"/>
              <a:pathLst>
                <a:path w="8338" h="7181" extrusionOk="0">
                  <a:moveTo>
                    <a:pt x="7637" y="0"/>
                  </a:moveTo>
                  <a:cubicBezTo>
                    <a:pt x="7526" y="0"/>
                    <a:pt x="7417" y="61"/>
                    <a:pt x="7267" y="181"/>
                  </a:cubicBezTo>
                  <a:cubicBezTo>
                    <a:pt x="6923" y="526"/>
                    <a:pt x="6425" y="755"/>
                    <a:pt x="6196" y="1214"/>
                  </a:cubicBezTo>
                  <a:cubicBezTo>
                    <a:pt x="6119" y="1329"/>
                    <a:pt x="5890" y="1405"/>
                    <a:pt x="5737" y="1482"/>
                  </a:cubicBezTo>
                  <a:cubicBezTo>
                    <a:pt x="5699" y="1482"/>
                    <a:pt x="5622" y="1367"/>
                    <a:pt x="5546" y="1290"/>
                  </a:cubicBezTo>
                  <a:cubicBezTo>
                    <a:pt x="5469" y="1405"/>
                    <a:pt x="5355" y="1482"/>
                    <a:pt x="5316" y="1596"/>
                  </a:cubicBezTo>
                  <a:cubicBezTo>
                    <a:pt x="5316" y="1749"/>
                    <a:pt x="5355" y="1902"/>
                    <a:pt x="5393" y="2017"/>
                  </a:cubicBezTo>
                  <a:cubicBezTo>
                    <a:pt x="5087" y="2132"/>
                    <a:pt x="4781" y="2208"/>
                    <a:pt x="4590" y="2361"/>
                  </a:cubicBezTo>
                  <a:cubicBezTo>
                    <a:pt x="4398" y="2553"/>
                    <a:pt x="4284" y="2859"/>
                    <a:pt x="4169" y="3088"/>
                  </a:cubicBezTo>
                  <a:cubicBezTo>
                    <a:pt x="4054" y="3012"/>
                    <a:pt x="3939" y="2973"/>
                    <a:pt x="3901" y="2935"/>
                  </a:cubicBezTo>
                  <a:cubicBezTo>
                    <a:pt x="3633" y="3165"/>
                    <a:pt x="3327" y="3432"/>
                    <a:pt x="3022" y="3662"/>
                  </a:cubicBezTo>
                  <a:cubicBezTo>
                    <a:pt x="3136" y="3738"/>
                    <a:pt x="3213" y="3815"/>
                    <a:pt x="3289" y="3853"/>
                  </a:cubicBezTo>
                  <a:cubicBezTo>
                    <a:pt x="3174" y="3968"/>
                    <a:pt x="3098" y="4044"/>
                    <a:pt x="2983" y="4159"/>
                  </a:cubicBezTo>
                  <a:cubicBezTo>
                    <a:pt x="2811" y="4056"/>
                    <a:pt x="2717" y="3999"/>
                    <a:pt x="2661" y="3999"/>
                  </a:cubicBezTo>
                  <a:cubicBezTo>
                    <a:pt x="2593" y="3999"/>
                    <a:pt x="2584" y="4084"/>
                    <a:pt x="2563" y="4274"/>
                  </a:cubicBezTo>
                  <a:cubicBezTo>
                    <a:pt x="2524" y="4388"/>
                    <a:pt x="2524" y="4503"/>
                    <a:pt x="2448" y="4580"/>
                  </a:cubicBezTo>
                  <a:cubicBezTo>
                    <a:pt x="2209" y="4785"/>
                    <a:pt x="2031" y="5051"/>
                    <a:pt x="1723" y="5051"/>
                  </a:cubicBezTo>
                  <a:cubicBezTo>
                    <a:pt x="1686" y="5051"/>
                    <a:pt x="1647" y="5047"/>
                    <a:pt x="1606" y="5039"/>
                  </a:cubicBezTo>
                  <a:lnTo>
                    <a:pt x="1606" y="5039"/>
                  </a:lnTo>
                  <a:cubicBezTo>
                    <a:pt x="1606" y="5153"/>
                    <a:pt x="1645" y="5306"/>
                    <a:pt x="1606" y="5306"/>
                  </a:cubicBezTo>
                  <a:cubicBezTo>
                    <a:pt x="1339" y="5459"/>
                    <a:pt x="1071" y="5574"/>
                    <a:pt x="803" y="5727"/>
                  </a:cubicBezTo>
                  <a:cubicBezTo>
                    <a:pt x="841" y="5842"/>
                    <a:pt x="880" y="5995"/>
                    <a:pt x="880" y="6071"/>
                  </a:cubicBezTo>
                  <a:cubicBezTo>
                    <a:pt x="650" y="6224"/>
                    <a:pt x="459" y="6301"/>
                    <a:pt x="306" y="6492"/>
                  </a:cubicBezTo>
                  <a:cubicBezTo>
                    <a:pt x="153" y="6683"/>
                    <a:pt x="0" y="6913"/>
                    <a:pt x="38" y="7180"/>
                  </a:cubicBezTo>
                  <a:cubicBezTo>
                    <a:pt x="536" y="7066"/>
                    <a:pt x="497" y="7066"/>
                    <a:pt x="765" y="6798"/>
                  </a:cubicBezTo>
                  <a:cubicBezTo>
                    <a:pt x="841" y="6645"/>
                    <a:pt x="956" y="6568"/>
                    <a:pt x="1109" y="6454"/>
                  </a:cubicBezTo>
                  <a:cubicBezTo>
                    <a:pt x="1300" y="6339"/>
                    <a:pt x="1492" y="6224"/>
                    <a:pt x="1683" y="6071"/>
                  </a:cubicBezTo>
                  <a:cubicBezTo>
                    <a:pt x="1874" y="5918"/>
                    <a:pt x="2065" y="5727"/>
                    <a:pt x="2257" y="5612"/>
                  </a:cubicBezTo>
                  <a:cubicBezTo>
                    <a:pt x="2486" y="5536"/>
                    <a:pt x="2524" y="5268"/>
                    <a:pt x="2754" y="5153"/>
                  </a:cubicBezTo>
                  <a:cubicBezTo>
                    <a:pt x="2945" y="5077"/>
                    <a:pt x="3060" y="4847"/>
                    <a:pt x="3251" y="4694"/>
                  </a:cubicBezTo>
                  <a:cubicBezTo>
                    <a:pt x="3442" y="4541"/>
                    <a:pt x="3710" y="4427"/>
                    <a:pt x="3863" y="4235"/>
                  </a:cubicBezTo>
                  <a:cubicBezTo>
                    <a:pt x="4322" y="3700"/>
                    <a:pt x="4934" y="3279"/>
                    <a:pt x="5469" y="2820"/>
                  </a:cubicBezTo>
                  <a:cubicBezTo>
                    <a:pt x="6005" y="2361"/>
                    <a:pt x="6617" y="1941"/>
                    <a:pt x="7152" y="1443"/>
                  </a:cubicBezTo>
                  <a:cubicBezTo>
                    <a:pt x="7343" y="1252"/>
                    <a:pt x="7573" y="1061"/>
                    <a:pt x="7802" y="908"/>
                  </a:cubicBezTo>
                  <a:cubicBezTo>
                    <a:pt x="7993" y="793"/>
                    <a:pt x="8146" y="640"/>
                    <a:pt x="8338" y="449"/>
                  </a:cubicBezTo>
                  <a:cubicBezTo>
                    <a:pt x="7989" y="147"/>
                    <a:pt x="7810" y="0"/>
                    <a:pt x="7637" y="0"/>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75;p15">
              <a:extLst>
                <a:ext uri="{FF2B5EF4-FFF2-40B4-BE49-F238E27FC236}">
                  <a16:creationId xmlns="" xmlns:a16="http://schemas.microsoft.com/office/drawing/2014/main" id="{389A1221-B9A9-4692-AD24-FE105D266E89}"/>
                </a:ext>
              </a:extLst>
            </p:cNvPr>
            <p:cNvSpPr/>
            <p:nvPr/>
          </p:nvSpPr>
          <p:spPr>
            <a:xfrm>
              <a:off x="783130" y="2988492"/>
              <a:ext cx="133425" cy="127557"/>
            </a:xfrm>
            <a:custGeom>
              <a:avLst/>
              <a:gdLst/>
              <a:ahLst/>
              <a:cxnLst/>
              <a:rect l="l" t="t" r="r" b="b"/>
              <a:pathLst>
                <a:path w="6503" h="6217" extrusionOk="0">
                  <a:moveTo>
                    <a:pt x="6465" y="1"/>
                  </a:moveTo>
                  <a:cubicBezTo>
                    <a:pt x="6312" y="77"/>
                    <a:pt x="6197" y="154"/>
                    <a:pt x="6082" y="230"/>
                  </a:cubicBezTo>
                  <a:cubicBezTo>
                    <a:pt x="5700" y="498"/>
                    <a:pt x="5355" y="804"/>
                    <a:pt x="4935" y="1033"/>
                  </a:cubicBezTo>
                  <a:cubicBezTo>
                    <a:pt x="4476" y="1301"/>
                    <a:pt x="4170" y="1607"/>
                    <a:pt x="4055" y="2104"/>
                  </a:cubicBezTo>
                  <a:cubicBezTo>
                    <a:pt x="3940" y="2028"/>
                    <a:pt x="3826" y="1989"/>
                    <a:pt x="3711" y="1875"/>
                  </a:cubicBezTo>
                  <a:cubicBezTo>
                    <a:pt x="3711" y="2219"/>
                    <a:pt x="3558" y="2410"/>
                    <a:pt x="3328" y="2563"/>
                  </a:cubicBezTo>
                  <a:cubicBezTo>
                    <a:pt x="2984" y="2831"/>
                    <a:pt x="2678" y="3098"/>
                    <a:pt x="2372" y="3328"/>
                  </a:cubicBezTo>
                  <a:cubicBezTo>
                    <a:pt x="2372" y="3481"/>
                    <a:pt x="2410" y="3557"/>
                    <a:pt x="2449" y="3710"/>
                  </a:cubicBezTo>
                  <a:cubicBezTo>
                    <a:pt x="2257" y="3634"/>
                    <a:pt x="2104" y="3596"/>
                    <a:pt x="1913" y="3519"/>
                  </a:cubicBezTo>
                  <a:lnTo>
                    <a:pt x="1913" y="3519"/>
                  </a:lnTo>
                  <a:cubicBezTo>
                    <a:pt x="1952" y="3710"/>
                    <a:pt x="1990" y="3825"/>
                    <a:pt x="1990" y="3940"/>
                  </a:cubicBezTo>
                  <a:cubicBezTo>
                    <a:pt x="1875" y="4016"/>
                    <a:pt x="1760" y="3978"/>
                    <a:pt x="1607" y="4093"/>
                  </a:cubicBezTo>
                  <a:cubicBezTo>
                    <a:pt x="1301" y="4514"/>
                    <a:pt x="919" y="4896"/>
                    <a:pt x="498" y="5202"/>
                  </a:cubicBezTo>
                  <a:cubicBezTo>
                    <a:pt x="154" y="5431"/>
                    <a:pt x="1" y="5661"/>
                    <a:pt x="77" y="6082"/>
                  </a:cubicBezTo>
                  <a:cubicBezTo>
                    <a:pt x="294" y="6168"/>
                    <a:pt x="451" y="6217"/>
                    <a:pt x="582" y="6217"/>
                  </a:cubicBezTo>
                  <a:cubicBezTo>
                    <a:pt x="799" y="6217"/>
                    <a:pt x="949" y="6085"/>
                    <a:pt x="1187" y="5776"/>
                  </a:cubicBezTo>
                  <a:cubicBezTo>
                    <a:pt x="1301" y="5623"/>
                    <a:pt x="1416" y="5508"/>
                    <a:pt x="1569" y="5355"/>
                  </a:cubicBezTo>
                  <a:cubicBezTo>
                    <a:pt x="1799" y="5126"/>
                    <a:pt x="2066" y="4973"/>
                    <a:pt x="2257" y="4705"/>
                  </a:cubicBezTo>
                  <a:cubicBezTo>
                    <a:pt x="2449" y="4475"/>
                    <a:pt x="2755" y="4361"/>
                    <a:pt x="2908" y="4093"/>
                  </a:cubicBezTo>
                  <a:cubicBezTo>
                    <a:pt x="3137" y="3596"/>
                    <a:pt x="3634" y="3290"/>
                    <a:pt x="3979" y="2907"/>
                  </a:cubicBezTo>
                  <a:cubicBezTo>
                    <a:pt x="4285" y="2563"/>
                    <a:pt x="4667" y="2257"/>
                    <a:pt x="4935" y="1875"/>
                  </a:cubicBezTo>
                  <a:cubicBezTo>
                    <a:pt x="5432" y="1263"/>
                    <a:pt x="5891" y="689"/>
                    <a:pt x="6465" y="192"/>
                  </a:cubicBezTo>
                  <a:cubicBezTo>
                    <a:pt x="6503" y="154"/>
                    <a:pt x="6465" y="115"/>
                    <a:pt x="6465"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76;p15">
              <a:extLst>
                <a:ext uri="{FF2B5EF4-FFF2-40B4-BE49-F238E27FC236}">
                  <a16:creationId xmlns="" xmlns:a16="http://schemas.microsoft.com/office/drawing/2014/main" id="{B838310C-437F-45A7-A5F5-66A266E4E714}"/>
                </a:ext>
              </a:extLst>
            </p:cNvPr>
            <p:cNvSpPr/>
            <p:nvPr/>
          </p:nvSpPr>
          <p:spPr>
            <a:xfrm>
              <a:off x="482589" y="2527074"/>
              <a:ext cx="97335" cy="98115"/>
            </a:xfrm>
            <a:custGeom>
              <a:avLst/>
              <a:gdLst/>
              <a:ahLst/>
              <a:cxnLst/>
              <a:rect l="l" t="t" r="r" b="b"/>
              <a:pathLst>
                <a:path w="4744" h="4782" extrusionOk="0">
                  <a:moveTo>
                    <a:pt x="4323" y="1"/>
                  </a:moveTo>
                  <a:cubicBezTo>
                    <a:pt x="4055" y="154"/>
                    <a:pt x="3787" y="307"/>
                    <a:pt x="3481" y="498"/>
                  </a:cubicBezTo>
                  <a:cubicBezTo>
                    <a:pt x="3443" y="575"/>
                    <a:pt x="3405" y="689"/>
                    <a:pt x="3366" y="842"/>
                  </a:cubicBezTo>
                  <a:cubicBezTo>
                    <a:pt x="3213" y="881"/>
                    <a:pt x="3060" y="919"/>
                    <a:pt x="3022" y="919"/>
                  </a:cubicBezTo>
                  <a:cubicBezTo>
                    <a:pt x="2716" y="1263"/>
                    <a:pt x="2487" y="1492"/>
                    <a:pt x="2296" y="1760"/>
                  </a:cubicBezTo>
                  <a:cubicBezTo>
                    <a:pt x="2028" y="2143"/>
                    <a:pt x="1569" y="2372"/>
                    <a:pt x="1531" y="2908"/>
                  </a:cubicBezTo>
                  <a:cubicBezTo>
                    <a:pt x="1531" y="2984"/>
                    <a:pt x="1454" y="3061"/>
                    <a:pt x="1416" y="3099"/>
                  </a:cubicBezTo>
                  <a:cubicBezTo>
                    <a:pt x="957" y="3558"/>
                    <a:pt x="498" y="3978"/>
                    <a:pt x="1" y="4399"/>
                  </a:cubicBezTo>
                  <a:cubicBezTo>
                    <a:pt x="192" y="4514"/>
                    <a:pt x="307" y="4629"/>
                    <a:pt x="536" y="4782"/>
                  </a:cubicBezTo>
                  <a:cubicBezTo>
                    <a:pt x="689" y="4552"/>
                    <a:pt x="957" y="4361"/>
                    <a:pt x="995" y="4131"/>
                  </a:cubicBezTo>
                  <a:cubicBezTo>
                    <a:pt x="1110" y="3825"/>
                    <a:pt x="1263" y="3672"/>
                    <a:pt x="1454" y="3520"/>
                  </a:cubicBezTo>
                  <a:lnTo>
                    <a:pt x="1913" y="3520"/>
                  </a:lnTo>
                  <a:lnTo>
                    <a:pt x="1913" y="3290"/>
                  </a:lnTo>
                  <a:cubicBezTo>
                    <a:pt x="2104" y="3175"/>
                    <a:pt x="2257" y="3099"/>
                    <a:pt x="2448" y="2984"/>
                  </a:cubicBezTo>
                  <a:cubicBezTo>
                    <a:pt x="2601" y="2869"/>
                    <a:pt x="2793" y="2716"/>
                    <a:pt x="2946" y="2563"/>
                  </a:cubicBezTo>
                  <a:cubicBezTo>
                    <a:pt x="2907" y="2525"/>
                    <a:pt x="2831" y="2449"/>
                    <a:pt x="2831" y="2449"/>
                  </a:cubicBezTo>
                  <a:cubicBezTo>
                    <a:pt x="3022" y="2181"/>
                    <a:pt x="3328" y="1951"/>
                    <a:pt x="3558" y="1760"/>
                  </a:cubicBezTo>
                  <a:cubicBezTo>
                    <a:pt x="3825" y="1569"/>
                    <a:pt x="4017" y="1378"/>
                    <a:pt x="4246" y="1148"/>
                  </a:cubicBezTo>
                  <a:cubicBezTo>
                    <a:pt x="4552" y="881"/>
                    <a:pt x="4590" y="613"/>
                    <a:pt x="4590" y="269"/>
                  </a:cubicBezTo>
                  <a:cubicBezTo>
                    <a:pt x="4590" y="230"/>
                    <a:pt x="4667" y="192"/>
                    <a:pt x="4743" y="116"/>
                  </a:cubicBezTo>
                  <a:cubicBezTo>
                    <a:pt x="4552" y="77"/>
                    <a:pt x="4437" y="1"/>
                    <a:pt x="4323"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77;p15">
              <a:extLst>
                <a:ext uri="{FF2B5EF4-FFF2-40B4-BE49-F238E27FC236}">
                  <a16:creationId xmlns="" xmlns:a16="http://schemas.microsoft.com/office/drawing/2014/main" id="{686B1BD6-E742-4954-83D5-740D93E988B0}"/>
                </a:ext>
              </a:extLst>
            </p:cNvPr>
            <p:cNvSpPr/>
            <p:nvPr/>
          </p:nvSpPr>
          <p:spPr>
            <a:xfrm>
              <a:off x="747039" y="3013565"/>
              <a:ext cx="56526" cy="68323"/>
            </a:xfrm>
            <a:custGeom>
              <a:avLst/>
              <a:gdLst/>
              <a:ahLst/>
              <a:cxnLst/>
              <a:rect l="l" t="t" r="r" b="b"/>
              <a:pathLst>
                <a:path w="2755" h="3330" extrusionOk="0">
                  <a:moveTo>
                    <a:pt x="2628" y="1"/>
                  </a:moveTo>
                  <a:cubicBezTo>
                    <a:pt x="2484" y="1"/>
                    <a:pt x="2355" y="24"/>
                    <a:pt x="2295" y="232"/>
                  </a:cubicBezTo>
                  <a:cubicBezTo>
                    <a:pt x="2224" y="375"/>
                    <a:pt x="2119" y="618"/>
                    <a:pt x="1856" y="618"/>
                  </a:cubicBezTo>
                  <a:cubicBezTo>
                    <a:pt x="1837" y="618"/>
                    <a:pt x="1818" y="617"/>
                    <a:pt x="1798" y="614"/>
                  </a:cubicBezTo>
                  <a:cubicBezTo>
                    <a:pt x="1798" y="609"/>
                    <a:pt x="1797" y="607"/>
                    <a:pt x="1794" y="607"/>
                  </a:cubicBezTo>
                  <a:cubicBezTo>
                    <a:pt x="1778" y="607"/>
                    <a:pt x="1722" y="696"/>
                    <a:pt x="1722" y="729"/>
                  </a:cubicBezTo>
                  <a:cubicBezTo>
                    <a:pt x="1607" y="997"/>
                    <a:pt x="1454" y="1265"/>
                    <a:pt x="1339" y="1532"/>
                  </a:cubicBezTo>
                  <a:cubicBezTo>
                    <a:pt x="1186" y="1532"/>
                    <a:pt x="1072" y="1494"/>
                    <a:pt x="1033" y="1494"/>
                  </a:cubicBezTo>
                  <a:cubicBezTo>
                    <a:pt x="689" y="2068"/>
                    <a:pt x="345" y="2527"/>
                    <a:pt x="1" y="3024"/>
                  </a:cubicBezTo>
                  <a:cubicBezTo>
                    <a:pt x="115" y="3100"/>
                    <a:pt x="230" y="3215"/>
                    <a:pt x="345" y="3330"/>
                  </a:cubicBezTo>
                  <a:cubicBezTo>
                    <a:pt x="460" y="3177"/>
                    <a:pt x="613" y="3062"/>
                    <a:pt x="574" y="2986"/>
                  </a:cubicBezTo>
                  <a:cubicBezTo>
                    <a:pt x="530" y="2852"/>
                    <a:pt x="560" y="2822"/>
                    <a:pt x="614" y="2822"/>
                  </a:cubicBezTo>
                  <a:cubicBezTo>
                    <a:pt x="658" y="2822"/>
                    <a:pt x="717" y="2842"/>
                    <a:pt x="764" y="2842"/>
                  </a:cubicBezTo>
                  <a:cubicBezTo>
                    <a:pt x="808" y="2842"/>
                    <a:pt x="842" y="2824"/>
                    <a:pt x="842" y="2756"/>
                  </a:cubicBezTo>
                  <a:cubicBezTo>
                    <a:pt x="804" y="2680"/>
                    <a:pt x="804" y="2603"/>
                    <a:pt x="766" y="2488"/>
                  </a:cubicBezTo>
                  <a:cubicBezTo>
                    <a:pt x="957" y="2412"/>
                    <a:pt x="1148" y="2488"/>
                    <a:pt x="1263" y="2259"/>
                  </a:cubicBezTo>
                  <a:cubicBezTo>
                    <a:pt x="1301" y="2068"/>
                    <a:pt x="1492" y="1915"/>
                    <a:pt x="1569" y="1762"/>
                  </a:cubicBezTo>
                  <a:cubicBezTo>
                    <a:pt x="1951" y="1188"/>
                    <a:pt x="2487" y="653"/>
                    <a:pt x="2754" y="2"/>
                  </a:cubicBezTo>
                  <a:cubicBezTo>
                    <a:pt x="2712" y="2"/>
                    <a:pt x="2669" y="1"/>
                    <a:pt x="2628"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78;p15">
              <a:extLst>
                <a:ext uri="{FF2B5EF4-FFF2-40B4-BE49-F238E27FC236}">
                  <a16:creationId xmlns="" xmlns:a16="http://schemas.microsoft.com/office/drawing/2014/main" id="{7182D980-F68A-4BA8-8D39-6480060C6D23}"/>
                </a:ext>
              </a:extLst>
            </p:cNvPr>
            <p:cNvSpPr/>
            <p:nvPr/>
          </p:nvSpPr>
          <p:spPr>
            <a:xfrm>
              <a:off x="803545" y="3012826"/>
              <a:ext cx="800" cy="800"/>
            </a:xfrm>
            <a:custGeom>
              <a:avLst/>
              <a:gdLst/>
              <a:ahLst/>
              <a:cxnLst/>
              <a:rect l="l" t="t" r="r" b="b"/>
              <a:pathLst>
                <a:path w="39" h="39" extrusionOk="0">
                  <a:moveTo>
                    <a:pt x="0" y="0"/>
                  </a:moveTo>
                  <a:cubicBezTo>
                    <a:pt x="0" y="0"/>
                    <a:pt x="0" y="0"/>
                    <a:pt x="0" y="38"/>
                  </a:cubicBezTo>
                  <a:lnTo>
                    <a:pt x="39" y="38"/>
                  </a:lnTo>
                  <a:lnTo>
                    <a:pt x="0" y="0"/>
                  </a:ln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79;p15">
              <a:extLst>
                <a:ext uri="{FF2B5EF4-FFF2-40B4-BE49-F238E27FC236}">
                  <a16:creationId xmlns="" xmlns:a16="http://schemas.microsoft.com/office/drawing/2014/main" id="{8DB7917A-3259-4CA6-8723-0C2E9A11FF34}"/>
                </a:ext>
              </a:extLst>
            </p:cNvPr>
            <p:cNvSpPr/>
            <p:nvPr/>
          </p:nvSpPr>
          <p:spPr>
            <a:xfrm>
              <a:off x="1203739" y="3234107"/>
              <a:ext cx="18856" cy="21995"/>
            </a:xfrm>
            <a:custGeom>
              <a:avLst/>
              <a:gdLst/>
              <a:ahLst/>
              <a:cxnLst/>
              <a:rect l="l" t="t" r="r" b="b"/>
              <a:pathLst>
                <a:path w="919" h="1072" extrusionOk="0">
                  <a:moveTo>
                    <a:pt x="766" y="1"/>
                  </a:moveTo>
                  <a:cubicBezTo>
                    <a:pt x="269" y="192"/>
                    <a:pt x="154" y="612"/>
                    <a:pt x="1" y="1071"/>
                  </a:cubicBezTo>
                  <a:cubicBezTo>
                    <a:pt x="307" y="842"/>
                    <a:pt x="613" y="612"/>
                    <a:pt x="919" y="383"/>
                  </a:cubicBezTo>
                  <a:cubicBezTo>
                    <a:pt x="919" y="268"/>
                    <a:pt x="880" y="192"/>
                    <a:pt x="842" y="77"/>
                  </a:cubicBezTo>
                  <a:cubicBezTo>
                    <a:pt x="804" y="77"/>
                    <a:pt x="804" y="39"/>
                    <a:pt x="766"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80;p15">
              <a:extLst>
                <a:ext uri="{FF2B5EF4-FFF2-40B4-BE49-F238E27FC236}">
                  <a16:creationId xmlns="" xmlns:a16="http://schemas.microsoft.com/office/drawing/2014/main" id="{DFADCD76-462C-4F7B-9917-D22FC43C4998}"/>
                </a:ext>
              </a:extLst>
            </p:cNvPr>
            <p:cNvSpPr/>
            <p:nvPr/>
          </p:nvSpPr>
          <p:spPr>
            <a:xfrm>
              <a:off x="1218655" y="2795463"/>
              <a:ext cx="800" cy="21"/>
            </a:xfrm>
            <a:custGeom>
              <a:avLst/>
              <a:gdLst/>
              <a:ahLst/>
              <a:cxnLst/>
              <a:rect l="l" t="t" r="r" b="b"/>
              <a:pathLst>
                <a:path w="39" h="1" extrusionOk="0">
                  <a:moveTo>
                    <a:pt x="39" y="0"/>
                  </a:moveTo>
                  <a:cubicBezTo>
                    <a:pt x="39" y="0"/>
                    <a:pt x="39" y="0"/>
                    <a:pt x="39" y="0"/>
                  </a:cubicBezTo>
                  <a:cubicBezTo>
                    <a:pt x="39" y="0"/>
                    <a:pt x="0" y="0"/>
                    <a:pt x="0" y="0"/>
                  </a:cubicBezTo>
                  <a:lnTo>
                    <a:pt x="39" y="0"/>
                  </a:ln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81;p15">
              <a:extLst>
                <a:ext uri="{FF2B5EF4-FFF2-40B4-BE49-F238E27FC236}">
                  <a16:creationId xmlns="" xmlns:a16="http://schemas.microsoft.com/office/drawing/2014/main" id="{90952F5C-1270-4C72-8186-25E6AFEEDBA5}"/>
                </a:ext>
              </a:extLst>
            </p:cNvPr>
            <p:cNvSpPr/>
            <p:nvPr/>
          </p:nvSpPr>
          <p:spPr>
            <a:xfrm>
              <a:off x="1219434" y="2787605"/>
              <a:ext cx="10218" cy="10218"/>
            </a:xfrm>
            <a:custGeom>
              <a:avLst/>
              <a:gdLst/>
              <a:ahLst/>
              <a:cxnLst/>
              <a:rect l="l" t="t" r="r" b="b"/>
              <a:pathLst>
                <a:path w="498" h="498" extrusionOk="0">
                  <a:moveTo>
                    <a:pt x="498" y="1"/>
                  </a:moveTo>
                  <a:lnTo>
                    <a:pt x="498" y="1"/>
                  </a:lnTo>
                  <a:cubicBezTo>
                    <a:pt x="307" y="154"/>
                    <a:pt x="1" y="77"/>
                    <a:pt x="1" y="383"/>
                  </a:cubicBezTo>
                  <a:cubicBezTo>
                    <a:pt x="115" y="421"/>
                    <a:pt x="268" y="460"/>
                    <a:pt x="421" y="498"/>
                  </a:cubicBezTo>
                  <a:cubicBezTo>
                    <a:pt x="460" y="307"/>
                    <a:pt x="460" y="192"/>
                    <a:pt x="498"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82;p15">
              <a:extLst>
                <a:ext uri="{FF2B5EF4-FFF2-40B4-BE49-F238E27FC236}">
                  <a16:creationId xmlns="" xmlns:a16="http://schemas.microsoft.com/office/drawing/2014/main" id="{1AC8332B-8A22-4054-95A7-53C3DB82F952}"/>
                </a:ext>
              </a:extLst>
            </p:cNvPr>
            <p:cNvSpPr/>
            <p:nvPr/>
          </p:nvSpPr>
          <p:spPr>
            <a:xfrm>
              <a:off x="1487024" y="3058334"/>
              <a:ext cx="9438" cy="10997"/>
            </a:xfrm>
            <a:custGeom>
              <a:avLst/>
              <a:gdLst/>
              <a:ahLst/>
              <a:cxnLst/>
              <a:rect l="l" t="t" r="r" b="b"/>
              <a:pathLst>
                <a:path w="460" h="536" extrusionOk="0">
                  <a:moveTo>
                    <a:pt x="1" y="0"/>
                  </a:moveTo>
                  <a:cubicBezTo>
                    <a:pt x="115" y="192"/>
                    <a:pt x="192" y="306"/>
                    <a:pt x="307" y="536"/>
                  </a:cubicBezTo>
                  <a:cubicBezTo>
                    <a:pt x="383" y="306"/>
                    <a:pt x="421" y="153"/>
                    <a:pt x="460" y="0"/>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83;p15">
              <a:extLst>
                <a:ext uri="{FF2B5EF4-FFF2-40B4-BE49-F238E27FC236}">
                  <a16:creationId xmlns="" xmlns:a16="http://schemas.microsoft.com/office/drawing/2014/main" id="{FF27F5ED-992C-41CC-B15E-9117F84D6803}"/>
                </a:ext>
              </a:extLst>
            </p:cNvPr>
            <p:cNvSpPr/>
            <p:nvPr/>
          </p:nvSpPr>
          <p:spPr>
            <a:xfrm>
              <a:off x="803545" y="3012826"/>
              <a:ext cx="800" cy="800"/>
            </a:xfrm>
            <a:custGeom>
              <a:avLst/>
              <a:gdLst/>
              <a:ahLst/>
              <a:cxnLst/>
              <a:rect l="l" t="t" r="r" b="b"/>
              <a:pathLst>
                <a:path w="39" h="39" extrusionOk="0">
                  <a:moveTo>
                    <a:pt x="39" y="38"/>
                  </a:moveTo>
                  <a:cubicBezTo>
                    <a:pt x="0" y="0"/>
                    <a:pt x="0" y="0"/>
                    <a:pt x="0" y="0"/>
                  </a:cubicBezTo>
                  <a:cubicBezTo>
                    <a:pt x="0" y="0"/>
                    <a:pt x="0" y="0"/>
                    <a:pt x="0" y="0"/>
                  </a:cubicBezTo>
                  <a:lnTo>
                    <a:pt x="39" y="38"/>
                  </a:ln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84;p15">
              <a:extLst>
                <a:ext uri="{FF2B5EF4-FFF2-40B4-BE49-F238E27FC236}">
                  <a16:creationId xmlns="" xmlns:a16="http://schemas.microsoft.com/office/drawing/2014/main" id="{5FCA3DB2-6FF6-4936-89C1-694E07600AC7}"/>
                </a:ext>
              </a:extLst>
            </p:cNvPr>
            <p:cNvSpPr/>
            <p:nvPr/>
          </p:nvSpPr>
          <p:spPr>
            <a:xfrm>
              <a:off x="801965" y="3002608"/>
              <a:ext cx="11018" cy="10238"/>
            </a:xfrm>
            <a:custGeom>
              <a:avLst/>
              <a:gdLst/>
              <a:ahLst/>
              <a:cxnLst/>
              <a:rect l="l" t="t" r="r" b="b"/>
              <a:pathLst>
                <a:path w="537" h="499" extrusionOk="0">
                  <a:moveTo>
                    <a:pt x="422" y="1"/>
                  </a:moveTo>
                  <a:lnTo>
                    <a:pt x="422" y="1"/>
                  </a:lnTo>
                  <a:cubicBezTo>
                    <a:pt x="269" y="77"/>
                    <a:pt x="154" y="116"/>
                    <a:pt x="1" y="192"/>
                  </a:cubicBezTo>
                  <a:cubicBezTo>
                    <a:pt x="39" y="307"/>
                    <a:pt x="77" y="383"/>
                    <a:pt x="77" y="498"/>
                  </a:cubicBezTo>
                  <a:cubicBezTo>
                    <a:pt x="422" y="269"/>
                    <a:pt x="536" y="154"/>
                    <a:pt x="422"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85;p15">
              <a:extLst>
                <a:ext uri="{FF2B5EF4-FFF2-40B4-BE49-F238E27FC236}">
                  <a16:creationId xmlns="" xmlns:a16="http://schemas.microsoft.com/office/drawing/2014/main" id="{E25D4E7C-E0C7-467D-B225-3528C6FCC8AD}"/>
                </a:ext>
              </a:extLst>
            </p:cNvPr>
            <p:cNvSpPr/>
            <p:nvPr/>
          </p:nvSpPr>
          <p:spPr>
            <a:xfrm>
              <a:off x="1107224" y="3244304"/>
              <a:ext cx="10218" cy="11798"/>
            </a:xfrm>
            <a:custGeom>
              <a:avLst/>
              <a:gdLst/>
              <a:ahLst/>
              <a:cxnLst/>
              <a:rect l="l" t="t" r="r" b="b"/>
              <a:pathLst>
                <a:path w="498" h="575" extrusionOk="0">
                  <a:moveTo>
                    <a:pt x="459" y="1"/>
                  </a:moveTo>
                  <a:cubicBezTo>
                    <a:pt x="307" y="154"/>
                    <a:pt x="154" y="307"/>
                    <a:pt x="1" y="498"/>
                  </a:cubicBezTo>
                  <a:cubicBezTo>
                    <a:pt x="1" y="498"/>
                    <a:pt x="1" y="574"/>
                    <a:pt x="39" y="574"/>
                  </a:cubicBezTo>
                  <a:cubicBezTo>
                    <a:pt x="154" y="498"/>
                    <a:pt x="307" y="421"/>
                    <a:pt x="498" y="345"/>
                  </a:cubicBezTo>
                  <a:cubicBezTo>
                    <a:pt x="498" y="230"/>
                    <a:pt x="498" y="115"/>
                    <a:pt x="459"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86;p15">
              <a:extLst>
                <a:ext uri="{FF2B5EF4-FFF2-40B4-BE49-F238E27FC236}">
                  <a16:creationId xmlns="" xmlns:a16="http://schemas.microsoft.com/office/drawing/2014/main" id="{9D253879-DB50-4428-9C89-E8A8402F14B0}"/>
                </a:ext>
              </a:extLst>
            </p:cNvPr>
            <p:cNvSpPr/>
            <p:nvPr/>
          </p:nvSpPr>
          <p:spPr>
            <a:xfrm>
              <a:off x="1116642" y="3243525"/>
              <a:ext cx="800" cy="800"/>
            </a:xfrm>
            <a:custGeom>
              <a:avLst/>
              <a:gdLst/>
              <a:ahLst/>
              <a:cxnLst/>
              <a:rect l="l" t="t" r="r" b="b"/>
              <a:pathLst>
                <a:path w="39" h="39" extrusionOk="0">
                  <a:moveTo>
                    <a:pt x="0" y="1"/>
                  </a:moveTo>
                  <a:cubicBezTo>
                    <a:pt x="0" y="39"/>
                    <a:pt x="0" y="39"/>
                    <a:pt x="0" y="39"/>
                  </a:cubicBezTo>
                  <a:lnTo>
                    <a:pt x="39" y="39"/>
                  </a:lnTo>
                  <a:lnTo>
                    <a:pt x="0" y="1"/>
                  </a:ln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87;p15">
              <a:extLst>
                <a:ext uri="{FF2B5EF4-FFF2-40B4-BE49-F238E27FC236}">
                  <a16:creationId xmlns="" xmlns:a16="http://schemas.microsoft.com/office/drawing/2014/main" id="{83969AAD-5675-4D6C-81AE-A1FBAD82997A}"/>
                </a:ext>
              </a:extLst>
            </p:cNvPr>
            <p:cNvSpPr/>
            <p:nvPr/>
          </p:nvSpPr>
          <p:spPr>
            <a:xfrm>
              <a:off x="1012269" y="3001829"/>
              <a:ext cx="821" cy="21"/>
            </a:xfrm>
            <a:custGeom>
              <a:avLst/>
              <a:gdLst/>
              <a:ahLst/>
              <a:cxnLst/>
              <a:rect l="l" t="t" r="r" b="b"/>
              <a:pathLst>
                <a:path w="40" h="1" extrusionOk="0">
                  <a:moveTo>
                    <a:pt x="1" y="1"/>
                  </a:moveTo>
                  <a:lnTo>
                    <a:pt x="39" y="1"/>
                  </a:lnTo>
                  <a:lnTo>
                    <a:pt x="1" y="1"/>
                  </a:lnTo>
                  <a:cubicBezTo>
                    <a:pt x="1" y="1"/>
                    <a:pt x="1" y="1"/>
                    <a:pt x="1"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88;p15">
              <a:extLst>
                <a:ext uri="{FF2B5EF4-FFF2-40B4-BE49-F238E27FC236}">
                  <a16:creationId xmlns="" xmlns:a16="http://schemas.microsoft.com/office/drawing/2014/main" id="{B87068C1-1371-461B-BD05-981A45549C57}"/>
                </a:ext>
              </a:extLst>
            </p:cNvPr>
            <p:cNvSpPr/>
            <p:nvPr/>
          </p:nvSpPr>
          <p:spPr>
            <a:xfrm>
              <a:off x="1002072" y="2993991"/>
              <a:ext cx="10218" cy="7858"/>
            </a:xfrm>
            <a:custGeom>
              <a:avLst/>
              <a:gdLst/>
              <a:ahLst/>
              <a:cxnLst/>
              <a:rect l="l" t="t" r="r" b="b"/>
              <a:pathLst>
                <a:path w="498" h="383" extrusionOk="0">
                  <a:moveTo>
                    <a:pt x="345" y="0"/>
                  </a:moveTo>
                  <a:cubicBezTo>
                    <a:pt x="192" y="153"/>
                    <a:pt x="115" y="230"/>
                    <a:pt x="1" y="383"/>
                  </a:cubicBezTo>
                  <a:lnTo>
                    <a:pt x="498" y="383"/>
                  </a:lnTo>
                  <a:cubicBezTo>
                    <a:pt x="460" y="268"/>
                    <a:pt x="421" y="153"/>
                    <a:pt x="345" y="0"/>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89;p15">
              <a:extLst>
                <a:ext uri="{FF2B5EF4-FFF2-40B4-BE49-F238E27FC236}">
                  <a16:creationId xmlns="" xmlns:a16="http://schemas.microsoft.com/office/drawing/2014/main" id="{5802AA9D-595B-4693-954B-F8EAE16FAFC1}"/>
                </a:ext>
              </a:extLst>
            </p:cNvPr>
            <p:cNvSpPr/>
            <p:nvPr/>
          </p:nvSpPr>
          <p:spPr>
            <a:xfrm>
              <a:off x="2008066" y="2153553"/>
              <a:ext cx="253494" cy="179733"/>
            </a:xfrm>
            <a:custGeom>
              <a:avLst/>
              <a:gdLst/>
              <a:ahLst/>
              <a:cxnLst/>
              <a:rect l="l" t="t" r="r" b="b"/>
              <a:pathLst>
                <a:path w="12355" h="8760" extrusionOk="0">
                  <a:moveTo>
                    <a:pt x="12354" y="1"/>
                  </a:moveTo>
                  <a:cubicBezTo>
                    <a:pt x="11934" y="345"/>
                    <a:pt x="11475" y="154"/>
                    <a:pt x="11322" y="574"/>
                  </a:cubicBezTo>
                  <a:cubicBezTo>
                    <a:pt x="11092" y="536"/>
                    <a:pt x="10939" y="498"/>
                    <a:pt x="10786" y="460"/>
                  </a:cubicBezTo>
                  <a:cubicBezTo>
                    <a:pt x="10595" y="689"/>
                    <a:pt x="10442" y="919"/>
                    <a:pt x="10289" y="1148"/>
                  </a:cubicBezTo>
                  <a:cubicBezTo>
                    <a:pt x="10289" y="1186"/>
                    <a:pt x="10251" y="1186"/>
                    <a:pt x="10213" y="1186"/>
                  </a:cubicBezTo>
                  <a:cubicBezTo>
                    <a:pt x="10174" y="1072"/>
                    <a:pt x="10136" y="995"/>
                    <a:pt x="10136" y="919"/>
                  </a:cubicBezTo>
                  <a:cubicBezTo>
                    <a:pt x="9830" y="1110"/>
                    <a:pt x="9409" y="1186"/>
                    <a:pt x="9486" y="1607"/>
                  </a:cubicBezTo>
                  <a:cubicBezTo>
                    <a:pt x="9384" y="1607"/>
                    <a:pt x="9282" y="1573"/>
                    <a:pt x="9203" y="1573"/>
                  </a:cubicBezTo>
                  <a:cubicBezTo>
                    <a:pt x="9163" y="1573"/>
                    <a:pt x="9129" y="1582"/>
                    <a:pt x="9103" y="1607"/>
                  </a:cubicBezTo>
                  <a:cubicBezTo>
                    <a:pt x="8759" y="2028"/>
                    <a:pt x="8224" y="2143"/>
                    <a:pt x="7803" y="2410"/>
                  </a:cubicBezTo>
                  <a:cubicBezTo>
                    <a:pt x="7803" y="2602"/>
                    <a:pt x="7803" y="2716"/>
                    <a:pt x="7803" y="2946"/>
                  </a:cubicBezTo>
                  <a:cubicBezTo>
                    <a:pt x="7612" y="2831"/>
                    <a:pt x="7497" y="2754"/>
                    <a:pt x="7344" y="2678"/>
                  </a:cubicBezTo>
                  <a:cubicBezTo>
                    <a:pt x="7320" y="3143"/>
                    <a:pt x="7248" y="3311"/>
                    <a:pt x="6999" y="3311"/>
                  </a:cubicBezTo>
                  <a:cubicBezTo>
                    <a:pt x="6859" y="3311"/>
                    <a:pt x="6663" y="3258"/>
                    <a:pt x="6388" y="3175"/>
                  </a:cubicBezTo>
                  <a:lnTo>
                    <a:pt x="6388" y="3175"/>
                  </a:lnTo>
                  <a:cubicBezTo>
                    <a:pt x="6497" y="3467"/>
                    <a:pt x="6537" y="3828"/>
                    <a:pt x="6276" y="3828"/>
                  </a:cubicBezTo>
                  <a:cubicBezTo>
                    <a:pt x="6263" y="3828"/>
                    <a:pt x="6249" y="3827"/>
                    <a:pt x="6235" y="3825"/>
                  </a:cubicBezTo>
                  <a:cubicBezTo>
                    <a:pt x="6188" y="3819"/>
                    <a:pt x="6143" y="3816"/>
                    <a:pt x="6100" y="3816"/>
                  </a:cubicBezTo>
                  <a:cubicBezTo>
                    <a:pt x="5616" y="3816"/>
                    <a:pt x="5359" y="4182"/>
                    <a:pt x="4973" y="4323"/>
                  </a:cubicBezTo>
                  <a:cubicBezTo>
                    <a:pt x="4514" y="4437"/>
                    <a:pt x="4361" y="4782"/>
                    <a:pt x="4208" y="5164"/>
                  </a:cubicBezTo>
                  <a:cubicBezTo>
                    <a:pt x="4208" y="5240"/>
                    <a:pt x="4170" y="5317"/>
                    <a:pt x="4131" y="5585"/>
                  </a:cubicBezTo>
                  <a:cubicBezTo>
                    <a:pt x="4017" y="5317"/>
                    <a:pt x="3979" y="5164"/>
                    <a:pt x="3902" y="5126"/>
                  </a:cubicBezTo>
                  <a:cubicBezTo>
                    <a:pt x="3819" y="5076"/>
                    <a:pt x="3735" y="5047"/>
                    <a:pt x="3661" y="5047"/>
                  </a:cubicBezTo>
                  <a:cubicBezTo>
                    <a:pt x="3566" y="5047"/>
                    <a:pt x="3486" y="5094"/>
                    <a:pt x="3443" y="5202"/>
                  </a:cubicBezTo>
                  <a:cubicBezTo>
                    <a:pt x="3290" y="5470"/>
                    <a:pt x="3634" y="5432"/>
                    <a:pt x="3711" y="5623"/>
                  </a:cubicBezTo>
                  <a:cubicBezTo>
                    <a:pt x="3290" y="5661"/>
                    <a:pt x="2946" y="5852"/>
                    <a:pt x="2640" y="6350"/>
                  </a:cubicBezTo>
                  <a:cubicBezTo>
                    <a:pt x="2602" y="6044"/>
                    <a:pt x="2602" y="5929"/>
                    <a:pt x="2563" y="5738"/>
                  </a:cubicBezTo>
                  <a:cubicBezTo>
                    <a:pt x="2296" y="5852"/>
                    <a:pt x="2334" y="6273"/>
                    <a:pt x="2028" y="6273"/>
                  </a:cubicBezTo>
                  <a:cubicBezTo>
                    <a:pt x="2028" y="6388"/>
                    <a:pt x="2066" y="6503"/>
                    <a:pt x="2066" y="6656"/>
                  </a:cubicBezTo>
                  <a:cubicBezTo>
                    <a:pt x="1798" y="6656"/>
                    <a:pt x="1569" y="6617"/>
                    <a:pt x="1340" y="6617"/>
                  </a:cubicBezTo>
                  <a:cubicBezTo>
                    <a:pt x="1378" y="7306"/>
                    <a:pt x="1378" y="7268"/>
                    <a:pt x="689" y="7344"/>
                  </a:cubicBezTo>
                  <a:cubicBezTo>
                    <a:pt x="536" y="7344"/>
                    <a:pt x="383" y="7459"/>
                    <a:pt x="230" y="7497"/>
                  </a:cubicBezTo>
                  <a:cubicBezTo>
                    <a:pt x="269" y="7803"/>
                    <a:pt x="269" y="7803"/>
                    <a:pt x="1" y="7956"/>
                  </a:cubicBezTo>
                  <a:cubicBezTo>
                    <a:pt x="39" y="8224"/>
                    <a:pt x="77" y="8453"/>
                    <a:pt x="154" y="8721"/>
                  </a:cubicBezTo>
                  <a:cubicBezTo>
                    <a:pt x="230" y="8721"/>
                    <a:pt x="269" y="8759"/>
                    <a:pt x="307" y="8759"/>
                  </a:cubicBezTo>
                  <a:cubicBezTo>
                    <a:pt x="536" y="8644"/>
                    <a:pt x="766" y="8491"/>
                    <a:pt x="995" y="8415"/>
                  </a:cubicBezTo>
                  <a:cubicBezTo>
                    <a:pt x="1225" y="8300"/>
                    <a:pt x="1493" y="8224"/>
                    <a:pt x="1722" y="8071"/>
                  </a:cubicBezTo>
                  <a:cubicBezTo>
                    <a:pt x="1913" y="7956"/>
                    <a:pt x="2181" y="7841"/>
                    <a:pt x="2257" y="7650"/>
                  </a:cubicBezTo>
                  <a:cubicBezTo>
                    <a:pt x="2410" y="7382"/>
                    <a:pt x="2678" y="7421"/>
                    <a:pt x="2908" y="7268"/>
                  </a:cubicBezTo>
                  <a:cubicBezTo>
                    <a:pt x="3405" y="6885"/>
                    <a:pt x="3940" y="6541"/>
                    <a:pt x="4476" y="6158"/>
                  </a:cubicBezTo>
                  <a:cubicBezTo>
                    <a:pt x="4590" y="6120"/>
                    <a:pt x="4782" y="6082"/>
                    <a:pt x="4782" y="6005"/>
                  </a:cubicBezTo>
                  <a:cubicBezTo>
                    <a:pt x="4820" y="5661"/>
                    <a:pt x="5126" y="5508"/>
                    <a:pt x="5355" y="5470"/>
                  </a:cubicBezTo>
                  <a:cubicBezTo>
                    <a:pt x="6044" y="5240"/>
                    <a:pt x="6503" y="4667"/>
                    <a:pt x="7115" y="4323"/>
                  </a:cubicBezTo>
                  <a:cubicBezTo>
                    <a:pt x="7497" y="4093"/>
                    <a:pt x="7765" y="3634"/>
                    <a:pt x="8147" y="3519"/>
                  </a:cubicBezTo>
                  <a:cubicBezTo>
                    <a:pt x="8606" y="3366"/>
                    <a:pt x="8874" y="2907"/>
                    <a:pt x="9333" y="2754"/>
                  </a:cubicBezTo>
                  <a:cubicBezTo>
                    <a:pt x="9448" y="2678"/>
                    <a:pt x="9562" y="2525"/>
                    <a:pt x="9715" y="2410"/>
                  </a:cubicBezTo>
                  <a:cubicBezTo>
                    <a:pt x="9983" y="2181"/>
                    <a:pt x="10251" y="1951"/>
                    <a:pt x="10557" y="1722"/>
                  </a:cubicBezTo>
                  <a:cubicBezTo>
                    <a:pt x="10939" y="1454"/>
                    <a:pt x="11475" y="1378"/>
                    <a:pt x="11589" y="804"/>
                  </a:cubicBezTo>
                  <a:cubicBezTo>
                    <a:pt x="11589" y="766"/>
                    <a:pt x="11666" y="766"/>
                    <a:pt x="11704" y="727"/>
                  </a:cubicBezTo>
                  <a:cubicBezTo>
                    <a:pt x="11934" y="613"/>
                    <a:pt x="12125" y="421"/>
                    <a:pt x="12354"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90;p15">
              <a:extLst>
                <a:ext uri="{FF2B5EF4-FFF2-40B4-BE49-F238E27FC236}">
                  <a16:creationId xmlns="" xmlns:a16="http://schemas.microsoft.com/office/drawing/2014/main" id="{BB95CEBC-AF26-4452-B1AD-23885FDCE683}"/>
                </a:ext>
              </a:extLst>
            </p:cNvPr>
            <p:cNvSpPr/>
            <p:nvPr/>
          </p:nvSpPr>
          <p:spPr>
            <a:xfrm>
              <a:off x="1972755" y="2004473"/>
              <a:ext cx="241717" cy="175014"/>
            </a:xfrm>
            <a:custGeom>
              <a:avLst/>
              <a:gdLst/>
              <a:ahLst/>
              <a:cxnLst/>
              <a:rect l="l" t="t" r="r" b="b"/>
              <a:pathLst>
                <a:path w="11781" h="8530" extrusionOk="0">
                  <a:moveTo>
                    <a:pt x="11169" y="0"/>
                  </a:moveTo>
                  <a:cubicBezTo>
                    <a:pt x="10863" y="191"/>
                    <a:pt x="10595" y="421"/>
                    <a:pt x="10289" y="535"/>
                  </a:cubicBezTo>
                  <a:cubicBezTo>
                    <a:pt x="9754" y="765"/>
                    <a:pt x="9256" y="1033"/>
                    <a:pt x="8912" y="1492"/>
                  </a:cubicBezTo>
                  <a:cubicBezTo>
                    <a:pt x="8759" y="1683"/>
                    <a:pt x="8568" y="1683"/>
                    <a:pt x="8377" y="1683"/>
                  </a:cubicBezTo>
                  <a:cubicBezTo>
                    <a:pt x="8262" y="1683"/>
                    <a:pt x="8185" y="1721"/>
                    <a:pt x="8071" y="1759"/>
                  </a:cubicBezTo>
                  <a:cubicBezTo>
                    <a:pt x="7994" y="1951"/>
                    <a:pt x="7956" y="2104"/>
                    <a:pt x="7880" y="2295"/>
                  </a:cubicBezTo>
                  <a:cubicBezTo>
                    <a:pt x="7612" y="2333"/>
                    <a:pt x="7229" y="2295"/>
                    <a:pt x="7153" y="2448"/>
                  </a:cubicBezTo>
                  <a:cubicBezTo>
                    <a:pt x="7000" y="2677"/>
                    <a:pt x="6809" y="2868"/>
                    <a:pt x="6579" y="3060"/>
                  </a:cubicBezTo>
                  <a:cubicBezTo>
                    <a:pt x="6503" y="3136"/>
                    <a:pt x="6388" y="3251"/>
                    <a:pt x="6311" y="3251"/>
                  </a:cubicBezTo>
                  <a:cubicBezTo>
                    <a:pt x="6265" y="3241"/>
                    <a:pt x="6223" y="3236"/>
                    <a:pt x="6184" y="3236"/>
                  </a:cubicBezTo>
                  <a:cubicBezTo>
                    <a:pt x="5935" y="3236"/>
                    <a:pt x="5832" y="3430"/>
                    <a:pt x="5700" y="3595"/>
                  </a:cubicBezTo>
                  <a:cubicBezTo>
                    <a:pt x="5623" y="3786"/>
                    <a:pt x="4705" y="4437"/>
                    <a:pt x="4552" y="4513"/>
                  </a:cubicBezTo>
                  <a:cubicBezTo>
                    <a:pt x="4437" y="4551"/>
                    <a:pt x="4284" y="4590"/>
                    <a:pt x="4323" y="4628"/>
                  </a:cubicBezTo>
                  <a:cubicBezTo>
                    <a:pt x="4361" y="5010"/>
                    <a:pt x="4017" y="5010"/>
                    <a:pt x="3825" y="5087"/>
                  </a:cubicBezTo>
                  <a:cubicBezTo>
                    <a:pt x="3519" y="5278"/>
                    <a:pt x="3099" y="5240"/>
                    <a:pt x="3061" y="5699"/>
                  </a:cubicBezTo>
                  <a:cubicBezTo>
                    <a:pt x="3061" y="5718"/>
                    <a:pt x="3022" y="5718"/>
                    <a:pt x="2974" y="5718"/>
                  </a:cubicBezTo>
                  <a:cubicBezTo>
                    <a:pt x="2927" y="5718"/>
                    <a:pt x="2869" y="5718"/>
                    <a:pt x="2831" y="5737"/>
                  </a:cubicBezTo>
                  <a:cubicBezTo>
                    <a:pt x="2716" y="5775"/>
                    <a:pt x="2602" y="5813"/>
                    <a:pt x="2525" y="5852"/>
                  </a:cubicBezTo>
                  <a:cubicBezTo>
                    <a:pt x="2563" y="5928"/>
                    <a:pt x="2602" y="6005"/>
                    <a:pt x="2678" y="6081"/>
                  </a:cubicBezTo>
                  <a:cubicBezTo>
                    <a:pt x="2181" y="6272"/>
                    <a:pt x="1722" y="6540"/>
                    <a:pt x="1378" y="6961"/>
                  </a:cubicBezTo>
                  <a:cubicBezTo>
                    <a:pt x="1318" y="7020"/>
                    <a:pt x="1259" y="7150"/>
                    <a:pt x="1127" y="7150"/>
                  </a:cubicBezTo>
                  <a:cubicBezTo>
                    <a:pt x="1089" y="7150"/>
                    <a:pt x="1046" y="7139"/>
                    <a:pt x="995" y="7114"/>
                  </a:cubicBezTo>
                  <a:cubicBezTo>
                    <a:pt x="991" y="7110"/>
                    <a:pt x="985" y="7108"/>
                    <a:pt x="978" y="7108"/>
                  </a:cubicBezTo>
                  <a:cubicBezTo>
                    <a:pt x="917" y="7108"/>
                    <a:pt x="762" y="7237"/>
                    <a:pt x="728" y="7305"/>
                  </a:cubicBezTo>
                  <a:cubicBezTo>
                    <a:pt x="613" y="7649"/>
                    <a:pt x="307" y="7764"/>
                    <a:pt x="39" y="7840"/>
                  </a:cubicBezTo>
                  <a:cubicBezTo>
                    <a:pt x="39" y="8070"/>
                    <a:pt x="1" y="8261"/>
                    <a:pt x="1" y="8452"/>
                  </a:cubicBezTo>
                  <a:cubicBezTo>
                    <a:pt x="141" y="8506"/>
                    <a:pt x="278" y="8530"/>
                    <a:pt x="409" y="8530"/>
                  </a:cubicBezTo>
                  <a:cubicBezTo>
                    <a:pt x="741" y="8530"/>
                    <a:pt x="1032" y="8377"/>
                    <a:pt x="1225" y="8185"/>
                  </a:cubicBezTo>
                  <a:cubicBezTo>
                    <a:pt x="1492" y="7879"/>
                    <a:pt x="1951" y="7879"/>
                    <a:pt x="2143" y="7458"/>
                  </a:cubicBezTo>
                  <a:cubicBezTo>
                    <a:pt x="2257" y="7229"/>
                    <a:pt x="2640" y="7152"/>
                    <a:pt x="2869" y="6961"/>
                  </a:cubicBezTo>
                  <a:cubicBezTo>
                    <a:pt x="3137" y="6808"/>
                    <a:pt x="3290" y="6464"/>
                    <a:pt x="3558" y="6425"/>
                  </a:cubicBezTo>
                  <a:cubicBezTo>
                    <a:pt x="3902" y="6311"/>
                    <a:pt x="3978" y="6043"/>
                    <a:pt x="4170" y="5928"/>
                  </a:cubicBezTo>
                  <a:cubicBezTo>
                    <a:pt x="4629" y="5622"/>
                    <a:pt x="5164" y="5431"/>
                    <a:pt x="5508" y="4972"/>
                  </a:cubicBezTo>
                  <a:cubicBezTo>
                    <a:pt x="5547" y="4896"/>
                    <a:pt x="5623" y="4934"/>
                    <a:pt x="5700" y="4896"/>
                  </a:cubicBezTo>
                  <a:cubicBezTo>
                    <a:pt x="5852" y="4781"/>
                    <a:pt x="6044" y="4704"/>
                    <a:pt x="6197" y="4590"/>
                  </a:cubicBezTo>
                  <a:cubicBezTo>
                    <a:pt x="6350" y="4475"/>
                    <a:pt x="6541" y="4322"/>
                    <a:pt x="6694" y="4169"/>
                  </a:cubicBezTo>
                  <a:cubicBezTo>
                    <a:pt x="7153" y="3863"/>
                    <a:pt x="7612" y="3557"/>
                    <a:pt x="8071" y="3251"/>
                  </a:cubicBezTo>
                  <a:cubicBezTo>
                    <a:pt x="8338" y="3060"/>
                    <a:pt x="8568" y="2754"/>
                    <a:pt x="8836" y="2677"/>
                  </a:cubicBezTo>
                  <a:cubicBezTo>
                    <a:pt x="9218" y="2601"/>
                    <a:pt x="9295" y="2295"/>
                    <a:pt x="9562" y="2142"/>
                  </a:cubicBezTo>
                  <a:cubicBezTo>
                    <a:pt x="9868" y="1989"/>
                    <a:pt x="10136" y="1759"/>
                    <a:pt x="10404" y="1568"/>
                  </a:cubicBezTo>
                  <a:cubicBezTo>
                    <a:pt x="10671" y="1377"/>
                    <a:pt x="10939" y="1147"/>
                    <a:pt x="11207" y="956"/>
                  </a:cubicBezTo>
                  <a:cubicBezTo>
                    <a:pt x="11475" y="803"/>
                    <a:pt x="11666" y="535"/>
                    <a:pt x="11781" y="191"/>
                  </a:cubicBezTo>
                  <a:cubicBezTo>
                    <a:pt x="11551" y="115"/>
                    <a:pt x="11360" y="38"/>
                    <a:pt x="11169" y="0"/>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91;p15">
              <a:extLst>
                <a:ext uri="{FF2B5EF4-FFF2-40B4-BE49-F238E27FC236}">
                  <a16:creationId xmlns="" xmlns:a16="http://schemas.microsoft.com/office/drawing/2014/main" id="{D90488E0-F7E0-408B-AB0B-C700E301413E}"/>
                </a:ext>
              </a:extLst>
            </p:cNvPr>
            <p:cNvSpPr/>
            <p:nvPr/>
          </p:nvSpPr>
          <p:spPr>
            <a:xfrm>
              <a:off x="2004926" y="2093929"/>
              <a:ext cx="224461" cy="160796"/>
            </a:xfrm>
            <a:custGeom>
              <a:avLst/>
              <a:gdLst/>
              <a:ahLst/>
              <a:cxnLst/>
              <a:rect l="l" t="t" r="r" b="b"/>
              <a:pathLst>
                <a:path w="10940" h="7837" extrusionOk="0">
                  <a:moveTo>
                    <a:pt x="10595" y="0"/>
                  </a:moveTo>
                  <a:cubicBezTo>
                    <a:pt x="10557" y="38"/>
                    <a:pt x="10480" y="153"/>
                    <a:pt x="10404" y="191"/>
                  </a:cubicBezTo>
                  <a:cubicBezTo>
                    <a:pt x="10136" y="344"/>
                    <a:pt x="9830" y="536"/>
                    <a:pt x="9524" y="689"/>
                  </a:cubicBezTo>
                  <a:cubicBezTo>
                    <a:pt x="9445" y="655"/>
                    <a:pt x="9378" y="640"/>
                    <a:pt x="9321" y="640"/>
                  </a:cubicBezTo>
                  <a:cubicBezTo>
                    <a:pt x="8993" y="640"/>
                    <a:pt x="8982" y="1126"/>
                    <a:pt x="8721" y="1224"/>
                  </a:cubicBezTo>
                  <a:lnTo>
                    <a:pt x="8530" y="1224"/>
                  </a:lnTo>
                  <a:cubicBezTo>
                    <a:pt x="7918" y="1339"/>
                    <a:pt x="7344" y="1606"/>
                    <a:pt x="6962" y="2104"/>
                  </a:cubicBezTo>
                  <a:cubicBezTo>
                    <a:pt x="6806" y="2322"/>
                    <a:pt x="6726" y="2565"/>
                    <a:pt x="6454" y="2565"/>
                  </a:cubicBezTo>
                  <a:cubicBezTo>
                    <a:pt x="6392" y="2565"/>
                    <a:pt x="6320" y="2553"/>
                    <a:pt x="6235" y="2524"/>
                  </a:cubicBezTo>
                  <a:cubicBezTo>
                    <a:pt x="6197" y="2524"/>
                    <a:pt x="6082" y="2601"/>
                    <a:pt x="6044" y="2639"/>
                  </a:cubicBezTo>
                  <a:cubicBezTo>
                    <a:pt x="5814" y="3060"/>
                    <a:pt x="5355" y="3174"/>
                    <a:pt x="4973" y="3366"/>
                  </a:cubicBezTo>
                  <a:cubicBezTo>
                    <a:pt x="4858" y="3442"/>
                    <a:pt x="4629" y="3595"/>
                    <a:pt x="4629" y="3710"/>
                  </a:cubicBezTo>
                  <a:cubicBezTo>
                    <a:pt x="4629" y="3904"/>
                    <a:pt x="4588" y="3958"/>
                    <a:pt x="4479" y="3958"/>
                  </a:cubicBezTo>
                  <a:cubicBezTo>
                    <a:pt x="4437" y="3958"/>
                    <a:pt x="4386" y="3950"/>
                    <a:pt x="4323" y="3939"/>
                  </a:cubicBezTo>
                  <a:cubicBezTo>
                    <a:pt x="4315" y="3935"/>
                    <a:pt x="4305" y="3933"/>
                    <a:pt x="4295" y="3933"/>
                  </a:cubicBezTo>
                  <a:cubicBezTo>
                    <a:pt x="4207" y="3933"/>
                    <a:pt x="4047" y="4066"/>
                    <a:pt x="3979" y="4169"/>
                  </a:cubicBezTo>
                  <a:cubicBezTo>
                    <a:pt x="3902" y="4245"/>
                    <a:pt x="3940" y="4398"/>
                    <a:pt x="3864" y="4437"/>
                  </a:cubicBezTo>
                  <a:cubicBezTo>
                    <a:pt x="3673" y="4551"/>
                    <a:pt x="3481" y="4704"/>
                    <a:pt x="3252" y="4743"/>
                  </a:cubicBezTo>
                  <a:cubicBezTo>
                    <a:pt x="2908" y="4743"/>
                    <a:pt x="3022" y="5202"/>
                    <a:pt x="2793" y="5202"/>
                  </a:cubicBezTo>
                  <a:cubicBezTo>
                    <a:pt x="2361" y="5202"/>
                    <a:pt x="2302" y="5744"/>
                    <a:pt x="1914" y="5744"/>
                  </a:cubicBezTo>
                  <a:cubicBezTo>
                    <a:pt x="1889" y="5744"/>
                    <a:pt x="1864" y="5741"/>
                    <a:pt x="1837" y="5737"/>
                  </a:cubicBezTo>
                  <a:cubicBezTo>
                    <a:pt x="1799" y="5737"/>
                    <a:pt x="1760" y="5813"/>
                    <a:pt x="1760" y="5852"/>
                  </a:cubicBezTo>
                  <a:cubicBezTo>
                    <a:pt x="1684" y="6158"/>
                    <a:pt x="1454" y="6234"/>
                    <a:pt x="1225" y="6311"/>
                  </a:cubicBezTo>
                  <a:cubicBezTo>
                    <a:pt x="689" y="6502"/>
                    <a:pt x="154" y="6731"/>
                    <a:pt x="77" y="7382"/>
                  </a:cubicBezTo>
                  <a:cubicBezTo>
                    <a:pt x="77" y="7458"/>
                    <a:pt x="39" y="7496"/>
                    <a:pt x="1" y="7573"/>
                  </a:cubicBezTo>
                  <a:cubicBezTo>
                    <a:pt x="319" y="7748"/>
                    <a:pt x="545" y="7837"/>
                    <a:pt x="708" y="7837"/>
                  </a:cubicBezTo>
                  <a:cubicBezTo>
                    <a:pt x="937" y="7837"/>
                    <a:pt x="1043" y="7662"/>
                    <a:pt x="1110" y="7305"/>
                  </a:cubicBezTo>
                  <a:cubicBezTo>
                    <a:pt x="1216" y="7341"/>
                    <a:pt x="1323" y="7368"/>
                    <a:pt x="1425" y="7368"/>
                  </a:cubicBezTo>
                  <a:cubicBezTo>
                    <a:pt x="1544" y="7368"/>
                    <a:pt x="1658" y="7331"/>
                    <a:pt x="1760" y="7229"/>
                  </a:cubicBezTo>
                  <a:cubicBezTo>
                    <a:pt x="1875" y="7076"/>
                    <a:pt x="2066" y="6884"/>
                    <a:pt x="2257" y="6884"/>
                  </a:cubicBezTo>
                  <a:cubicBezTo>
                    <a:pt x="2563" y="6808"/>
                    <a:pt x="2372" y="6425"/>
                    <a:pt x="2640" y="6349"/>
                  </a:cubicBezTo>
                  <a:cubicBezTo>
                    <a:pt x="2716" y="6425"/>
                    <a:pt x="2755" y="6502"/>
                    <a:pt x="2831" y="6540"/>
                  </a:cubicBezTo>
                  <a:cubicBezTo>
                    <a:pt x="3061" y="6272"/>
                    <a:pt x="3290" y="6005"/>
                    <a:pt x="3520" y="5737"/>
                  </a:cubicBezTo>
                  <a:cubicBezTo>
                    <a:pt x="3585" y="5867"/>
                    <a:pt x="3687" y="5936"/>
                    <a:pt x="3777" y="5936"/>
                  </a:cubicBezTo>
                  <a:cubicBezTo>
                    <a:pt x="3846" y="5936"/>
                    <a:pt x="3907" y="5896"/>
                    <a:pt x="3940" y="5813"/>
                  </a:cubicBezTo>
                  <a:cubicBezTo>
                    <a:pt x="4170" y="5316"/>
                    <a:pt x="5049" y="5469"/>
                    <a:pt x="5011" y="4704"/>
                  </a:cubicBezTo>
                  <a:lnTo>
                    <a:pt x="5011" y="4704"/>
                  </a:lnTo>
                  <a:cubicBezTo>
                    <a:pt x="5076" y="4745"/>
                    <a:pt x="5129" y="4761"/>
                    <a:pt x="5174" y="4761"/>
                  </a:cubicBezTo>
                  <a:cubicBezTo>
                    <a:pt x="5339" y="4761"/>
                    <a:pt x="5388" y="4535"/>
                    <a:pt x="5508" y="4475"/>
                  </a:cubicBezTo>
                  <a:cubicBezTo>
                    <a:pt x="5700" y="4360"/>
                    <a:pt x="5929" y="4322"/>
                    <a:pt x="6120" y="4169"/>
                  </a:cubicBezTo>
                  <a:cubicBezTo>
                    <a:pt x="6388" y="4016"/>
                    <a:pt x="6656" y="3786"/>
                    <a:pt x="6923" y="3595"/>
                  </a:cubicBezTo>
                  <a:cubicBezTo>
                    <a:pt x="6885" y="3519"/>
                    <a:pt x="6770" y="3327"/>
                    <a:pt x="6809" y="3327"/>
                  </a:cubicBezTo>
                  <a:cubicBezTo>
                    <a:pt x="6870" y="3266"/>
                    <a:pt x="6918" y="3243"/>
                    <a:pt x="6959" y="3243"/>
                  </a:cubicBezTo>
                  <a:cubicBezTo>
                    <a:pt x="7070" y="3243"/>
                    <a:pt x="7128" y="3414"/>
                    <a:pt x="7268" y="3442"/>
                  </a:cubicBezTo>
                  <a:cubicBezTo>
                    <a:pt x="7727" y="3136"/>
                    <a:pt x="8147" y="2830"/>
                    <a:pt x="8568" y="2524"/>
                  </a:cubicBezTo>
                  <a:cubicBezTo>
                    <a:pt x="8530" y="2410"/>
                    <a:pt x="8530" y="2295"/>
                    <a:pt x="8530" y="2142"/>
                  </a:cubicBezTo>
                  <a:cubicBezTo>
                    <a:pt x="8657" y="2142"/>
                    <a:pt x="8768" y="2159"/>
                    <a:pt x="8873" y="2159"/>
                  </a:cubicBezTo>
                  <a:cubicBezTo>
                    <a:pt x="8925" y="2159"/>
                    <a:pt x="8976" y="2155"/>
                    <a:pt x="9027" y="2142"/>
                  </a:cubicBezTo>
                  <a:cubicBezTo>
                    <a:pt x="9333" y="2065"/>
                    <a:pt x="9371" y="1568"/>
                    <a:pt x="9754" y="1568"/>
                  </a:cubicBezTo>
                  <a:cubicBezTo>
                    <a:pt x="9792" y="1568"/>
                    <a:pt x="9868" y="1415"/>
                    <a:pt x="9907" y="1300"/>
                  </a:cubicBezTo>
                  <a:cubicBezTo>
                    <a:pt x="9945" y="1224"/>
                    <a:pt x="10021" y="1033"/>
                    <a:pt x="10060" y="1033"/>
                  </a:cubicBezTo>
                  <a:cubicBezTo>
                    <a:pt x="10595" y="994"/>
                    <a:pt x="10595" y="459"/>
                    <a:pt x="10939" y="230"/>
                  </a:cubicBezTo>
                  <a:cubicBezTo>
                    <a:pt x="10825" y="115"/>
                    <a:pt x="10748" y="77"/>
                    <a:pt x="10595" y="0"/>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92;p15">
              <a:extLst>
                <a:ext uri="{FF2B5EF4-FFF2-40B4-BE49-F238E27FC236}">
                  <a16:creationId xmlns="" xmlns:a16="http://schemas.microsoft.com/office/drawing/2014/main" id="{086593E7-7E70-4772-AA4C-3A3AE30F611C}"/>
                </a:ext>
              </a:extLst>
            </p:cNvPr>
            <p:cNvSpPr/>
            <p:nvPr/>
          </p:nvSpPr>
          <p:spPr>
            <a:xfrm>
              <a:off x="2067710" y="2299514"/>
              <a:ext cx="211905" cy="144402"/>
            </a:xfrm>
            <a:custGeom>
              <a:avLst/>
              <a:gdLst/>
              <a:ahLst/>
              <a:cxnLst/>
              <a:rect l="l" t="t" r="r" b="b"/>
              <a:pathLst>
                <a:path w="10328" h="7038" extrusionOk="0">
                  <a:moveTo>
                    <a:pt x="10251" y="1"/>
                  </a:moveTo>
                  <a:cubicBezTo>
                    <a:pt x="9945" y="115"/>
                    <a:pt x="9600" y="192"/>
                    <a:pt x="9447" y="498"/>
                  </a:cubicBezTo>
                  <a:cubicBezTo>
                    <a:pt x="9256" y="842"/>
                    <a:pt x="8568" y="689"/>
                    <a:pt x="8721" y="1301"/>
                  </a:cubicBezTo>
                  <a:cubicBezTo>
                    <a:pt x="8338" y="1339"/>
                    <a:pt x="8032" y="1645"/>
                    <a:pt x="7726" y="1683"/>
                  </a:cubicBezTo>
                  <a:cubicBezTo>
                    <a:pt x="7382" y="1760"/>
                    <a:pt x="7191" y="1989"/>
                    <a:pt x="6885" y="2142"/>
                  </a:cubicBezTo>
                  <a:cubicBezTo>
                    <a:pt x="6732" y="2219"/>
                    <a:pt x="6617" y="2410"/>
                    <a:pt x="6464" y="2410"/>
                  </a:cubicBezTo>
                  <a:cubicBezTo>
                    <a:pt x="6120" y="2487"/>
                    <a:pt x="5814" y="2716"/>
                    <a:pt x="5470" y="2869"/>
                  </a:cubicBezTo>
                  <a:cubicBezTo>
                    <a:pt x="4820" y="3175"/>
                    <a:pt x="4131" y="3557"/>
                    <a:pt x="3634" y="4131"/>
                  </a:cubicBezTo>
                  <a:cubicBezTo>
                    <a:pt x="3548" y="4239"/>
                    <a:pt x="3462" y="4286"/>
                    <a:pt x="3369" y="4286"/>
                  </a:cubicBezTo>
                  <a:cubicBezTo>
                    <a:pt x="3296" y="4286"/>
                    <a:pt x="3220" y="4258"/>
                    <a:pt x="3137" y="4208"/>
                  </a:cubicBezTo>
                  <a:cubicBezTo>
                    <a:pt x="2869" y="4705"/>
                    <a:pt x="2869" y="4705"/>
                    <a:pt x="2028" y="4896"/>
                  </a:cubicBezTo>
                  <a:cubicBezTo>
                    <a:pt x="2142" y="4934"/>
                    <a:pt x="2219" y="4973"/>
                    <a:pt x="2257" y="5011"/>
                  </a:cubicBezTo>
                  <a:cubicBezTo>
                    <a:pt x="2066" y="5126"/>
                    <a:pt x="1836" y="5240"/>
                    <a:pt x="1683" y="5355"/>
                  </a:cubicBezTo>
                  <a:cubicBezTo>
                    <a:pt x="1588" y="5482"/>
                    <a:pt x="1520" y="5556"/>
                    <a:pt x="1368" y="5556"/>
                  </a:cubicBezTo>
                  <a:cubicBezTo>
                    <a:pt x="1337" y="5556"/>
                    <a:pt x="1302" y="5553"/>
                    <a:pt x="1263" y="5546"/>
                  </a:cubicBezTo>
                  <a:cubicBezTo>
                    <a:pt x="1148" y="5546"/>
                    <a:pt x="957" y="5699"/>
                    <a:pt x="919" y="5814"/>
                  </a:cubicBezTo>
                  <a:cubicBezTo>
                    <a:pt x="804" y="6120"/>
                    <a:pt x="613" y="6349"/>
                    <a:pt x="307" y="6464"/>
                  </a:cubicBezTo>
                  <a:cubicBezTo>
                    <a:pt x="1" y="6579"/>
                    <a:pt x="39" y="6808"/>
                    <a:pt x="154" y="7038"/>
                  </a:cubicBezTo>
                  <a:cubicBezTo>
                    <a:pt x="1072" y="7038"/>
                    <a:pt x="1722" y="6388"/>
                    <a:pt x="2487" y="6082"/>
                  </a:cubicBezTo>
                  <a:cubicBezTo>
                    <a:pt x="3099" y="5776"/>
                    <a:pt x="3519" y="5164"/>
                    <a:pt x="4246" y="5049"/>
                  </a:cubicBezTo>
                  <a:cubicBezTo>
                    <a:pt x="4322" y="5049"/>
                    <a:pt x="4399" y="4934"/>
                    <a:pt x="4437" y="4858"/>
                  </a:cubicBezTo>
                  <a:cubicBezTo>
                    <a:pt x="4628" y="4514"/>
                    <a:pt x="4934" y="4361"/>
                    <a:pt x="5279" y="4246"/>
                  </a:cubicBezTo>
                  <a:cubicBezTo>
                    <a:pt x="5661" y="4093"/>
                    <a:pt x="6043" y="3940"/>
                    <a:pt x="6349" y="3634"/>
                  </a:cubicBezTo>
                  <a:cubicBezTo>
                    <a:pt x="6808" y="3175"/>
                    <a:pt x="7344" y="2792"/>
                    <a:pt x="7956" y="2487"/>
                  </a:cubicBezTo>
                  <a:cubicBezTo>
                    <a:pt x="8224" y="2372"/>
                    <a:pt x="8529" y="2334"/>
                    <a:pt x="8682" y="2028"/>
                  </a:cubicBezTo>
                  <a:cubicBezTo>
                    <a:pt x="9180" y="1989"/>
                    <a:pt x="9447" y="1607"/>
                    <a:pt x="9715" y="1263"/>
                  </a:cubicBezTo>
                  <a:cubicBezTo>
                    <a:pt x="9753" y="1224"/>
                    <a:pt x="9868" y="1148"/>
                    <a:pt x="9906" y="1148"/>
                  </a:cubicBezTo>
                  <a:cubicBezTo>
                    <a:pt x="9979" y="1177"/>
                    <a:pt x="10041" y="1190"/>
                    <a:pt x="10096" y="1190"/>
                  </a:cubicBezTo>
                  <a:cubicBezTo>
                    <a:pt x="10185" y="1190"/>
                    <a:pt x="10256" y="1157"/>
                    <a:pt x="10327" y="1110"/>
                  </a:cubicBezTo>
                  <a:cubicBezTo>
                    <a:pt x="10327" y="1071"/>
                    <a:pt x="10289" y="1033"/>
                    <a:pt x="10289" y="995"/>
                  </a:cubicBezTo>
                  <a:cubicBezTo>
                    <a:pt x="10251" y="651"/>
                    <a:pt x="10251" y="345"/>
                    <a:pt x="10251"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93;p15">
              <a:extLst>
                <a:ext uri="{FF2B5EF4-FFF2-40B4-BE49-F238E27FC236}">
                  <a16:creationId xmlns="" xmlns:a16="http://schemas.microsoft.com/office/drawing/2014/main" id="{41256946-61E2-49F3-97B9-7CDED8874A1E}"/>
                </a:ext>
              </a:extLst>
            </p:cNvPr>
            <p:cNvSpPr/>
            <p:nvPr/>
          </p:nvSpPr>
          <p:spPr>
            <a:xfrm>
              <a:off x="1980613" y="1918135"/>
              <a:ext cx="206386" cy="160898"/>
            </a:xfrm>
            <a:custGeom>
              <a:avLst/>
              <a:gdLst/>
              <a:ahLst/>
              <a:cxnLst/>
              <a:rect l="l" t="t" r="r" b="b"/>
              <a:pathLst>
                <a:path w="10059" h="7842" extrusionOk="0">
                  <a:moveTo>
                    <a:pt x="9141" y="1"/>
                  </a:moveTo>
                  <a:cubicBezTo>
                    <a:pt x="8988" y="192"/>
                    <a:pt x="8759" y="498"/>
                    <a:pt x="8720" y="498"/>
                  </a:cubicBezTo>
                  <a:cubicBezTo>
                    <a:pt x="8651" y="458"/>
                    <a:pt x="8594" y="442"/>
                    <a:pt x="8546" y="442"/>
                  </a:cubicBezTo>
                  <a:cubicBezTo>
                    <a:pt x="8410" y="442"/>
                    <a:pt x="8346" y="576"/>
                    <a:pt x="8261" y="689"/>
                  </a:cubicBezTo>
                  <a:cubicBezTo>
                    <a:pt x="8070" y="842"/>
                    <a:pt x="7879" y="957"/>
                    <a:pt x="7688" y="1072"/>
                  </a:cubicBezTo>
                  <a:cubicBezTo>
                    <a:pt x="7420" y="1187"/>
                    <a:pt x="7191" y="1340"/>
                    <a:pt x="6961" y="1607"/>
                  </a:cubicBezTo>
                  <a:cubicBezTo>
                    <a:pt x="6808" y="1799"/>
                    <a:pt x="6426" y="1875"/>
                    <a:pt x="6158" y="2028"/>
                  </a:cubicBezTo>
                  <a:cubicBezTo>
                    <a:pt x="6043" y="2066"/>
                    <a:pt x="6005" y="2219"/>
                    <a:pt x="5928" y="2296"/>
                  </a:cubicBezTo>
                  <a:cubicBezTo>
                    <a:pt x="5852" y="2372"/>
                    <a:pt x="5814" y="2525"/>
                    <a:pt x="5737" y="2525"/>
                  </a:cubicBezTo>
                  <a:cubicBezTo>
                    <a:pt x="5125" y="2678"/>
                    <a:pt x="4934" y="3405"/>
                    <a:pt x="4284" y="3558"/>
                  </a:cubicBezTo>
                  <a:cubicBezTo>
                    <a:pt x="4054" y="4285"/>
                    <a:pt x="3213" y="4285"/>
                    <a:pt x="2754" y="4782"/>
                  </a:cubicBezTo>
                  <a:cubicBezTo>
                    <a:pt x="2601" y="4973"/>
                    <a:pt x="2295" y="4973"/>
                    <a:pt x="2372" y="5317"/>
                  </a:cubicBezTo>
                  <a:cubicBezTo>
                    <a:pt x="2142" y="5355"/>
                    <a:pt x="1913" y="5317"/>
                    <a:pt x="1874" y="5585"/>
                  </a:cubicBezTo>
                  <a:cubicBezTo>
                    <a:pt x="1798" y="5929"/>
                    <a:pt x="1530" y="6044"/>
                    <a:pt x="1262" y="6197"/>
                  </a:cubicBezTo>
                  <a:cubicBezTo>
                    <a:pt x="1109" y="6312"/>
                    <a:pt x="918" y="6388"/>
                    <a:pt x="842" y="6503"/>
                  </a:cubicBezTo>
                  <a:cubicBezTo>
                    <a:pt x="536" y="6923"/>
                    <a:pt x="306" y="7344"/>
                    <a:pt x="0" y="7841"/>
                  </a:cubicBezTo>
                  <a:cubicBezTo>
                    <a:pt x="345" y="7765"/>
                    <a:pt x="574" y="7727"/>
                    <a:pt x="803" y="7650"/>
                  </a:cubicBezTo>
                  <a:cubicBezTo>
                    <a:pt x="956" y="7612"/>
                    <a:pt x="1148" y="7535"/>
                    <a:pt x="1262" y="7382"/>
                  </a:cubicBezTo>
                  <a:cubicBezTo>
                    <a:pt x="1568" y="6885"/>
                    <a:pt x="2104" y="6694"/>
                    <a:pt x="2563" y="6426"/>
                  </a:cubicBezTo>
                  <a:cubicBezTo>
                    <a:pt x="2639" y="6350"/>
                    <a:pt x="2792" y="6388"/>
                    <a:pt x="2792" y="6235"/>
                  </a:cubicBezTo>
                  <a:cubicBezTo>
                    <a:pt x="2754" y="5891"/>
                    <a:pt x="3060" y="5776"/>
                    <a:pt x="3251" y="5700"/>
                  </a:cubicBezTo>
                  <a:cubicBezTo>
                    <a:pt x="3825" y="5547"/>
                    <a:pt x="4131" y="5049"/>
                    <a:pt x="4666" y="4820"/>
                  </a:cubicBezTo>
                  <a:cubicBezTo>
                    <a:pt x="4781" y="4743"/>
                    <a:pt x="4858" y="4590"/>
                    <a:pt x="4934" y="4476"/>
                  </a:cubicBezTo>
                  <a:cubicBezTo>
                    <a:pt x="5164" y="4285"/>
                    <a:pt x="5355" y="3940"/>
                    <a:pt x="5584" y="3902"/>
                  </a:cubicBezTo>
                  <a:cubicBezTo>
                    <a:pt x="6005" y="3787"/>
                    <a:pt x="6273" y="3558"/>
                    <a:pt x="6464" y="3214"/>
                  </a:cubicBezTo>
                  <a:cubicBezTo>
                    <a:pt x="6540" y="3137"/>
                    <a:pt x="6617" y="3022"/>
                    <a:pt x="6655" y="3022"/>
                  </a:cubicBezTo>
                  <a:cubicBezTo>
                    <a:pt x="7114" y="2984"/>
                    <a:pt x="7267" y="2602"/>
                    <a:pt x="7573" y="2410"/>
                  </a:cubicBezTo>
                  <a:cubicBezTo>
                    <a:pt x="8147" y="1952"/>
                    <a:pt x="8759" y="1607"/>
                    <a:pt x="9332" y="1148"/>
                  </a:cubicBezTo>
                  <a:cubicBezTo>
                    <a:pt x="9600" y="919"/>
                    <a:pt x="9944" y="728"/>
                    <a:pt x="10059" y="307"/>
                  </a:cubicBezTo>
                  <a:cubicBezTo>
                    <a:pt x="9715" y="192"/>
                    <a:pt x="9447" y="116"/>
                    <a:pt x="9141"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94;p15">
              <a:extLst>
                <a:ext uri="{FF2B5EF4-FFF2-40B4-BE49-F238E27FC236}">
                  <a16:creationId xmlns="" xmlns:a16="http://schemas.microsoft.com/office/drawing/2014/main" id="{34983A9D-0832-4CF7-A7F0-5680196CDCE8}"/>
                </a:ext>
              </a:extLst>
            </p:cNvPr>
            <p:cNvSpPr/>
            <p:nvPr/>
          </p:nvSpPr>
          <p:spPr>
            <a:xfrm>
              <a:off x="2032399" y="2255566"/>
              <a:ext cx="202467" cy="126203"/>
            </a:xfrm>
            <a:custGeom>
              <a:avLst/>
              <a:gdLst/>
              <a:ahLst/>
              <a:cxnLst/>
              <a:rect l="l" t="t" r="r" b="b"/>
              <a:pathLst>
                <a:path w="9868" h="6151" extrusionOk="0">
                  <a:moveTo>
                    <a:pt x="9180" y="1"/>
                  </a:moveTo>
                  <a:cubicBezTo>
                    <a:pt x="8988" y="574"/>
                    <a:pt x="8415" y="383"/>
                    <a:pt x="8032" y="574"/>
                  </a:cubicBezTo>
                  <a:cubicBezTo>
                    <a:pt x="7956" y="613"/>
                    <a:pt x="7803" y="651"/>
                    <a:pt x="7803" y="689"/>
                  </a:cubicBezTo>
                  <a:cubicBezTo>
                    <a:pt x="7764" y="1033"/>
                    <a:pt x="7497" y="1033"/>
                    <a:pt x="7306" y="1072"/>
                  </a:cubicBezTo>
                  <a:cubicBezTo>
                    <a:pt x="6847" y="1148"/>
                    <a:pt x="6502" y="1416"/>
                    <a:pt x="6120" y="1645"/>
                  </a:cubicBezTo>
                  <a:cubicBezTo>
                    <a:pt x="5929" y="1760"/>
                    <a:pt x="5699" y="1951"/>
                    <a:pt x="5508" y="1951"/>
                  </a:cubicBezTo>
                  <a:cubicBezTo>
                    <a:pt x="5202" y="1990"/>
                    <a:pt x="5011" y="1990"/>
                    <a:pt x="5049" y="2372"/>
                  </a:cubicBezTo>
                  <a:cubicBezTo>
                    <a:pt x="5049" y="2406"/>
                    <a:pt x="4867" y="2531"/>
                    <a:pt x="4773" y="2531"/>
                  </a:cubicBezTo>
                  <a:cubicBezTo>
                    <a:pt x="4762" y="2531"/>
                    <a:pt x="4751" y="2529"/>
                    <a:pt x="4743" y="2525"/>
                  </a:cubicBezTo>
                  <a:cubicBezTo>
                    <a:pt x="4705" y="2512"/>
                    <a:pt x="4672" y="2507"/>
                    <a:pt x="4644" y="2507"/>
                  </a:cubicBezTo>
                  <a:cubicBezTo>
                    <a:pt x="4431" y="2507"/>
                    <a:pt x="4486" y="2833"/>
                    <a:pt x="4344" y="2833"/>
                  </a:cubicBezTo>
                  <a:cubicBezTo>
                    <a:pt x="4337" y="2833"/>
                    <a:pt x="4330" y="2832"/>
                    <a:pt x="4322" y="2831"/>
                  </a:cubicBezTo>
                  <a:cubicBezTo>
                    <a:pt x="4251" y="2800"/>
                    <a:pt x="4193" y="2786"/>
                    <a:pt x="4145" y="2786"/>
                  </a:cubicBezTo>
                  <a:cubicBezTo>
                    <a:pt x="4014" y="2786"/>
                    <a:pt x="3958" y="2892"/>
                    <a:pt x="3902" y="3060"/>
                  </a:cubicBezTo>
                  <a:cubicBezTo>
                    <a:pt x="3902" y="3099"/>
                    <a:pt x="3749" y="3137"/>
                    <a:pt x="3672" y="3175"/>
                  </a:cubicBezTo>
                  <a:cubicBezTo>
                    <a:pt x="3557" y="3213"/>
                    <a:pt x="3328" y="3252"/>
                    <a:pt x="3290" y="3328"/>
                  </a:cubicBezTo>
                  <a:cubicBezTo>
                    <a:pt x="3137" y="3672"/>
                    <a:pt x="2907" y="3825"/>
                    <a:pt x="2525" y="3864"/>
                  </a:cubicBezTo>
                  <a:cubicBezTo>
                    <a:pt x="2410" y="3864"/>
                    <a:pt x="2257" y="3940"/>
                    <a:pt x="2219" y="4055"/>
                  </a:cubicBezTo>
                  <a:cubicBezTo>
                    <a:pt x="2028" y="4437"/>
                    <a:pt x="1454" y="4399"/>
                    <a:pt x="1416" y="4896"/>
                  </a:cubicBezTo>
                  <a:cubicBezTo>
                    <a:pt x="1385" y="4927"/>
                    <a:pt x="1329" y="4983"/>
                    <a:pt x="1288" y="4983"/>
                  </a:cubicBezTo>
                  <a:cubicBezTo>
                    <a:pt x="1279" y="4983"/>
                    <a:pt x="1270" y="4980"/>
                    <a:pt x="1263" y="4973"/>
                  </a:cubicBezTo>
                  <a:cubicBezTo>
                    <a:pt x="1213" y="4960"/>
                    <a:pt x="1166" y="4955"/>
                    <a:pt x="1123" y="4955"/>
                  </a:cubicBezTo>
                  <a:cubicBezTo>
                    <a:pt x="769" y="4955"/>
                    <a:pt x="617" y="5334"/>
                    <a:pt x="345" y="5470"/>
                  </a:cubicBezTo>
                  <a:cubicBezTo>
                    <a:pt x="115" y="5546"/>
                    <a:pt x="1" y="5738"/>
                    <a:pt x="154" y="5967"/>
                  </a:cubicBezTo>
                  <a:cubicBezTo>
                    <a:pt x="238" y="6079"/>
                    <a:pt x="342" y="6150"/>
                    <a:pt x="497" y="6150"/>
                  </a:cubicBezTo>
                  <a:cubicBezTo>
                    <a:pt x="554" y="6150"/>
                    <a:pt x="617" y="6141"/>
                    <a:pt x="689" y="6120"/>
                  </a:cubicBezTo>
                  <a:cubicBezTo>
                    <a:pt x="1071" y="5929"/>
                    <a:pt x="1798" y="5546"/>
                    <a:pt x="2028" y="5393"/>
                  </a:cubicBezTo>
                  <a:cubicBezTo>
                    <a:pt x="2295" y="5202"/>
                    <a:pt x="2678" y="5164"/>
                    <a:pt x="2907" y="4973"/>
                  </a:cubicBezTo>
                  <a:cubicBezTo>
                    <a:pt x="3137" y="4743"/>
                    <a:pt x="3366" y="4514"/>
                    <a:pt x="3672" y="4399"/>
                  </a:cubicBezTo>
                  <a:lnTo>
                    <a:pt x="3825" y="4399"/>
                  </a:lnTo>
                  <a:cubicBezTo>
                    <a:pt x="3902" y="4361"/>
                    <a:pt x="4016" y="4361"/>
                    <a:pt x="4093" y="4323"/>
                  </a:cubicBezTo>
                  <a:cubicBezTo>
                    <a:pt x="4361" y="4055"/>
                    <a:pt x="4590" y="3825"/>
                    <a:pt x="4858" y="3558"/>
                  </a:cubicBezTo>
                  <a:cubicBezTo>
                    <a:pt x="4918" y="3578"/>
                    <a:pt x="4971" y="3587"/>
                    <a:pt x="5020" y="3587"/>
                  </a:cubicBezTo>
                  <a:cubicBezTo>
                    <a:pt x="5341" y="3587"/>
                    <a:pt x="5433" y="3193"/>
                    <a:pt x="5699" y="3060"/>
                  </a:cubicBezTo>
                  <a:cubicBezTo>
                    <a:pt x="6388" y="2716"/>
                    <a:pt x="7038" y="2257"/>
                    <a:pt x="7688" y="1837"/>
                  </a:cubicBezTo>
                  <a:cubicBezTo>
                    <a:pt x="7803" y="1798"/>
                    <a:pt x="7803" y="1607"/>
                    <a:pt x="7879" y="1569"/>
                  </a:cubicBezTo>
                  <a:cubicBezTo>
                    <a:pt x="7936" y="1541"/>
                    <a:pt x="7992" y="1533"/>
                    <a:pt x="8047" y="1533"/>
                  </a:cubicBezTo>
                  <a:cubicBezTo>
                    <a:pt x="8107" y="1533"/>
                    <a:pt x="8164" y="1542"/>
                    <a:pt x="8217" y="1542"/>
                  </a:cubicBezTo>
                  <a:cubicBezTo>
                    <a:pt x="8246" y="1542"/>
                    <a:pt x="8274" y="1539"/>
                    <a:pt x="8300" y="1531"/>
                  </a:cubicBezTo>
                  <a:cubicBezTo>
                    <a:pt x="8376" y="1531"/>
                    <a:pt x="8491" y="1454"/>
                    <a:pt x="8453" y="1416"/>
                  </a:cubicBezTo>
                  <a:cubicBezTo>
                    <a:pt x="8453" y="1033"/>
                    <a:pt x="8797" y="995"/>
                    <a:pt x="8988" y="842"/>
                  </a:cubicBezTo>
                  <a:cubicBezTo>
                    <a:pt x="9256" y="613"/>
                    <a:pt x="9524" y="460"/>
                    <a:pt x="9868" y="230"/>
                  </a:cubicBezTo>
                  <a:cubicBezTo>
                    <a:pt x="9600" y="154"/>
                    <a:pt x="9371" y="77"/>
                    <a:pt x="9180"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95;p15">
              <a:extLst>
                <a:ext uri="{FF2B5EF4-FFF2-40B4-BE49-F238E27FC236}">
                  <a16:creationId xmlns="" xmlns:a16="http://schemas.microsoft.com/office/drawing/2014/main" id="{B0FB49DE-C041-4E16-A84D-0EBA09600CB3}"/>
                </a:ext>
              </a:extLst>
            </p:cNvPr>
            <p:cNvSpPr/>
            <p:nvPr/>
          </p:nvSpPr>
          <p:spPr>
            <a:xfrm>
              <a:off x="1989251" y="1849873"/>
              <a:ext cx="149101" cy="121648"/>
            </a:xfrm>
            <a:custGeom>
              <a:avLst/>
              <a:gdLst/>
              <a:ahLst/>
              <a:cxnLst/>
              <a:rect l="l" t="t" r="r" b="b"/>
              <a:pathLst>
                <a:path w="7267" h="5929" extrusionOk="0">
                  <a:moveTo>
                    <a:pt x="7076" y="1"/>
                  </a:moveTo>
                  <a:cubicBezTo>
                    <a:pt x="6617" y="345"/>
                    <a:pt x="6005" y="345"/>
                    <a:pt x="5622" y="842"/>
                  </a:cubicBezTo>
                  <a:cubicBezTo>
                    <a:pt x="5546" y="957"/>
                    <a:pt x="5393" y="995"/>
                    <a:pt x="5240" y="1033"/>
                  </a:cubicBezTo>
                  <a:cubicBezTo>
                    <a:pt x="5125" y="1110"/>
                    <a:pt x="4972" y="1110"/>
                    <a:pt x="4896" y="1186"/>
                  </a:cubicBezTo>
                  <a:cubicBezTo>
                    <a:pt x="4131" y="2066"/>
                    <a:pt x="3098" y="2563"/>
                    <a:pt x="2218" y="3251"/>
                  </a:cubicBezTo>
                  <a:cubicBezTo>
                    <a:pt x="1989" y="3443"/>
                    <a:pt x="1568" y="3557"/>
                    <a:pt x="1530" y="3787"/>
                  </a:cubicBezTo>
                  <a:cubicBezTo>
                    <a:pt x="1453" y="4093"/>
                    <a:pt x="1109" y="4016"/>
                    <a:pt x="1071" y="4284"/>
                  </a:cubicBezTo>
                  <a:cubicBezTo>
                    <a:pt x="1033" y="4514"/>
                    <a:pt x="650" y="4628"/>
                    <a:pt x="459" y="4820"/>
                  </a:cubicBezTo>
                  <a:cubicBezTo>
                    <a:pt x="0" y="5126"/>
                    <a:pt x="0" y="5431"/>
                    <a:pt x="306" y="5929"/>
                  </a:cubicBezTo>
                  <a:cubicBezTo>
                    <a:pt x="994" y="5661"/>
                    <a:pt x="1492" y="5240"/>
                    <a:pt x="2142" y="4667"/>
                  </a:cubicBezTo>
                  <a:cubicBezTo>
                    <a:pt x="2639" y="4208"/>
                    <a:pt x="3213" y="3863"/>
                    <a:pt x="3748" y="3481"/>
                  </a:cubicBezTo>
                  <a:cubicBezTo>
                    <a:pt x="3863" y="3366"/>
                    <a:pt x="3978" y="3328"/>
                    <a:pt x="4092" y="3213"/>
                  </a:cubicBezTo>
                  <a:cubicBezTo>
                    <a:pt x="4360" y="3022"/>
                    <a:pt x="4590" y="2716"/>
                    <a:pt x="4857" y="2601"/>
                  </a:cubicBezTo>
                  <a:cubicBezTo>
                    <a:pt x="5507" y="2372"/>
                    <a:pt x="5852" y="1760"/>
                    <a:pt x="6425" y="1454"/>
                  </a:cubicBezTo>
                  <a:cubicBezTo>
                    <a:pt x="6387" y="1186"/>
                    <a:pt x="6693" y="1263"/>
                    <a:pt x="6770" y="1110"/>
                  </a:cubicBezTo>
                  <a:cubicBezTo>
                    <a:pt x="6884" y="957"/>
                    <a:pt x="7037" y="689"/>
                    <a:pt x="6999" y="651"/>
                  </a:cubicBezTo>
                  <a:cubicBezTo>
                    <a:pt x="6731" y="345"/>
                    <a:pt x="7267" y="460"/>
                    <a:pt x="7190" y="268"/>
                  </a:cubicBezTo>
                  <a:cubicBezTo>
                    <a:pt x="7152" y="192"/>
                    <a:pt x="7114" y="115"/>
                    <a:pt x="7076"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96;p15">
              <a:extLst>
                <a:ext uri="{FF2B5EF4-FFF2-40B4-BE49-F238E27FC236}">
                  <a16:creationId xmlns="" xmlns:a16="http://schemas.microsoft.com/office/drawing/2014/main" id="{103ED6A0-98CD-43AB-A650-9E2AFD403FE8}"/>
                </a:ext>
              </a:extLst>
            </p:cNvPr>
            <p:cNvSpPr/>
            <p:nvPr/>
          </p:nvSpPr>
          <p:spPr>
            <a:xfrm>
              <a:off x="2111658" y="2382692"/>
              <a:ext cx="159318" cy="112231"/>
            </a:xfrm>
            <a:custGeom>
              <a:avLst/>
              <a:gdLst/>
              <a:ahLst/>
              <a:cxnLst/>
              <a:rect l="l" t="t" r="r" b="b"/>
              <a:pathLst>
                <a:path w="7765" h="5470" extrusionOk="0">
                  <a:moveTo>
                    <a:pt x="7344" y="1"/>
                  </a:moveTo>
                  <a:cubicBezTo>
                    <a:pt x="7076" y="192"/>
                    <a:pt x="6770" y="383"/>
                    <a:pt x="6426" y="574"/>
                  </a:cubicBezTo>
                  <a:cubicBezTo>
                    <a:pt x="6234" y="651"/>
                    <a:pt x="6043" y="689"/>
                    <a:pt x="5852" y="727"/>
                  </a:cubicBezTo>
                  <a:cubicBezTo>
                    <a:pt x="5814" y="766"/>
                    <a:pt x="5699" y="766"/>
                    <a:pt x="5699" y="766"/>
                  </a:cubicBezTo>
                  <a:cubicBezTo>
                    <a:pt x="5584" y="1263"/>
                    <a:pt x="5087" y="1263"/>
                    <a:pt x="4781" y="1492"/>
                  </a:cubicBezTo>
                  <a:cubicBezTo>
                    <a:pt x="4500" y="1703"/>
                    <a:pt x="4251" y="2075"/>
                    <a:pt x="3827" y="2075"/>
                  </a:cubicBezTo>
                  <a:cubicBezTo>
                    <a:pt x="3790" y="2075"/>
                    <a:pt x="3751" y="2072"/>
                    <a:pt x="3710" y="2066"/>
                  </a:cubicBezTo>
                  <a:cubicBezTo>
                    <a:pt x="3634" y="2066"/>
                    <a:pt x="3557" y="2257"/>
                    <a:pt x="3481" y="2334"/>
                  </a:cubicBezTo>
                  <a:cubicBezTo>
                    <a:pt x="3404" y="2372"/>
                    <a:pt x="3251" y="2334"/>
                    <a:pt x="3175" y="2410"/>
                  </a:cubicBezTo>
                  <a:cubicBezTo>
                    <a:pt x="2869" y="2601"/>
                    <a:pt x="2639" y="3022"/>
                    <a:pt x="2333" y="3060"/>
                  </a:cubicBezTo>
                  <a:cubicBezTo>
                    <a:pt x="1874" y="3099"/>
                    <a:pt x="1836" y="3634"/>
                    <a:pt x="1415" y="3710"/>
                  </a:cubicBezTo>
                  <a:cubicBezTo>
                    <a:pt x="1339" y="3710"/>
                    <a:pt x="1263" y="3787"/>
                    <a:pt x="1186" y="3825"/>
                  </a:cubicBezTo>
                  <a:cubicBezTo>
                    <a:pt x="1071" y="3902"/>
                    <a:pt x="918" y="3940"/>
                    <a:pt x="804" y="4055"/>
                  </a:cubicBezTo>
                  <a:cubicBezTo>
                    <a:pt x="536" y="4361"/>
                    <a:pt x="268" y="4667"/>
                    <a:pt x="0" y="5011"/>
                  </a:cubicBezTo>
                  <a:cubicBezTo>
                    <a:pt x="0" y="5126"/>
                    <a:pt x="39" y="5240"/>
                    <a:pt x="77" y="5470"/>
                  </a:cubicBezTo>
                  <a:cubicBezTo>
                    <a:pt x="306" y="5393"/>
                    <a:pt x="536" y="5317"/>
                    <a:pt x="727" y="5240"/>
                  </a:cubicBezTo>
                  <a:cubicBezTo>
                    <a:pt x="1377" y="4973"/>
                    <a:pt x="1874" y="4399"/>
                    <a:pt x="2563" y="4208"/>
                  </a:cubicBezTo>
                  <a:cubicBezTo>
                    <a:pt x="2754" y="4131"/>
                    <a:pt x="2869" y="3902"/>
                    <a:pt x="3022" y="3710"/>
                  </a:cubicBezTo>
                  <a:cubicBezTo>
                    <a:pt x="3098" y="3634"/>
                    <a:pt x="3175" y="3481"/>
                    <a:pt x="3290" y="3443"/>
                  </a:cubicBezTo>
                  <a:cubicBezTo>
                    <a:pt x="3787" y="3252"/>
                    <a:pt x="4207" y="2869"/>
                    <a:pt x="4666" y="2601"/>
                  </a:cubicBezTo>
                  <a:cubicBezTo>
                    <a:pt x="5776" y="1989"/>
                    <a:pt x="6732" y="1186"/>
                    <a:pt x="7726" y="383"/>
                  </a:cubicBezTo>
                  <a:cubicBezTo>
                    <a:pt x="7726" y="383"/>
                    <a:pt x="7726" y="307"/>
                    <a:pt x="7764" y="268"/>
                  </a:cubicBezTo>
                  <a:cubicBezTo>
                    <a:pt x="7650" y="192"/>
                    <a:pt x="7535" y="115"/>
                    <a:pt x="7344"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97;p15">
              <a:extLst>
                <a:ext uri="{FF2B5EF4-FFF2-40B4-BE49-F238E27FC236}">
                  <a16:creationId xmlns="" xmlns:a16="http://schemas.microsoft.com/office/drawing/2014/main" id="{64FF247D-4BD4-4DC3-BB09-AA56BCDBEF35}"/>
                </a:ext>
              </a:extLst>
            </p:cNvPr>
            <p:cNvSpPr/>
            <p:nvPr/>
          </p:nvSpPr>
          <p:spPr>
            <a:xfrm>
              <a:off x="2138331" y="2469625"/>
              <a:ext cx="140483" cy="98258"/>
            </a:xfrm>
            <a:custGeom>
              <a:avLst/>
              <a:gdLst/>
              <a:ahLst/>
              <a:cxnLst/>
              <a:rect l="l" t="t" r="r" b="b"/>
              <a:pathLst>
                <a:path w="6847" h="4789" extrusionOk="0">
                  <a:moveTo>
                    <a:pt x="6400" y="0"/>
                  </a:moveTo>
                  <a:cubicBezTo>
                    <a:pt x="6306" y="0"/>
                    <a:pt x="6192" y="43"/>
                    <a:pt x="6044" y="124"/>
                  </a:cubicBezTo>
                  <a:cubicBezTo>
                    <a:pt x="5623" y="315"/>
                    <a:pt x="5240" y="544"/>
                    <a:pt x="4896" y="850"/>
                  </a:cubicBezTo>
                  <a:cubicBezTo>
                    <a:pt x="4677" y="1048"/>
                    <a:pt x="4584" y="1132"/>
                    <a:pt x="4457" y="1132"/>
                  </a:cubicBezTo>
                  <a:cubicBezTo>
                    <a:pt x="4363" y="1132"/>
                    <a:pt x="4251" y="1085"/>
                    <a:pt x="4055" y="1003"/>
                  </a:cubicBezTo>
                  <a:cubicBezTo>
                    <a:pt x="3940" y="1118"/>
                    <a:pt x="3825" y="1195"/>
                    <a:pt x="3711" y="1309"/>
                  </a:cubicBezTo>
                  <a:cubicBezTo>
                    <a:pt x="3864" y="1386"/>
                    <a:pt x="3940" y="1386"/>
                    <a:pt x="4170" y="1501"/>
                  </a:cubicBezTo>
                  <a:cubicBezTo>
                    <a:pt x="3880" y="1597"/>
                    <a:pt x="3645" y="1748"/>
                    <a:pt x="3486" y="1748"/>
                  </a:cubicBezTo>
                  <a:cubicBezTo>
                    <a:pt x="3456" y="1748"/>
                    <a:pt x="3429" y="1742"/>
                    <a:pt x="3405" y="1730"/>
                  </a:cubicBezTo>
                  <a:cubicBezTo>
                    <a:pt x="3318" y="1696"/>
                    <a:pt x="3246" y="1680"/>
                    <a:pt x="3183" y="1680"/>
                  </a:cubicBezTo>
                  <a:cubicBezTo>
                    <a:pt x="2969" y="1680"/>
                    <a:pt x="2873" y="1858"/>
                    <a:pt x="2754" y="2036"/>
                  </a:cubicBezTo>
                  <a:cubicBezTo>
                    <a:pt x="2640" y="2227"/>
                    <a:pt x="2563" y="2418"/>
                    <a:pt x="2449" y="2610"/>
                  </a:cubicBezTo>
                  <a:cubicBezTo>
                    <a:pt x="2255" y="2549"/>
                    <a:pt x="2119" y="2512"/>
                    <a:pt x="2019" y="2512"/>
                  </a:cubicBezTo>
                  <a:cubicBezTo>
                    <a:pt x="1805" y="2512"/>
                    <a:pt x="1762" y="2687"/>
                    <a:pt x="1684" y="3183"/>
                  </a:cubicBezTo>
                  <a:cubicBezTo>
                    <a:pt x="1378" y="3222"/>
                    <a:pt x="957" y="3107"/>
                    <a:pt x="766" y="3489"/>
                  </a:cubicBezTo>
                  <a:cubicBezTo>
                    <a:pt x="842" y="3566"/>
                    <a:pt x="880" y="3642"/>
                    <a:pt x="995" y="3795"/>
                  </a:cubicBezTo>
                  <a:cubicBezTo>
                    <a:pt x="727" y="3719"/>
                    <a:pt x="574" y="3681"/>
                    <a:pt x="345" y="3642"/>
                  </a:cubicBezTo>
                  <a:lnTo>
                    <a:pt x="345" y="3642"/>
                  </a:lnTo>
                  <a:cubicBezTo>
                    <a:pt x="689" y="4101"/>
                    <a:pt x="1" y="4025"/>
                    <a:pt x="39" y="4331"/>
                  </a:cubicBezTo>
                  <a:cubicBezTo>
                    <a:pt x="334" y="4647"/>
                    <a:pt x="489" y="4789"/>
                    <a:pt x="653" y="4789"/>
                  </a:cubicBezTo>
                  <a:cubicBezTo>
                    <a:pt x="786" y="4789"/>
                    <a:pt x="925" y="4694"/>
                    <a:pt x="1148" y="4522"/>
                  </a:cubicBezTo>
                  <a:cubicBezTo>
                    <a:pt x="1416" y="4331"/>
                    <a:pt x="1722" y="4139"/>
                    <a:pt x="1990" y="3948"/>
                  </a:cubicBezTo>
                  <a:cubicBezTo>
                    <a:pt x="2257" y="3757"/>
                    <a:pt x="2563" y="3566"/>
                    <a:pt x="2831" y="3336"/>
                  </a:cubicBezTo>
                  <a:cubicBezTo>
                    <a:pt x="3213" y="2954"/>
                    <a:pt x="3787" y="2839"/>
                    <a:pt x="4055" y="2265"/>
                  </a:cubicBezTo>
                  <a:cubicBezTo>
                    <a:pt x="4170" y="2036"/>
                    <a:pt x="4514" y="1806"/>
                    <a:pt x="4782" y="1730"/>
                  </a:cubicBezTo>
                  <a:cubicBezTo>
                    <a:pt x="5546" y="1462"/>
                    <a:pt x="6235" y="1195"/>
                    <a:pt x="6847" y="697"/>
                  </a:cubicBezTo>
                  <a:cubicBezTo>
                    <a:pt x="6809" y="621"/>
                    <a:pt x="6809" y="544"/>
                    <a:pt x="6770" y="468"/>
                  </a:cubicBezTo>
                  <a:cubicBezTo>
                    <a:pt x="6671" y="146"/>
                    <a:pt x="6572" y="0"/>
                    <a:pt x="6400" y="0"/>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98;p15">
              <a:extLst>
                <a:ext uri="{FF2B5EF4-FFF2-40B4-BE49-F238E27FC236}">
                  <a16:creationId xmlns="" xmlns:a16="http://schemas.microsoft.com/office/drawing/2014/main" id="{31022048-3A12-49E4-BE85-0629C25D464B}"/>
                </a:ext>
              </a:extLst>
            </p:cNvPr>
            <p:cNvSpPr/>
            <p:nvPr/>
          </p:nvSpPr>
          <p:spPr>
            <a:xfrm>
              <a:off x="1975894" y="1805145"/>
              <a:ext cx="124787" cy="118509"/>
            </a:xfrm>
            <a:custGeom>
              <a:avLst/>
              <a:gdLst/>
              <a:ahLst/>
              <a:cxnLst/>
              <a:rect l="l" t="t" r="r" b="b"/>
              <a:pathLst>
                <a:path w="6082" h="5776" extrusionOk="0">
                  <a:moveTo>
                    <a:pt x="5738" y="1"/>
                  </a:moveTo>
                  <a:cubicBezTo>
                    <a:pt x="5470" y="115"/>
                    <a:pt x="5164" y="230"/>
                    <a:pt x="4782" y="383"/>
                  </a:cubicBezTo>
                  <a:cubicBezTo>
                    <a:pt x="4782" y="727"/>
                    <a:pt x="4437" y="880"/>
                    <a:pt x="4170" y="1071"/>
                  </a:cubicBezTo>
                  <a:cubicBezTo>
                    <a:pt x="3978" y="1186"/>
                    <a:pt x="3672" y="1263"/>
                    <a:pt x="3672" y="1377"/>
                  </a:cubicBezTo>
                  <a:cubicBezTo>
                    <a:pt x="3672" y="1798"/>
                    <a:pt x="3328" y="1836"/>
                    <a:pt x="3099" y="1989"/>
                  </a:cubicBezTo>
                  <a:cubicBezTo>
                    <a:pt x="2984" y="2066"/>
                    <a:pt x="2908" y="2219"/>
                    <a:pt x="2793" y="2295"/>
                  </a:cubicBezTo>
                  <a:cubicBezTo>
                    <a:pt x="2181" y="2831"/>
                    <a:pt x="1760" y="3557"/>
                    <a:pt x="1033" y="3940"/>
                  </a:cubicBezTo>
                  <a:cubicBezTo>
                    <a:pt x="919" y="4016"/>
                    <a:pt x="766" y="4208"/>
                    <a:pt x="766" y="4284"/>
                  </a:cubicBezTo>
                  <a:cubicBezTo>
                    <a:pt x="842" y="4590"/>
                    <a:pt x="613" y="4590"/>
                    <a:pt x="460" y="4705"/>
                  </a:cubicBezTo>
                  <a:cubicBezTo>
                    <a:pt x="307" y="4820"/>
                    <a:pt x="154" y="4973"/>
                    <a:pt x="1" y="5087"/>
                  </a:cubicBezTo>
                  <a:cubicBezTo>
                    <a:pt x="77" y="5317"/>
                    <a:pt x="116" y="5508"/>
                    <a:pt x="192" y="5776"/>
                  </a:cubicBezTo>
                  <a:cubicBezTo>
                    <a:pt x="230" y="5776"/>
                    <a:pt x="345" y="5776"/>
                    <a:pt x="422" y="5737"/>
                  </a:cubicBezTo>
                  <a:cubicBezTo>
                    <a:pt x="842" y="5393"/>
                    <a:pt x="1263" y="5087"/>
                    <a:pt x="1569" y="4667"/>
                  </a:cubicBezTo>
                  <a:cubicBezTo>
                    <a:pt x="2104" y="3978"/>
                    <a:pt x="2946" y="3634"/>
                    <a:pt x="3443" y="2907"/>
                  </a:cubicBezTo>
                  <a:cubicBezTo>
                    <a:pt x="4246" y="2563"/>
                    <a:pt x="4705" y="1836"/>
                    <a:pt x="5317" y="1301"/>
                  </a:cubicBezTo>
                  <a:cubicBezTo>
                    <a:pt x="5585" y="1033"/>
                    <a:pt x="6044" y="842"/>
                    <a:pt x="6082" y="459"/>
                  </a:cubicBezTo>
                  <a:cubicBezTo>
                    <a:pt x="5929" y="230"/>
                    <a:pt x="5814" y="115"/>
                    <a:pt x="5738"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99;p15">
              <a:extLst>
                <a:ext uri="{FF2B5EF4-FFF2-40B4-BE49-F238E27FC236}">
                  <a16:creationId xmlns="" xmlns:a16="http://schemas.microsoft.com/office/drawing/2014/main" id="{0AFBCCDC-F804-4215-805F-6884E6E9AA9C}"/>
                </a:ext>
              </a:extLst>
            </p:cNvPr>
            <p:cNvSpPr/>
            <p:nvPr/>
          </p:nvSpPr>
          <p:spPr>
            <a:xfrm>
              <a:off x="800405" y="1544614"/>
              <a:ext cx="94976" cy="266830"/>
            </a:xfrm>
            <a:custGeom>
              <a:avLst/>
              <a:gdLst/>
              <a:ahLst/>
              <a:cxnLst/>
              <a:rect l="l" t="t" r="r" b="b"/>
              <a:pathLst>
                <a:path w="4629" h="13005" extrusionOk="0">
                  <a:moveTo>
                    <a:pt x="4628" y="1"/>
                  </a:moveTo>
                  <a:lnTo>
                    <a:pt x="4628" y="1"/>
                  </a:lnTo>
                  <a:cubicBezTo>
                    <a:pt x="4360" y="192"/>
                    <a:pt x="4093" y="345"/>
                    <a:pt x="3863" y="536"/>
                  </a:cubicBezTo>
                  <a:cubicBezTo>
                    <a:pt x="3825" y="766"/>
                    <a:pt x="3672" y="919"/>
                    <a:pt x="3557" y="1110"/>
                  </a:cubicBezTo>
                  <a:cubicBezTo>
                    <a:pt x="3328" y="1607"/>
                    <a:pt x="3137" y="2066"/>
                    <a:pt x="3175" y="2640"/>
                  </a:cubicBezTo>
                  <a:cubicBezTo>
                    <a:pt x="3175" y="2946"/>
                    <a:pt x="3060" y="3252"/>
                    <a:pt x="2945" y="3558"/>
                  </a:cubicBezTo>
                  <a:cubicBezTo>
                    <a:pt x="2907" y="3711"/>
                    <a:pt x="2792" y="3902"/>
                    <a:pt x="2678" y="4017"/>
                  </a:cubicBezTo>
                  <a:cubicBezTo>
                    <a:pt x="2525" y="4170"/>
                    <a:pt x="2486" y="4284"/>
                    <a:pt x="2563" y="4514"/>
                  </a:cubicBezTo>
                  <a:cubicBezTo>
                    <a:pt x="2639" y="4743"/>
                    <a:pt x="2678" y="5088"/>
                    <a:pt x="2295" y="5202"/>
                  </a:cubicBezTo>
                  <a:cubicBezTo>
                    <a:pt x="2180" y="5241"/>
                    <a:pt x="2066" y="5508"/>
                    <a:pt x="2104" y="5623"/>
                  </a:cubicBezTo>
                  <a:cubicBezTo>
                    <a:pt x="2257" y="6005"/>
                    <a:pt x="1951" y="6235"/>
                    <a:pt x="1836" y="6541"/>
                  </a:cubicBezTo>
                  <a:cubicBezTo>
                    <a:pt x="1683" y="7115"/>
                    <a:pt x="1530" y="7650"/>
                    <a:pt x="1339" y="8186"/>
                  </a:cubicBezTo>
                  <a:cubicBezTo>
                    <a:pt x="1339" y="8300"/>
                    <a:pt x="1339" y="8415"/>
                    <a:pt x="1339" y="8530"/>
                  </a:cubicBezTo>
                  <a:cubicBezTo>
                    <a:pt x="1339" y="8759"/>
                    <a:pt x="1148" y="9601"/>
                    <a:pt x="957" y="9677"/>
                  </a:cubicBezTo>
                  <a:cubicBezTo>
                    <a:pt x="612" y="9830"/>
                    <a:pt x="574" y="10136"/>
                    <a:pt x="574" y="10404"/>
                  </a:cubicBezTo>
                  <a:cubicBezTo>
                    <a:pt x="498" y="10939"/>
                    <a:pt x="536" y="11436"/>
                    <a:pt x="192" y="11895"/>
                  </a:cubicBezTo>
                  <a:cubicBezTo>
                    <a:pt x="77" y="12048"/>
                    <a:pt x="115" y="12316"/>
                    <a:pt x="77" y="12507"/>
                  </a:cubicBezTo>
                  <a:lnTo>
                    <a:pt x="268" y="12507"/>
                  </a:lnTo>
                  <a:cubicBezTo>
                    <a:pt x="77" y="12813"/>
                    <a:pt x="0" y="12890"/>
                    <a:pt x="77" y="13005"/>
                  </a:cubicBezTo>
                  <a:cubicBezTo>
                    <a:pt x="421" y="12546"/>
                    <a:pt x="804" y="12125"/>
                    <a:pt x="1186" y="11704"/>
                  </a:cubicBezTo>
                  <a:cubicBezTo>
                    <a:pt x="1454" y="11169"/>
                    <a:pt x="1530" y="10595"/>
                    <a:pt x="1721" y="10021"/>
                  </a:cubicBezTo>
                  <a:cubicBezTo>
                    <a:pt x="1951" y="9448"/>
                    <a:pt x="1951" y="8836"/>
                    <a:pt x="2372" y="8300"/>
                  </a:cubicBezTo>
                  <a:cubicBezTo>
                    <a:pt x="2448" y="8262"/>
                    <a:pt x="2486" y="8109"/>
                    <a:pt x="2448" y="8033"/>
                  </a:cubicBezTo>
                  <a:cubicBezTo>
                    <a:pt x="2410" y="7421"/>
                    <a:pt x="2792" y="6885"/>
                    <a:pt x="2907" y="6311"/>
                  </a:cubicBezTo>
                  <a:cubicBezTo>
                    <a:pt x="3022" y="5700"/>
                    <a:pt x="3366" y="5126"/>
                    <a:pt x="3443" y="4514"/>
                  </a:cubicBezTo>
                  <a:cubicBezTo>
                    <a:pt x="3481" y="4208"/>
                    <a:pt x="3710" y="4017"/>
                    <a:pt x="3710" y="3711"/>
                  </a:cubicBezTo>
                  <a:cubicBezTo>
                    <a:pt x="3748" y="3328"/>
                    <a:pt x="3825" y="2869"/>
                    <a:pt x="4016" y="2525"/>
                  </a:cubicBezTo>
                  <a:cubicBezTo>
                    <a:pt x="4246" y="2143"/>
                    <a:pt x="4016" y="1645"/>
                    <a:pt x="4399" y="1301"/>
                  </a:cubicBezTo>
                  <a:cubicBezTo>
                    <a:pt x="4437" y="1301"/>
                    <a:pt x="4437" y="1186"/>
                    <a:pt x="4437" y="1110"/>
                  </a:cubicBezTo>
                  <a:cubicBezTo>
                    <a:pt x="4360" y="689"/>
                    <a:pt x="4475" y="345"/>
                    <a:pt x="4628"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100;p15">
              <a:extLst>
                <a:ext uri="{FF2B5EF4-FFF2-40B4-BE49-F238E27FC236}">
                  <a16:creationId xmlns="" xmlns:a16="http://schemas.microsoft.com/office/drawing/2014/main" id="{3A00F850-93B2-4571-8B83-83E2A6E14757}"/>
                </a:ext>
              </a:extLst>
            </p:cNvPr>
            <p:cNvSpPr/>
            <p:nvPr/>
          </p:nvSpPr>
          <p:spPr>
            <a:xfrm>
              <a:off x="722726" y="1583064"/>
              <a:ext cx="94955" cy="281746"/>
            </a:xfrm>
            <a:custGeom>
              <a:avLst/>
              <a:gdLst/>
              <a:ahLst/>
              <a:cxnLst/>
              <a:rect l="l" t="t" r="r" b="b"/>
              <a:pathLst>
                <a:path w="4628" h="13732" extrusionOk="0">
                  <a:moveTo>
                    <a:pt x="4360" y="1"/>
                  </a:moveTo>
                  <a:cubicBezTo>
                    <a:pt x="4131" y="1"/>
                    <a:pt x="3901" y="39"/>
                    <a:pt x="3978" y="269"/>
                  </a:cubicBezTo>
                  <a:cubicBezTo>
                    <a:pt x="4131" y="613"/>
                    <a:pt x="3978" y="766"/>
                    <a:pt x="3786" y="919"/>
                  </a:cubicBezTo>
                  <a:cubicBezTo>
                    <a:pt x="3633" y="1072"/>
                    <a:pt x="3480" y="1225"/>
                    <a:pt x="3404" y="1301"/>
                  </a:cubicBezTo>
                  <a:cubicBezTo>
                    <a:pt x="3442" y="1531"/>
                    <a:pt x="3519" y="1837"/>
                    <a:pt x="3442" y="1913"/>
                  </a:cubicBezTo>
                  <a:cubicBezTo>
                    <a:pt x="3021" y="2372"/>
                    <a:pt x="3136" y="2946"/>
                    <a:pt x="2983" y="3443"/>
                  </a:cubicBezTo>
                  <a:lnTo>
                    <a:pt x="2639" y="3443"/>
                  </a:lnTo>
                  <a:cubicBezTo>
                    <a:pt x="2677" y="3673"/>
                    <a:pt x="2715" y="3902"/>
                    <a:pt x="2754" y="4131"/>
                  </a:cubicBezTo>
                  <a:cubicBezTo>
                    <a:pt x="2639" y="4246"/>
                    <a:pt x="2486" y="4361"/>
                    <a:pt x="2333" y="4514"/>
                  </a:cubicBezTo>
                  <a:cubicBezTo>
                    <a:pt x="2448" y="4743"/>
                    <a:pt x="2486" y="4935"/>
                    <a:pt x="2104" y="5011"/>
                  </a:cubicBezTo>
                  <a:cubicBezTo>
                    <a:pt x="2218" y="5126"/>
                    <a:pt x="2333" y="5202"/>
                    <a:pt x="2448" y="5279"/>
                  </a:cubicBezTo>
                  <a:cubicBezTo>
                    <a:pt x="2295" y="5508"/>
                    <a:pt x="1951" y="5700"/>
                    <a:pt x="2142" y="6120"/>
                  </a:cubicBezTo>
                  <a:cubicBezTo>
                    <a:pt x="2180" y="6159"/>
                    <a:pt x="2027" y="6312"/>
                    <a:pt x="1951" y="6388"/>
                  </a:cubicBezTo>
                  <a:cubicBezTo>
                    <a:pt x="1836" y="6541"/>
                    <a:pt x="1683" y="6656"/>
                    <a:pt x="1530" y="6809"/>
                  </a:cubicBezTo>
                  <a:cubicBezTo>
                    <a:pt x="1912" y="7115"/>
                    <a:pt x="1645" y="7268"/>
                    <a:pt x="1415" y="7421"/>
                  </a:cubicBezTo>
                  <a:cubicBezTo>
                    <a:pt x="1492" y="7497"/>
                    <a:pt x="1568" y="7535"/>
                    <a:pt x="1606" y="7612"/>
                  </a:cubicBezTo>
                  <a:cubicBezTo>
                    <a:pt x="1645" y="7650"/>
                    <a:pt x="1645" y="7765"/>
                    <a:pt x="1645" y="7803"/>
                  </a:cubicBezTo>
                  <a:cubicBezTo>
                    <a:pt x="1339" y="7803"/>
                    <a:pt x="1147" y="7880"/>
                    <a:pt x="1147" y="8109"/>
                  </a:cubicBezTo>
                  <a:cubicBezTo>
                    <a:pt x="1186" y="8453"/>
                    <a:pt x="1224" y="8797"/>
                    <a:pt x="1224" y="9180"/>
                  </a:cubicBezTo>
                  <a:lnTo>
                    <a:pt x="841" y="9180"/>
                  </a:lnTo>
                  <a:cubicBezTo>
                    <a:pt x="880" y="9448"/>
                    <a:pt x="994" y="9715"/>
                    <a:pt x="994" y="9983"/>
                  </a:cubicBezTo>
                  <a:cubicBezTo>
                    <a:pt x="994" y="10251"/>
                    <a:pt x="535" y="10404"/>
                    <a:pt x="803" y="10748"/>
                  </a:cubicBezTo>
                  <a:cubicBezTo>
                    <a:pt x="382" y="10863"/>
                    <a:pt x="612" y="11207"/>
                    <a:pt x="535" y="11436"/>
                  </a:cubicBezTo>
                  <a:cubicBezTo>
                    <a:pt x="344" y="11895"/>
                    <a:pt x="535" y="12393"/>
                    <a:pt x="191" y="12813"/>
                  </a:cubicBezTo>
                  <a:cubicBezTo>
                    <a:pt x="153" y="12890"/>
                    <a:pt x="191" y="13081"/>
                    <a:pt x="38" y="13234"/>
                  </a:cubicBezTo>
                  <a:cubicBezTo>
                    <a:pt x="0" y="13311"/>
                    <a:pt x="38" y="13464"/>
                    <a:pt x="38" y="13540"/>
                  </a:cubicBezTo>
                  <a:cubicBezTo>
                    <a:pt x="38" y="13616"/>
                    <a:pt x="77" y="13693"/>
                    <a:pt x="77" y="13731"/>
                  </a:cubicBezTo>
                  <a:cubicBezTo>
                    <a:pt x="268" y="13655"/>
                    <a:pt x="497" y="13540"/>
                    <a:pt x="688" y="13425"/>
                  </a:cubicBezTo>
                  <a:cubicBezTo>
                    <a:pt x="765" y="13234"/>
                    <a:pt x="803" y="13043"/>
                    <a:pt x="841" y="12813"/>
                  </a:cubicBezTo>
                  <a:cubicBezTo>
                    <a:pt x="956" y="12354"/>
                    <a:pt x="956" y="11857"/>
                    <a:pt x="1186" y="11475"/>
                  </a:cubicBezTo>
                  <a:cubicBezTo>
                    <a:pt x="1377" y="11092"/>
                    <a:pt x="1186" y="10557"/>
                    <a:pt x="1606" y="10251"/>
                  </a:cubicBezTo>
                  <a:cubicBezTo>
                    <a:pt x="1645" y="10251"/>
                    <a:pt x="1645" y="10136"/>
                    <a:pt x="1645" y="10060"/>
                  </a:cubicBezTo>
                  <a:cubicBezTo>
                    <a:pt x="1606" y="9448"/>
                    <a:pt x="2065" y="9027"/>
                    <a:pt x="2065" y="8415"/>
                  </a:cubicBezTo>
                  <a:cubicBezTo>
                    <a:pt x="2065" y="8224"/>
                    <a:pt x="2371" y="7918"/>
                    <a:pt x="2333" y="7841"/>
                  </a:cubicBezTo>
                  <a:cubicBezTo>
                    <a:pt x="2065" y="7535"/>
                    <a:pt x="2448" y="7459"/>
                    <a:pt x="2524" y="7268"/>
                  </a:cubicBezTo>
                  <a:cubicBezTo>
                    <a:pt x="2677" y="6503"/>
                    <a:pt x="2945" y="5776"/>
                    <a:pt x="3174" y="5011"/>
                  </a:cubicBezTo>
                  <a:cubicBezTo>
                    <a:pt x="3289" y="4667"/>
                    <a:pt x="3327" y="4246"/>
                    <a:pt x="3480" y="3940"/>
                  </a:cubicBezTo>
                  <a:cubicBezTo>
                    <a:pt x="3901" y="3137"/>
                    <a:pt x="4016" y="2257"/>
                    <a:pt x="4322" y="1454"/>
                  </a:cubicBezTo>
                  <a:cubicBezTo>
                    <a:pt x="4475" y="995"/>
                    <a:pt x="4628" y="498"/>
                    <a:pt x="4360"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101;p15">
              <a:extLst>
                <a:ext uri="{FF2B5EF4-FFF2-40B4-BE49-F238E27FC236}">
                  <a16:creationId xmlns="" xmlns:a16="http://schemas.microsoft.com/office/drawing/2014/main" id="{F0A44D22-6DB0-4C63-88F3-066C6087DF8F}"/>
                </a:ext>
              </a:extLst>
            </p:cNvPr>
            <p:cNvSpPr/>
            <p:nvPr/>
          </p:nvSpPr>
          <p:spPr>
            <a:xfrm>
              <a:off x="639528" y="1676460"/>
              <a:ext cx="78500" cy="231499"/>
            </a:xfrm>
            <a:custGeom>
              <a:avLst/>
              <a:gdLst/>
              <a:ahLst/>
              <a:cxnLst/>
              <a:rect l="l" t="t" r="r" b="b"/>
              <a:pathLst>
                <a:path w="3826" h="11283" extrusionOk="0">
                  <a:moveTo>
                    <a:pt x="3673" y="0"/>
                  </a:moveTo>
                  <a:cubicBezTo>
                    <a:pt x="3175" y="230"/>
                    <a:pt x="3405" y="803"/>
                    <a:pt x="3061" y="1148"/>
                  </a:cubicBezTo>
                  <a:cubicBezTo>
                    <a:pt x="2793" y="1415"/>
                    <a:pt x="2869" y="1912"/>
                    <a:pt x="2640" y="2257"/>
                  </a:cubicBezTo>
                  <a:cubicBezTo>
                    <a:pt x="2410" y="2601"/>
                    <a:pt x="2372" y="2983"/>
                    <a:pt x="2257" y="3404"/>
                  </a:cubicBezTo>
                  <a:cubicBezTo>
                    <a:pt x="2181" y="3748"/>
                    <a:pt x="1990" y="4054"/>
                    <a:pt x="1913" y="4398"/>
                  </a:cubicBezTo>
                  <a:cubicBezTo>
                    <a:pt x="1646" y="5278"/>
                    <a:pt x="1416" y="6158"/>
                    <a:pt x="1110" y="6999"/>
                  </a:cubicBezTo>
                  <a:cubicBezTo>
                    <a:pt x="766" y="7994"/>
                    <a:pt x="728" y="9064"/>
                    <a:pt x="269" y="9982"/>
                  </a:cubicBezTo>
                  <a:cubicBezTo>
                    <a:pt x="345" y="10441"/>
                    <a:pt x="116" y="10862"/>
                    <a:pt x="1" y="11283"/>
                  </a:cubicBezTo>
                  <a:cubicBezTo>
                    <a:pt x="116" y="11245"/>
                    <a:pt x="230" y="11206"/>
                    <a:pt x="345" y="11168"/>
                  </a:cubicBezTo>
                  <a:cubicBezTo>
                    <a:pt x="422" y="10939"/>
                    <a:pt x="575" y="10709"/>
                    <a:pt x="842" y="10633"/>
                  </a:cubicBezTo>
                  <a:cubicBezTo>
                    <a:pt x="881" y="10594"/>
                    <a:pt x="919" y="10594"/>
                    <a:pt x="957" y="10556"/>
                  </a:cubicBezTo>
                  <a:cubicBezTo>
                    <a:pt x="842" y="10327"/>
                    <a:pt x="881" y="10135"/>
                    <a:pt x="995" y="9868"/>
                  </a:cubicBezTo>
                  <a:cubicBezTo>
                    <a:pt x="1072" y="9944"/>
                    <a:pt x="1110" y="9982"/>
                    <a:pt x="1187" y="10059"/>
                  </a:cubicBezTo>
                  <a:cubicBezTo>
                    <a:pt x="1416" y="9829"/>
                    <a:pt x="1378" y="9600"/>
                    <a:pt x="1148" y="9409"/>
                  </a:cubicBezTo>
                  <a:cubicBezTo>
                    <a:pt x="1301" y="9179"/>
                    <a:pt x="1493" y="8988"/>
                    <a:pt x="1646" y="8797"/>
                  </a:cubicBezTo>
                  <a:cubicBezTo>
                    <a:pt x="1340" y="8414"/>
                    <a:pt x="1340" y="8376"/>
                    <a:pt x="1684" y="8108"/>
                  </a:cubicBezTo>
                  <a:cubicBezTo>
                    <a:pt x="1913" y="7917"/>
                    <a:pt x="1951" y="7726"/>
                    <a:pt x="1875" y="7458"/>
                  </a:cubicBezTo>
                  <a:cubicBezTo>
                    <a:pt x="1875" y="7343"/>
                    <a:pt x="1760" y="7190"/>
                    <a:pt x="1646" y="6884"/>
                  </a:cubicBezTo>
                  <a:lnTo>
                    <a:pt x="1646" y="6884"/>
                  </a:lnTo>
                  <a:cubicBezTo>
                    <a:pt x="1812" y="7007"/>
                    <a:pt x="1927" y="7052"/>
                    <a:pt x="2006" y="7052"/>
                  </a:cubicBezTo>
                  <a:cubicBezTo>
                    <a:pt x="2197" y="7052"/>
                    <a:pt x="2170" y="6786"/>
                    <a:pt x="2143" y="6731"/>
                  </a:cubicBezTo>
                  <a:cubicBezTo>
                    <a:pt x="2066" y="6273"/>
                    <a:pt x="2410" y="5967"/>
                    <a:pt x="2525" y="5622"/>
                  </a:cubicBezTo>
                  <a:cubicBezTo>
                    <a:pt x="2563" y="5584"/>
                    <a:pt x="2563" y="5508"/>
                    <a:pt x="2563" y="5469"/>
                  </a:cubicBezTo>
                  <a:cubicBezTo>
                    <a:pt x="2487" y="5431"/>
                    <a:pt x="2410" y="5393"/>
                    <a:pt x="2372" y="5355"/>
                  </a:cubicBezTo>
                  <a:cubicBezTo>
                    <a:pt x="2525" y="5163"/>
                    <a:pt x="2678" y="5010"/>
                    <a:pt x="2793" y="4857"/>
                  </a:cubicBezTo>
                  <a:cubicBezTo>
                    <a:pt x="3022" y="4551"/>
                    <a:pt x="2487" y="4475"/>
                    <a:pt x="2602" y="4169"/>
                  </a:cubicBezTo>
                  <a:cubicBezTo>
                    <a:pt x="2678" y="4169"/>
                    <a:pt x="2793" y="4169"/>
                    <a:pt x="2946" y="4131"/>
                  </a:cubicBezTo>
                  <a:cubicBezTo>
                    <a:pt x="2984" y="3940"/>
                    <a:pt x="2908" y="3710"/>
                    <a:pt x="3022" y="3557"/>
                  </a:cubicBezTo>
                  <a:cubicBezTo>
                    <a:pt x="3175" y="3213"/>
                    <a:pt x="2984" y="2639"/>
                    <a:pt x="3520" y="2563"/>
                  </a:cubicBezTo>
                  <a:cubicBezTo>
                    <a:pt x="3634" y="1836"/>
                    <a:pt x="3749" y="1186"/>
                    <a:pt x="3826" y="536"/>
                  </a:cubicBezTo>
                  <a:cubicBezTo>
                    <a:pt x="3816" y="517"/>
                    <a:pt x="3790" y="512"/>
                    <a:pt x="3759" y="512"/>
                  </a:cubicBezTo>
                  <a:cubicBezTo>
                    <a:pt x="3728" y="512"/>
                    <a:pt x="3692" y="517"/>
                    <a:pt x="3663" y="517"/>
                  </a:cubicBezTo>
                  <a:cubicBezTo>
                    <a:pt x="3606" y="517"/>
                    <a:pt x="3577" y="497"/>
                    <a:pt x="3673" y="383"/>
                  </a:cubicBezTo>
                  <a:cubicBezTo>
                    <a:pt x="3749" y="230"/>
                    <a:pt x="3787" y="153"/>
                    <a:pt x="3673" y="0"/>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102;p15">
              <a:extLst>
                <a:ext uri="{FF2B5EF4-FFF2-40B4-BE49-F238E27FC236}">
                  <a16:creationId xmlns="" xmlns:a16="http://schemas.microsoft.com/office/drawing/2014/main" id="{2590BB12-28AB-4A6E-BD20-1457A3BC50A4}"/>
                </a:ext>
              </a:extLst>
            </p:cNvPr>
            <p:cNvSpPr/>
            <p:nvPr/>
          </p:nvSpPr>
          <p:spPr>
            <a:xfrm>
              <a:off x="587742" y="1769773"/>
              <a:ext cx="52607" cy="142104"/>
            </a:xfrm>
            <a:custGeom>
              <a:avLst/>
              <a:gdLst/>
              <a:ahLst/>
              <a:cxnLst/>
              <a:rect l="l" t="t" r="r" b="b"/>
              <a:pathLst>
                <a:path w="2564" h="6926" extrusionOk="0">
                  <a:moveTo>
                    <a:pt x="2419" y="1"/>
                  </a:moveTo>
                  <a:cubicBezTo>
                    <a:pt x="2028" y="1"/>
                    <a:pt x="2024" y="319"/>
                    <a:pt x="1951" y="501"/>
                  </a:cubicBezTo>
                  <a:cubicBezTo>
                    <a:pt x="1760" y="998"/>
                    <a:pt x="1645" y="1495"/>
                    <a:pt x="1454" y="1992"/>
                  </a:cubicBezTo>
                  <a:cubicBezTo>
                    <a:pt x="1301" y="2298"/>
                    <a:pt x="1148" y="2604"/>
                    <a:pt x="1148" y="2987"/>
                  </a:cubicBezTo>
                  <a:cubicBezTo>
                    <a:pt x="1148" y="3331"/>
                    <a:pt x="651" y="3560"/>
                    <a:pt x="842" y="4019"/>
                  </a:cubicBezTo>
                  <a:cubicBezTo>
                    <a:pt x="498" y="4631"/>
                    <a:pt x="421" y="5358"/>
                    <a:pt x="230" y="6046"/>
                  </a:cubicBezTo>
                  <a:cubicBezTo>
                    <a:pt x="154" y="6314"/>
                    <a:pt x="77" y="6620"/>
                    <a:pt x="1" y="6926"/>
                  </a:cubicBezTo>
                  <a:cubicBezTo>
                    <a:pt x="230" y="6850"/>
                    <a:pt x="498" y="6850"/>
                    <a:pt x="766" y="6850"/>
                  </a:cubicBezTo>
                  <a:cubicBezTo>
                    <a:pt x="766" y="6811"/>
                    <a:pt x="766" y="6773"/>
                    <a:pt x="804" y="6735"/>
                  </a:cubicBezTo>
                  <a:cubicBezTo>
                    <a:pt x="957" y="6544"/>
                    <a:pt x="842" y="6161"/>
                    <a:pt x="880" y="5855"/>
                  </a:cubicBezTo>
                  <a:cubicBezTo>
                    <a:pt x="919" y="5626"/>
                    <a:pt x="1033" y="5434"/>
                    <a:pt x="1110" y="5205"/>
                  </a:cubicBezTo>
                  <a:lnTo>
                    <a:pt x="1186" y="5205"/>
                  </a:lnTo>
                  <a:cubicBezTo>
                    <a:pt x="1263" y="5205"/>
                    <a:pt x="1339" y="5205"/>
                    <a:pt x="1416" y="5167"/>
                  </a:cubicBezTo>
                  <a:cubicBezTo>
                    <a:pt x="1110" y="4822"/>
                    <a:pt x="1110" y="4822"/>
                    <a:pt x="1225" y="4440"/>
                  </a:cubicBezTo>
                  <a:lnTo>
                    <a:pt x="1225" y="4440"/>
                  </a:lnTo>
                  <a:cubicBezTo>
                    <a:pt x="1301" y="4478"/>
                    <a:pt x="1378" y="4516"/>
                    <a:pt x="1492" y="4555"/>
                  </a:cubicBezTo>
                  <a:cubicBezTo>
                    <a:pt x="1531" y="4172"/>
                    <a:pt x="1301" y="3713"/>
                    <a:pt x="1798" y="3446"/>
                  </a:cubicBezTo>
                  <a:cubicBezTo>
                    <a:pt x="1837" y="3446"/>
                    <a:pt x="1798" y="3293"/>
                    <a:pt x="1798" y="3216"/>
                  </a:cubicBezTo>
                  <a:cubicBezTo>
                    <a:pt x="1798" y="2987"/>
                    <a:pt x="1798" y="2757"/>
                    <a:pt x="1837" y="2489"/>
                  </a:cubicBezTo>
                  <a:cubicBezTo>
                    <a:pt x="1951" y="2489"/>
                    <a:pt x="2028" y="2489"/>
                    <a:pt x="2142" y="2528"/>
                  </a:cubicBezTo>
                  <a:cubicBezTo>
                    <a:pt x="2257" y="1686"/>
                    <a:pt x="2563" y="883"/>
                    <a:pt x="2487" y="3"/>
                  </a:cubicBezTo>
                  <a:cubicBezTo>
                    <a:pt x="2463" y="1"/>
                    <a:pt x="2440" y="1"/>
                    <a:pt x="2419"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103;p15">
              <a:extLst>
                <a:ext uri="{FF2B5EF4-FFF2-40B4-BE49-F238E27FC236}">
                  <a16:creationId xmlns="" xmlns:a16="http://schemas.microsoft.com/office/drawing/2014/main" id="{F66A9B00-F5C0-454B-971D-DB29716984CE}"/>
                </a:ext>
              </a:extLst>
            </p:cNvPr>
            <p:cNvSpPr/>
            <p:nvPr/>
          </p:nvSpPr>
          <p:spPr>
            <a:xfrm>
              <a:off x="714868" y="1676460"/>
              <a:ext cx="800" cy="21"/>
            </a:xfrm>
            <a:custGeom>
              <a:avLst/>
              <a:gdLst/>
              <a:ahLst/>
              <a:cxnLst/>
              <a:rect l="l" t="t" r="r" b="b"/>
              <a:pathLst>
                <a:path w="39" h="1" extrusionOk="0">
                  <a:moveTo>
                    <a:pt x="39" y="0"/>
                  </a:moveTo>
                  <a:cubicBezTo>
                    <a:pt x="39" y="0"/>
                    <a:pt x="39" y="0"/>
                    <a:pt x="39" y="0"/>
                  </a:cubicBezTo>
                  <a:cubicBezTo>
                    <a:pt x="1" y="0"/>
                    <a:pt x="1" y="0"/>
                    <a:pt x="1" y="0"/>
                  </a:cubicBezTo>
                  <a:lnTo>
                    <a:pt x="39" y="0"/>
                  </a:lnTo>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104;p15">
              <a:extLst>
                <a:ext uri="{FF2B5EF4-FFF2-40B4-BE49-F238E27FC236}">
                  <a16:creationId xmlns="" xmlns:a16="http://schemas.microsoft.com/office/drawing/2014/main" id="{6A85D1B1-D2C1-46D7-8E89-45E22370F258}"/>
                </a:ext>
              </a:extLst>
            </p:cNvPr>
            <p:cNvSpPr/>
            <p:nvPr/>
          </p:nvSpPr>
          <p:spPr>
            <a:xfrm>
              <a:off x="715648" y="1668601"/>
              <a:ext cx="11798" cy="7961"/>
            </a:xfrm>
            <a:custGeom>
              <a:avLst/>
              <a:gdLst/>
              <a:ahLst/>
              <a:cxnLst/>
              <a:rect l="l" t="t" r="r" b="b"/>
              <a:pathLst>
                <a:path w="575" h="388" extrusionOk="0">
                  <a:moveTo>
                    <a:pt x="223" y="0"/>
                  </a:moveTo>
                  <a:cubicBezTo>
                    <a:pt x="36" y="0"/>
                    <a:pt x="28" y="88"/>
                    <a:pt x="1" y="383"/>
                  </a:cubicBezTo>
                  <a:cubicBezTo>
                    <a:pt x="21" y="386"/>
                    <a:pt x="40" y="387"/>
                    <a:pt x="58" y="387"/>
                  </a:cubicBezTo>
                  <a:cubicBezTo>
                    <a:pt x="281" y="387"/>
                    <a:pt x="362" y="180"/>
                    <a:pt x="574" y="39"/>
                  </a:cubicBezTo>
                  <a:cubicBezTo>
                    <a:pt x="414" y="16"/>
                    <a:pt x="302" y="0"/>
                    <a:pt x="223" y="0"/>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105;p15">
              <a:extLst>
                <a:ext uri="{FF2B5EF4-FFF2-40B4-BE49-F238E27FC236}">
                  <a16:creationId xmlns="" xmlns:a16="http://schemas.microsoft.com/office/drawing/2014/main" id="{E7F9A82D-4455-4CAD-A2F7-8D1E427AA99D}"/>
                </a:ext>
              </a:extLst>
            </p:cNvPr>
            <p:cNvSpPr/>
            <p:nvPr/>
          </p:nvSpPr>
          <p:spPr>
            <a:xfrm>
              <a:off x="1659658" y="3384213"/>
              <a:ext cx="849876" cy="726299"/>
            </a:xfrm>
            <a:custGeom>
              <a:avLst/>
              <a:gdLst/>
              <a:ahLst/>
              <a:cxnLst/>
              <a:rect l="l" t="t" r="r" b="b"/>
              <a:pathLst>
                <a:path w="41422" h="35399" extrusionOk="0">
                  <a:moveTo>
                    <a:pt x="22987" y="1405"/>
                  </a:moveTo>
                  <a:cubicBezTo>
                    <a:pt x="23093" y="1411"/>
                    <a:pt x="23204" y="1413"/>
                    <a:pt x="23315" y="1413"/>
                  </a:cubicBezTo>
                  <a:cubicBezTo>
                    <a:pt x="23486" y="1413"/>
                    <a:pt x="23661" y="1409"/>
                    <a:pt x="23833" y="1409"/>
                  </a:cubicBezTo>
                  <a:cubicBezTo>
                    <a:pt x="24195" y="1409"/>
                    <a:pt x="24544" y="1429"/>
                    <a:pt x="24822" y="1558"/>
                  </a:cubicBezTo>
                  <a:cubicBezTo>
                    <a:pt x="25067" y="1680"/>
                    <a:pt x="25300" y="1711"/>
                    <a:pt x="25527" y="1711"/>
                  </a:cubicBezTo>
                  <a:cubicBezTo>
                    <a:pt x="25755" y="1711"/>
                    <a:pt x="25978" y="1680"/>
                    <a:pt x="26203" y="1680"/>
                  </a:cubicBezTo>
                  <a:cubicBezTo>
                    <a:pt x="26315" y="1680"/>
                    <a:pt x="26429" y="1688"/>
                    <a:pt x="26543" y="1711"/>
                  </a:cubicBezTo>
                  <a:cubicBezTo>
                    <a:pt x="27232" y="1787"/>
                    <a:pt x="27920" y="1940"/>
                    <a:pt x="28609" y="2055"/>
                  </a:cubicBezTo>
                  <a:cubicBezTo>
                    <a:pt x="28838" y="2284"/>
                    <a:pt x="29029" y="2514"/>
                    <a:pt x="29259" y="2667"/>
                  </a:cubicBezTo>
                  <a:cubicBezTo>
                    <a:pt x="29267" y="2671"/>
                    <a:pt x="29277" y="2673"/>
                    <a:pt x="29288" y="2673"/>
                  </a:cubicBezTo>
                  <a:cubicBezTo>
                    <a:pt x="29376" y="2673"/>
                    <a:pt x="29543" y="2544"/>
                    <a:pt x="29680" y="2476"/>
                  </a:cubicBezTo>
                  <a:cubicBezTo>
                    <a:pt x="29756" y="2552"/>
                    <a:pt x="29833" y="2743"/>
                    <a:pt x="29909" y="2743"/>
                  </a:cubicBezTo>
                  <a:cubicBezTo>
                    <a:pt x="30712" y="2743"/>
                    <a:pt x="31401" y="3240"/>
                    <a:pt x="32051" y="3585"/>
                  </a:cubicBezTo>
                  <a:cubicBezTo>
                    <a:pt x="32739" y="3891"/>
                    <a:pt x="33351" y="4426"/>
                    <a:pt x="34078" y="4656"/>
                  </a:cubicBezTo>
                  <a:cubicBezTo>
                    <a:pt x="34346" y="4770"/>
                    <a:pt x="34499" y="5076"/>
                    <a:pt x="34690" y="5803"/>
                  </a:cubicBezTo>
                  <a:cubicBezTo>
                    <a:pt x="34713" y="5801"/>
                    <a:pt x="34736" y="5800"/>
                    <a:pt x="34758" y="5800"/>
                  </a:cubicBezTo>
                  <a:cubicBezTo>
                    <a:pt x="35219" y="5800"/>
                    <a:pt x="35542" y="6167"/>
                    <a:pt x="35761" y="6568"/>
                  </a:cubicBezTo>
                  <a:cubicBezTo>
                    <a:pt x="36105" y="7142"/>
                    <a:pt x="36449" y="7677"/>
                    <a:pt x="36985" y="8098"/>
                  </a:cubicBezTo>
                  <a:cubicBezTo>
                    <a:pt x="36908" y="8595"/>
                    <a:pt x="37444" y="8671"/>
                    <a:pt x="37558" y="9092"/>
                  </a:cubicBezTo>
                  <a:cubicBezTo>
                    <a:pt x="37635" y="9475"/>
                    <a:pt x="38017" y="9781"/>
                    <a:pt x="38170" y="10201"/>
                  </a:cubicBezTo>
                  <a:cubicBezTo>
                    <a:pt x="38247" y="10507"/>
                    <a:pt x="38208" y="10851"/>
                    <a:pt x="38438" y="11157"/>
                  </a:cubicBezTo>
                  <a:cubicBezTo>
                    <a:pt x="38170" y="11578"/>
                    <a:pt x="38706" y="11808"/>
                    <a:pt x="38667" y="12228"/>
                  </a:cubicBezTo>
                  <a:cubicBezTo>
                    <a:pt x="38667" y="12572"/>
                    <a:pt x="38782" y="12955"/>
                    <a:pt x="38820" y="13299"/>
                  </a:cubicBezTo>
                  <a:cubicBezTo>
                    <a:pt x="38897" y="13796"/>
                    <a:pt x="39126" y="14255"/>
                    <a:pt x="38935" y="14791"/>
                  </a:cubicBezTo>
                  <a:cubicBezTo>
                    <a:pt x="38859" y="15058"/>
                    <a:pt x="39203" y="15441"/>
                    <a:pt x="39165" y="15862"/>
                  </a:cubicBezTo>
                  <a:cubicBezTo>
                    <a:pt x="39126" y="16474"/>
                    <a:pt x="39241" y="17086"/>
                    <a:pt x="39241" y="17697"/>
                  </a:cubicBezTo>
                  <a:cubicBezTo>
                    <a:pt x="39279" y="18386"/>
                    <a:pt x="39203" y="19074"/>
                    <a:pt x="38935" y="19725"/>
                  </a:cubicBezTo>
                  <a:cubicBezTo>
                    <a:pt x="38782" y="20069"/>
                    <a:pt x="38973" y="20528"/>
                    <a:pt x="38553" y="20757"/>
                  </a:cubicBezTo>
                  <a:cubicBezTo>
                    <a:pt x="38629" y="21178"/>
                    <a:pt x="38438" y="21484"/>
                    <a:pt x="38208" y="21828"/>
                  </a:cubicBezTo>
                  <a:cubicBezTo>
                    <a:pt x="38055" y="22019"/>
                    <a:pt x="38361" y="22363"/>
                    <a:pt x="37902" y="22516"/>
                  </a:cubicBezTo>
                  <a:cubicBezTo>
                    <a:pt x="37749" y="22555"/>
                    <a:pt x="37673" y="22975"/>
                    <a:pt x="37635" y="23243"/>
                  </a:cubicBezTo>
                  <a:cubicBezTo>
                    <a:pt x="37482" y="24238"/>
                    <a:pt x="36640" y="24888"/>
                    <a:pt x="36334" y="25806"/>
                  </a:cubicBezTo>
                  <a:cubicBezTo>
                    <a:pt x="36181" y="26341"/>
                    <a:pt x="35761" y="26685"/>
                    <a:pt x="35378" y="27029"/>
                  </a:cubicBezTo>
                  <a:cubicBezTo>
                    <a:pt x="34728" y="27641"/>
                    <a:pt x="34384" y="28559"/>
                    <a:pt x="33542" y="29018"/>
                  </a:cubicBezTo>
                  <a:cubicBezTo>
                    <a:pt x="33466" y="29057"/>
                    <a:pt x="33351" y="29171"/>
                    <a:pt x="33313" y="29248"/>
                  </a:cubicBezTo>
                  <a:cubicBezTo>
                    <a:pt x="33122" y="29783"/>
                    <a:pt x="32663" y="30051"/>
                    <a:pt x="32242" y="30280"/>
                  </a:cubicBezTo>
                  <a:cubicBezTo>
                    <a:pt x="31745" y="30548"/>
                    <a:pt x="31248" y="30778"/>
                    <a:pt x="30865" y="31237"/>
                  </a:cubicBezTo>
                  <a:cubicBezTo>
                    <a:pt x="30827" y="31275"/>
                    <a:pt x="30789" y="31351"/>
                    <a:pt x="30750" y="31351"/>
                  </a:cubicBezTo>
                  <a:cubicBezTo>
                    <a:pt x="29986" y="31351"/>
                    <a:pt x="29527" y="32001"/>
                    <a:pt x="28876" y="32231"/>
                  </a:cubicBezTo>
                  <a:cubicBezTo>
                    <a:pt x="28303" y="32460"/>
                    <a:pt x="27729" y="32575"/>
                    <a:pt x="27194" y="32881"/>
                  </a:cubicBezTo>
                  <a:cubicBezTo>
                    <a:pt x="26620" y="33187"/>
                    <a:pt x="26046" y="33072"/>
                    <a:pt x="25473" y="33149"/>
                  </a:cubicBezTo>
                  <a:cubicBezTo>
                    <a:pt x="24784" y="33235"/>
                    <a:pt x="24074" y="33278"/>
                    <a:pt x="23375" y="33278"/>
                  </a:cubicBezTo>
                  <a:cubicBezTo>
                    <a:pt x="23142" y="33278"/>
                    <a:pt x="22910" y="33273"/>
                    <a:pt x="22681" y="33264"/>
                  </a:cubicBezTo>
                  <a:cubicBezTo>
                    <a:pt x="22260" y="33264"/>
                    <a:pt x="21801" y="33264"/>
                    <a:pt x="21418" y="33187"/>
                  </a:cubicBezTo>
                  <a:cubicBezTo>
                    <a:pt x="21036" y="33149"/>
                    <a:pt x="20730" y="32958"/>
                    <a:pt x="20386" y="32881"/>
                  </a:cubicBezTo>
                  <a:cubicBezTo>
                    <a:pt x="19353" y="32537"/>
                    <a:pt x="18321" y="32154"/>
                    <a:pt x="17326" y="31772"/>
                  </a:cubicBezTo>
                  <a:cubicBezTo>
                    <a:pt x="16982" y="31657"/>
                    <a:pt x="16714" y="31428"/>
                    <a:pt x="16370" y="31275"/>
                  </a:cubicBezTo>
                  <a:cubicBezTo>
                    <a:pt x="15452" y="30778"/>
                    <a:pt x="14534" y="30319"/>
                    <a:pt x="13616" y="29821"/>
                  </a:cubicBezTo>
                  <a:cubicBezTo>
                    <a:pt x="13196" y="29630"/>
                    <a:pt x="12851" y="29248"/>
                    <a:pt x="12469" y="28980"/>
                  </a:cubicBezTo>
                  <a:cubicBezTo>
                    <a:pt x="11819" y="28559"/>
                    <a:pt x="11207" y="28100"/>
                    <a:pt x="10557" y="27718"/>
                  </a:cubicBezTo>
                  <a:cubicBezTo>
                    <a:pt x="9945" y="27297"/>
                    <a:pt x="9371" y="26800"/>
                    <a:pt x="8797" y="26341"/>
                  </a:cubicBezTo>
                  <a:cubicBezTo>
                    <a:pt x="8415" y="26035"/>
                    <a:pt x="8032" y="25691"/>
                    <a:pt x="7688" y="25347"/>
                  </a:cubicBezTo>
                  <a:cubicBezTo>
                    <a:pt x="6885" y="24505"/>
                    <a:pt x="6044" y="23702"/>
                    <a:pt x="5240" y="22861"/>
                  </a:cubicBezTo>
                  <a:cubicBezTo>
                    <a:pt x="4590" y="22249"/>
                    <a:pt x="3864" y="21675"/>
                    <a:pt x="3213" y="21063"/>
                  </a:cubicBezTo>
                  <a:cubicBezTo>
                    <a:pt x="3099" y="20987"/>
                    <a:pt x="3060" y="20872"/>
                    <a:pt x="2984" y="20834"/>
                  </a:cubicBezTo>
                  <a:cubicBezTo>
                    <a:pt x="2601" y="20451"/>
                    <a:pt x="2181" y="20069"/>
                    <a:pt x="1760" y="19686"/>
                  </a:cubicBezTo>
                  <a:cubicBezTo>
                    <a:pt x="1735" y="19674"/>
                    <a:pt x="1696" y="19669"/>
                    <a:pt x="1651" y="19669"/>
                  </a:cubicBezTo>
                  <a:cubicBezTo>
                    <a:pt x="1560" y="19669"/>
                    <a:pt x="1441" y="19686"/>
                    <a:pt x="1339" y="19686"/>
                  </a:cubicBezTo>
                  <a:cubicBezTo>
                    <a:pt x="1225" y="19686"/>
                    <a:pt x="1072" y="19648"/>
                    <a:pt x="842" y="19610"/>
                  </a:cubicBezTo>
                  <a:cubicBezTo>
                    <a:pt x="1531" y="19151"/>
                    <a:pt x="2181" y="18807"/>
                    <a:pt x="2716" y="18309"/>
                  </a:cubicBezTo>
                  <a:cubicBezTo>
                    <a:pt x="3213" y="17850"/>
                    <a:pt x="3596" y="17200"/>
                    <a:pt x="4017" y="16665"/>
                  </a:cubicBezTo>
                  <a:cubicBezTo>
                    <a:pt x="4208" y="16397"/>
                    <a:pt x="4361" y="16129"/>
                    <a:pt x="4628" y="15862"/>
                  </a:cubicBezTo>
                  <a:cubicBezTo>
                    <a:pt x="4973" y="15594"/>
                    <a:pt x="5240" y="15097"/>
                    <a:pt x="5508" y="14676"/>
                  </a:cubicBezTo>
                  <a:cubicBezTo>
                    <a:pt x="5852" y="14026"/>
                    <a:pt x="6197" y="13337"/>
                    <a:pt x="6923" y="13070"/>
                  </a:cubicBezTo>
                  <a:cubicBezTo>
                    <a:pt x="7000" y="13070"/>
                    <a:pt x="7076" y="12955"/>
                    <a:pt x="7076" y="12917"/>
                  </a:cubicBezTo>
                  <a:cubicBezTo>
                    <a:pt x="7229" y="12381"/>
                    <a:pt x="7535" y="11999"/>
                    <a:pt x="7841" y="11578"/>
                  </a:cubicBezTo>
                  <a:cubicBezTo>
                    <a:pt x="8147" y="11234"/>
                    <a:pt x="8415" y="10813"/>
                    <a:pt x="8683" y="10431"/>
                  </a:cubicBezTo>
                  <a:cubicBezTo>
                    <a:pt x="9103" y="9857"/>
                    <a:pt x="9562" y="9245"/>
                    <a:pt x="10059" y="8671"/>
                  </a:cubicBezTo>
                  <a:cubicBezTo>
                    <a:pt x="10786" y="7792"/>
                    <a:pt x="11627" y="7027"/>
                    <a:pt x="12469" y="6224"/>
                  </a:cubicBezTo>
                  <a:cubicBezTo>
                    <a:pt x="12928" y="5803"/>
                    <a:pt x="13463" y="5459"/>
                    <a:pt x="13884" y="5000"/>
                  </a:cubicBezTo>
                  <a:cubicBezTo>
                    <a:pt x="14266" y="4617"/>
                    <a:pt x="14649" y="4235"/>
                    <a:pt x="15108" y="3967"/>
                  </a:cubicBezTo>
                  <a:cubicBezTo>
                    <a:pt x="15567" y="3738"/>
                    <a:pt x="15988" y="3393"/>
                    <a:pt x="16446" y="3164"/>
                  </a:cubicBezTo>
                  <a:cubicBezTo>
                    <a:pt x="16823" y="2944"/>
                    <a:pt x="17226" y="2570"/>
                    <a:pt x="17718" y="2570"/>
                  </a:cubicBezTo>
                  <a:cubicBezTo>
                    <a:pt x="17825" y="2570"/>
                    <a:pt x="17936" y="2587"/>
                    <a:pt x="18053" y="2629"/>
                  </a:cubicBezTo>
                  <a:cubicBezTo>
                    <a:pt x="18129" y="2629"/>
                    <a:pt x="18244" y="2629"/>
                    <a:pt x="18282" y="2590"/>
                  </a:cubicBezTo>
                  <a:cubicBezTo>
                    <a:pt x="18474" y="2131"/>
                    <a:pt x="18894" y="2246"/>
                    <a:pt x="19200" y="2170"/>
                  </a:cubicBezTo>
                  <a:cubicBezTo>
                    <a:pt x="19697" y="2017"/>
                    <a:pt x="20156" y="1825"/>
                    <a:pt x="20654" y="1711"/>
                  </a:cubicBezTo>
                  <a:cubicBezTo>
                    <a:pt x="20845" y="1672"/>
                    <a:pt x="21074" y="1672"/>
                    <a:pt x="21304" y="1672"/>
                  </a:cubicBezTo>
                  <a:cubicBezTo>
                    <a:pt x="21839" y="1672"/>
                    <a:pt x="22336" y="1711"/>
                    <a:pt x="22910" y="1749"/>
                  </a:cubicBezTo>
                  <a:cubicBezTo>
                    <a:pt x="22910" y="1634"/>
                    <a:pt x="22948" y="1519"/>
                    <a:pt x="22987" y="1405"/>
                  </a:cubicBezTo>
                  <a:close/>
                  <a:moveTo>
                    <a:pt x="24453" y="1"/>
                  </a:moveTo>
                  <a:cubicBezTo>
                    <a:pt x="24277" y="1"/>
                    <a:pt x="24105" y="14"/>
                    <a:pt x="23943" y="28"/>
                  </a:cubicBezTo>
                  <a:cubicBezTo>
                    <a:pt x="22757" y="143"/>
                    <a:pt x="21610" y="334"/>
                    <a:pt x="20462" y="563"/>
                  </a:cubicBezTo>
                  <a:cubicBezTo>
                    <a:pt x="18627" y="907"/>
                    <a:pt x="16867" y="1558"/>
                    <a:pt x="15223" y="2476"/>
                  </a:cubicBezTo>
                  <a:cubicBezTo>
                    <a:pt x="14864" y="2704"/>
                    <a:pt x="14506" y="2959"/>
                    <a:pt x="14053" y="2959"/>
                  </a:cubicBezTo>
                  <a:cubicBezTo>
                    <a:pt x="13974" y="2959"/>
                    <a:pt x="13893" y="2952"/>
                    <a:pt x="13808" y="2934"/>
                  </a:cubicBezTo>
                  <a:cubicBezTo>
                    <a:pt x="13731" y="2934"/>
                    <a:pt x="13502" y="3087"/>
                    <a:pt x="13502" y="3164"/>
                  </a:cubicBezTo>
                  <a:cubicBezTo>
                    <a:pt x="13502" y="3279"/>
                    <a:pt x="13616" y="3432"/>
                    <a:pt x="13655" y="3585"/>
                  </a:cubicBezTo>
                  <a:cubicBezTo>
                    <a:pt x="13463" y="3967"/>
                    <a:pt x="12851" y="3814"/>
                    <a:pt x="12775" y="4350"/>
                  </a:cubicBezTo>
                  <a:cubicBezTo>
                    <a:pt x="12775" y="4388"/>
                    <a:pt x="12737" y="4388"/>
                    <a:pt x="12698" y="4388"/>
                  </a:cubicBezTo>
                  <a:cubicBezTo>
                    <a:pt x="12545" y="4311"/>
                    <a:pt x="12431" y="4235"/>
                    <a:pt x="12278" y="4120"/>
                  </a:cubicBezTo>
                  <a:cubicBezTo>
                    <a:pt x="12125" y="4656"/>
                    <a:pt x="11589" y="4770"/>
                    <a:pt x="11322" y="5000"/>
                  </a:cubicBezTo>
                  <a:cubicBezTo>
                    <a:pt x="11360" y="5268"/>
                    <a:pt x="11436" y="5420"/>
                    <a:pt x="11360" y="5535"/>
                  </a:cubicBezTo>
                  <a:cubicBezTo>
                    <a:pt x="11315" y="5648"/>
                    <a:pt x="11253" y="5684"/>
                    <a:pt x="11182" y="5684"/>
                  </a:cubicBezTo>
                  <a:cubicBezTo>
                    <a:pt x="11055" y="5684"/>
                    <a:pt x="10899" y="5566"/>
                    <a:pt x="10761" y="5566"/>
                  </a:cubicBezTo>
                  <a:cubicBezTo>
                    <a:pt x="10716" y="5566"/>
                    <a:pt x="10673" y="5579"/>
                    <a:pt x="10633" y="5612"/>
                  </a:cubicBezTo>
                  <a:cubicBezTo>
                    <a:pt x="10786" y="6032"/>
                    <a:pt x="10365" y="6224"/>
                    <a:pt x="10365" y="6606"/>
                  </a:cubicBezTo>
                  <a:cubicBezTo>
                    <a:pt x="10365" y="6606"/>
                    <a:pt x="10289" y="6644"/>
                    <a:pt x="10212" y="6721"/>
                  </a:cubicBezTo>
                  <a:cubicBezTo>
                    <a:pt x="10098" y="6568"/>
                    <a:pt x="9945" y="6453"/>
                    <a:pt x="9830" y="6338"/>
                  </a:cubicBezTo>
                  <a:cubicBezTo>
                    <a:pt x="9600" y="6721"/>
                    <a:pt x="9371" y="7142"/>
                    <a:pt x="9142" y="7524"/>
                  </a:cubicBezTo>
                  <a:cubicBezTo>
                    <a:pt x="9027" y="7677"/>
                    <a:pt x="8759" y="7677"/>
                    <a:pt x="8683" y="7830"/>
                  </a:cubicBezTo>
                  <a:cubicBezTo>
                    <a:pt x="8568" y="7983"/>
                    <a:pt x="8644" y="8212"/>
                    <a:pt x="8644" y="8442"/>
                  </a:cubicBezTo>
                  <a:cubicBezTo>
                    <a:pt x="8415" y="8365"/>
                    <a:pt x="8300" y="8327"/>
                    <a:pt x="8109" y="8251"/>
                  </a:cubicBezTo>
                  <a:cubicBezTo>
                    <a:pt x="8071" y="8518"/>
                    <a:pt x="7994" y="8786"/>
                    <a:pt x="7956" y="8977"/>
                  </a:cubicBezTo>
                  <a:cubicBezTo>
                    <a:pt x="8109" y="9054"/>
                    <a:pt x="8185" y="9092"/>
                    <a:pt x="8300" y="9130"/>
                  </a:cubicBezTo>
                  <a:cubicBezTo>
                    <a:pt x="7765" y="9475"/>
                    <a:pt x="7612" y="9666"/>
                    <a:pt x="7229" y="10354"/>
                  </a:cubicBezTo>
                  <a:cubicBezTo>
                    <a:pt x="7210" y="10373"/>
                    <a:pt x="7181" y="10373"/>
                    <a:pt x="7148" y="10373"/>
                  </a:cubicBezTo>
                  <a:cubicBezTo>
                    <a:pt x="7114" y="10373"/>
                    <a:pt x="7076" y="10373"/>
                    <a:pt x="7038" y="10392"/>
                  </a:cubicBezTo>
                  <a:cubicBezTo>
                    <a:pt x="6847" y="10469"/>
                    <a:pt x="6617" y="10545"/>
                    <a:pt x="6464" y="10698"/>
                  </a:cubicBezTo>
                  <a:cubicBezTo>
                    <a:pt x="6273" y="10890"/>
                    <a:pt x="6120" y="11119"/>
                    <a:pt x="5967" y="11310"/>
                  </a:cubicBezTo>
                  <a:cubicBezTo>
                    <a:pt x="5891" y="11387"/>
                    <a:pt x="5776" y="11502"/>
                    <a:pt x="5776" y="11578"/>
                  </a:cubicBezTo>
                  <a:cubicBezTo>
                    <a:pt x="5929" y="12114"/>
                    <a:pt x="5546" y="12381"/>
                    <a:pt x="5279" y="12687"/>
                  </a:cubicBezTo>
                  <a:cubicBezTo>
                    <a:pt x="5049" y="12955"/>
                    <a:pt x="5087" y="13376"/>
                    <a:pt x="4820" y="13567"/>
                  </a:cubicBezTo>
                  <a:cubicBezTo>
                    <a:pt x="4475" y="13873"/>
                    <a:pt x="4246" y="14255"/>
                    <a:pt x="3978" y="14638"/>
                  </a:cubicBezTo>
                  <a:cubicBezTo>
                    <a:pt x="3787" y="15020"/>
                    <a:pt x="3213" y="15135"/>
                    <a:pt x="3366" y="15747"/>
                  </a:cubicBezTo>
                  <a:cubicBezTo>
                    <a:pt x="3366" y="15785"/>
                    <a:pt x="3290" y="15862"/>
                    <a:pt x="3252" y="15862"/>
                  </a:cubicBezTo>
                  <a:cubicBezTo>
                    <a:pt x="3217" y="15855"/>
                    <a:pt x="3186" y="15852"/>
                    <a:pt x="3158" y="15852"/>
                  </a:cubicBezTo>
                  <a:cubicBezTo>
                    <a:pt x="2842" y="15852"/>
                    <a:pt x="2895" y="16222"/>
                    <a:pt x="2754" y="16397"/>
                  </a:cubicBezTo>
                  <a:cubicBezTo>
                    <a:pt x="2601" y="16550"/>
                    <a:pt x="2525" y="16780"/>
                    <a:pt x="2372" y="16856"/>
                  </a:cubicBezTo>
                  <a:cubicBezTo>
                    <a:pt x="1990" y="17047"/>
                    <a:pt x="1837" y="17353"/>
                    <a:pt x="1645" y="17697"/>
                  </a:cubicBezTo>
                  <a:cubicBezTo>
                    <a:pt x="1569" y="17850"/>
                    <a:pt x="1416" y="17965"/>
                    <a:pt x="1301" y="18042"/>
                  </a:cubicBezTo>
                  <a:cubicBezTo>
                    <a:pt x="574" y="18424"/>
                    <a:pt x="230" y="19074"/>
                    <a:pt x="1" y="19992"/>
                  </a:cubicBezTo>
                  <a:cubicBezTo>
                    <a:pt x="421" y="20298"/>
                    <a:pt x="804" y="20604"/>
                    <a:pt x="1186" y="20910"/>
                  </a:cubicBezTo>
                  <a:cubicBezTo>
                    <a:pt x="1531" y="21216"/>
                    <a:pt x="1913" y="21522"/>
                    <a:pt x="2295" y="21790"/>
                  </a:cubicBezTo>
                  <a:cubicBezTo>
                    <a:pt x="2640" y="22058"/>
                    <a:pt x="2831" y="22631"/>
                    <a:pt x="3213" y="22861"/>
                  </a:cubicBezTo>
                  <a:cubicBezTo>
                    <a:pt x="3596" y="23128"/>
                    <a:pt x="4093" y="23281"/>
                    <a:pt x="4284" y="23702"/>
                  </a:cubicBezTo>
                  <a:cubicBezTo>
                    <a:pt x="4514" y="24238"/>
                    <a:pt x="4973" y="24544"/>
                    <a:pt x="5355" y="24926"/>
                  </a:cubicBezTo>
                  <a:cubicBezTo>
                    <a:pt x="5967" y="25500"/>
                    <a:pt x="6541" y="26073"/>
                    <a:pt x="7114" y="26647"/>
                  </a:cubicBezTo>
                  <a:cubicBezTo>
                    <a:pt x="7612" y="27182"/>
                    <a:pt x="8262" y="27488"/>
                    <a:pt x="8759" y="27986"/>
                  </a:cubicBezTo>
                  <a:cubicBezTo>
                    <a:pt x="9180" y="28445"/>
                    <a:pt x="9677" y="28712"/>
                    <a:pt x="10174" y="29057"/>
                  </a:cubicBezTo>
                  <a:cubicBezTo>
                    <a:pt x="10327" y="29133"/>
                    <a:pt x="10518" y="29248"/>
                    <a:pt x="10671" y="29363"/>
                  </a:cubicBezTo>
                  <a:cubicBezTo>
                    <a:pt x="11245" y="29821"/>
                    <a:pt x="11666" y="30510"/>
                    <a:pt x="12469" y="30625"/>
                  </a:cubicBezTo>
                  <a:cubicBezTo>
                    <a:pt x="12584" y="30625"/>
                    <a:pt x="12660" y="30854"/>
                    <a:pt x="12813" y="30969"/>
                  </a:cubicBezTo>
                  <a:cubicBezTo>
                    <a:pt x="12956" y="31112"/>
                    <a:pt x="13132" y="31355"/>
                    <a:pt x="13280" y="31355"/>
                  </a:cubicBezTo>
                  <a:cubicBezTo>
                    <a:pt x="13290" y="31355"/>
                    <a:pt x="13300" y="31354"/>
                    <a:pt x="13310" y="31351"/>
                  </a:cubicBezTo>
                  <a:cubicBezTo>
                    <a:pt x="13341" y="31344"/>
                    <a:pt x="13370" y="31341"/>
                    <a:pt x="13395" y="31341"/>
                  </a:cubicBezTo>
                  <a:cubicBezTo>
                    <a:pt x="13656" y="31341"/>
                    <a:pt x="13675" y="31664"/>
                    <a:pt x="13884" y="31734"/>
                  </a:cubicBezTo>
                  <a:cubicBezTo>
                    <a:pt x="14113" y="31810"/>
                    <a:pt x="14343" y="31887"/>
                    <a:pt x="14572" y="32001"/>
                  </a:cubicBezTo>
                  <a:cubicBezTo>
                    <a:pt x="15146" y="32307"/>
                    <a:pt x="15720" y="32652"/>
                    <a:pt x="16332" y="32919"/>
                  </a:cubicBezTo>
                  <a:cubicBezTo>
                    <a:pt x="16867" y="33225"/>
                    <a:pt x="17441" y="33455"/>
                    <a:pt x="17976" y="33761"/>
                  </a:cubicBezTo>
                  <a:cubicBezTo>
                    <a:pt x="18189" y="33903"/>
                    <a:pt x="18402" y="34001"/>
                    <a:pt x="18624" y="34001"/>
                  </a:cubicBezTo>
                  <a:cubicBezTo>
                    <a:pt x="18761" y="34001"/>
                    <a:pt x="18901" y="33963"/>
                    <a:pt x="19047" y="33876"/>
                  </a:cubicBezTo>
                  <a:cubicBezTo>
                    <a:pt x="19124" y="34067"/>
                    <a:pt x="19162" y="34182"/>
                    <a:pt x="19238" y="34296"/>
                  </a:cubicBezTo>
                  <a:cubicBezTo>
                    <a:pt x="19353" y="34258"/>
                    <a:pt x="19468" y="34182"/>
                    <a:pt x="19621" y="34105"/>
                  </a:cubicBezTo>
                  <a:cubicBezTo>
                    <a:pt x="19697" y="34220"/>
                    <a:pt x="19736" y="34373"/>
                    <a:pt x="19812" y="34373"/>
                  </a:cubicBezTo>
                  <a:cubicBezTo>
                    <a:pt x="20271" y="34526"/>
                    <a:pt x="20768" y="34564"/>
                    <a:pt x="21227" y="34793"/>
                  </a:cubicBezTo>
                  <a:cubicBezTo>
                    <a:pt x="21285" y="34832"/>
                    <a:pt x="21371" y="34832"/>
                    <a:pt x="21457" y="34832"/>
                  </a:cubicBezTo>
                  <a:cubicBezTo>
                    <a:pt x="21543" y="34832"/>
                    <a:pt x="21629" y="34832"/>
                    <a:pt x="21686" y="34870"/>
                  </a:cubicBezTo>
                  <a:cubicBezTo>
                    <a:pt x="21843" y="35001"/>
                    <a:pt x="21982" y="35060"/>
                    <a:pt x="22140" y="35060"/>
                  </a:cubicBezTo>
                  <a:cubicBezTo>
                    <a:pt x="22213" y="35060"/>
                    <a:pt x="22290" y="35047"/>
                    <a:pt x="22375" y="35023"/>
                  </a:cubicBezTo>
                  <a:cubicBezTo>
                    <a:pt x="22408" y="35012"/>
                    <a:pt x="22445" y="35007"/>
                    <a:pt x="22483" y="35007"/>
                  </a:cubicBezTo>
                  <a:cubicBezTo>
                    <a:pt x="22576" y="35007"/>
                    <a:pt x="22676" y="35034"/>
                    <a:pt x="22757" y="35061"/>
                  </a:cubicBezTo>
                  <a:cubicBezTo>
                    <a:pt x="23212" y="35238"/>
                    <a:pt x="23650" y="35398"/>
                    <a:pt x="24116" y="35398"/>
                  </a:cubicBezTo>
                  <a:cubicBezTo>
                    <a:pt x="24355" y="35398"/>
                    <a:pt x="24601" y="35356"/>
                    <a:pt x="24861" y="35252"/>
                  </a:cubicBezTo>
                  <a:cubicBezTo>
                    <a:pt x="25090" y="35176"/>
                    <a:pt x="25396" y="35176"/>
                    <a:pt x="25664" y="35176"/>
                  </a:cubicBezTo>
                  <a:cubicBezTo>
                    <a:pt x="26429" y="35138"/>
                    <a:pt x="27155" y="35023"/>
                    <a:pt x="27920" y="34870"/>
                  </a:cubicBezTo>
                  <a:cubicBezTo>
                    <a:pt x="28226" y="34793"/>
                    <a:pt x="28532" y="34640"/>
                    <a:pt x="28838" y="34487"/>
                  </a:cubicBezTo>
                  <a:cubicBezTo>
                    <a:pt x="29106" y="34373"/>
                    <a:pt x="29335" y="34182"/>
                    <a:pt x="29603" y="34067"/>
                  </a:cubicBezTo>
                  <a:cubicBezTo>
                    <a:pt x="30750" y="33608"/>
                    <a:pt x="31668" y="32805"/>
                    <a:pt x="32739" y="32154"/>
                  </a:cubicBezTo>
                  <a:cubicBezTo>
                    <a:pt x="33033" y="31971"/>
                    <a:pt x="33151" y="31540"/>
                    <a:pt x="33532" y="31540"/>
                  </a:cubicBezTo>
                  <a:cubicBezTo>
                    <a:pt x="33548" y="31540"/>
                    <a:pt x="33564" y="31541"/>
                    <a:pt x="33581" y="31543"/>
                  </a:cubicBezTo>
                  <a:cubicBezTo>
                    <a:pt x="33657" y="31122"/>
                    <a:pt x="34001" y="30931"/>
                    <a:pt x="34231" y="30663"/>
                  </a:cubicBezTo>
                  <a:cubicBezTo>
                    <a:pt x="34384" y="30472"/>
                    <a:pt x="34652" y="30357"/>
                    <a:pt x="34690" y="30166"/>
                  </a:cubicBezTo>
                  <a:cubicBezTo>
                    <a:pt x="34766" y="29821"/>
                    <a:pt x="34919" y="29668"/>
                    <a:pt x="35225" y="29592"/>
                  </a:cubicBezTo>
                  <a:cubicBezTo>
                    <a:pt x="35455" y="29515"/>
                    <a:pt x="35646" y="29363"/>
                    <a:pt x="35875" y="29248"/>
                  </a:cubicBezTo>
                  <a:cubicBezTo>
                    <a:pt x="35799" y="29057"/>
                    <a:pt x="35722" y="28904"/>
                    <a:pt x="35646" y="28751"/>
                  </a:cubicBezTo>
                  <a:cubicBezTo>
                    <a:pt x="36755" y="28483"/>
                    <a:pt x="36832" y="28368"/>
                    <a:pt x="36679" y="27450"/>
                  </a:cubicBezTo>
                  <a:cubicBezTo>
                    <a:pt x="36640" y="27450"/>
                    <a:pt x="36717" y="27412"/>
                    <a:pt x="36755" y="27374"/>
                  </a:cubicBezTo>
                  <a:cubicBezTo>
                    <a:pt x="36870" y="27488"/>
                    <a:pt x="36946" y="27603"/>
                    <a:pt x="37099" y="27718"/>
                  </a:cubicBezTo>
                  <a:cubicBezTo>
                    <a:pt x="37023" y="27144"/>
                    <a:pt x="37482" y="26953"/>
                    <a:pt x="37788" y="26647"/>
                  </a:cubicBezTo>
                  <a:cubicBezTo>
                    <a:pt x="38055" y="26379"/>
                    <a:pt x="38361" y="26188"/>
                    <a:pt x="38170" y="25729"/>
                  </a:cubicBezTo>
                  <a:cubicBezTo>
                    <a:pt x="38055" y="25500"/>
                    <a:pt x="38591" y="25347"/>
                    <a:pt x="38285" y="25041"/>
                  </a:cubicBezTo>
                  <a:cubicBezTo>
                    <a:pt x="38438" y="24964"/>
                    <a:pt x="38629" y="24888"/>
                    <a:pt x="38820" y="24849"/>
                  </a:cubicBezTo>
                  <a:cubicBezTo>
                    <a:pt x="38897" y="24811"/>
                    <a:pt x="38973" y="24773"/>
                    <a:pt x="39050" y="24773"/>
                  </a:cubicBezTo>
                  <a:cubicBezTo>
                    <a:pt x="39050" y="24544"/>
                    <a:pt x="38706" y="24276"/>
                    <a:pt x="39241" y="24199"/>
                  </a:cubicBezTo>
                  <a:cubicBezTo>
                    <a:pt x="39432" y="24199"/>
                    <a:pt x="39585" y="23893"/>
                    <a:pt x="39432" y="23626"/>
                  </a:cubicBezTo>
                  <a:cubicBezTo>
                    <a:pt x="39203" y="23320"/>
                    <a:pt x="39624" y="23128"/>
                    <a:pt x="39547" y="22899"/>
                  </a:cubicBezTo>
                  <a:cubicBezTo>
                    <a:pt x="39432" y="22363"/>
                    <a:pt x="40006" y="22708"/>
                    <a:pt x="40044" y="22440"/>
                  </a:cubicBezTo>
                  <a:cubicBezTo>
                    <a:pt x="39968" y="22287"/>
                    <a:pt x="39891" y="22134"/>
                    <a:pt x="39815" y="21981"/>
                  </a:cubicBezTo>
                  <a:cubicBezTo>
                    <a:pt x="39815" y="21905"/>
                    <a:pt x="39853" y="21790"/>
                    <a:pt x="39891" y="21752"/>
                  </a:cubicBezTo>
                  <a:cubicBezTo>
                    <a:pt x="40044" y="21599"/>
                    <a:pt x="40197" y="21522"/>
                    <a:pt x="40350" y="21407"/>
                  </a:cubicBezTo>
                  <a:cubicBezTo>
                    <a:pt x="40235" y="21369"/>
                    <a:pt x="40159" y="21331"/>
                    <a:pt x="40082" y="21254"/>
                  </a:cubicBezTo>
                  <a:cubicBezTo>
                    <a:pt x="40312" y="20987"/>
                    <a:pt x="40541" y="20719"/>
                    <a:pt x="40771" y="20451"/>
                  </a:cubicBezTo>
                  <a:cubicBezTo>
                    <a:pt x="40580" y="20413"/>
                    <a:pt x="40465" y="20375"/>
                    <a:pt x="40350" y="20336"/>
                  </a:cubicBezTo>
                  <a:cubicBezTo>
                    <a:pt x="40503" y="20145"/>
                    <a:pt x="40656" y="19954"/>
                    <a:pt x="40809" y="19801"/>
                  </a:cubicBezTo>
                  <a:cubicBezTo>
                    <a:pt x="40694" y="19572"/>
                    <a:pt x="40656" y="19419"/>
                    <a:pt x="40541" y="19151"/>
                  </a:cubicBezTo>
                  <a:lnTo>
                    <a:pt x="40541" y="19151"/>
                  </a:lnTo>
                  <a:cubicBezTo>
                    <a:pt x="40771" y="19189"/>
                    <a:pt x="40886" y="19189"/>
                    <a:pt x="41039" y="19227"/>
                  </a:cubicBezTo>
                  <a:cubicBezTo>
                    <a:pt x="41077" y="18845"/>
                    <a:pt x="41077" y="18424"/>
                    <a:pt x="41115" y="18042"/>
                  </a:cubicBezTo>
                  <a:cubicBezTo>
                    <a:pt x="41153" y="17315"/>
                    <a:pt x="41421" y="16627"/>
                    <a:pt x="41192" y="15862"/>
                  </a:cubicBezTo>
                  <a:cubicBezTo>
                    <a:pt x="41077" y="15403"/>
                    <a:pt x="41153" y="15097"/>
                    <a:pt x="41268" y="14676"/>
                  </a:cubicBezTo>
                  <a:cubicBezTo>
                    <a:pt x="41039" y="14408"/>
                    <a:pt x="40771" y="14064"/>
                    <a:pt x="41192" y="13682"/>
                  </a:cubicBezTo>
                  <a:cubicBezTo>
                    <a:pt x="41268" y="13605"/>
                    <a:pt x="41230" y="13223"/>
                    <a:pt x="41153" y="13184"/>
                  </a:cubicBezTo>
                  <a:cubicBezTo>
                    <a:pt x="40847" y="12955"/>
                    <a:pt x="40886" y="12725"/>
                    <a:pt x="41000" y="12420"/>
                  </a:cubicBezTo>
                  <a:cubicBezTo>
                    <a:pt x="41000" y="12343"/>
                    <a:pt x="40886" y="12190"/>
                    <a:pt x="40809" y="12037"/>
                  </a:cubicBezTo>
                  <a:cubicBezTo>
                    <a:pt x="40733" y="11922"/>
                    <a:pt x="40656" y="11846"/>
                    <a:pt x="40618" y="11731"/>
                  </a:cubicBezTo>
                  <a:cubicBezTo>
                    <a:pt x="40427" y="11196"/>
                    <a:pt x="40350" y="10660"/>
                    <a:pt x="40159" y="10201"/>
                  </a:cubicBezTo>
                  <a:cubicBezTo>
                    <a:pt x="39930" y="9704"/>
                    <a:pt x="39968" y="9054"/>
                    <a:pt x="39394" y="8786"/>
                  </a:cubicBezTo>
                  <a:cubicBezTo>
                    <a:pt x="39356" y="8748"/>
                    <a:pt x="39356" y="8671"/>
                    <a:pt x="39356" y="8595"/>
                  </a:cubicBezTo>
                  <a:cubicBezTo>
                    <a:pt x="39241" y="8136"/>
                    <a:pt x="38935" y="7371"/>
                    <a:pt x="38706" y="7065"/>
                  </a:cubicBezTo>
                  <a:cubicBezTo>
                    <a:pt x="38208" y="6224"/>
                    <a:pt x="37482" y="5612"/>
                    <a:pt x="36793" y="4923"/>
                  </a:cubicBezTo>
                  <a:cubicBezTo>
                    <a:pt x="36640" y="4770"/>
                    <a:pt x="36449" y="4579"/>
                    <a:pt x="36373" y="4388"/>
                  </a:cubicBezTo>
                  <a:cubicBezTo>
                    <a:pt x="36351" y="4291"/>
                    <a:pt x="36314" y="4260"/>
                    <a:pt x="36270" y="4260"/>
                  </a:cubicBezTo>
                  <a:cubicBezTo>
                    <a:pt x="36198" y="4260"/>
                    <a:pt x="36106" y="4340"/>
                    <a:pt x="36028" y="4340"/>
                  </a:cubicBezTo>
                  <a:cubicBezTo>
                    <a:pt x="35983" y="4340"/>
                    <a:pt x="35943" y="4314"/>
                    <a:pt x="35914" y="4235"/>
                  </a:cubicBezTo>
                  <a:cubicBezTo>
                    <a:pt x="35837" y="4044"/>
                    <a:pt x="35684" y="3891"/>
                    <a:pt x="35531" y="3699"/>
                  </a:cubicBezTo>
                  <a:cubicBezTo>
                    <a:pt x="35493" y="3661"/>
                    <a:pt x="35378" y="3585"/>
                    <a:pt x="35302" y="3585"/>
                  </a:cubicBezTo>
                  <a:cubicBezTo>
                    <a:pt x="34958" y="3585"/>
                    <a:pt x="34881" y="3279"/>
                    <a:pt x="34690" y="3087"/>
                  </a:cubicBezTo>
                  <a:cubicBezTo>
                    <a:pt x="34499" y="2896"/>
                    <a:pt x="34193" y="3049"/>
                    <a:pt x="33963" y="2820"/>
                  </a:cubicBezTo>
                  <a:cubicBezTo>
                    <a:pt x="33542" y="2399"/>
                    <a:pt x="33045" y="2170"/>
                    <a:pt x="32433" y="2017"/>
                  </a:cubicBezTo>
                  <a:cubicBezTo>
                    <a:pt x="31898" y="1902"/>
                    <a:pt x="31362" y="1749"/>
                    <a:pt x="30942" y="1328"/>
                  </a:cubicBezTo>
                  <a:cubicBezTo>
                    <a:pt x="30903" y="1252"/>
                    <a:pt x="30789" y="1213"/>
                    <a:pt x="30712" y="1213"/>
                  </a:cubicBezTo>
                  <a:cubicBezTo>
                    <a:pt x="30368" y="1060"/>
                    <a:pt x="29986" y="1060"/>
                    <a:pt x="29603" y="946"/>
                  </a:cubicBezTo>
                  <a:cubicBezTo>
                    <a:pt x="29305" y="856"/>
                    <a:pt x="29030" y="557"/>
                    <a:pt x="28705" y="557"/>
                  </a:cubicBezTo>
                  <a:cubicBezTo>
                    <a:pt x="28614" y="557"/>
                    <a:pt x="28518" y="581"/>
                    <a:pt x="28417" y="640"/>
                  </a:cubicBezTo>
                  <a:cubicBezTo>
                    <a:pt x="28320" y="543"/>
                    <a:pt x="28213" y="516"/>
                    <a:pt x="28103" y="516"/>
                  </a:cubicBezTo>
                  <a:cubicBezTo>
                    <a:pt x="27969" y="516"/>
                    <a:pt x="27832" y="555"/>
                    <a:pt x="27703" y="555"/>
                  </a:cubicBezTo>
                  <a:cubicBezTo>
                    <a:pt x="27646" y="555"/>
                    <a:pt x="27590" y="548"/>
                    <a:pt x="27538" y="525"/>
                  </a:cubicBezTo>
                  <a:cubicBezTo>
                    <a:pt x="27167" y="313"/>
                    <a:pt x="26796" y="156"/>
                    <a:pt x="26399" y="156"/>
                  </a:cubicBezTo>
                  <a:cubicBezTo>
                    <a:pt x="26224" y="156"/>
                    <a:pt x="26043" y="187"/>
                    <a:pt x="25855" y="257"/>
                  </a:cubicBezTo>
                  <a:cubicBezTo>
                    <a:pt x="25819" y="281"/>
                    <a:pt x="25776" y="290"/>
                    <a:pt x="25731" y="290"/>
                  </a:cubicBezTo>
                  <a:cubicBezTo>
                    <a:pt x="25629" y="290"/>
                    <a:pt x="25513" y="245"/>
                    <a:pt x="25434" y="219"/>
                  </a:cubicBezTo>
                  <a:cubicBezTo>
                    <a:pt x="25113" y="46"/>
                    <a:pt x="24775" y="1"/>
                    <a:pt x="24453"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106;p15">
              <a:extLst>
                <a:ext uri="{FF2B5EF4-FFF2-40B4-BE49-F238E27FC236}">
                  <a16:creationId xmlns="" xmlns:a16="http://schemas.microsoft.com/office/drawing/2014/main" id="{FF856C6E-7957-4E0E-9169-5E3DA5A8A66C}"/>
                </a:ext>
              </a:extLst>
            </p:cNvPr>
            <p:cNvSpPr/>
            <p:nvPr/>
          </p:nvSpPr>
          <p:spPr>
            <a:xfrm>
              <a:off x="1000513" y="565581"/>
              <a:ext cx="677221" cy="763251"/>
            </a:xfrm>
            <a:custGeom>
              <a:avLst/>
              <a:gdLst/>
              <a:ahLst/>
              <a:cxnLst/>
              <a:rect l="l" t="t" r="r" b="b"/>
              <a:pathLst>
                <a:path w="33007" h="37200" extrusionOk="0">
                  <a:moveTo>
                    <a:pt x="18054" y="1289"/>
                  </a:moveTo>
                  <a:cubicBezTo>
                    <a:pt x="18588" y="1289"/>
                    <a:pt x="19113" y="1413"/>
                    <a:pt x="19659" y="1440"/>
                  </a:cubicBezTo>
                  <a:cubicBezTo>
                    <a:pt x="20691" y="1478"/>
                    <a:pt x="21609" y="1784"/>
                    <a:pt x="22527" y="2052"/>
                  </a:cubicBezTo>
                  <a:cubicBezTo>
                    <a:pt x="22642" y="2052"/>
                    <a:pt x="22718" y="2052"/>
                    <a:pt x="22833" y="2090"/>
                  </a:cubicBezTo>
                  <a:cubicBezTo>
                    <a:pt x="23407" y="2435"/>
                    <a:pt x="23980" y="2779"/>
                    <a:pt x="24592" y="3085"/>
                  </a:cubicBezTo>
                  <a:cubicBezTo>
                    <a:pt x="24975" y="3314"/>
                    <a:pt x="25357" y="3467"/>
                    <a:pt x="25816" y="3697"/>
                  </a:cubicBezTo>
                  <a:cubicBezTo>
                    <a:pt x="25931" y="3850"/>
                    <a:pt x="26084" y="4117"/>
                    <a:pt x="26237" y="4423"/>
                  </a:cubicBezTo>
                  <a:cubicBezTo>
                    <a:pt x="26581" y="4500"/>
                    <a:pt x="26925" y="4615"/>
                    <a:pt x="27269" y="4691"/>
                  </a:cubicBezTo>
                  <a:cubicBezTo>
                    <a:pt x="27269" y="4959"/>
                    <a:pt x="27308" y="5227"/>
                    <a:pt x="27308" y="5494"/>
                  </a:cubicBezTo>
                  <a:cubicBezTo>
                    <a:pt x="27499" y="5494"/>
                    <a:pt x="27690" y="5532"/>
                    <a:pt x="27881" y="5609"/>
                  </a:cubicBezTo>
                  <a:cubicBezTo>
                    <a:pt x="27614" y="6106"/>
                    <a:pt x="28532" y="6183"/>
                    <a:pt x="28340" y="6680"/>
                  </a:cubicBezTo>
                  <a:cubicBezTo>
                    <a:pt x="28761" y="6909"/>
                    <a:pt x="28991" y="7254"/>
                    <a:pt x="28991" y="7713"/>
                  </a:cubicBezTo>
                  <a:cubicBezTo>
                    <a:pt x="29144" y="7674"/>
                    <a:pt x="29373" y="7674"/>
                    <a:pt x="29373" y="7674"/>
                  </a:cubicBezTo>
                  <a:cubicBezTo>
                    <a:pt x="29411" y="7865"/>
                    <a:pt x="29411" y="8057"/>
                    <a:pt x="29449" y="8210"/>
                  </a:cubicBezTo>
                  <a:cubicBezTo>
                    <a:pt x="29526" y="8401"/>
                    <a:pt x="29908" y="8210"/>
                    <a:pt x="29908" y="8592"/>
                  </a:cubicBezTo>
                  <a:cubicBezTo>
                    <a:pt x="29870" y="8822"/>
                    <a:pt x="30023" y="9089"/>
                    <a:pt x="30138" y="9434"/>
                  </a:cubicBezTo>
                  <a:cubicBezTo>
                    <a:pt x="30061" y="9510"/>
                    <a:pt x="29985" y="9701"/>
                    <a:pt x="29908" y="9816"/>
                  </a:cubicBezTo>
                  <a:cubicBezTo>
                    <a:pt x="30214" y="10466"/>
                    <a:pt x="30520" y="11116"/>
                    <a:pt x="30826" y="11728"/>
                  </a:cubicBezTo>
                  <a:cubicBezTo>
                    <a:pt x="30865" y="11805"/>
                    <a:pt x="31056" y="11805"/>
                    <a:pt x="31209" y="11843"/>
                  </a:cubicBezTo>
                  <a:cubicBezTo>
                    <a:pt x="31018" y="11958"/>
                    <a:pt x="30865" y="12073"/>
                    <a:pt x="30673" y="12226"/>
                  </a:cubicBezTo>
                  <a:cubicBezTo>
                    <a:pt x="30750" y="12493"/>
                    <a:pt x="30826" y="12761"/>
                    <a:pt x="30941" y="13182"/>
                  </a:cubicBezTo>
                  <a:cubicBezTo>
                    <a:pt x="31056" y="12837"/>
                    <a:pt x="31132" y="12608"/>
                    <a:pt x="31247" y="12340"/>
                  </a:cubicBezTo>
                  <a:cubicBezTo>
                    <a:pt x="31324" y="12455"/>
                    <a:pt x="31400" y="12532"/>
                    <a:pt x="31400" y="12608"/>
                  </a:cubicBezTo>
                  <a:cubicBezTo>
                    <a:pt x="31400" y="12837"/>
                    <a:pt x="31324" y="13105"/>
                    <a:pt x="31362" y="13373"/>
                  </a:cubicBezTo>
                  <a:cubicBezTo>
                    <a:pt x="31362" y="13679"/>
                    <a:pt x="31285" y="14061"/>
                    <a:pt x="31438" y="14214"/>
                  </a:cubicBezTo>
                  <a:cubicBezTo>
                    <a:pt x="31897" y="14712"/>
                    <a:pt x="31477" y="15170"/>
                    <a:pt x="31515" y="15629"/>
                  </a:cubicBezTo>
                  <a:cubicBezTo>
                    <a:pt x="31515" y="15782"/>
                    <a:pt x="31324" y="15935"/>
                    <a:pt x="31209" y="16127"/>
                  </a:cubicBezTo>
                  <a:cubicBezTo>
                    <a:pt x="31285" y="16203"/>
                    <a:pt x="31477" y="16394"/>
                    <a:pt x="31706" y="16547"/>
                  </a:cubicBezTo>
                  <a:cubicBezTo>
                    <a:pt x="31477" y="16624"/>
                    <a:pt x="31324" y="16700"/>
                    <a:pt x="31094" y="16777"/>
                  </a:cubicBezTo>
                  <a:cubicBezTo>
                    <a:pt x="31324" y="17159"/>
                    <a:pt x="31783" y="17542"/>
                    <a:pt x="31132" y="17924"/>
                  </a:cubicBezTo>
                  <a:cubicBezTo>
                    <a:pt x="31247" y="18498"/>
                    <a:pt x="30979" y="19072"/>
                    <a:pt x="30865" y="19645"/>
                  </a:cubicBezTo>
                  <a:cubicBezTo>
                    <a:pt x="30865" y="19684"/>
                    <a:pt x="31018" y="19722"/>
                    <a:pt x="31094" y="19798"/>
                  </a:cubicBezTo>
                  <a:cubicBezTo>
                    <a:pt x="30865" y="20028"/>
                    <a:pt x="30482" y="20142"/>
                    <a:pt x="30482" y="20563"/>
                  </a:cubicBezTo>
                  <a:cubicBezTo>
                    <a:pt x="30482" y="20793"/>
                    <a:pt x="30176" y="20984"/>
                    <a:pt x="30061" y="21213"/>
                  </a:cubicBezTo>
                  <a:cubicBezTo>
                    <a:pt x="29717" y="21902"/>
                    <a:pt x="29411" y="22628"/>
                    <a:pt x="28914" y="23279"/>
                  </a:cubicBezTo>
                  <a:cubicBezTo>
                    <a:pt x="29029" y="23699"/>
                    <a:pt x="28187" y="23699"/>
                    <a:pt x="28455" y="24158"/>
                  </a:cubicBezTo>
                  <a:cubicBezTo>
                    <a:pt x="28187" y="24388"/>
                    <a:pt x="28226" y="24847"/>
                    <a:pt x="27728" y="24885"/>
                  </a:cubicBezTo>
                  <a:cubicBezTo>
                    <a:pt x="27499" y="25918"/>
                    <a:pt x="26275" y="26338"/>
                    <a:pt x="25969" y="27333"/>
                  </a:cubicBezTo>
                  <a:cubicBezTo>
                    <a:pt x="25969" y="27447"/>
                    <a:pt x="25740" y="27524"/>
                    <a:pt x="25625" y="27639"/>
                  </a:cubicBezTo>
                  <a:cubicBezTo>
                    <a:pt x="25510" y="27753"/>
                    <a:pt x="25319" y="27868"/>
                    <a:pt x="25204" y="27983"/>
                  </a:cubicBezTo>
                  <a:cubicBezTo>
                    <a:pt x="24631" y="28710"/>
                    <a:pt x="24057" y="29474"/>
                    <a:pt x="23445" y="30163"/>
                  </a:cubicBezTo>
                  <a:cubicBezTo>
                    <a:pt x="23215" y="30431"/>
                    <a:pt x="22948" y="30622"/>
                    <a:pt x="22680" y="30851"/>
                  </a:cubicBezTo>
                  <a:cubicBezTo>
                    <a:pt x="22450" y="31043"/>
                    <a:pt x="22183" y="31272"/>
                    <a:pt x="21953" y="31463"/>
                  </a:cubicBezTo>
                  <a:cubicBezTo>
                    <a:pt x="21647" y="31731"/>
                    <a:pt x="21380" y="31960"/>
                    <a:pt x="21112" y="32228"/>
                  </a:cubicBezTo>
                  <a:cubicBezTo>
                    <a:pt x="20959" y="32381"/>
                    <a:pt x="20691" y="32496"/>
                    <a:pt x="20653" y="32649"/>
                  </a:cubicBezTo>
                  <a:cubicBezTo>
                    <a:pt x="20538" y="33031"/>
                    <a:pt x="20232" y="33223"/>
                    <a:pt x="19964" y="33490"/>
                  </a:cubicBezTo>
                  <a:cubicBezTo>
                    <a:pt x="19391" y="34064"/>
                    <a:pt x="18817" y="34638"/>
                    <a:pt x="18435" y="35403"/>
                  </a:cubicBezTo>
                  <a:cubicBezTo>
                    <a:pt x="18384" y="35505"/>
                    <a:pt x="18146" y="35573"/>
                    <a:pt x="17936" y="35573"/>
                  </a:cubicBezTo>
                  <a:cubicBezTo>
                    <a:pt x="17831" y="35573"/>
                    <a:pt x="17733" y="35556"/>
                    <a:pt x="17670" y="35517"/>
                  </a:cubicBezTo>
                  <a:cubicBezTo>
                    <a:pt x="17364" y="35326"/>
                    <a:pt x="16905" y="35403"/>
                    <a:pt x="16714" y="34982"/>
                  </a:cubicBezTo>
                  <a:cubicBezTo>
                    <a:pt x="16599" y="34714"/>
                    <a:pt x="15987" y="34982"/>
                    <a:pt x="15987" y="34485"/>
                  </a:cubicBezTo>
                  <a:cubicBezTo>
                    <a:pt x="15987" y="34446"/>
                    <a:pt x="15719" y="34408"/>
                    <a:pt x="15566" y="34370"/>
                  </a:cubicBezTo>
                  <a:cubicBezTo>
                    <a:pt x="15337" y="34293"/>
                    <a:pt x="15145" y="34179"/>
                    <a:pt x="14954" y="34102"/>
                  </a:cubicBezTo>
                  <a:cubicBezTo>
                    <a:pt x="14687" y="33988"/>
                    <a:pt x="14801" y="33605"/>
                    <a:pt x="14342" y="33567"/>
                  </a:cubicBezTo>
                  <a:cubicBezTo>
                    <a:pt x="14113" y="33529"/>
                    <a:pt x="13922" y="33108"/>
                    <a:pt x="13654" y="32993"/>
                  </a:cubicBezTo>
                  <a:cubicBezTo>
                    <a:pt x="13430" y="32897"/>
                    <a:pt x="13286" y="32613"/>
                    <a:pt x="13021" y="32613"/>
                  </a:cubicBezTo>
                  <a:cubicBezTo>
                    <a:pt x="12969" y="32613"/>
                    <a:pt x="12913" y="32624"/>
                    <a:pt x="12851" y="32649"/>
                  </a:cubicBezTo>
                  <a:lnTo>
                    <a:pt x="12774" y="32649"/>
                  </a:lnTo>
                  <a:cubicBezTo>
                    <a:pt x="12507" y="32152"/>
                    <a:pt x="11856" y="32190"/>
                    <a:pt x="11512" y="31846"/>
                  </a:cubicBezTo>
                  <a:cubicBezTo>
                    <a:pt x="11130" y="31502"/>
                    <a:pt x="10824" y="31119"/>
                    <a:pt x="10403" y="30813"/>
                  </a:cubicBezTo>
                  <a:cubicBezTo>
                    <a:pt x="9868" y="30392"/>
                    <a:pt x="9523" y="29780"/>
                    <a:pt x="8835" y="29474"/>
                  </a:cubicBezTo>
                  <a:cubicBezTo>
                    <a:pt x="8491" y="29322"/>
                    <a:pt x="8261" y="28939"/>
                    <a:pt x="7955" y="28710"/>
                  </a:cubicBezTo>
                  <a:cubicBezTo>
                    <a:pt x="7841" y="28595"/>
                    <a:pt x="7726" y="28480"/>
                    <a:pt x="7573" y="28442"/>
                  </a:cubicBezTo>
                  <a:cubicBezTo>
                    <a:pt x="7229" y="28365"/>
                    <a:pt x="7076" y="28136"/>
                    <a:pt x="6923" y="27868"/>
                  </a:cubicBezTo>
                  <a:cubicBezTo>
                    <a:pt x="6808" y="27600"/>
                    <a:pt x="6617" y="27333"/>
                    <a:pt x="6234" y="27256"/>
                  </a:cubicBezTo>
                  <a:cubicBezTo>
                    <a:pt x="5928" y="27180"/>
                    <a:pt x="5699" y="26797"/>
                    <a:pt x="5546" y="26530"/>
                  </a:cubicBezTo>
                  <a:cubicBezTo>
                    <a:pt x="5278" y="26071"/>
                    <a:pt x="4857" y="25688"/>
                    <a:pt x="4628" y="25267"/>
                  </a:cubicBezTo>
                  <a:cubicBezTo>
                    <a:pt x="4284" y="24694"/>
                    <a:pt x="3672" y="24235"/>
                    <a:pt x="3672" y="23470"/>
                  </a:cubicBezTo>
                  <a:cubicBezTo>
                    <a:pt x="3672" y="23049"/>
                    <a:pt x="3327" y="22628"/>
                    <a:pt x="3136" y="22246"/>
                  </a:cubicBezTo>
                  <a:cubicBezTo>
                    <a:pt x="2945" y="21902"/>
                    <a:pt x="2716" y="21634"/>
                    <a:pt x="2754" y="21213"/>
                  </a:cubicBezTo>
                  <a:cubicBezTo>
                    <a:pt x="2754" y="21099"/>
                    <a:pt x="2677" y="20946"/>
                    <a:pt x="2601" y="20831"/>
                  </a:cubicBezTo>
                  <a:cubicBezTo>
                    <a:pt x="2563" y="20678"/>
                    <a:pt x="2180" y="18995"/>
                    <a:pt x="2180" y="18880"/>
                  </a:cubicBezTo>
                  <a:cubicBezTo>
                    <a:pt x="2180" y="18689"/>
                    <a:pt x="2180" y="18498"/>
                    <a:pt x="2180" y="18268"/>
                  </a:cubicBezTo>
                  <a:cubicBezTo>
                    <a:pt x="2142" y="18039"/>
                    <a:pt x="2104" y="17809"/>
                    <a:pt x="2104" y="17618"/>
                  </a:cubicBezTo>
                  <a:cubicBezTo>
                    <a:pt x="2104" y="17427"/>
                    <a:pt x="2180" y="17236"/>
                    <a:pt x="2180" y="17083"/>
                  </a:cubicBezTo>
                  <a:cubicBezTo>
                    <a:pt x="2180" y="16662"/>
                    <a:pt x="2027" y="16241"/>
                    <a:pt x="2104" y="15859"/>
                  </a:cubicBezTo>
                  <a:cubicBezTo>
                    <a:pt x="2218" y="15476"/>
                    <a:pt x="2065" y="15094"/>
                    <a:pt x="2104" y="14712"/>
                  </a:cubicBezTo>
                  <a:cubicBezTo>
                    <a:pt x="2218" y="14100"/>
                    <a:pt x="2371" y="13526"/>
                    <a:pt x="2563" y="12914"/>
                  </a:cubicBezTo>
                  <a:cubicBezTo>
                    <a:pt x="2754" y="12379"/>
                    <a:pt x="3022" y="11881"/>
                    <a:pt x="3213" y="11384"/>
                  </a:cubicBezTo>
                  <a:cubicBezTo>
                    <a:pt x="3366" y="10925"/>
                    <a:pt x="3480" y="10504"/>
                    <a:pt x="3863" y="10198"/>
                  </a:cubicBezTo>
                  <a:cubicBezTo>
                    <a:pt x="3939" y="10122"/>
                    <a:pt x="4016" y="10007"/>
                    <a:pt x="4054" y="9893"/>
                  </a:cubicBezTo>
                  <a:cubicBezTo>
                    <a:pt x="4475" y="8745"/>
                    <a:pt x="5125" y="7751"/>
                    <a:pt x="5928" y="6986"/>
                  </a:cubicBezTo>
                  <a:cubicBezTo>
                    <a:pt x="6119" y="6795"/>
                    <a:pt x="6272" y="6565"/>
                    <a:pt x="6425" y="6374"/>
                  </a:cubicBezTo>
                  <a:cubicBezTo>
                    <a:pt x="6578" y="6221"/>
                    <a:pt x="6655" y="6030"/>
                    <a:pt x="6808" y="5953"/>
                  </a:cubicBezTo>
                  <a:cubicBezTo>
                    <a:pt x="7152" y="5800"/>
                    <a:pt x="7420" y="5571"/>
                    <a:pt x="7573" y="5188"/>
                  </a:cubicBezTo>
                  <a:cubicBezTo>
                    <a:pt x="7688" y="4921"/>
                    <a:pt x="8376" y="4959"/>
                    <a:pt x="8185" y="4423"/>
                  </a:cubicBezTo>
                  <a:cubicBezTo>
                    <a:pt x="8605" y="4156"/>
                    <a:pt x="9064" y="3850"/>
                    <a:pt x="9485" y="3582"/>
                  </a:cubicBezTo>
                  <a:cubicBezTo>
                    <a:pt x="9600" y="3505"/>
                    <a:pt x="9829" y="3544"/>
                    <a:pt x="9868" y="3467"/>
                  </a:cubicBezTo>
                  <a:cubicBezTo>
                    <a:pt x="10288" y="2855"/>
                    <a:pt x="11053" y="2779"/>
                    <a:pt x="11665" y="2511"/>
                  </a:cubicBezTo>
                  <a:cubicBezTo>
                    <a:pt x="11790" y="2449"/>
                    <a:pt x="11940" y="2386"/>
                    <a:pt x="12054" y="2386"/>
                  </a:cubicBezTo>
                  <a:cubicBezTo>
                    <a:pt x="12079" y="2386"/>
                    <a:pt x="12103" y="2389"/>
                    <a:pt x="12124" y="2396"/>
                  </a:cubicBezTo>
                  <a:cubicBezTo>
                    <a:pt x="12190" y="2423"/>
                    <a:pt x="12244" y="2434"/>
                    <a:pt x="12291" y="2434"/>
                  </a:cubicBezTo>
                  <a:cubicBezTo>
                    <a:pt x="12513" y="2434"/>
                    <a:pt x="12546" y="2166"/>
                    <a:pt x="12736" y="1976"/>
                  </a:cubicBezTo>
                  <a:cubicBezTo>
                    <a:pt x="12900" y="2050"/>
                    <a:pt x="13046" y="2084"/>
                    <a:pt x="13187" y="2084"/>
                  </a:cubicBezTo>
                  <a:cubicBezTo>
                    <a:pt x="13407" y="2084"/>
                    <a:pt x="13612" y="2001"/>
                    <a:pt x="13845" y="1861"/>
                  </a:cubicBezTo>
                  <a:cubicBezTo>
                    <a:pt x="14725" y="1287"/>
                    <a:pt x="15834" y="1402"/>
                    <a:pt x="16867" y="1325"/>
                  </a:cubicBezTo>
                  <a:cubicBezTo>
                    <a:pt x="16989" y="1325"/>
                    <a:pt x="17136" y="1374"/>
                    <a:pt x="17288" y="1374"/>
                  </a:cubicBezTo>
                  <a:cubicBezTo>
                    <a:pt x="17326" y="1374"/>
                    <a:pt x="17364" y="1371"/>
                    <a:pt x="17402" y="1364"/>
                  </a:cubicBezTo>
                  <a:cubicBezTo>
                    <a:pt x="17622" y="1309"/>
                    <a:pt x="17838" y="1289"/>
                    <a:pt x="18054" y="1289"/>
                  </a:cubicBezTo>
                  <a:close/>
                  <a:moveTo>
                    <a:pt x="17237" y="0"/>
                  </a:moveTo>
                  <a:cubicBezTo>
                    <a:pt x="17197" y="0"/>
                    <a:pt x="17151" y="18"/>
                    <a:pt x="17096" y="63"/>
                  </a:cubicBezTo>
                  <a:cubicBezTo>
                    <a:pt x="16905" y="216"/>
                    <a:pt x="16704" y="255"/>
                    <a:pt x="16498" y="255"/>
                  </a:cubicBezTo>
                  <a:cubicBezTo>
                    <a:pt x="16293" y="255"/>
                    <a:pt x="16083" y="216"/>
                    <a:pt x="15872" y="216"/>
                  </a:cubicBezTo>
                  <a:cubicBezTo>
                    <a:pt x="15681" y="216"/>
                    <a:pt x="15502" y="157"/>
                    <a:pt x="15308" y="157"/>
                  </a:cubicBezTo>
                  <a:cubicBezTo>
                    <a:pt x="15153" y="157"/>
                    <a:pt x="14988" y="195"/>
                    <a:pt x="14801" y="331"/>
                  </a:cubicBezTo>
                  <a:cubicBezTo>
                    <a:pt x="14495" y="522"/>
                    <a:pt x="13922" y="369"/>
                    <a:pt x="13539" y="522"/>
                  </a:cubicBezTo>
                  <a:cubicBezTo>
                    <a:pt x="13157" y="713"/>
                    <a:pt x="12698" y="828"/>
                    <a:pt x="12354" y="828"/>
                  </a:cubicBezTo>
                  <a:cubicBezTo>
                    <a:pt x="11742" y="866"/>
                    <a:pt x="11397" y="1211"/>
                    <a:pt x="10938" y="1440"/>
                  </a:cubicBezTo>
                  <a:cubicBezTo>
                    <a:pt x="10403" y="1708"/>
                    <a:pt x="9868" y="1861"/>
                    <a:pt x="9370" y="2129"/>
                  </a:cubicBezTo>
                  <a:cubicBezTo>
                    <a:pt x="9103" y="2243"/>
                    <a:pt x="8911" y="2435"/>
                    <a:pt x="8682" y="2588"/>
                  </a:cubicBezTo>
                  <a:cubicBezTo>
                    <a:pt x="8185" y="2932"/>
                    <a:pt x="7611" y="3161"/>
                    <a:pt x="7152" y="3544"/>
                  </a:cubicBezTo>
                  <a:cubicBezTo>
                    <a:pt x="6502" y="4079"/>
                    <a:pt x="5966" y="4691"/>
                    <a:pt x="5393" y="5265"/>
                  </a:cubicBezTo>
                  <a:cubicBezTo>
                    <a:pt x="5202" y="5418"/>
                    <a:pt x="4972" y="5532"/>
                    <a:pt x="4819" y="5724"/>
                  </a:cubicBezTo>
                  <a:cubicBezTo>
                    <a:pt x="4674" y="5869"/>
                    <a:pt x="4838" y="6186"/>
                    <a:pt x="4497" y="6186"/>
                  </a:cubicBezTo>
                  <a:cubicBezTo>
                    <a:pt x="4479" y="6186"/>
                    <a:pt x="4459" y="6185"/>
                    <a:pt x="4437" y="6183"/>
                  </a:cubicBezTo>
                  <a:cubicBezTo>
                    <a:pt x="4417" y="6181"/>
                    <a:pt x="4399" y="6180"/>
                    <a:pt x="4382" y="6180"/>
                  </a:cubicBezTo>
                  <a:cubicBezTo>
                    <a:pt x="3975" y="6180"/>
                    <a:pt x="4389" y="6606"/>
                    <a:pt x="4169" y="6680"/>
                  </a:cubicBezTo>
                  <a:cubicBezTo>
                    <a:pt x="3366" y="6948"/>
                    <a:pt x="3633" y="7904"/>
                    <a:pt x="2907" y="8248"/>
                  </a:cubicBezTo>
                  <a:cubicBezTo>
                    <a:pt x="3098" y="8745"/>
                    <a:pt x="2486" y="8822"/>
                    <a:pt x="2295" y="9128"/>
                  </a:cubicBezTo>
                  <a:cubicBezTo>
                    <a:pt x="1798" y="9969"/>
                    <a:pt x="1492" y="10887"/>
                    <a:pt x="1186" y="11767"/>
                  </a:cubicBezTo>
                  <a:cubicBezTo>
                    <a:pt x="842" y="12570"/>
                    <a:pt x="612" y="13411"/>
                    <a:pt x="421" y="14291"/>
                  </a:cubicBezTo>
                  <a:cubicBezTo>
                    <a:pt x="268" y="14903"/>
                    <a:pt x="230" y="15553"/>
                    <a:pt x="153" y="16203"/>
                  </a:cubicBezTo>
                  <a:cubicBezTo>
                    <a:pt x="115" y="16394"/>
                    <a:pt x="0" y="16662"/>
                    <a:pt x="115" y="16815"/>
                  </a:cubicBezTo>
                  <a:cubicBezTo>
                    <a:pt x="383" y="17236"/>
                    <a:pt x="153" y="17656"/>
                    <a:pt x="38" y="18077"/>
                  </a:cubicBezTo>
                  <a:cubicBezTo>
                    <a:pt x="574" y="18536"/>
                    <a:pt x="765" y="19110"/>
                    <a:pt x="803" y="19760"/>
                  </a:cubicBezTo>
                  <a:cubicBezTo>
                    <a:pt x="842" y="20831"/>
                    <a:pt x="1147" y="21825"/>
                    <a:pt x="1492" y="22858"/>
                  </a:cubicBezTo>
                  <a:cubicBezTo>
                    <a:pt x="1568" y="22781"/>
                    <a:pt x="1645" y="22743"/>
                    <a:pt x="1759" y="22667"/>
                  </a:cubicBezTo>
                  <a:cubicBezTo>
                    <a:pt x="2142" y="23546"/>
                    <a:pt x="2333" y="24426"/>
                    <a:pt x="2945" y="25191"/>
                  </a:cubicBezTo>
                  <a:cubicBezTo>
                    <a:pt x="3136" y="25459"/>
                    <a:pt x="3327" y="25726"/>
                    <a:pt x="3442" y="25994"/>
                  </a:cubicBezTo>
                  <a:cubicBezTo>
                    <a:pt x="3633" y="26491"/>
                    <a:pt x="3978" y="26874"/>
                    <a:pt x="4322" y="27218"/>
                  </a:cubicBezTo>
                  <a:cubicBezTo>
                    <a:pt x="4819" y="27753"/>
                    <a:pt x="5469" y="28136"/>
                    <a:pt x="5546" y="28901"/>
                  </a:cubicBezTo>
                  <a:cubicBezTo>
                    <a:pt x="5546" y="29016"/>
                    <a:pt x="5775" y="29130"/>
                    <a:pt x="5890" y="29169"/>
                  </a:cubicBezTo>
                  <a:cubicBezTo>
                    <a:pt x="6043" y="29207"/>
                    <a:pt x="6158" y="29207"/>
                    <a:pt x="6196" y="29398"/>
                  </a:cubicBezTo>
                  <a:cubicBezTo>
                    <a:pt x="6272" y="29780"/>
                    <a:pt x="6617" y="29895"/>
                    <a:pt x="6923" y="30048"/>
                  </a:cubicBezTo>
                  <a:cubicBezTo>
                    <a:pt x="7152" y="30163"/>
                    <a:pt x="7496" y="30278"/>
                    <a:pt x="7535" y="30431"/>
                  </a:cubicBezTo>
                  <a:cubicBezTo>
                    <a:pt x="7573" y="30775"/>
                    <a:pt x="7917" y="30813"/>
                    <a:pt x="8108" y="30966"/>
                  </a:cubicBezTo>
                  <a:cubicBezTo>
                    <a:pt x="8491" y="31234"/>
                    <a:pt x="8873" y="31463"/>
                    <a:pt x="9256" y="31769"/>
                  </a:cubicBezTo>
                  <a:cubicBezTo>
                    <a:pt x="9398" y="31883"/>
                    <a:pt x="9541" y="32146"/>
                    <a:pt x="9778" y="32146"/>
                  </a:cubicBezTo>
                  <a:cubicBezTo>
                    <a:pt x="9859" y="32146"/>
                    <a:pt x="9951" y="32115"/>
                    <a:pt x="10059" y="32037"/>
                  </a:cubicBezTo>
                  <a:cubicBezTo>
                    <a:pt x="10288" y="32266"/>
                    <a:pt x="10518" y="32496"/>
                    <a:pt x="10747" y="32687"/>
                  </a:cubicBezTo>
                  <a:cubicBezTo>
                    <a:pt x="10785" y="32725"/>
                    <a:pt x="10824" y="32725"/>
                    <a:pt x="10824" y="32725"/>
                  </a:cubicBezTo>
                  <a:cubicBezTo>
                    <a:pt x="11359" y="32802"/>
                    <a:pt x="11665" y="33184"/>
                    <a:pt x="12048" y="33452"/>
                  </a:cubicBezTo>
                  <a:cubicBezTo>
                    <a:pt x="12660" y="33835"/>
                    <a:pt x="13195" y="34332"/>
                    <a:pt x="13845" y="34638"/>
                  </a:cubicBezTo>
                  <a:cubicBezTo>
                    <a:pt x="14266" y="34829"/>
                    <a:pt x="14687" y="34982"/>
                    <a:pt x="14916" y="35364"/>
                  </a:cubicBezTo>
                  <a:cubicBezTo>
                    <a:pt x="15031" y="35517"/>
                    <a:pt x="15155" y="35565"/>
                    <a:pt x="15284" y="35565"/>
                  </a:cubicBezTo>
                  <a:cubicBezTo>
                    <a:pt x="15413" y="35565"/>
                    <a:pt x="15547" y="35517"/>
                    <a:pt x="15681" y="35479"/>
                  </a:cubicBezTo>
                  <a:cubicBezTo>
                    <a:pt x="15796" y="35594"/>
                    <a:pt x="15872" y="35747"/>
                    <a:pt x="16025" y="35823"/>
                  </a:cubicBezTo>
                  <a:cubicBezTo>
                    <a:pt x="16790" y="36244"/>
                    <a:pt x="17555" y="36703"/>
                    <a:pt x="18358" y="37124"/>
                  </a:cubicBezTo>
                  <a:cubicBezTo>
                    <a:pt x="18452" y="37176"/>
                    <a:pt x="18548" y="37199"/>
                    <a:pt x="18645" y="37199"/>
                  </a:cubicBezTo>
                  <a:cubicBezTo>
                    <a:pt x="18905" y="37199"/>
                    <a:pt x="19168" y="37030"/>
                    <a:pt x="19391" y="36779"/>
                  </a:cubicBezTo>
                  <a:cubicBezTo>
                    <a:pt x="19467" y="36665"/>
                    <a:pt x="19582" y="36550"/>
                    <a:pt x="19697" y="36435"/>
                  </a:cubicBezTo>
                  <a:cubicBezTo>
                    <a:pt x="20232" y="35976"/>
                    <a:pt x="20768" y="35517"/>
                    <a:pt x="21265" y="35020"/>
                  </a:cubicBezTo>
                  <a:cubicBezTo>
                    <a:pt x="21410" y="34911"/>
                    <a:pt x="21211" y="34597"/>
                    <a:pt x="21516" y="34597"/>
                  </a:cubicBezTo>
                  <a:cubicBezTo>
                    <a:pt x="21533" y="34597"/>
                    <a:pt x="21551" y="34597"/>
                    <a:pt x="21571" y="34599"/>
                  </a:cubicBezTo>
                  <a:cubicBezTo>
                    <a:pt x="22068" y="34599"/>
                    <a:pt x="22145" y="34217"/>
                    <a:pt x="22145" y="33949"/>
                  </a:cubicBezTo>
                  <a:cubicBezTo>
                    <a:pt x="22145" y="33452"/>
                    <a:pt x="22909" y="33720"/>
                    <a:pt x="22833" y="33223"/>
                  </a:cubicBezTo>
                  <a:cubicBezTo>
                    <a:pt x="22795" y="33184"/>
                    <a:pt x="22756" y="33146"/>
                    <a:pt x="22756" y="33146"/>
                  </a:cubicBezTo>
                  <a:cubicBezTo>
                    <a:pt x="23062" y="32725"/>
                    <a:pt x="23254" y="32190"/>
                    <a:pt x="23674" y="31999"/>
                  </a:cubicBezTo>
                  <a:cubicBezTo>
                    <a:pt x="24133" y="31769"/>
                    <a:pt x="24286" y="31540"/>
                    <a:pt x="24439" y="31157"/>
                  </a:cubicBezTo>
                  <a:cubicBezTo>
                    <a:pt x="24592" y="30737"/>
                    <a:pt x="25281" y="30698"/>
                    <a:pt x="25281" y="30125"/>
                  </a:cubicBezTo>
                  <a:cubicBezTo>
                    <a:pt x="25296" y="30125"/>
                    <a:pt x="25312" y="30126"/>
                    <a:pt x="25327" y="30126"/>
                  </a:cubicBezTo>
                  <a:cubicBezTo>
                    <a:pt x="26083" y="30126"/>
                    <a:pt x="26058" y="29203"/>
                    <a:pt x="26696" y="29016"/>
                  </a:cubicBezTo>
                  <a:cubicBezTo>
                    <a:pt x="26849" y="28939"/>
                    <a:pt x="26887" y="28633"/>
                    <a:pt x="27040" y="28480"/>
                  </a:cubicBezTo>
                  <a:cubicBezTo>
                    <a:pt x="27155" y="28404"/>
                    <a:pt x="27422" y="28557"/>
                    <a:pt x="27499" y="28212"/>
                  </a:cubicBezTo>
                  <a:cubicBezTo>
                    <a:pt x="27614" y="27906"/>
                    <a:pt x="27690" y="27447"/>
                    <a:pt x="28226" y="27409"/>
                  </a:cubicBezTo>
                  <a:cubicBezTo>
                    <a:pt x="28264" y="26950"/>
                    <a:pt x="28876" y="26874"/>
                    <a:pt x="28991" y="26606"/>
                  </a:cubicBezTo>
                  <a:cubicBezTo>
                    <a:pt x="29297" y="25841"/>
                    <a:pt x="29947" y="25382"/>
                    <a:pt x="30329" y="24694"/>
                  </a:cubicBezTo>
                  <a:cubicBezTo>
                    <a:pt x="30673" y="24044"/>
                    <a:pt x="31056" y="23432"/>
                    <a:pt x="31400" y="22781"/>
                  </a:cubicBezTo>
                  <a:cubicBezTo>
                    <a:pt x="31706" y="22208"/>
                    <a:pt x="31935" y="21596"/>
                    <a:pt x="32088" y="20946"/>
                  </a:cubicBezTo>
                  <a:cubicBezTo>
                    <a:pt x="32241" y="20295"/>
                    <a:pt x="32471" y="19684"/>
                    <a:pt x="32586" y="19033"/>
                  </a:cubicBezTo>
                  <a:cubicBezTo>
                    <a:pt x="32700" y="18536"/>
                    <a:pt x="32624" y="18001"/>
                    <a:pt x="32815" y="17542"/>
                  </a:cubicBezTo>
                  <a:cubicBezTo>
                    <a:pt x="33006" y="17083"/>
                    <a:pt x="32662" y="16700"/>
                    <a:pt x="32777" y="16280"/>
                  </a:cubicBezTo>
                  <a:cubicBezTo>
                    <a:pt x="32853" y="15859"/>
                    <a:pt x="32930" y="15438"/>
                    <a:pt x="33006" y="14979"/>
                  </a:cubicBezTo>
                  <a:cubicBezTo>
                    <a:pt x="33006" y="14979"/>
                    <a:pt x="32968" y="14941"/>
                    <a:pt x="32968" y="14903"/>
                  </a:cubicBezTo>
                  <a:cubicBezTo>
                    <a:pt x="32815" y="13794"/>
                    <a:pt x="32433" y="12684"/>
                    <a:pt x="32433" y="11537"/>
                  </a:cubicBezTo>
                  <a:cubicBezTo>
                    <a:pt x="32433" y="11461"/>
                    <a:pt x="32394" y="11346"/>
                    <a:pt x="32356" y="11269"/>
                  </a:cubicBezTo>
                  <a:cubicBezTo>
                    <a:pt x="32203" y="10887"/>
                    <a:pt x="32012" y="10504"/>
                    <a:pt x="31859" y="10122"/>
                  </a:cubicBezTo>
                  <a:cubicBezTo>
                    <a:pt x="31668" y="9740"/>
                    <a:pt x="31362" y="9357"/>
                    <a:pt x="31438" y="8975"/>
                  </a:cubicBezTo>
                  <a:cubicBezTo>
                    <a:pt x="31515" y="8477"/>
                    <a:pt x="30941" y="8324"/>
                    <a:pt x="30941" y="7904"/>
                  </a:cubicBezTo>
                  <a:cubicBezTo>
                    <a:pt x="30941" y="7674"/>
                    <a:pt x="30673" y="7483"/>
                    <a:pt x="30635" y="7254"/>
                  </a:cubicBezTo>
                  <a:cubicBezTo>
                    <a:pt x="30559" y="6603"/>
                    <a:pt x="30138" y="6144"/>
                    <a:pt x="29641" y="5762"/>
                  </a:cubicBezTo>
                  <a:cubicBezTo>
                    <a:pt x="29411" y="5571"/>
                    <a:pt x="29258" y="5418"/>
                    <a:pt x="29144" y="5150"/>
                  </a:cubicBezTo>
                  <a:cubicBezTo>
                    <a:pt x="28914" y="4729"/>
                    <a:pt x="28723" y="4232"/>
                    <a:pt x="28111" y="4079"/>
                  </a:cubicBezTo>
                  <a:cubicBezTo>
                    <a:pt x="27996" y="4041"/>
                    <a:pt x="27881" y="3926"/>
                    <a:pt x="27843" y="3850"/>
                  </a:cubicBezTo>
                  <a:cubicBezTo>
                    <a:pt x="27728" y="3391"/>
                    <a:pt x="27308" y="3276"/>
                    <a:pt x="26964" y="3046"/>
                  </a:cubicBezTo>
                  <a:cubicBezTo>
                    <a:pt x="26313" y="2702"/>
                    <a:pt x="25931" y="2052"/>
                    <a:pt x="25128" y="1899"/>
                  </a:cubicBezTo>
                  <a:cubicBezTo>
                    <a:pt x="25128" y="1861"/>
                    <a:pt x="25089" y="1823"/>
                    <a:pt x="25089" y="1823"/>
                  </a:cubicBezTo>
                  <a:cubicBezTo>
                    <a:pt x="24783" y="1555"/>
                    <a:pt x="24401" y="1440"/>
                    <a:pt x="24057" y="1211"/>
                  </a:cubicBezTo>
                  <a:cubicBezTo>
                    <a:pt x="23751" y="943"/>
                    <a:pt x="23215" y="943"/>
                    <a:pt x="22795" y="828"/>
                  </a:cubicBezTo>
                  <a:cubicBezTo>
                    <a:pt x="22756" y="828"/>
                    <a:pt x="22699" y="838"/>
                    <a:pt x="22646" y="838"/>
                  </a:cubicBezTo>
                  <a:cubicBezTo>
                    <a:pt x="22594" y="838"/>
                    <a:pt x="22546" y="828"/>
                    <a:pt x="22527" y="790"/>
                  </a:cubicBezTo>
                  <a:cubicBezTo>
                    <a:pt x="22145" y="446"/>
                    <a:pt x="21724" y="484"/>
                    <a:pt x="21227" y="446"/>
                  </a:cubicBezTo>
                  <a:cubicBezTo>
                    <a:pt x="20768" y="446"/>
                    <a:pt x="20309" y="216"/>
                    <a:pt x="19850" y="140"/>
                  </a:cubicBezTo>
                  <a:cubicBezTo>
                    <a:pt x="19697" y="102"/>
                    <a:pt x="19506" y="102"/>
                    <a:pt x="19314" y="102"/>
                  </a:cubicBezTo>
                  <a:cubicBezTo>
                    <a:pt x="18741" y="140"/>
                    <a:pt x="18167" y="140"/>
                    <a:pt x="17555" y="178"/>
                  </a:cubicBezTo>
                  <a:cubicBezTo>
                    <a:pt x="17438" y="178"/>
                    <a:pt x="17366" y="0"/>
                    <a:pt x="17237" y="0"/>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107;p15">
              <a:extLst>
                <a:ext uri="{FF2B5EF4-FFF2-40B4-BE49-F238E27FC236}">
                  <a16:creationId xmlns="" xmlns:a16="http://schemas.microsoft.com/office/drawing/2014/main" id="{44F08377-0892-47D2-911D-16CE132E9BBD}"/>
                </a:ext>
              </a:extLst>
            </p:cNvPr>
            <p:cNvSpPr/>
            <p:nvPr/>
          </p:nvSpPr>
          <p:spPr>
            <a:xfrm>
              <a:off x="-4701" y="1796507"/>
              <a:ext cx="3139" cy="40050"/>
            </a:xfrm>
            <a:custGeom>
              <a:avLst/>
              <a:gdLst/>
              <a:ahLst/>
              <a:cxnLst/>
              <a:rect l="l" t="t" r="r" b="b"/>
              <a:pathLst>
                <a:path w="153" h="1952" extrusionOk="0">
                  <a:moveTo>
                    <a:pt x="0" y="1"/>
                  </a:moveTo>
                  <a:lnTo>
                    <a:pt x="0" y="1951"/>
                  </a:lnTo>
                  <a:cubicBezTo>
                    <a:pt x="0" y="1798"/>
                    <a:pt x="38" y="1607"/>
                    <a:pt x="38" y="1454"/>
                  </a:cubicBezTo>
                  <a:cubicBezTo>
                    <a:pt x="0" y="1148"/>
                    <a:pt x="115" y="880"/>
                    <a:pt x="115" y="575"/>
                  </a:cubicBezTo>
                  <a:cubicBezTo>
                    <a:pt x="153" y="498"/>
                    <a:pt x="115" y="383"/>
                    <a:pt x="115" y="307"/>
                  </a:cubicBezTo>
                  <a:cubicBezTo>
                    <a:pt x="76" y="192"/>
                    <a:pt x="38" y="116"/>
                    <a:pt x="0"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108;p15">
              <a:extLst>
                <a:ext uri="{FF2B5EF4-FFF2-40B4-BE49-F238E27FC236}">
                  <a16:creationId xmlns="" xmlns:a16="http://schemas.microsoft.com/office/drawing/2014/main" id="{B3E20F87-FD51-48F1-9CBD-5C42AEA7C069}"/>
                </a:ext>
              </a:extLst>
            </p:cNvPr>
            <p:cNvSpPr/>
            <p:nvPr/>
          </p:nvSpPr>
          <p:spPr>
            <a:xfrm>
              <a:off x="3462141" y="1809864"/>
              <a:ext cx="724309" cy="639551"/>
            </a:xfrm>
            <a:custGeom>
              <a:avLst/>
              <a:gdLst/>
              <a:ahLst/>
              <a:cxnLst/>
              <a:rect l="l" t="t" r="r" b="b"/>
              <a:pathLst>
                <a:path w="35302" h="31171" extrusionOk="0">
                  <a:moveTo>
                    <a:pt x="18318" y="1947"/>
                  </a:moveTo>
                  <a:cubicBezTo>
                    <a:pt x="18337" y="1947"/>
                    <a:pt x="18351" y="1948"/>
                    <a:pt x="18359" y="1951"/>
                  </a:cubicBezTo>
                  <a:lnTo>
                    <a:pt x="19583" y="1951"/>
                  </a:lnTo>
                  <a:cubicBezTo>
                    <a:pt x="19736" y="1951"/>
                    <a:pt x="19889" y="2027"/>
                    <a:pt x="20080" y="2027"/>
                  </a:cubicBezTo>
                  <a:cubicBezTo>
                    <a:pt x="20139" y="2033"/>
                    <a:pt x="20198" y="2035"/>
                    <a:pt x="20258" y="2035"/>
                  </a:cubicBezTo>
                  <a:cubicBezTo>
                    <a:pt x="20445" y="2035"/>
                    <a:pt x="20630" y="2013"/>
                    <a:pt x="20810" y="2013"/>
                  </a:cubicBezTo>
                  <a:cubicBezTo>
                    <a:pt x="20940" y="2013"/>
                    <a:pt x="21067" y="2025"/>
                    <a:pt x="21189" y="2065"/>
                  </a:cubicBezTo>
                  <a:cubicBezTo>
                    <a:pt x="21337" y="2110"/>
                    <a:pt x="21486" y="2120"/>
                    <a:pt x="21632" y="2120"/>
                  </a:cubicBezTo>
                  <a:cubicBezTo>
                    <a:pt x="21751" y="2120"/>
                    <a:pt x="21868" y="2113"/>
                    <a:pt x="21982" y="2113"/>
                  </a:cubicBezTo>
                  <a:cubicBezTo>
                    <a:pt x="22090" y="2113"/>
                    <a:pt x="22196" y="2119"/>
                    <a:pt x="22298" y="2142"/>
                  </a:cubicBezTo>
                  <a:cubicBezTo>
                    <a:pt x="22834" y="2257"/>
                    <a:pt x="23407" y="2448"/>
                    <a:pt x="23943" y="2677"/>
                  </a:cubicBezTo>
                  <a:cubicBezTo>
                    <a:pt x="24440" y="2868"/>
                    <a:pt x="24899" y="3136"/>
                    <a:pt x="25358" y="3366"/>
                  </a:cubicBezTo>
                  <a:cubicBezTo>
                    <a:pt x="25778" y="3519"/>
                    <a:pt x="26161" y="3672"/>
                    <a:pt x="26429" y="4054"/>
                  </a:cubicBezTo>
                  <a:cubicBezTo>
                    <a:pt x="26505" y="4131"/>
                    <a:pt x="26582" y="4207"/>
                    <a:pt x="26696" y="4245"/>
                  </a:cubicBezTo>
                  <a:cubicBezTo>
                    <a:pt x="27767" y="4704"/>
                    <a:pt x="28647" y="5393"/>
                    <a:pt x="29297" y="6196"/>
                  </a:cubicBezTo>
                  <a:cubicBezTo>
                    <a:pt x="29488" y="6387"/>
                    <a:pt x="29680" y="6540"/>
                    <a:pt x="29871" y="6731"/>
                  </a:cubicBezTo>
                  <a:cubicBezTo>
                    <a:pt x="29986" y="6846"/>
                    <a:pt x="30177" y="6923"/>
                    <a:pt x="30253" y="7076"/>
                  </a:cubicBezTo>
                  <a:cubicBezTo>
                    <a:pt x="30368" y="7420"/>
                    <a:pt x="30597" y="7687"/>
                    <a:pt x="30903" y="7840"/>
                  </a:cubicBezTo>
                  <a:cubicBezTo>
                    <a:pt x="31142" y="7977"/>
                    <a:pt x="31107" y="8477"/>
                    <a:pt x="31448" y="8477"/>
                  </a:cubicBezTo>
                  <a:cubicBezTo>
                    <a:pt x="31490" y="8477"/>
                    <a:pt x="31537" y="8469"/>
                    <a:pt x="31592" y="8452"/>
                  </a:cubicBezTo>
                  <a:cubicBezTo>
                    <a:pt x="31821" y="8873"/>
                    <a:pt x="32089" y="9332"/>
                    <a:pt x="32319" y="9753"/>
                  </a:cubicBezTo>
                  <a:cubicBezTo>
                    <a:pt x="32357" y="9867"/>
                    <a:pt x="32319" y="10059"/>
                    <a:pt x="32395" y="10097"/>
                  </a:cubicBezTo>
                  <a:cubicBezTo>
                    <a:pt x="32930" y="10556"/>
                    <a:pt x="32969" y="11244"/>
                    <a:pt x="33198" y="11856"/>
                  </a:cubicBezTo>
                  <a:cubicBezTo>
                    <a:pt x="33236" y="12009"/>
                    <a:pt x="33313" y="12162"/>
                    <a:pt x="33275" y="12277"/>
                  </a:cubicBezTo>
                  <a:cubicBezTo>
                    <a:pt x="33122" y="12659"/>
                    <a:pt x="33389" y="12698"/>
                    <a:pt x="33619" y="12889"/>
                  </a:cubicBezTo>
                  <a:cubicBezTo>
                    <a:pt x="33428" y="13271"/>
                    <a:pt x="33466" y="13577"/>
                    <a:pt x="33657" y="13922"/>
                  </a:cubicBezTo>
                  <a:cubicBezTo>
                    <a:pt x="34154" y="14839"/>
                    <a:pt x="34001" y="15834"/>
                    <a:pt x="33963" y="16790"/>
                  </a:cubicBezTo>
                  <a:cubicBezTo>
                    <a:pt x="33963" y="16981"/>
                    <a:pt x="33848" y="17172"/>
                    <a:pt x="33887" y="17325"/>
                  </a:cubicBezTo>
                  <a:cubicBezTo>
                    <a:pt x="34040" y="18052"/>
                    <a:pt x="33772" y="18741"/>
                    <a:pt x="33695" y="19429"/>
                  </a:cubicBezTo>
                  <a:cubicBezTo>
                    <a:pt x="33619" y="20385"/>
                    <a:pt x="33236" y="21227"/>
                    <a:pt x="32969" y="22106"/>
                  </a:cubicBezTo>
                  <a:cubicBezTo>
                    <a:pt x="32930" y="22183"/>
                    <a:pt x="32930" y="22297"/>
                    <a:pt x="32892" y="22374"/>
                  </a:cubicBezTo>
                  <a:cubicBezTo>
                    <a:pt x="32548" y="22909"/>
                    <a:pt x="32166" y="23445"/>
                    <a:pt x="31821" y="23980"/>
                  </a:cubicBezTo>
                  <a:cubicBezTo>
                    <a:pt x="31630" y="24324"/>
                    <a:pt x="31439" y="24669"/>
                    <a:pt x="31209" y="25089"/>
                  </a:cubicBezTo>
                  <a:cubicBezTo>
                    <a:pt x="31056" y="25204"/>
                    <a:pt x="30750" y="25319"/>
                    <a:pt x="30483" y="25472"/>
                  </a:cubicBezTo>
                  <a:cubicBezTo>
                    <a:pt x="30368" y="25778"/>
                    <a:pt x="30253" y="26084"/>
                    <a:pt x="30177" y="26390"/>
                  </a:cubicBezTo>
                  <a:lnTo>
                    <a:pt x="29412" y="26390"/>
                  </a:lnTo>
                  <a:cubicBezTo>
                    <a:pt x="29374" y="26543"/>
                    <a:pt x="29335" y="26734"/>
                    <a:pt x="29297" y="26925"/>
                  </a:cubicBezTo>
                  <a:cubicBezTo>
                    <a:pt x="29228" y="26888"/>
                    <a:pt x="29165" y="26872"/>
                    <a:pt x="29109" y="26872"/>
                  </a:cubicBezTo>
                  <a:cubicBezTo>
                    <a:pt x="28811" y="26872"/>
                    <a:pt x="28665" y="27310"/>
                    <a:pt x="28381" y="27310"/>
                  </a:cubicBezTo>
                  <a:cubicBezTo>
                    <a:pt x="28333" y="27310"/>
                    <a:pt x="28282" y="27298"/>
                    <a:pt x="28226" y="27269"/>
                  </a:cubicBezTo>
                  <a:cubicBezTo>
                    <a:pt x="28013" y="27624"/>
                    <a:pt x="27702" y="27847"/>
                    <a:pt x="27322" y="27847"/>
                  </a:cubicBezTo>
                  <a:cubicBezTo>
                    <a:pt x="27292" y="27847"/>
                    <a:pt x="27262" y="27846"/>
                    <a:pt x="27232" y="27843"/>
                  </a:cubicBezTo>
                  <a:lnTo>
                    <a:pt x="27232" y="27843"/>
                  </a:lnTo>
                  <a:cubicBezTo>
                    <a:pt x="27232" y="27958"/>
                    <a:pt x="27270" y="28187"/>
                    <a:pt x="27232" y="28187"/>
                  </a:cubicBezTo>
                  <a:cubicBezTo>
                    <a:pt x="27079" y="28226"/>
                    <a:pt x="26888" y="28226"/>
                    <a:pt x="26735" y="28264"/>
                  </a:cubicBezTo>
                  <a:cubicBezTo>
                    <a:pt x="26553" y="28300"/>
                    <a:pt x="26683" y="28649"/>
                    <a:pt x="26398" y="28649"/>
                  </a:cubicBezTo>
                  <a:cubicBezTo>
                    <a:pt x="26384" y="28649"/>
                    <a:pt x="26369" y="28648"/>
                    <a:pt x="26352" y="28646"/>
                  </a:cubicBezTo>
                  <a:cubicBezTo>
                    <a:pt x="26321" y="28641"/>
                    <a:pt x="26289" y="28639"/>
                    <a:pt x="26256" y="28639"/>
                  </a:cubicBezTo>
                  <a:cubicBezTo>
                    <a:pt x="26049" y="28639"/>
                    <a:pt x="25813" y="28733"/>
                    <a:pt x="25549" y="28799"/>
                  </a:cubicBezTo>
                  <a:cubicBezTo>
                    <a:pt x="25434" y="28723"/>
                    <a:pt x="25320" y="28646"/>
                    <a:pt x="25205" y="28570"/>
                  </a:cubicBezTo>
                  <a:cubicBezTo>
                    <a:pt x="24555" y="28838"/>
                    <a:pt x="23943" y="29067"/>
                    <a:pt x="23331" y="29335"/>
                  </a:cubicBezTo>
                  <a:cubicBezTo>
                    <a:pt x="23254" y="29373"/>
                    <a:pt x="23254" y="29526"/>
                    <a:pt x="23178" y="29679"/>
                  </a:cubicBezTo>
                  <a:cubicBezTo>
                    <a:pt x="23101" y="29488"/>
                    <a:pt x="22987" y="29335"/>
                    <a:pt x="22872" y="29143"/>
                  </a:cubicBezTo>
                  <a:cubicBezTo>
                    <a:pt x="22642" y="29182"/>
                    <a:pt x="22375" y="29258"/>
                    <a:pt x="21954" y="29335"/>
                  </a:cubicBezTo>
                  <a:cubicBezTo>
                    <a:pt x="22298" y="29488"/>
                    <a:pt x="22489" y="29564"/>
                    <a:pt x="22719" y="29679"/>
                  </a:cubicBezTo>
                  <a:cubicBezTo>
                    <a:pt x="22604" y="29717"/>
                    <a:pt x="22566" y="29794"/>
                    <a:pt x="22489" y="29794"/>
                  </a:cubicBezTo>
                  <a:cubicBezTo>
                    <a:pt x="22260" y="29755"/>
                    <a:pt x="21992" y="29717"/>
                    <a:pt x="21763" y="29717"/>
                  </a:cubicBezTo>
                  <a:cubicBezTo>
                    <a:pt x="21616" y="29696"/>
                    <a:pt x="21436" y="29664"/>
                    <a:pt x="21277" y="29664"/>
                  </a:cubicBezTo>
                  <a:cubicBezTo>
                    <a:pt x="21145" y="29664"/>
                    <a:pt x="21029" y="29686"/>
                    <a:pt x="20960" y="29755"/>
                  </a:cubicBezTo>
                  <a:cubicBezTo>
                    <a:pt x="20804" y="29875"/>
                    <a:pt x="20656" y="29916"/>
                    <a:pt x="20513" y="29916"/>
                  </a:cubicBezTo>
                  <a:cubicBezTo>
                    <a:pt x="20199" y="29916"/>
                    <a:pt x="19910" y="29717"/>
                    <a:pt x="19621" y="29717"/>
                  </a:cubicBezTo>
                  <a:cubicBezTo>
                    <a:pt x="19468" y="29717"/>
                    <a:pt x="19353" y="29526"/>
                    <a:pt x="19162" y="29373"/>
                  </a:cubicBezTo>
                  <a:cubicBezTo>
                    <a:pt x="19085" y="29488"/>
                    <a:pt x="18932" y="29641"/>
                    <a:pt x="18741" y="29832"/>
                  </a:cubicBezTo>
                  <a:cubicBezTo>
                    <a:pt x="18703" y="29641"/>
                    <a:pt x="18627" y="29449"/>
                    <a:pt x="18588" y="29258"/>
                  </a:cubicBezTo>
                  <a:cubicBezTo>
                    <a:pt x="18361" y="29372"/>
                    <a:pt x="18134" y="29553"/>
                    <a:pt x="17915" y="29553"/>
                  </a:cubicBezTo>
                  <a:cubicBezTo>
                    <a:pt x="17765" y="29553"/>
                    <a:pt x="17619" y="29468"/>
                    <a:pt x="17479" y="29220"/>
                  </a:cubicBezTo>
                  <a:cubicBezTo>
                    <a:pt x="17421" y="29228"/>
                    <a:pt x="17363" y="29232"/>
                    <a:pt x="17305" y="29232"/>
                  </a:cubicBezTo>
                  <a:cubicBezTo>
                    <a:pt x="16835" y="29232"/>
                    <a:pt x="16388" y="28978"/>
                    <a:pt x="15911" y="28876"/>
                  </a:cubicBezTo>
                  <a:cubicBezTo>
                    <a:pt x="15873" y="28876"/>
                    <a:pt x="15796" y="28991"/>
                    <a:pt x="15758" y="29067"/>
                  </a:cubicBezTo>
                  <a:cubicBezTo>
                    <a:pt x="15529" y="28838"/>
                    <a:pt x="15452" y="28455"/>
                    <a:pt x="15031" y="28417"/>
                  </a:cubicBezTo>
                  <a:cubicBezTo>
                    <a:pt x="14840" y="28417"/>
                    <a:pt x="14687" y="28149"/>
                    <a:pt x="14458" y="28034"/>
                  </a:cubicBezTo>
                  <a:cubicBezTo>
                    <a:pt x="13846" y="27652"/>
                    <a:pt x="13157" y="27308"/>
                    <a:pt x="12584" y="26810"/>
                  </a:cubicBezTo>
                  <a:cubicBezTo>
                    <a:pt x="12566" y="26814"/>
                    <a:pt x="12550" y="26816"/>
                    <a:pt x="12534" y="26816"/>
                  </a:cubicBezTo>
                  <a:cubicBezTo>
                    <a:pt x="12247" y="26816"/>
                    <a:pt x="12221" y="26272"/>
                    <a:pt x="11932" y="26272"/>
                  </a:cubicBezTo>
                  <a:cubicBezTo>
                    <a:pt x="11888" y="26272"/>
                    <a:pt x="11838" y="26284"/>
                    <a:pt x="11780" y="26313"/>
                  </a:cubicBezTo>
                  <a:cubicBezTo>
                    <a:pt x="11589" y="26046"/>
                    <a:pt x="11130" y="26084"/>
                    <a:pt x="11169" y="25587"/>
                  </a:cubicBezTo>
                  <a:cubicBezTo>
                    <a:pt x="10212" y="25319"/>
                    <a:pt x="9868" y="24133"/>
                    <a:pt x="8950" y="23789"/>
                  </a:cubicBezTo>
                  <a:cubicBezTo>
                    <a:pt x="8836" y="23751"/>
                    <a:pt x="8797" y="23560"/>
                    <a:pt x="8721" y="23445"/>
                  </a:cubicBezTo>
                  <a:cubicBezTo>
                    <a:pt x="8606" y="23330"/>
                    <a:pt x="8491" y="23177"/>
                    <a:pt x="8377" y="23062"/>
                  </a:cubicBezTo>
                  <a:cubicBezTo>
                    <a:pt x="7726" y="22450"/>
                    <a:pt x="7076" y="21838"/>
                    <a:pt x="6426" y="21227"/>
                  </a:cubicBezTo>
                  <a:cubicBezTo>
                    <a:pt x="6197" y="21035"/>
                    <a:pt x="6044" y="20729"/>
                    <a:pt x="5852" y="20500"/>
                  </a:cubicBezTo>
                  <a:cubicBezTo>
                    <a:pt x="5661" y="20232"/>
                    <a:pt x="5508" y="19964"/>
                    <a:pt x="5317" y="19735"/>
                  </a:cubicBezTo>
                  <a:cubicBezTo>
                    <a:pt x="5087" y="19467"/>
                    <a:pt x="4858" y="19200"/>
                    <a:pt x="4667" y="18932"/>
                  </a:cubicBezTo>
                  <a:cubicBezTo>
                    <a:pt x="4514" y="18741"/>
                    <a:pt x="4437" y="18511"/>
                    <a:pt x="4284" y="18435"/>
                  </a:cubicBezTo>
                  <a:cubicBezTo>
                    <a:pt x="3940" y="18320"/>
                    <a:pt x="3787" y="18052"/>
                    <a:pt x="3558" y="17784"/>
                  </a:cubicBezTo>
                  <a:cubicBezTo>
                    <a:pt x="3022" y="17211"/>
                    <a:pt x="2525" y="16599"/>
                    <a:pt x="1837" y="16216"/>
                  </a:cubicBezTo>
                  <a:cubicBezTo>
                    <a:pt x="1684" y="16140"/>
                    <a:pt x="1645" y="15643"/>
                    <a:pt x="1760" y="15490"/>
                  </a:cubicBezTo>
                  <a:cubicBezTo>
                    <a:pt x="1951" y="15222"/>
                    <a:pt x="1913" y="14763"/>
                    <a:pt x="2334" y="14610"/>
                  </a:cubicBezTo>
                  <a:cubicBezTo>
                    <a:pt x="2601" y="14534"/>
                    <a:pt x="2372" y="13960"/>
                    <a:pt x="2831" y="13960"/>
                  </a:cubicBezTo>
                  <a:cubicBezTo>
                    <a:pt x="2869" y="13960"/>
                    <a:pt x="2946" y="13692"/>
                    <a:pt x="2984" y="13577"/>
                  </a:cubicBezTo>
                  <a:cubicBezTo>
                    <a:pt x="3060" y="13386"/>
                    <a:pt x="3175" y="13195"/>
                    <a:pt x="3290" y="13042"/>
                  </a:cubicBezTo>
                  <a:cubicBezTo>
                    <a:pt x="3405" y="12774"/>
                    <a:pt x="3749" y="12889"/>
                    <a:pt x="3825" y="12468"/>
                  </a:cubicBezTo>
                  <a:cubicBezTo>
                    <a:pt x="3864" y="12239"/>
                    <a:pt x="4284" y="12124"/>
                    <a:pt x="4399" y="11856"/>
                  </a:cubicBezTo>
                  <a:cubicBezTo>
                    <a:pt x="4514" y="11589"/>
                    <a:pt x="4858" y="11474"/>
                    <a:pt x="4781" y="11130"/>
                  </a:cubicBezTo>
                  <a:cubicBezTo>
                    <a:pt x="4743" y="11091"/>
                    <a:pt x="4781" y="11053"/>
                    <a:pt x="4781" y="11053"/>
                  </a:cubicBezTo>
                  <a:cubicBezTo>
                    <a:pt x="5279" y="10862"/>
                    <a:pt x="5279" y="10212"/>
                    <a:pt x="5623" y="9906"/>
                  </a:cubicBezTo>
                  <a:cubicBezTo>
                    <a:pt x="5967" y="9600"/>
                    <a:pt x="6311" y="9294"/>
                    <a:pt x="6617" y="8950"/>
                  </a:cubicBezTo>
                  <a:cubicBezTo>
                    <a:pt x="7076" y="8452"/>
                    <a:pt x="7650" y="8185"/>
                    <a:pt x="7994" y="7534"/>
                  </a:cubicBezTo>
                  <a:cubicBezTo>
                    <a:pt x="8185" y="7229"/>
                    <a:pt x="8530" y="7037"/>
                    <a:pt x="8797" y="6770"/>
                  </a:cubicBezTo>
                  <a:cubicBezTo>
                    <a:pt x="8874" y="6655"/>
                    <a:pt x="9027" y="6540"/>
                    <a:pt x="9065" y="6425"/>
                  </a:cubicBezTo>
                  <a:cubicBezTo>
                    <a:pt x="9142" y="6119"/>
                    <a:pt x="9371" y="5966"/>
                    <a:pt x="9639" y="5852"/>
                  </a:cubicBezTo>
                  <a:cubicBezTo>
                    <a:pt x="9868" y="5737"/>
                    <a:pt x="10136" y="5584"/>
                    <a:pt x="10251" y="5201"/>
                  </a:cubicBezTo>
                  <a:cubicBezTo>
                    <a:pt x="10327" y="4972"/>
                    <a:pt x="10710" y="4743"/>
                    <a:pt x="10977" y="4628"/>
                  </a:cubicBezTo>
                  <a:cubicBezTo>
                    <a:pt x="11436" y="4398"/>
                    <a:pt x="11780" y="4016"/>
                    <a:pt x="12201" y="3825"/>
                  </a:cubicBezTo>
                  <a:cubicBezTo>
                    <a:pt x="12755" y="3566"/>
                    <a:pt x="13202" y="3058"/>
                    <a:pt x="13887" y="3058"/>
                  </a:cubicBezTo>
                  <a:cubicBezTo>
                    <a:pt x="13911" y="3058"/>
                    <a:pt x="13936" y="3058"/>
                    <a:pt x="13960" y="3060"/>
                  </a:cubicBezTo>
                  <a:cubicBezTo>
                    <a:pt x="13983" y="3062"/>
                    <a:pt x="14005" y="3063"/>
                    <a:pt x="14027" y="3063"/>
                  </a:cubicBezTo>
                  <a:cubicBezTo>
                    <a:pt x="14391" y="3063"/>
                    <a:pt x="14786" y="2781"/>
                    <a:pt x="15146" y="2601"/>
                  </a:cubicBezTo>
                  <a:cubicBezTo>
                    <a:pt x="15460" y="2496"/>
                    <a:pt x="15710" y="2328"/>
                    <a:pt x="16041" y="2328"/>
                  </a:cubicBezTo>
                  <a:cubicBezTo>
                    <a:pt x="16074" y="2328"/>
                    <a:pt x="16107" y="2330"/>
                    <a:pt x="16141" y="2333"/>
                  </a:cubicBezTo>
                  <a:cubicBezTo>
                    <a:pt x="16157" y="2338"/>
                    <a:pt x="16173" y="2341"/>
                    <a:pt x="16191" y="2341"/>
                  </a:cubicBezTo>
                  <a:cubicBezTo>
                    <a:pt x="16297" y="2341"/>
                    <a:pt x="16424" y="2251"/>
                    <a:pt x="16523" y="2218"/>
                  </a:cubicBezTo>
                  <a:cubicBezTo>
                    <a:pt x="16666" y="2183"/>
                    <a:pt x="18042" y="1947"/>
                    <a:pt x="18318" y="1947"/>
                  </a:cubicBezTo>
                  <a:close/>
                  <a:moveTo>
                    <a:pt x="19238" y="0"/>
                  </a:moveTo>
                  <a:cubicBezTo>
                    <a:pt x="18818" y="386"/>
                    <a:pt x="18333" y="578"/>
                    <a:pt x="17783" y="578"/>
                  </a:cubicBezTo>
                  <a:cubicBezTo>
                    <a:pt x="17734" y="578"/>
                    <a:pt x="17683" y="577"/>
                    <a:pt x="17632" y="574"/>
                  </a:cubicBezTo>
                  <a:cubicBezTo>
                    <a:pt x="17565" y="571"/>
                    <a:pt x="17499" y="570"/>
                    <a:pt x="17433" y="570"/>
                  </a:cubicBezTo>
                  <a:cubicBezTo>
                    <a:pt x="16476" y="570"/>
                    <a:pt x="15579" y="820"/>
                    <a:pt x="14649" y="1071"/>
                  </a:cubicBezTo>
                  <a:cubicBezTo>
                    <a:pt x="14725" y="1147"/>
                    <a:pt x="14764" y="1186"/>
                    <a:pt x="14840" y="1300"/>
                  </a:cubicBezTo>
                  <a:cubicBezTo>
                    <a:pt x="13999" y="1606"/>
                    <a:pt x="13119" y="1759"/>
                    <a:pt x="12392" y="2257"/>
                  </a:cubicBezTo>
                  <a:cubicBezTo>
                    <a:pt x="12125" y="2410"/>
                    <a:pt x="11857" y="2601"/>
                    <a:pt x="11589" y="2677"/>
                  </a:cubicBezTo>
                  <a:cubicBezTo>
                    <a:pt x="11130" y="2830"/>
                    <a:pt x="10748" y="3136"/>
                    <a:pt x="10365" y="3442"/>
                  </a:cubicBezTo>
                  <a:cubicBezTo>
                    <a:pt x="9868" y="3863"/>
                    <a:pt x="9447" y="4437"/>
                    <a:pt x="8721" y="4475"/>
                  </a:cubicBezTo>
                  <a:cubicBezTo>
                    <a:pt x="8644" y="4475"/>
                    <a:pt x="8530" y="4666"/>
                    <a:pt x="8491" y="4781"/>
                  </a:cubicBezTo>
                  <a:cubicBezTo>
                    <a:pt x="8415" y="4934"/>
                    <a:pt x="8415" y="5048"/>
                    <a:pt x="8224" y="5087"/>
                  </a:cubicBezTo>
                  <a:cubicBezTo>
                    <a:pt x="7879" y="5125"/>
                    <a:pt x="7726" y="5431"/>
                    <a:pt x="7573" y="5699"/>
                  </a:cubicBezTo>
                  <a:cubicBezTo>
                    <a:pt x="7459" y="5928"/>
                    <a:pt x="7306" y="6234"/>
                    <a:pt x="7191" y="6234"/>
                  </a:cubicBezTo>
                  <a:cubicBezTo>
                    <a:pt x="6847" y="6272"/>
                    <a:pt x="6770" y="6578"/>
                    <a:pt x="6656" y="6770"/>
                  </a:cubicBezTo>
                  <a:cubicBezTo>
                    <a:pt x="6388" y="7114"/>
                    <a:pt x="6120" y="7458"/>
                    <a:pt x="5814" y="7802"/>
                  </a:cubicBezTo>
                  <a:cubicBezTo>
                    <a:pt x="5661" y="7955"/>
                    <a:pt x="5240" y="8108"/>
                    <a:pt x="5508" y="8529"/>
                  </a:cubicBezTo>
                  <a:cubicBezTo>
                    <a:pt x="5279" y="8720"/>
                    <a:pt x="5049" y="8950"/>
                    <a:pt x="4858" y="9141"/>
                  </a:cubicBezTo>
                  <a:cubicBezTo>
                    <a:pt x="4820" y="9179"/>
                    <a:pt x="4820" y="9217"/>
                    <a:pt x="4781" y="9217"/>
                  </a:cubicBezTo>
                  <a:cubicBezTo>
                    <a:pt x="4705" y="9715"/>
                    <a:pt x="4323" y="9982"/>
                    <a:pt x="4055" y="10326"/>
                  </a:cubicBezTo>
                  <a:cubicBezTo>
                    <a:pt x="3634" y="10862"/>
                    <a:pt x="3175" y="11359"/>
                    <a:pt x="2831" y="11971"/>
                  </a:cubicBezTo>
                  <a:cubicBezTo>
                    <a:pt x="2601" y="12315"/>
                    <a:pt x="2448" y="12698"/>
                    <a:pt x="2066" y="12889"/>
                  </a:cubicBezTo>
                  <a:cubicBezTo>
                    <a:pt x="1798" y="13080"/>
                    <a:pt x="1875" y="13348"/>
                    <a:pt x="1951" y="13616"/>
                  </a:cubicBezTo>
                  <a:cubicBezTo>
                    <a:pt x="1837" y="13730"/>
                    <a:pt x="1684" y="13807"/>
                    <a:pt x="1607" y="13922"/>
                  </a:cubicBezTo>
                  <a:cubicBezTo>
                    <a:pt x="1110" y="14610"/>
                    <a:pt x="651" y="15298"/>
                    <a:pt x="192" y="16025"/>
                  </a:cubicBezTo>
                  <a:cubicBezTo>
                    <a:pt x="1" y="16369"/>
                    <a:pt x="154" y="16714"/>
                    <a:pt x="498" y="17019"/>
                  </a:cubicBezTo>
                  <a:cubicBezTo>
                    <a:pt x="613" y="17096"/>
                    <a:pt x="689" y="17211"/>
                    <a:pt x="766" y="17325"/>
                  </a:cubicBezTo>
                  <a:cubicBezTo>
                    <a:pt x="1186" y="17861"/>
                    <a:pt x="1607" y="18396"/>
                    <a:pt x="1990" y="18894"/>
                  </a:cubicBezTo>
                  <a:cubicBezTo>
                    <a:pt x="2104" y="19047"/>
                    <a:pt x="2448" y="18817"/>
                    <a:pt x="2410" y="19200"/>
                  </a:cubicBezTo>
                  <a:cubicBezTo>
                    <a:pt x="2372" y="19658"/>
                    <a:pt x="2716" y="19773"/>
                    <a:pt x="2984" y="19773"/>
                  </a:cubicBezTo>
                  <a:cubicBezTo>
                    <a:pt x="3420" y="19810"/>
                    <a:pt x="3166" y="20467"/>
                    <a:pt x="3565" y="20467"/>
                  </a:cubicBezTo>
                  <a:cubicBezTo>
                    <a:pt x="3586" y="20467"/>
                    <a:pt x="3609" y="20465"/>
                    <a:pt x="3634" y="20462"/>
                  </a:cubicBezTo>
                  <a:cubicBezTo>
                    <a:pt x="3634" y="20462"/>
                    <a:pt x="3672" y="20423"/>
                    <a:pt x="3711" y="20423"/>
                  </a:cubicBezTo>
                  <a:cubicBezTo>
                    <a:pt x="4055" y="20729"/>
                    <a:pt x="4590" y="20959"/>
                    <a:pt x="4705" y="21341"/>
                  </a:cubicBezTo>
                  <a:cubicBezTo>
                    <a:pt x="4896" y="21762"/>
                    <a:pt x="5126" y="21953"/>
                    <a:pt x="5470" y="22106"/>
                  </a:cubicBezTo>
                  <a:cubicBezTo>
                    <a:pt x="5852" y="22297"/>
                    <a:pt x="5852" y="22948"/>
                    <a:pt x="6388" y="22948"/>
                  </a:cubicBezTo>
                  <a:cubicBezTo>
                    <a:pt x="6311" y="23751"/>
                    <a:pt x="7191" y="23751"/>
                    <a:pt x="7344" y="24363"/>
                  </a:cubicBezTo>
                  <a:cubicBezTo>
                    <a:pt x="7382" y="24516"/>
                    <a:pt x="7688" y="24554"/>
                    <a:pt x="7803" y="24707"/>
                  </a:cubicBezTo>
                  <a:cubicBezTo>
                    <a:pt x="7879" y="24822"/>
                    <a:pt x="7726" y="25051"/>
                    <a:pt x="8032" y="25166"/>
                  </a:cubicBezTo>
                  <a:cubicBezTo>
                    <a:pt x="8300" y="25281"/>
                    <a:pt x="8721" y="25395"/>
                    <a:pt x="8759" y="25893"/>
                  </a:cubicBezTo>
                  <a:cubicBezTo>
                    <a:pt x="9180" y="25969"/>
                    <a:pt x="9218" y="26543"/>
                    <a:pt x="9486" y="26657"/>
                  </a:cubicBezTo>
                  <a:cubicBezTo>
                    <a:pt x="10136" y="27002"/>
                    <a:pt x="10557" y="27652"/>
                    <a:pt x="11207" y="28034"/>
                  </a:cubicBezTo>
                  <a:cubicBezTo>
                    <a:pt x="11780" y="28417"/>
                    <a:pt x="12316" y="28799"/>
                    <a:pt x="12890" y="29182"/>
                  </a:cubicBezTo>
                  <a:cubicBezTo>
                    <a:pt x="13425" y="29488"/>
                    <a:pt x="13999" y="29755"/>
                    <a:pt x="14572" y="29947"/>
                  </a:cubicBezTo>
                  <a:cubicBezTo>
                    <a:pt x="15184" y="30100"/>
                    <a:pt x="15758" y="30367"/>
                    <a:pt x="16370" y="30520"/>
                  </a:cubicBezTo>
                  <a:cubicBezTo>
                    <a:pt x="16829" y="30673"/>
                    <a:pt x="17326" y="30597"/>
                    <a:pt x="17747" y="30826"/>
                  </a:cubicBezTo>
                  <a:cubicBezTo>
                    <a:pt x="17868" y="30893"/>
                    <a:pt x="17987" y="30914"/>
                    <a:pt x="18103" y="30914"/>
                  </a:cubicBezTo>
                  <a:cubicBezTo>
                    <a:pt x="18321" y="30914"/>
                    <a:pt x="18531" y="30838"/>
                    <a:pt x="18739" y="30838"/>
                  </a:cubicBezTo>
                  <a:cubicBezTo>
                    <a:pt x="18803" y="30838"/>
                    <a:pt x="18868" y="30845"/>
                    <a:pt x="18932" y="30865"/>
                  </a:cubicBezTo>
                  <a:cubicBezTo>
                    <a:pt x="19353" y="30979"/>
                    <a:pt x="19736" y="31056"/>
                    <a:pt x="20118" y="31171"/>
                  </a:cubicBezTo>
                  <a:cubicBezTo>
                    <a:pt x="20156" y="31171"/>
                    <a:pt x="20195" y="31132"/>
                    <a:pt x="20195" y="31132"/>
                  </a:cubicBezTo>
                  <a:cubicBezTo>
                    <a:pt x="21195" y="31061"/>
                    <a:pt x="22195" y="30823"/>
                    <a:pt x="23195" y="30823"/>
                  </a:cubicBezTo>
                  <a:cubicBezTo>
                    <a:pt x="23266" y="30823"/>
                    <a:pt x="23337" y="30824"/>
                    <a:pt x="23407" y="30826"/>
                  </a:cubicBezTo>
                  <a:cubicBezTo>
                    <a:pt x="23522" y="30826"/>
                    <a:pt x="23598" y="30826"/>
                    <a:pt x="23675" y="30788"/>
                  </a:cubicBezTo>
                  <a:cubicBezTo>
                    <a:pt x="24057" y="30635"/>
                    <a:pt x="24402" y="30482"/>
                    <a:pt x="24784" y="30367"/>
                  </a:cubicBezTo>
                  <a:cubicBezTo>
                    <a:pt x="25086" y="30267"/>
                    <a:pt x="25448" y="30048"/>
                    <a:pt x="25738" y="30048"/>
                  </a:cubicBezTo>
                  <a:cubicBezTo>
                    <a:pt x="25779" y="30048"/>
                    <a:pt x="25818" y="30052"/>
                    <a:pt x="25855" y="30061"/>
                  </a:cubicBezTo>
                  <a:cubicBezTo>
                    <a:pt x="25903" y="30072"/>
                    <a:pt x="25948" y="30078"/>
                    <a:pt x="25991" y="30078"/>
                  </a:cubicBezTo>
                  <a:cubicBezTo>
                    <a:pt x="26391" y="30078"/>
                    <a:pt x="26580" y="29641"/>
                    <a:pt x="26926" y="29641"/>
                  </a:cubicBezTo>
                  <a:cubicBezTo>
                    <a:pt x="26939" y="29643"/>
                    <a:pt x="26952" y="29644"/>
                    <a:pt x="26965" y="29644"/>
                  </a:cubicBezTo>
                  <a:cubicBezTo>
                    <a:pt x="27148" y="29644"/>
                    <a:pt x="27359" y="29411"/>
                    <a:pt x="27538" y="29411"/>
                  </a:cubicBezTo>
                  <a:cubicBezTo>
                    <a:pt x="28150" y="29373"/>
                    <a:pt x="28647" y="29029"/>
                    <a:pt x="29029" y="28570"/>
                  </a:cubicBezTo>
                  <a:cubicBezTo>
                    <a:pt x="29182" y="28340"/>
                    <a:pt x="29374" y="28226"/>
                    <a:pt x="29603" y="28111"/>
                  </a:cubicBezTo>
                  <a:cubicBezTo>
                    <a:pt x="30024" y="27958"/>
                    <a:pt x="30521" y="27767"/>
                    <a:pt x="30712" y="27231"/>
                  </a:cubicBezTo>
                  <a:cubicBezTo>
                    <a:pt x="30750" y="27155"/>
                    <a:pt x="30865" y="27002"/>
                    <a:pt x="30942" y="27002"/>
                  </a:cubicBezTo>
                  <a:cubicBezTo>
                    <a:pt x="31362" y="26925"/>
                    <a:pt x="31515" y="26543"/>
                    <a:pt x="31745" y="26199"/>
                  </a:cubicBezTo>
                  <a:cubicBezTo>
                    <a:pt x="32127" y="25625"/>
                    <a:pt x="32739" y="25281"/>
                    <a:pt x="32930" y="24554"/>
                  </a:cubicBezTo>
                  <a:cubicBezTo>
                    <a:pt x="32930" y="24554"/>
                    <a:pt x="32969" y="24516"/>
                    <a:pt x="33007" y="24516"/>
                  </a:cubicBezTo>
                  <a:cubicBezTo>
                    <a:pt x="33275" y="24248"/>
                    <a:pt x="33389" y="23904"/>
                    <a:pt x="33657" y="23598"/>
                  </a:cubicBezTo>
                  <a:cubicBezTo>
                    <a:pt x="33887" y="23330"/>
                    <a:pt x="33925" y="22833"/>
                    <a:pt x="34078" y="22450"/>
                  </a:cubicBezTo>
                  <a:cubicBezTo>
                    <a:pt x="34078" y="22336"/>
                    <a:pt x="34078" y="22221"/>
                    <a:pt x="34116" y="22183"/>
                  </a:cubicBezTo>
                  <a:cubicBezTo>
                    <a:pt x="34460" y="21838"/>
                    <a:pt x="34499" y="21456"/>
                    <a:pt x="34537" y="20997"/>
                  </a:cubicBezTo>
                  <a:cubicBezTo>
                    <a:pt x="34575" y="20538"/>
                    <a:pt x="34805" y="20117"/>
                    <a:pt x="34919" y="19697"/>
                  </a:cubicBezTo>
                  <a:cubicBezTo>
                    <a:pt x="34958" y="19544"/>
                    <a:pt x="34958" y="19353"/>
                    <a:pt x="34958" y="19200"/>
                  </a:cubicBezTo>
                  <a:cubicBezTo>
                    <a:pt x="34996" y="18664"/>
                    <a:pt x="34996" y="18090"/>
                    <a:pt x="34996" y="17555"/>
                  </a:cubicBezTo>
                  <a:cubicBezTo>
                    <a:pt x="35034" y="17402"/>
                    <a:pt x="35302" y="17325"/>
                    <a:pt x="35149" y="17096"/>
                  </a:cubicBezTo>
                  <a:cubicBezTo>
                    <a:pt x="34881" y="16752"/>
                    <a:pt x="35034" y="16369"/>
                    <a:pt x="35072" y="15949"/>
                  </a:cubicBezTo>
                  <a:cubicBezTo>
                    <a:pt x="35072" y="15643"/>
                    <a:pt x="35302" y="15337"/>
                    <a:pt x="35034" y="14954"/>
                  </a:cubicBezTo>
                  <a:cubicBezTo>
                    <a:pt x="34881" y="14648"/>
                    <a:pt x="35072" y="14113"/>
                    <a:pt x="34919" y="13769"/>
                  </a:cubicBezTo>
                  <a:cubicBezTo>
                    <a:pt x="34766" y="13386"/>
                    <a:pt x="34690" y="12927"/>
                    <a:pt x="34690" y="12583"/>
                  </a:cubicBezTo>
                  <a:cubicBezTo>
                    <a:pt x="34728" y="12009"/>
                    <a:pt x="34422" y="11665"/>
                    <a:pt x="34231" y="11206"/>
                  </a:cubicBezTo>
                  <a:cubicBezTo>
                    <a:pt x="34040" y="10747"/>
                    <a:pt x="33887" y="10212"/>
                    <a:pt x="33695" y="9715"/>
                  </a:cubicBezTo>
                  <a:cubicBezTo>
                    <a:pt x="33581" y="9485"/>
                    <a:pt x="33428" y="9294"/>
                    <a:pt x="33275" y="9064"/>
                  </a:cubicBezTo>
                  <a:cubicBezTo>
                    <a:pt x="33007" y="8567"/>
                    <a:pt x="32816" y="7993"/>
                    <a:pt x="32472" y="7534"/>
                  </a:cubicBezTo>
                  <a:cubicBezTo>
                    <a:pt x="32013" y="6923"/>
                    <a:pt x="31477" y="6387"/>
                    <a:pt x="30980" y="5775"/>
                  </a:cubicBezTo>
                  <a:cubicBezTo>
                    <a:pt x="30827" y="5622"/>
                    <a:pt x="30750" y="5393"/>
                    <a:pt x="30559" y="5201"/>
                  </a:cubicBezTo>
                  <a:cubicBezTo>
                    <a:pt x="30445" y="5087"/>
                    <a:pt x="30139" y="5240"/>
                    <a:pt x="30177" y="4819"/>
                  </a:cubicBezTo>
                  <a:cubicBezTo>
                    <a:pt x="30207" y="4635"/>
                    <a:pt x="30152" y="4593"/>
                    <a:pt x="30070" y="4593"/>
                  </a:cubicBezTo>
                  <a:cubicBezTo>
                    <a:pt x="29999" y="4593"/>
                    <a:pt x="29906" y="4625"/>
                    <a:pt x="29833" y="4625"/>
                  </a:cubicBezTo>
                  <a:cubicBezTo>
                    <a:pt x="29780" y="4625"/>
                    <a:pt x="29737" y="4609"/>
                    <a:pt x="29718" y="4551"/>
                  </a:cubicBezTo>
                  <a:cubicBezTo>
                    <a:pt x="29527" y="3786"/>
                    <a:pt x="28609" y="3939"/>
                    <a:pt x="28341" y="3251"/>
                  </a:cubicBezTo>
                  <a:cubicBezTo>
                    <a:pt x="28275" y="3276"/>
                    <a:pt x="28217" y="3287"/>
                    <a:pt x="28166" y="3287"/>
                  </a:cubicBezTo>
                  <a:cubicBezTo>
                    <a:pt x="27829" y="3287"/>
                    <a:pt x="27765" y="2805"/>
                    <a:pt x="27500" y="2639"/>
                  </a:cubicBezTo>
                  <a:cubicBezTo>
                    <a:pt x="26773" y="2104"/>
                    <a:pt x="25931" y="1798"/>
                    <a:pt x="25128" y="1415"/>
                  </a:cubicBezTo>
                  <a:cubicBezTo>
                    <a:pt x="24363" y="1071"/>
                    <a:pt x="23598" y="803"/>
                    <a:pt x="22795" y="574"/>
                  </a:cubicBezTo>
                  <a:cubicBezTo>
                    <a:pt x="22222" y="382"/>
                    <a:pt x="21610" y="306"/>
                    <a:pt x="21036" y="191"/>
                  </a:cubicBezTo>
                  <a:cubicBezTo>
                    <a:pt x="20891" y="162"/>
                    <a:pt x="20723" y="89"/>
                    <a:pt x="20584" y="89"/>
                  </a:cubicBezTo>
                  <a:cubicBezTo>
                    <a:pt x="20540" y="89"/>
                    <a:pt x="20499" y="96"/>
                    <a:pt x="20462" y="115"/>
                  </a:cubicBezTo>
                  <a:cubicBezTo>
                    <a:pt x="20320" y="186"/>
                    <a:pt x="20185" y="213"/>
                    <a:pt x="20055" y="213"/>
                  </a:cubicBezTo>
                  <a:cubicBezTo>
                    <a:pt x="19766" y="213"/>
                    <a:pt x="19502" y="79"/>
                    <a:pt x="19238" y="0"/>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109;p15">
              <a:extLst>
                <a:ext uri="{FF2B5EF4-FFF2-40B4-BE49-F238E27FC236}">
                  <a16:creationId xmlns="" xmlns:a16="http://schemas.microsoft.com/office/drawing/2014/main" id="{703F8508-B09A-4F96-9D20-345ADED4FACA}"/>
                </a:ext>
              </a:extLst>
            </p:cNvPr>
            <p:cNvSpPr/>
            <p:nvPr/>
          </p:nvSpPr>
          <p:spPr>
            <a:xfrm>
              <a:off x="1155092" y="4091800"/>
              <a:ext cx="935393" cy="581486"/>
            </a:xfrm>
            <a:custGeom>
              <a:avLst/>
              <a:gdLst/>
              <a:ahLst/>
              <a:cxnLst/>
              <a:rect l="l" t="t" r="r" b="b"/>
              <a:pathLst>
                <a:path w="45590" h="28341" extrusionOk="0">
                  <a:moveTo>
                    <a:pt x="880" y="0"/>
                  </a:moveTo>
                  <a:cubicBezTo>
                    <a:pt x="765" y="77"/>
                    <a:pt x="651" y="115"/>
                    <a:pt x="536" y="192"/>
                  </a:cubicBezTo>
                  <a:cubicBezTo>
                    <a:pt x="192" y="383"/>
                    <a:pt x="574" y="957"/>
                    <a:pt x="115" y="1110"/>
                  </a:cubicBezTo>
                  <a:cubicBezTo>
                    <a:pt x="77" y="1148"/>
                    <a:pt x="77" y="1224"/>
                    <a:pt x="77" y="1263"/>
                  </a:cubicBezTo>
                  <a:cubicBezTo>
                    <a:pt x="268" y="1989"/>
                    <a:pt x="1" y="2754"/>
                    <a:pt x="268" y="3481"/>
                  </a:cubicBezTo>
                  <a:cubicBezTo>
                    <a:pt x="268" y="3557"/>
                    <a:pt x="268" y="3672"/>
                    <a:pt x="307" y="3749"/>
                  </a:cubicBezTo>
                  <a:cubicBezTo>
                    <a:pt x="307" y="3940"/>
                    <a:pt x="421" y="4169"/>
                    <a:pt x="345" y="4246"/>
                  </a:cubicBezTo>
                  <a:cubicBezTo>
                    <a:pt x="115" y="4552"/>
                    <a:pt x="460" y="4666"/>
                    <a:pt x="460" y="4819"/>
                  </a:cubicBezTo>
                  <a:cubicBezTo>
                    <a:pt x="460" y="5584"/>
                    <a:pt x="727" y="6273"/>
                    <a:pt x="842" y="6999"/>
                  </a:cubicBezTo>
                  <a:cubicBezTo>
                    <a:pt x="842" y="7267"/>
                    <a:pt x="1148" y="7535"/>
                    <a:pt x="1148" y="7803"/>
                  </a:cubicBezTo>
                  <a:cubicBezTo>
                    <a:pt x="1148" y="8147"/>
                    <a:pt x="1263" y="8415"/>
                    <a:pt x="1377" y="8721"/>
                  </a:cubicBezTo>
                  <a:cubicBezTo>
                    <a:pt x="1492" y="8988"/>
                    <a:pt x="1836" y="9218"/>
                    <a:pt x="1798" y="9371"/>
                  </a:cubicBezTo>
                  <a:cubicBezTo>
                    <a:pt x="1607" y="9944"/>
                    <a:pt x="2219" y="10136"/>
                    <a:pt x="2181" y="10633"/>
                  </a:cubicBezTo>
                  <a:cubicBezTo>
                    <a:pt x="2334" y="10518"/>
                    <a:pt x="2448" y="10442"/>
                    <a:pt x="2601" y="10327"/>
                  </a:cubicBezTo>
                  <a:cubicBezTo>
                    <a:pt x="2640" y="10480"/>
                    <a:pt x="2716" y="10633"/>
                    <a:pt x="2716" y="10748"/>
                  </a:cubicBezTo>
                  <a:cubicBezTo>
                    <a:pt x="2754" y="10862"/>
                    <a:pt x="2716" y="10977"/>
                    <a:pt x="2716" y="11130"/>
                  </a:cubicBezTo>
                  <a:lnTo>
                    <a:pt x="3481" y="12163"/>
                  </a:lnTo>
                  <a:cubicBezTo>
                    <a:pt x="3787" y="12660"/>
                    <a:pt x="4093" y="13195"/>
                    <a:pt x="4743" y="13348"/>
                  </a:cubicBezTo>
                  <a:cubicBezTo>
                    <a:pt x="4743" y="13348"/>
                    <a:pt x="4743" y="13387"/>
                    <a:pt x="4743" y="13387"/>
                  </a:cubicBezTo>
                  <a:cubicBezTo>
                    <a:pt x="4781" y="13693"/>
                    <a:pt x="4934" y="13807"/>
                    <a:pt x="5240" y="13846"/>
                  </a:cubicBezTo>
                  <a:cubicBezTo>
                    <a:pt x="5431" y="13846"/>
                    <a:pt x="5546" y="14190"/>
                    <a:pt x="5699" y="14381"/>
                  </a:cubicBezTo>
                  <a:cubicBezTo>
                    <a:pt x="5737" y="14381"/>
                    <a:pt x="5737" y="14419"/>
                    <a:pt x="5776" y="14419"/>
                  </a:cubicBezTo>
                  <a:cubicBezTo>
                    <a:pt x="5847" y="14394"/>
                    <a:pt x="5910" y="14383"/>
                    <a:pt x="5967" y="14383"/>
                  </a:cubicBezTo>
                  <a:cubicBezTo>
                    <a:pt x="6336" y="14383"/>
                    <a:pt x="6428" y="14860"/>
                    <a:pt x="6694" y="14993"/>
                  </a:cubicBezTo>
                  <a:cubicBezTo>
                    <a:pt x="6923" y="15108"/>
                    <a:pt x="7076" y="15375"/>
                    <a:pt x="7420" y="15375"/>
                  </a:cubicBezTo>
                  <a:cubicBezTo>
                    <a:pt x="7424" y="15371"/>
                    <a:pt x="7430" y="15369"/>
                    <a:pt x="7437" y="15369"/>
                  </a:cubicBezTo>
                  <a:cubicBezTo>
                    <a:pt x="7490" y="15369"/>
                    <a:pt x="7611" y="15494"/>
                    <a:pt x="7611" y="15528"/>
                  </a:cubicBezTo>
                  <a:cubicBezTo>
                    <a:pt x="7497" y="15873"/>
                    <a:pt x="7764" y="15949"/>
                    <a:pt x="7994" y="15949"/>
                  </a:cubicBezTo>
                  <a:cubicBezTo>
                    <a:pt x="8568" y="16064"/>
                    <a:pt x="8912" y="16599"/>
                    <a:pt x="9486" y="16637"/>
                  </a:cubicBezTo>
                  <a:cubicBezTo>
                    <a:pt x="9600" y="16637"/>
                    <a:pt x="9677" y="16867"/>
                    <a:pt x="9753" y="16982"/>
                  </a:cubicBezTo>
                  <a:cubicBezTo>
                    <a:pt x="10097" y="16982"/>
                    <a:pt x="10403" y="17020"/>
                    <a:pt x="10709" y="17364"/>
                  </a:cubicBezTo>
                  <a:cubicBezTo>
                    <a:pt x="10939" y="17555"/>
                    <a:pt x="11321" y="17785"/>
                    <a:pt x="11627" y="17785"/>
                  </a:cubicBezTo>
                  <a:cubicBezTo>
                    <a:pt x="11972" y="17785"/>
                    <a:pt x="12239" y="17785"/>
                    <a:pt x="12469" y="18091"/>
                  </a:cubicBezTo>
                  <a:cubicBezTo>
                    <a:pt x="12502" y="18157"/>
                    <a:pt x="12620" y="18251"/>
                    <a:pt x="12677" y="18251"/>
                  </a:cubicBezTo>
                  <a:cubicBezTo>
                    <a:pt x="12686" y="18251"/>
                    <a:pt x="12693" y="18249"/>
                    <a:pt x="12698" y="18244"/>
                  </a:cubicBezTo>
                  <a:cubicBezTo>
                    <a:pt x="12758" y="18228"/>
                    <a:pt x="12815" y="18221"/>
                    <a:pt x="12871" y="18221"/>
                  </a:cubicBezTo>
                  <a:cubicBezTo>
                    <a:pt x="13206" y="18221"/>
                    <a:pt x="13474" y="18479"/>
                    <a:pt x="13769" y="18512"/>
                  </a:cubicBezTo>
                  <a:lnTo>
                    <a:pt x="14190" y="18512"/>
                  </a:lnTo>
                  <a:cubicBezTo>
                    <a:pt x="14243" y="18761"/>
                    <a:pt x="14347" y="18828"/>
                    <a:pt x="14465" y="18828"/>
                  </a:cubicBezTo>
                  <a:cubicBezTo>
                    <a:pt x="14601" y="18828"/>
                    <a:pt x="14756" y="18741"/>
                    <a:pt x="14878" y="18741"/>
                  </a:cubicBezTo>
                  <a:cubicBezTo>
                    <a:pt x="14993" y="18741"/>
                    <a:pt x="15108" y="18741"/>
                    <a:pt x="15261" y="18703"/>
                  </a:cubicBezTo>
                  <a:lnTo>
                    <a:pt x="15261" y="19162"/>
                  </a:lnTo>
                  <a:cubicBezTo>
                    <a:pt x="15417" y="19143"/>
                    <a:pt x="15575" y="19135"/>
                    <a:pt x="15733" y="19135"/>
                  </a:cubicBezTo>
                  <a:cubicBezTo>
                    <a:pt x="16897" y="19135"/>
                    <a:pt x="18088" y="19590"/>
                    <a:pt x="18626" y="19927"/>
                  </a:cubicBezTo>
                  <a:cubicBezTo>
                    <a:pt x="18741" y="19850"/>
                    <a:pt x="18894" y="19774"/>
                    <a:pt x="19009" y="19697"/>
                  </a:cubicBezTo>
                  <a:cubicBezTo>
                    <a:pt x="19405" y="19913"/>
                    <a:pt x="20651" y="20198"/>
                    <a:pt x="21113" y="20198"/>
                  </a:cubicBezTo>
                  <a:cubicBezTo>
                    <a:pt x="21141" y="20198"/>
                    <a:pt x="21167" y="20197"/>
                    <a:pt x="21189" y="20194"/>
                  </a:cubicBezTo>
                  <a:cubicBezTo>
                    <a:pt x="21367" y="20162"/>
                    <a:pt x="21565" y="20150"/>
                    <a:pt x="21746" y="20150"/>
                  </a:cubicBezTo>
                  <a:cubicBezTo>
                    <a:pt x="21994" y="20150"/>
                    <a:pt x="22210" y="20172"/>
                    <a:pt x="22298" y="20194"/>
                  </a:cubicBezTo>
                  <a:cubicBezTo>
                    <a:pt x="22561" y="20314"/>
                    <a:pt x="22794" y="20374"/>
                    <a:pt x="23062" y="20374"/>
                  </a:cubicBezTo>
                  <a:cubicBezTo>
                    <a:pt x="23224" y="20374"/>
                    <a:pt x="23398" y="20352"/>
                    <a:pt x="23598" y="20309"/>
                  </a:cubicBezTo>
                  <a:cubicBezTo>
                    <a:pt x="23675" y="20290"/>
                    <a:pt x="23780" y="20280"/>
                    <a:pt x="23871" y="20280"/>
                  </a:cubicBezTo>
                  <a:cubicBezTo>
                    <a:pt x="23962" y="20280"/>
                    <a:pt x="24038" y="20290"/>
                    <a:pt x="24057" y="20309"/>
                  </a:cubicBezTo>
                  <a:cubicBezTo>
                    <a:pt x="24130" y="20472"/>
                    <a:pt x="24219" y="20515"/>
                    <a:pt x="24318" y="20515"/>
                  </a:cubicBezTo>
                  <a:cubicBezTo>
                    <a:pt x="24428" y="20515"/>
                    <a:pt x="24548" y="20462"/>
                    <a:pt x="24669" y="20462"/>
                  </a:cubicBezTo>
                  <a:cubicBezTo>
                    <a:pt x="24713" y="20471"/>
                    <a:pt x="24758" y="20474"/>
                    <a:pt x="24804" y="20474"/>
                  </a:cubicBezTo>
                  <a:cubicBezTo>
                    <a:pt x="24886" y="20474"/>
                    <a:pt x="24970" y="20465"/>
                    <a:pt x="25048" y="20465"/>
                  </a:cubicBezTo>
                  <a:cubicBezTo>
                    <a:pt x="25119" y="20465"/>
                    <a:pt x="25186" y="20472"/>
                    <a:pt x="25243" y="20500"/>
                  </a:cubicBezTo>
                  <a:cubicBezTo>
                    <a:pt x="25390" y="20542"/>
                    <a:pt x="25537" y="20573"/>
                    <a:pt x="25684" y="20573"/>
                  </a:cubicBezTo>
                  <a:cubicBezTo>
                    <a:pt x="25804" y="20573"/>
                    <a:pt x="25925" y="20552"/>
                    <a:pt x="26046" y="20500"/>
                  </a:cubicBezTo>
                  <a:cubicBezTo>
                    <a:pt x="26154" y="20473"/>
                    <a:pt x="26301" y="20446"/>
                    <a:pt x="26404" y="20446"/>
                  </a:cubicBezTo>
                  <a:cubicBezTo>
                    <a:pt x="26447" y="20446"/>
                    <a:pt x="26483" y="20451"/>
                    <a:pt x="26505" y="20462"/>
                  </a:cubicBezTo>
                  <a:cubicBezTo>
                    <a:pt x="26574" y="20532"/>
                    <a:pt x="26636" y="20557"/>
                    <a:pt x="26693" y="20557"/>
                  </a:cubicBezTo>
                  <a:cubicBezTo>
                    <a:pt x="26857" y="20557"/>
                    <a:pt x="26985" y="20347"/>
                    <a:pt x="27155" y="20347"/>
                  </a:cubicBezTo>
                  <a:cubicBezTo>
                    <a:pt x="27155" y="20462"/>
                    <a:pt x="27155" y="20577"/>
                    <a:pt x="27193" y="20806"/>
                  </a:cubicBezTo>
                  <a:cubicBezTo>
                    <a:pt x="27346" y="20615"/>
                    <a:pt x="27423" y="20500"/>
                    <a:pt x="27461" y="20462"/>
                  </a:cubicBezTo>
                  <a:cubicBezTo>
                    <a:pt x="27573" y="20446"/>
                    <a:pt x="27684" y="20440"/>
                    <a:pt x="27794" y="20440"/>
                  </a:cubicBezTo>
                  <a:cubicBezTo>
                    <a:pt x="28218" y="20440"/>
                    <a:pt x="28630" y="20533"/>
                    <a:pt x="29031" y="20533"/>
                  </a:cubicBezTo>
                  <a:cubicBezTo>
                    <a:pt x="29277" y="20533"/>
                    <a:pt x="29518" y="20498"/>
                    <a:pt x="29756" y="20386"/>
                  </a:cubicBezTo>
                  <a:cubicBezTo>
                    <a:pt x="29946" y="20404"/>
                    <a:pt x="30133" y="20413"/>
                    <a:pt x="30318" y="20413"/>
                  </a:cubicBezTo>
                  <a:cubicBezTo>
                    <a:pt x="30918" y="20413"/>
                    <a:pt x="31496" y="20313"/>
                    <a:pt x="32051" y="20080"/>
                  </a:cubicBezTo>
                  <a:cubicBezTo>
                    <a:pt x="32165" y="20118"/>
                    <a:pt x="32242" y="20194"/>
                    <a:pt x="32357" y="20233"/>
                  </a:cubicBezTo>
                  <a:cubicBezTo>
                    <a:pt x="32395" y="20099"/>
                    <a:pt x="32443" y="20061"/>
                    <a:pt x="32505" y="20061"/>
                  </a:cubicBezTo>
                  <a:cubicBezTo>
                    <a:pt x="32567" y="20061"/>
                    <a:pt x="32643" y="20099"/>
                    <a:pt x="32739" y="20118"/>
                  </a:cubicBezTo>
                  <a:cubicBezTo>
                    <a:pt x="32825" y="20152"/>
                    <a:pt x="32934" y="20171"/>
                    <a:pt x="33039" y="20171"/>
                  </a:cubicBezTo>
                  <a:cubicBezTo>
                    <a:pt x="33167" y="20171"/>
                    <a:pt x="33288" y="20143"/>
                    <a:pt x="33351" y="20080"/>
                  </a:cubicBezTo>
                  <a:cubicBezTo>
                    <a:pt x="33504" y="19927"/>
                    <a:pt x="33657" y="19888"/>
                    <a:pt x="33815" y="19888"/>
                  </a:cubicBezTo>
                  <a:cubicBezTo>
                    <a:pt x="33973" y="19888"/>
                    <a:pt x="34135" y="19927"/>
                    <a:pt x="34307" y="19927"/>
                  </a:cubicBezTo>
                  <a:cubicBezTo>
                    <a:pt x="34391" y="19941"/>
                    <a:pt x="34480" y="19950"/>
                    <a:pt x="34567" y="19950"/>
                  </a:cubicBezTo>
                  <a:cubicBezTo>
                    <a:pt x="34717" y="19950"/>
                    <a:pt x="34860" y="19923"/>
                    <a:pt x="34957" y="19850"/>
                  </a:cubicBezTo>
                  <a:cubicBezTo>
                    <a:pt x="35493" y="19544"/>
                    <a:pt x="36143" y="19735"/>
                    <a:pt x="36678" y="19391"/>
                  </a:cubicBezTo>
                  <a:cubicBezTo>
                    <a:pt x="36691" y="19378"/>
                    <a:pt x="36704" y="19374"/>
                    <a:pt x="36717" y="19374"/>
                  </a:cubicBezTo>
                  <a:cubicBezTo>
                    <a:pt x="36742" y="19374"/>
                    <a:pt x="36768" y="19391"/>
                    <a:pt x="36793" y="19391"/>
                  </a:cubicBezTo>
                  <a:cubicBezTo>
                    <a:pt x="37482" y="19391"/>
                    <a:pt x="38094" y="19200"/>
                    <a:pt x="38705" y="19085"/>
                  </a:cubicBezTo>
                  <a:cubicBezTo>
                    <a:pt x="39064" y="19003"/>
                    <a:pt x="39382" y="18761"/>
                    <a:pt x="39718" y="18761"/>
                  </a:cubicBezTo>
                  <a:cubicBezTo>
                    <a:pt x="39848" y="18761"/>
                    <a:pt x="39981" y="18798"/>
                    <a:pt x="40121" y="18894"/>
                  </a:cubicBezTo>
                  <a:cubicBezTo>
                    <a:pt x="40580" y="18359"/>
                    <a:pt x="41191" y="18512"/>
                    <a:pt x="41765" y="18320"/>
                  </a:cubicBezTo>
                  <a:lnTo>
                    <a:pt x="41765" y="18320"/>
                  </a:lnTo>
                  <a:cubicBezTo>
                    <a:pt x="41612" y="18588"/>
                    <a:pt x="41536" y="19009"/>
                    <a:pt x="41383" y="19047"/>
                  </a:cubicBezTo>
                  <a:cubicBezTo>
                    <a:pt x="40809" y="19162"/>
                    <a:pt x="40618" y="19888"/>
                    <a:pt x="39968" y="19888"/>
                  </a:cubicBezTo>
                  <a:cubicBezTo>
                    <a:pt x="39929" y="19888"/>
                    <a:pt x="39853" y="20003"/>
                    <a:pt x="39853" y="20041"/>
                  </a:cubicBezTo>
                  <a:cubicBezTo>
                    <a:pt x="40044" y="20462"/>
                    <a:pt x="39623" y="20539"/>
                    <a:pt x="39470" y="20615"/>
                  </a:cubicBezTo>
                  <a:cubicBezTo>
                    <a:pt x="38858" y="20921"/>
                    <a:pt x="38438" y="21380"/>
                    <a:pt x="38017" y="21877"/>
                  </a:cubicBezTo>
                  <a:cubicBezTo>
                    <a:pt x="37788" y="22183"/>
                    <a:pt x="37520" y="22451"/>
                    <a:pt x="37252" y="22642"/>
                  </a:cubicBezTo>
                  <a:cubicBezTo>
                    <a:pt x="36602" y="23063"/>
                    <a:pt x="36602" y="23025"/>
                    <a:pt x="36067" y="23981"/>
                  </a:cubicBezTo>
                  <a:cubicBezTo>
                    <a:pt x="35990" y="24057"/>
                    <a:pt x="35914" y="24095"/>
                    <a:pt x="35837" y="24134"/>
                  </a:cubicBezTo>
                  <a:cubicBezTo>
                    <a:pt x="35608" y="24248"/>
                    <a:pt x="35378" y="24325"/>
                    <a:pt x="35187" y="24478"/>
                  </a:cubicBezTo>
                  <a:cubicBezTo>
                    <a:pt x="35034" y="24593"/>
                    <a:pt x="34843" y="24746"/>
                    <a:pt x="34804" y="24937"/>
                  </a:cubicBezTo>
                  <a:cubicBezTo>
                    <a:pt x="34766" y="25243"/>
                    <a:pt x="34537" y="25396"/>
                    <a:pt x="34307" y="25511"/>
                  </a:cubicBezTo>
                  <a:cubicBezTo>
                    <a:pt x="34192" y="25549"/>
                    <a:pt x="34039" y="25472"/>
                    <a:pt x="34078" y="25702"/>
                  </a:cubicBezTo>
                  <a:cubicBezTo>
                    <a:pt x="34124" y="25934"/>
                    <a:pt x="34001" y="25969"/>
                    <a:pt x="33880" y="25969"/>
                  </a:cubicBezTo>
                  <a:cubicBezTo>
                    <a:pt x="33829" y="25969"/>
                    <a:pt x="33778" y="25963"/>
                    <a:pt x="33741" y="25963"/>
                  </a:cubicBezTo>
                  <a:cubicBezTo>
                    <a:pt x="33721" y="25963"/>
                    <a:pt x="33706" y="25964"/>
                    <a:pt x="33695" y="25970"/>
                  </a:cubicBezTo>
                  <a:cubicBezTo>
                    <a:pt x="33504" y="26352"/>
                    <a:pt x="33657" y="26811"/>
                    <a:pt x="33160" y="26964"/>
                  </a:cubicBezTo>
                  <a:cubicBezTo>
                    <a:pt x="33083" y="26964"/>
                    <a:pt x="33083" y="27117"/>
                    <a:pt x="33045" y="27232"/>
                  </a:cubicBezTo>
                  <a:cubicBezTo>
                    <a:pt x="32969" y="27461"/>
                    <a:pt x="32854" y="27729"/>
                    <a:pt x="32777" y="27920"/>
                  </a:cubicBezTo>
                  <a:cubicBezTo>
                    <a:pt x="32969" y="28073"/>
                    <a:pt x="33083" y="28188"/>
                    <a:pt x="33236" y="28341"/>
                  </a:cubicBezTo>
                  <a:cubicBezTo>
                    <a:pt x="33275" y="28303"/>
                    <a:pt x="33389" y="28188"/>
                    <a:pt x="33504" y="28111"/>
                  </a:cubicBezTo>
                  <a:cubicBezTo>
                    <a:pt x="34001" y="27920"/>
                    <a:pt x="34422" y="27652"/>
                    <a:pt x="34613" y="27155"/>
                  </a:cubicBezTo>
                  <a:cubicBezTo>
                    <a:pt x="34690" y="27002"/>
                    <a:pt x="34804" y="26964"/>
                    <a:pt x="34996" y="26964"/>
                  </a:cubicBezTo>
                  <a:cubicBezTo>
                    <a:pt x="35012" y="26967"/>
                    <a:pt x="35028" y="26969"/>
                    <a:pt x="35043" y="26969"/>
                  </a:cubicBezTo>
                  <a:cubicBezTo>
                    <a:pt x="35206" y="26969"/>
                    <a:pt x="35308" y="26785"/>
                    <a:pt x="35378" y="26505"/>
                  </a:cubicBezTo>
                  <a:cubicBezTo>
                    <a:pt x="35411" y="26305"/>
                    <a:pt x="35474" y="26192"/>
                    <a:pt x="35642" y="26192"/>
                  </a:cubicBezTo>
                  <a:cubicBezTo>
                    <a:pt x="35666" y="26192"/>
                    <a:pt x="35693" y="26194"/>
                    <a:pt x="35722" y="26199"/>
                  </a:cubicBezTo>
                  <a:cubicBezTo>
                    <a:pt x="35780" y="26199"/>
                    <a:pt x="35837" y="26209"/>
                    <a:pt x="35894" y="26209"/>
                  </a:cubicBezTo>
                  <a:cubicBezTo>
                    <a:pt x="35952" y="26209"/>
                    <a:pt x="36009" y="26199"/>
                    <a:pt x="36067" y="26161"/>
                  </a:cubicBezTo>
                  <a:cubicBezTo>
                    <a:pt x="36143" y="26123"/>
                    <a:pt x="36181" y="25931"/>
                    <a:pt x="36258" y="25893"/>
                  </a:cubicBezTo>
                  <a:cubicBezTo>
                    <a:pt x="36487" y="25740"/>
                    <a:pt x="36602" y="25587"/>
                    <a:pt x="36602" y="25319"/>
                  </a:cubicBezTo>
                  <a:cubicBezTo>
                    <a:pt x="36630" y="25093"/>
                    <a:pt x="36784" y="25034"/>
                    <a:pt x="36955" y="25034"/>
                  </a:cubicBezTo>
                  <a:cubicBezTo>
                    <a:pt x="37015" y="25034"/>
                    <a:pt x="37077" y="25042"/>
                    <a:pt x="37137" y="25052"/>
                  </a:cubicBezTo>
                  <a:cubicBezTo>
                    <a:pt x="37137" y="25013"/>
                    <a:pt x="37137" y="24975"/>
                    <a:pt x="37137" y="24975"/>
                  </a:cubicBezTo>
                  <a:cubicBezTo>
                    <a:pt x="37214" y="24631"/>
                    <a:pt x="37443" y="24440"/>
                    <a:pt x="37749" y="24325"/>
                  </a:cubicBezTo>
                  <a:cubicBezTo>
                    <a:pt x="37826" y="24325"/>
                    <a:pt x="37902" y="24210"/>
                    <a:pt x="37902" y="24210"/>
                  </a:cubicBezTo>
                  <a:cubicBezTo>
                    <a:pt x="37827" y="23934"/>
                    <a:pt x="37851" y="23839"/>
                    <a:pt x="37973" y="23839"/>
                  </a:cubicBezTo>
                  <a:cubicBezTo>
                    <a:pt x="38037" y="23839"/>
                    <a:pt x="38128" y="23865"/>
                    <a:pt x="38247" y="23904"/>
                  </a:cubicBezTo>
                  <a:cubicBezTo>
                    <a:pt x="38252" y="23910"/>
                    <a:pt x="38259" y="23912"/>
                    <a:pt x="38267" y="23912"/>
                  </a:cubicBezTo>
                  <a:cubicBezTo>
                    <a:pt x="38316" y="23912"/>
                    <a:pt x="38410" y="23822"/>
                    <a:pt x="38476" y="23790"/>
                  </a:cubicBezTo>
                  <a:cubicBezTo>
                    <a:pt x="38438" y="23713"/>
                    <a:pt x="38361" y="23637"/>
                    <a:pt x="38323" y="23560"/>
                  </a:cubicBezTo>
                  <a:cubicBezTo>
                    <a:pt x="38514" y="23407"/>
                    <a:pt x="38705" y="23292"/>
                    <a:pt x="38858" y="23101"/>
                  </a:cubicBezTo>
                  <a:cubicBezTo>
                    <a:pt x="38979" y="22951"/>
                    <a:pt x="39099" y="22848"/>
                    <a:pt x="39257" y="22848"/>
                  </a:cubicBezTo>
                  <a:cubicBezTo>
                    <a:pt x="39299" y="22848"/>
                    <a:pt x="39345" y="22855"/>
                    <a:pt x="39394" y="22872"/>
                  </a:cubicBezTo>
                  <a:cubicBezTo>
                    <a:pt x="39470" y="22872"/>
                    <a:pt x="39700" y="22489"/>
                    <a:pt x="39738" y="22374"/>
                  </a:cubicBezTo>
                  <a:cubicBezTo>
                    <a:pt x="39891" y="21954"/>
                    <a:pt x="40235" y="21839"/>
                    <a:pt x="40580" y="21801"/>
                  </a:cubicBezTo>
                  <a:cubicBezTo>
                    <a:pt x="40580" y="21686"/>
                    <a:pt x="40541" y="21609"/>
                    <a:pt x="40541" y="21533"/>
                  </a:cubicBezTo>
                  <a:cubicBezTo>
                    <a:pt x="40656" y="21265"/>
                    <a:pt x="41000" y="21380"/>
                    <a:pt x="41153" y="21151"/>
                  </a:cubicBezTo>
                  <a:cubicBezTo>
                    <a:pt x="41306" y="20883"/>
                    <a:pt x="41459" y="20653"/>
                    <a:pt x="41612" y="20424"/>
                  </a:cubicBezTo>
                  <a:cubicBezTo>
                    <a:pt x="41689" y="20386"/>
                    <a:pt x="41842" y="20386"/>
                    <a:pt x="41956" y="20347"/>
                  </a:cubicBezTo>
                  <a:cubicBezTo>
                    <a:pt x="42071" y="20347"/>
                    <a:pt x="42224" y="20309"/>
                    <a:pt x="42339" y="20271"/>
                  </a:cubicBezTo>
                  <a:cubicBezTo>
                    <a:pt x="42224" y="20041"/>
                    <a:pt x="42186" y="19850"/>
                    <a:pt x="42301" y="19812"/>
                  </a:cubicBezTo>
                  <a:cubicBezTo>
                    <a:pt x="42607" y="19659"/>
                    <a:pt x="42989" y="19544"/>
                    <a:pt x="43104" y="19162"/>
                  </a:cubicBezTo>
                  <a:cubicBezTo>
                    <a:pt x="43126" y="19164"/>
                    <a:pt x="43146" y="19165"/>
                    <a:pt x="43166" y="19165"/>
                  </a:cubicBezTo>
                  <a:cubicBezTo>
                    <a:pt x="43533" y="19165"/>
                    <a:pt x="43613" y="18844"/>
                    <a:pt x="43830" y="18626"/>
                  </a:cubicBezTo>
                  <a:cubicBezTo>
                    <a:pt x="44098" y="18320"/>
                    <a:pt x="44404" y="18053"/>
                    <a:pt x="44710" y="17785"/>
                  </a:cubicBezTo>
                  <a:cubicBezTo>
                    <a:pt x="44906" y="17883"/>
                    <a:pt x="45102" y="18012"/>
                    <a:pt x="45268" y="18012"/>
                  </a:cubicBezTo>
                  <a:cubicBezTo>
                    <a:pt x="45361" y="18012"/>
                    <a:pt x="45444" y="17971"/>
                    <a:pt x="45513" y="17861"/>
                  </a:cubicBezTo>
                  <a:cubicBezTo>
                    <a:pt x="45475" y="17555"/>
                    <a:pt x="45399" y="17326"/>
                    <a:pt x="45475" y="17173"/>
                  </a:cubicBezTo>
                  <a:cubicBezTo>
                    <a:pt x="45590" y="16829"/>
                    <a:pt x="45131" y="16790"/>
                    <a:pt x="45207" y="16523"/>
                  </a:cubicBezTo>
                  <a:cubicBezTo>
                    <a:pt x="45360" y="16179"/>
                    <a:pt x="45016" y="16217"/>
                    <a:pt x="44940" y="16064"/>
                  </a:cubicBezTo>
                  <a:cubicBezTo>
                    <a:pt x="44825" y="16179"/>
                    <a:pt x="44748" y="16217"/>
                    <a:pt x="44710" y="16255"/>
                  </a:cubicBezTo>
                  <a:cubicBezTo>
                    <a:pt x="44557" y="16102"/>
                    <a:pt x="44481" y="15911"/>
                    <a:pt x="44328" y="15873"/>
                  </a:cubicBezTo>
                  <a:cubicBezTo>
                    <a:pt x="43716" y="15720"/>
                    <a:pt x="43180" y="15490"/>
                    <a:pt x="42721" y="15069"/>
                  </a:cubicBezTo>
                  <a:cubicBezTo>
                    <a:pt x="42683" y="15031"/>
                    <a:pt x="42607" y="14993"/>
                    <a:pt x="42568" y="14993"/>
                  </a:cubicBezTo>
                  <a:cubicBezTo>
                    <a:pt x="42148" y="14840"/>
                    <a:pt x="41612" y="14878"/>
                    <a:pt x="41306" y="14457"/>
                  </a:cubicBezTo>
                  <a:cubicBezTo>
                    <a:pt x="41279" y="14430"/>
                    <a:pt x="41233" y="14403"/>
                    <a:pt x="41195" y="14403"/>
                  </a:cubicBezTo>
                  <a:cubicBezTo>
                    <a:pt x="41179" y="14403"/>
                    <a:pt x="41164" y="14408"/>
                    <a:pt x="41153" y="14419"/>
                  </a:cubicBezTo>
                  <a:cubicBezTo>
                    <a:pt x="41089" y="14438"/>
                    <a:pt x="41031" y="14447"/>
                    <a:pt x="40977" y="14447"/>
                  </a:cubicBezTo>
                  <a:cubicBezTo>
                    <a:pt x="40705" y="14447"/>
                    <a:pt x="40535" y="14234"/>
                    <a:pt x="40312" y="14075"/>
                  </a:cubicBezTo>
                  <a:cubicBezTo>
                    <a:pt x="39915" y="13810"/>
                    <a:pt x="39518" y="13517"/>
                    <a:pt x="39071" y="13517"/>
                  </a:cubicBezTo>
                  <a:cubicBezTo>
                    <a:pt x="39001" y="13517"/>
                    <a:pt x="38931" y="13524"/>
                    <a:pt x="38858" y="13540"/>
                  </a:cubicBezTo>
                  <a:cubicBezTo>
                    <a:pt x="38782" y="13425"/>
                    <a:pt x="38744" y="13348"/>
                    <a:pt x="38667" y="13272"/>
                  </a:cubicBezTo>
                  <a:cubicBezTo>
                    <a:pt x="38285" y="12851"/>
                    <a:pt x="37596" y="12966"/>
                    <a:pt x="37290" y="12430"/>
                  </a:cubicBezTo>
                  <a:cubicBezTo>
                    <a:pt x="36602" y="12354"/>
                    <a:pt x="36105" y="11818"/>
                    <a:pt x="35416" y="11666"/>
                  </a:cubicBezTo>
                  <a:cubicBezTo>
                    <a:pt x="35340" y="11627"/>
                    <a:pt x="35263" y="11436"/>
                    <a:pt x="35225" y="11321"/>
                  </a:cubicBezTo>
                  <a:cubicBezTo>
                    <a:pt x="35110" y="11398"/>
                    <a:pt x="34996" y="11474"/>
                    <a:pt x="34843" y="11589"/>
                  </a:cubicBezTo>
                  <a:cubicBezTo>
                    <a:pt x="34766" y="11360"/>
                    <a:pt x="34690" y="11207"/>
                    <a:pt x="34613" y="11015"/>
                  </a:cubicBezTo>
                  <a:cubicBezTo>
                    <a:pt x="33963" y="10862"/>
                    <a:pt x="33313" y="10671"/>
                    <a:pt x="32624" y="10480"/>
                  </a:cubicBezTo>
                  <a:cubicBezTo>
                    <a:pt x="32433" y="10633"/>
                    <a:pt x="32165" y="10824"/>
                    <a:pt x="31898" y="11015"/>
                  </a:cubicBezTo>
                  <a:cubicBezTo>
                    <a:pt x="32051" y="11207"/>
                    <a:pt x="32127" y="11398"/>
                    <a:pt x="32280" y="11513"/>
                  </a:cubicBezTo>
                  <a:cubicBezTo>
                    <a:pt x="32548" y="11818"/>
                    <a:pt x="32854" y="12048"/>
                    <a:pt x="33160" y="12316"/>
                  </a:cubicBezTo>
                  <a:cubicBezTo>
                    <a:pt x="33248" y="12286"/>
                    <a:pt x="33328" y="12273"/>
                    <a:pt x="33402" y="12273"/>
                  </a:cubicBezTo>
                  <a:cubicBezTo>
                    <a:pt x="33808" y="12273"/>
                    <a:pt x="34022" y="12669"/>
                    <a:pt x="34345" y="12928"/>
                  </a:cubicBezTo>
                  <a:cubicBezTo>
                    <a:pt x="34425" y="12753"/>
                    <a:pt x="34505" y="12697"/>
                    <a:pt x="34579" y="12697"/>
                  </a:cubicBezTo>
                  <a:cubicBezTo>
                    <a:pt x="34683" y="12697"/>
                    <a:pt x="34776" y="12806"/>
                    <a:pt x="34843" y="12851"/>
                  </a:cubicBezTo>
                  <a:cubicBezTo>
                    <a:pt x="35072" y="13042"/>
                    <a:pt x="35263" y="13272"/>
                    <a:pt x="35455" y="13463"/>
                  </a:cubicBezTo>
                  <a:cubicBezTo>
                    <a:pt x="35558" y="13411"/>
                    <a:pt x="35640" y="13390"/>
                    <a:pt x="35707" y="13390"/>
                  </a:cubicBezTo>
                  <a:cubicBezTo>
                    <a:pt x="35984" y="13390"/>
                    <a:pt x="35989" y="13768"/>
                    <a:pt x="36143" y="13922"/>
                  </a:cubicBezTo>
                  <a:cubicBezTo>
                    <a:pt x="36219" y="13999"/>
                    <a:pt x="36411" y="13960"/>
                    <a:pt x="36525" y="13999"/>
                  </a:cubicBezTo>
                  <a:cubicBezTo>
                    <a:pt x="36755" y="14113"/>
                    <a:pt x="36984" y="14113"/>
                    <a:pt x="37214" y="14419"/>
                  </a:cubicBezTo>
                  <a:cubicBezTo>
                    <a:pt x="37443" y="14687"/>
                    <a:pt x="37941" y="14955"/>
                    <a:pt x="38285" y="14955"/>
                  </a:cubicBezTo>
                  <a:cubicBezTo>
                    <a:pt x="38312" y="14953"/>
                    <a:pt x="38339" y="14952"/>
                    <a:pt x="38365" y="14952"/>
                  </a:cubicBezTo>
                  <a:cubicBezTo>
                    <a:pt x="39009" y="14952"/>
                    <a:pt x="39452" y="15387"/>
                    <a:pt x="39929" y="15681"/>
                  </a:cubicBezTo>
                  <a:cubicBezTo>
                    <a:pt x="40274" y="15873"/>
                    <a:pt x="40733" y="15873"/>
                    <a:pt x="40924" y="16332"/>
                  </a:cubicBezTo>
                  <a:cubicBezTo>
                    <a:pt x="40924" y="16370"/>
                    <a:pt x="41000" y="16370"/>
                    <a:pt x="41038" y="16370"/>
                  </a:cubicBezTo>
                  <a:cubicBezTo>
                    <a:pt x="41109" y="16346"/>
                    <a:pt x="41177" y="16336"/>
                    <a:pt x="41243" y="16336"/>
                  </a:cubicBezTo>
                  <a:cubicBezTo>
                    <a:pt x="41605" y="16336"/>
                    <a:pt x="41906" y="16637"/>
                    <a:pt x="42262" y="16637"/>
                  </a:cubicBezTo>
                  <a:cubicBezTo>
                    <a:pt x="42262" y="16637"/>
                    <a:pt x="42301" y="16714"/>
                    <a:pt x="42301" y="16752"/>
                  </a:cubicBezTo>
                  <a:cubicBezTo>
                    <a:pt x="42224" y="16790"/>
                    <a:pt x="42148" y="16790"/>
                    <a:pt x="42071" y="16829"/>
                  </a:cubicBezTo>
                  <a:cubicBezTo>
                    <a:pt x="42158" y="16967"/>
                    <a:pt x="42260" y="17012"/>
                    <a:pt x="42378" y="17012"/>
                  </a:cubicBezTo>
                  <a:cubicBezTo>
                    <a:pt x="42521" y="17012"/>
                    <a:pt x="42686" y="16947"/>
                    <a:pt x="42874" y="16905"/>
                  </a:cubicBezTo>
                  <a:lnTo>
                    <a:pt x="42874" y="16905"/>
                  </a:lnTo>
                  <a:cubicBezTo>
                    <a:pt x="42798" y="17135"/>
                    <a:pt x="42721" y="17249"/>
                    <a:pt x="42721" y="17288"/>
                  </a:cubicBezTo>
                  <a:cubicBezTo>
                    <a:pt x="42441" y="17288"/>
                    <a:pt x="42177" y="17271"/>
                    <a:pt x="41931" y="17271"/>
                  </a:cubicBezTo>
                  <a:cubicBezTo>
                    <a:pt x="41808" y="17271"/>
                    <a:pt x="41689" y="17275"/>
                    <a:pt x="41574" y="17288"/>
                  </a:cubicBezTo>
                  <a:cubicBezTo>
                    <a:pt x="40312" y="17441"/>
                    <a:pt x="39088" y="17632"/>
                    <a:pt x="37826" y="17785"/>
                  </a:cubicBezTo>
                  <a:cubicBezTo>
                    <a:pt x="37703" y="17785"/>
                    <a:pt x="37557" y="17736"/>
                    <a:pt x="37424" y="17736"/>
                  </a:cubicBezTo>
                  <a:cubicBezTo>
                    <a:pt x="37391" y="17736"/>
                    <a:pt x="37359" y="17739"/>
                    <a:pt x="37329" y="17747"/>
                  </a:cubicBezTo>
                  <a:cubicBezTo>
                    <a:pt x="36946" y="17900"/>
                    <a:pt x="36564" y="18053"/>
                    <a:pt x="36143" y="18091"/>
                  </a:cubicBezTo>
                  <a:cubicBezTo>
                    <a:pt x="36028" y="18091"/>
                    <a:pt x="35952" y="18282"/>
                    <a:pt x="35875" y="18359"/>
                  </a:cubicBezTo>
                  <a:cubicBezTo>
                    <a:pt x="35743" y="18293"/>
                    <a:pt x="35611" y="18198"/>
                    <a:pt x="35504" y="18198"/>
                  </a:cubicBezTo>
                  <a:cubicBezTo>
                    <a:pt x="35487" y="18198"/>
                    <a:pt x="35470" y="18200"/>
                    <a:pt x="35455" y="18206"/>
                  </a:cubicBezTo>
                  <a:cubicBezTo>
                    <a:pt x="35367" y="18254"/>
                    <a:pt x="35271" y="18268"/>
                    <a:pt x="35172" y="18268"/>
                  </a:cubicBezTo>
                  <a:cubicBezTo>
                    <a:pt x="35041" y="18268"/>
                    <a:pt x="34904" y="18244"/>
                    <a:pt x="34769" y="18244"/>
                  </a:cubicBezTo>
                  <a:cubicBezTo>
                    <a:pt x="34606" y="18244"/>
                    <a:pt x="34447" y="18279"/>
                    <a:pt x="34307" y="18435"/>
                  </a:cubicBezTo>
                  <a:cubicBezTo>
                    <a:pt x="34253" y="18489"/>
                    <a:pt x="34103" y="18543"/>
                    <a:pt x="33993" y="18543"/>
                  </a:cubicBezTo>
                  <a:cubicBezTo>
                    <a:pt x="33948" y="18543"/>
                    <a:pt x="33909" y="18534"/>
                    <a:pt x="33886" y="18512"/>
                  </a:cubicBezTo>
                  <a:cubicBezTo>
                    <a:pt x="33775" y="18437"/>
                    <a:pt x="33667" y="18411"/>
                    <a:pt x="33561" y="18411"/>
                  </a:cubicBezTo>
                  <a:cubicBezTo>
                    <a:pt x="33340" y="18411"/>
                    <a:pt x="33125" y="18524"/>
                    <a:pt x="32892" y="18550"/>
                  </a:cubicBezTo>
                  <a:cubicBezTo>
                    <a:pt x="32475" y="18550"/>
                    <a:pt x="32058" y="18793"/>
                    <a:pt x="31626" y="18793"/>
                  </a:cubicBezTo>
                  <a:cubicBezTo>
                    <a:pt x="31464" y="18793"/>
                    <a:pt x="31300" y="18758"/>
                    <a:pt x="31133" y="18665"/>
                  </a:cubicBezTo>
                  <a:cubicBezTo>
                    <a:pt x="31133" y="18652"/>
                    <a:pt x="31124" y="18648"/>
                    <a:pt x="31112" y="18648"/>
                  </a:cubicBezTo>
                  <a:cubicBezTo>
                    <a:pt x="31086" y="18648"/>
                    <a:pt x="31044" y="18665"/>
                    <a:pt x="31018" y="18665"/>
                  </a:cubicBezTo>
                  <a:cubicBezTo>
                    <a:pt x="30840" y="18776"/>
                    <a:pt x="30675" y="18835"/>
                    <a:pt x="30507" y="18835"/>
                  </a:cubicBezTo>
                  <a:cubicBezTo>
                    <a:pt x="30387" y="18835"/>
                    <a:pt x="30266" y="18805"/>
                    <a:pt x="30138" y="18741"/>
                  </a:cubicBezTo>
                  <a:cubicBezTo>
                    <a:pt x="30032" y="18847"/>
                    <a:pt x="29914" y="18881"/>
                    <a:pt x="29793" y="18881"/>
                  </a:cubicBezTo>
                  <a:cubicBezTo>
                    <a:pt x="29610" y="18881"/>
                    <a:pt x="29420" y="18802"/>
                    <a:pt x="29259" y="18779"/>
                  </a:cubicBezTo>
                  <a:cubicBezTo>
                    <a:pt x="29067" y="18779"/>
                    <a:pt x="28915" y="18818"/>
                    <a:pt x="28800" y="18856"/>
                  </a:cubicBezTo>
                  <a:cubicBezTo>
                    <a:pt x="28454" y="18880"/>
                    <a:pt x="28093" y="19001"/>
                    <a:pt x="27736" y="19001"/>
                  </a:cubicBezTo>
                  <a:cubicBezTo>
                    <a:pt x="27540" y="19001"/>
                    <a:pt x="27345" y="18964"/>
                    <a:pt x="27155" y="18856"/>
                  </a:cubicBezTo>
                  <a:cubicBezTo>
                    <a:pt x="27073" y="18807"/>
                    <a:pt x="26970" y="18793"/>
                    <a:pt x="26861" y="18793"/>
                  </a:cubicBezTo>
                  <a:cubicBezTo>
                    <a:pt x="26716" y="18793"/>
                    <a:pt x="26560" y="18818"/>
                    <a:pt x="26429" y="18818"/>
                  </a:cubicBezTo>
                  <a:cubicBezTo>
                    <a:pt x="26429" y="18894"/>
                    <a:pt x="26429" y="18971"/>
                    <a:pt x="26467" y="19085"/>
                  </a:cubicBezTo>
                  <a:cubicBezTo>
                    <a:pt x="25893" y="18894"/>
                    <a:pt x="25281" y="19047"/>
                    <a:pt x="24784" y="18894"/>
                  </a:cubicBezTo>
                  <a:cubicBezTo>
                    <a:pt x="24497" y="18826"/>
                    <a:pt x="24210" y="18816"/>
                    <a:pt x="23927" y="18816"/>
                  </a:cubicBezTo>
                  <a:cubicBezTo>
                    <a:pt x="23814" y="18816"/>
                    <a:pt x="23701" y="18818"/>
                    <a:pt x="23589" y="18818"/>
                  </a:cubicBezTo>
                  <a:cubicBezTo>
                    <a:pt x="23197" y="18818"/>
                    <a:pt x="22814" y="18798"/>
                    <a:pt x="22451" y="18626"/>
                  </a:cubicBezTo>
                  <a:lnTo>
                    <a:pt x="22298" y="18626"/>
                  </a:lnTo>
                  <a:cubicBezTo>
                    <a:pt x="22170" y="18678"/>
                    <a:pt x="22043" y="18696"/>
                    <a:pt x="21918" y="18696"/>
                  </a:cubicBezTo>
                  <a:cubicBezTo>
                    <a:pt x="21573" y="18696"/>
                    <a:pt x="21236" y="18554"/>
                    <a:pt x="20890" y="18554"/>
                  </a:cubicBezTo>
                  <a:cubicBezTo>
                    <a:pt x="20799" y="18554"/>
                    <a:pt x="20707" y="18563"/>
                    <a:pt x="20615" y="18588"/>
                  </a:cubicBezTo>
                  <a:cubicBezTo>
                    <a:pt x="20577" y="18588"/>
                    <a:pt x="20462" y="18550"/>
                    <a:pt x="20424" y="18473"/>
                  </a:cubicBezTo>
                  <a:cubicBezTo>
                    <a:pt x="20351" y="18328"/>
                    <a:pt x="20248" y="18275"/>
                    <a:pt x="20113" y="18275"/>
                  </a:cubicBezTo>
                  <a:cubicBezTo>
                    <a:pt x="20036" y="18275"/>
                    <a:pt x="19948" y="18292"/>
                    <a:pt x="19850" y="18320"/>
                  </a:cubicBezTo>
                  <a:cubicBezTo>
                    <a:pt x="19814" y="18328"/>
                    <a:pt x="19777" y="18331"/>
                    <a:pt x="19740" y="18331"/>
                  </a:cubicBezTo>
                  <a:cubicBezTo>
                    <a:pt x="19585" y="18331"/>
                    <a:pt x="19424" y="18275"/>
                    <a:pt x="19238" y="18244"/>
                  </a:cubicBezTo>
                  <a:cubicBezTo>
                    <a:pt x="18473" y="18167"/>
                    <a:pt x="17747" y="17823"/>
                    <a:pt x="16944" y="17823"/>
                  </a:cubicBezTo>
                  <a:cubicBezTo>
                    <a:pt x="16700" y="17823"/>
                    <a:pt x="16425" y="17665"/>
                    <a:pt x="16119" y="17665"/>
                  </a:cubicBezTo>
                  <a:cubicBezTo>
                    <a:pt x="16088" y="17665"/>
                    <a:pt x="16057" y="17667"/>
                    <a:pt x="16026" y="17670"/>
                  </a:cubicBezTo>
                  <a:cubicBezTo>
                    <a:pt x="15643" y="17211"/>
                    <a:pt x="14955" y="17402"/>
                    <a:pt x="14496" y="17020"/>
                  </a:cubicBezTo>
                  <a:cubicBezTo>
                    <a:pt x="14451" y="16975"/>
                    <a:pt x="14378" y="16965"/>
                    <a:pt x="14294" y="16965"/>
                  </a:cubicBezTo>
                  <a:cubicBezTo>
                    <a:pt x="14225" y="16965"/>
                    <a:pt x="14150" y="16972"/>
                    <a:pt x="14077" y="16972"/>
                  </a:cubicBezTo>
                  <a:cubicBezTo>
                    <a:pt x="14008" y="16972"/>
                    <a:pt x="13941" y="16966"/>
                    <a:pt x="13884" y="16943"/>
                  </a:cubicBezTo>
                  <a:cubicBezTo>
                    <a:pt x="13387" y="16752"/>
                    <a:pt x="12966" y="16523"/>
                    <a:pt x="12507" y="16332"/>
                  </a:cubicBezTo>
                  <a:cubicBezTo>
                    <a:pt x="12201" y="16179"/>
                    <a:pt x="11972" y="15949"/>
                    <a:pt x="11666" y="15911"/>
                  </a:cubicBezTo>
                  <a:cubicBezTo>
                    <a:pt x="11436" y="15911"/>
                    <a:pt x="11245" y="15834"/>
                    <a:pt x="11054" y="15720"/>
                  </a:cubicBezTo>
                  <a:cubicBezTo>
                    <a:pt x="10671" y="15490"/>
                    <a:pt x="10289" y="15261"/>
                    <a:pt x="9906" y="15031"/>
                  </a:cubicBezTo>
                  <a:cubicBezTo>
                    <a:pt x="9792" y="14916"/>
                    <a:pt x="9639" y="14840"/>
                    <a:pt x="9486" y="14840"/>
                  </a:cubicBezTo>
                  <a:cubicBezTo>
                    <a:pt x="9103" y="14840"/>
                    <a:pt x="8835" y="14572"/>
                    <a:pt x="8568" y="14343"/>
                  </a:cubicBezTo>
                  <a:cubicBezTo>
                    <a:pt x="8070" y="13999"/>
                    <a:pt x="7611" y="13654"/>
                    <a:pt x="7153" y="13272"/>
                  </a:cubicBezTo>
                  <a:cubicBezTo>
                    <a:pt x="6961" y="13119"/>
                    <a:pt x="6770" y="12966"/>
                    <a:pt x="6579" y="12851"/>
                  </a:cubicBezTo>
                  <a:cubicBezTo>
                    <a:pt x="6158" y="12583"/>
                    <a:pt x="5852" y="12239"/>
                    <a:pt x="5623" y="11857"/>
                  </a:cubicBezTo>
                  <a:cubicBezTo>
                    <a:pt x="5546" y="11979"/>
                    <a:pt x="5476" y="12028"/>
                    <a:pt x="5416" y="12028"/>
                  </a:cubicBezTo>
                  <a:cubicBezTo>
                    <a:pt x="5327" y="12028"/>
                    <a:pt x="5263" y="11918"/>
                    <a:pt x="5240" y="11780"/>
                  </a:cubicBezTo>
                  <a:cubicBezTo>
                    <a:pt x="5164" y="11360"/>
                    <a:pt x="5011" y="11015"/>
                    <a:pt x="4590" y="10824"/>
                  </a:cubicBezTo>
                  <a:cubicBezTo>
                    <a:pt x="4514" y="10786"/>
                    <a:pt x="4437" y="10633"/>
                    <a:pt x="4399" y="10556"/>
                  </a:cubicBezTo>
                  <a:cubicBezTo>
                    <a:pt x="3863" y="9830"/>
                    <a:pt x="3404" y="9065"/>
                    <a:pt x="3060" y="8185"/>
                  </a:cubicBezTo>
                  <a:cubicBezTo>
                    <a:pt x="2984" y="7917"/>
                    <a:pt x="2907" y="7611"/>
                    <a:pt x="2754" y="7420"/>
                  </a:cubicBezTo>
                  <a:cubicBezTo>
                    <a:pt x="2563" y="7229"/>
                    <a:pt x="2945" y="7152"/>
                    <a:pt x="2754" y="6999"/>
                  </a:cubicBezTo>
                  <a:cubicBezTo>
                    <a:pt x="2640" y="6885"/>
                    <a:pt x="2716" y="6655"/>
                    <a:pt x="2678" y="6502"/>
                  </a:cubicBezTo>
                  <a:cubicBezTo>
                    <a:pt x="2601" y="6388"/>
                    <a:pt x="2448" y="6273"/>
                    <a:pt x="2334" y="6158"/>
                  </a:cubicBezTo>
                  <a:cubicBezTo>
                    <a:pt x="2295" y="6120"/>
                    <a:pt x="2295" y="6005"/>
                    <a:pt x="2295" y="5929"/>
                  </a:cubicBezTo>
                  <a:cubicBezTo>
                    <a:pt x="2257" y="5393"/>
                    <a:pt x="2410" y="4819"/>
                    <a:pt x="1951" y="4361"/>
                  </a:cubicBezTo>
                  <a:cubicBezTo>
                    <a:pt x="1951" y="4361"/>
                    <a:pt x="1951" y="4284"/>
                    <a:pt x="1951" y="4284"/>
                  </a:cubicBezTo>
                  <a:cubicBezTo>
                    <a:pt x="2295" y="4093"/>
                    <a:pt x="1989" y="3825"/>
                    <a:pt x="1989" y="3634"/>
                  </a:cubicBezTo>
                  <a:cubicBezTo>
                    <a:pt x="1989" y="3290"/>
                    <a:pt x="1989" y="2792"/>
                    <a:pt x="1530" y="2678"/>
                  </a:cubicBezTo>
                  <a:cubicBezTo>
                    <a:pt x="1683" y="2448"/>
                    <a:pt x="1798" y="2257"/>
                    <a:pt x="1989" y="1989"/>
                  </a:cubicBezTo>
                  <a:lnTo>
                    <a:pt x="1607" y="1989"/>
                  </a:lnTo>
                  <a:cubicBezTo>
                    <a:pt x="1607" y="1875"/>
                    <a:pt x="1607" y="1722"/>
                    <a:pt x="1645" y="1722"/>
                  </a:cubicBezTo>
                  <a:cubicBezTo>
                    <a:pt x="1913" y="1683"/>
                    <a:pt x="2066" y="1454"/>
                    <a:pt x="1875" y="1301"/>
                  </a:cubicBezTo>
                  <a:cubicBezTo>
                    <a:pt x="1569" y="1071"/>
                    <a:pt x="1836" y="804"/>
                    <a:pt x="1798" y="689"/>
                  </a:cubicBezTo>
                  <a:cubicBezTo>
                    <a:pt x="1569" y="230"/>
                    <a:pt x="957" y="536"/>
                    <a:pt x="880" y="0"/>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110;p15">
              <a:extLst>
                <a:ext uri="{FF2B5EF4-FFF2-40B4-BE49-F238E27FC236}">
                  <a16:creationId xmlns="" xmlns:a16="http://schemas.microsoft.com/office/drawing/2014/main" id="{F206A8B0-98A8-4307-8351-67C23E6CB22C}"/>
                </a:ext>
              </a:extLst>
            </p:cNvPr>
            <p:cNvSpPr/>
            <p:nvPr/>
          </p:nvSpPr>
          <p:spPr>
            <a:xfrm>
              <a:off x="2580134" y="2534932"/>
              <a:ext cx="364124" cy="942820"/>
            </a:xfrm>
            <a:custGeom>
              <a:avLst/>
              <a:gdLst/>
              <a:ahLst/>
              <a:cxnLst/>
              <a:rect l="l" t="t" r="r" b="b"/>
              <a:pathLst>
                <a:path w="17747" h="45952" extrusionOk="0">
                  <a:moveTo>
                    <a:pt x="13654" y="0"/>
                  </a:moveTo>
                  <a:cubicBezTo>
                    <a:pt x="13310" y="115"/>
                    <a:pt x="13080" y="230"/>
                    <a:pt x="13080" y="612"/>
                  </a:cubicBezTo>
                  <a:cubicBezTo>
                    <a:pt x="13080" y="689"/>
                    <a:pt x="12889" y="727"/>
                    <a:pt x="12774" y="804"/>
                  </a:cubicBezTo>
                  <a:cubicBezTo>
                    <a:pt x="12736" y="765"/>
                    <a:pt x="12698" y="727"/>
                    <a:pt x="12660" y="689"/>
                  </a:cubicBezTo>
                  <a:cubicBezTo>
                    <a:pt x="12774" y="574"/>
                    <a:pt x="12889" y="498"/>
                    <a:pt x="13004" y="345"/>
                  </a:cubicBezTo>
                  <a:cubicBezTo>
                    <a:pt x="12889" y="306"/>
                    <a:pt x="12736" y="268"/>
                    <a:pt x="12621" y="192"/>
                  </a:cubicBezTo>
                  <a:cubicBezTo>
                    <a:pt x="12468" y="498"/>
                    <a:pt x="12392" y="765"/>
                    <a:pt x="12239" y="1033"/>
                  </a:cubicBezTo>
                  <a:cubicBezTo>
                    <a:pt x="12124" y="918"/>
                    <a:pt x="12048" y="880"/>
                    <a:pt x="12009" y="804"/>
                  </a:cubicBezTo>
                  <a:cubicBezTo>
                    <a:pt x="11436" y="918"/>
                    <a:pt x="11283" y="1415"/>
                    <a:pt x="11092" y="1874"/>
                  </a:cubicBezTo>
                  <a:cubicBezTo>
                    <a:pt x="10960" y="1841"/>
                    <a:pt x="10800" y="1752"/>
                    <a:pt x="10709" y="1752"/>
                  </a:cubicBezTo>
                  <a:cubicBezTo>
                    <a:pt x="10694" y="1752"/>
                    <a:pt x="10682" y="1754"/>
                    <a:pt x="10671" y="1760"/>
                  </a:cubicBezTo>
                  <a:cubicBezTo>
                    <a:pt x="10556" y="1836"/>
                    <a:pt x="10480" y="2027"/>
                    <a:pt x="10403" y="2180"/>
                  </a:cubicBezTo>
                  <a:cubicBezTo>
                    <a:pt x="10365" y="2257"/>
                    <a:pt x="10403" y="2333"/>
                    <a:pt x="10365" y="2410"/>
                  </a:cubicBezTo>
                  <a:cubicBezTo>
                    <a:pt x="10260" y="2514"/>
                    <a:pt x="10092" y="2683"/>
                    <a:pt x="10005" y="2683"/>
                  </a:cubicBezTo>
                  <a:cubicBezTo>
                    <a:pt x="9997" y="2683"/>
                    <a:pt x="9989" y="2681"/>
                    <a:pt x="9982" y="2678"/>
                  </a:cubicBezTo>
                  <a:cubicBezTo>
                    <a:pt x="9924" y="2662"/>
                    <a:pt x="9872" y="2655"/>
                    <a:pt x="9824" y="2655"/>
                  </a:cubicBezTo>
                  <a:cubicBezTo>
                    <a:pt x="9526" y="2655"/>
                    <a:pt x="9405" y="2928"/>
                    <a:pt x="9141" y="3060"/>
                  </a:cubicBezTo>
                  <a:cubicBezTo>
                    <a:pt x="9256" y="3213"/>
                    <a:pt x="9332" y="3366"/>
                    <a:pt x="9447" y="3519"/>
                  </a:cubicBezTo>
                  <a:cubicBezTo>
                    <a:pt x="9410" y="3524"/>
                    <a:pt x="9372" y="3525"/>
                    <a:pt x="9335" y="3525"/>
                  </a:cubicBezTo>
                  <a:cubicBezTo>
                    <a:pt x="9207" y="3525"/>
                    <a:pt x="9082" y="3504"/>
                    <a:pt x="8972" y="3504"/>
                  </a:cubicBezTo>
                  <a:cubicBezTo>
                    <a:pt x="8853" y="3504"/>
                    <a:pt x="8752" y="3529"/>
                    <a:pt x="8682" y="3634"/>
                  </a:cubicBezTo>
                  <a:cubicBezTo>
                    <a:pt x="8414" y="4016"/>
                    <a:pt x="7879" y="4169"/>
                    <a:pt x="7802" y="4705"/>
                  </a:cubicBezTo>
                  <a:cubicBezTo>
                    <a:pt x="7764" y="4819"/>
                    <a:pt x="7535" y="4858"/>
                    <a:pt x="7420" y="5011"/>
                  </a:cubicBezTo>
                  <a:cubicBezTo>
                    <a:pt x="7343" y="5125"/>
                    <a:pt x="7688" y="5240"/>
                    <a:pt x="7458" y="5431"/>
                  </a:cubicBezTo>
                  <a:cubicBezTo>
                    <a:pt x="7420" y="5470"/>
                    <a:pt x="7343" y="5546"/>
                    <a:pt x="7267" y="5623"/>
                  </a:cubicBezTo>
                  <a:cubicBezTo>
                    <a:pt x="7190" y="5393"/>
                    <a:pt x="7152" y="5240"/>
                    <a:pt x="7114" y="5125"/>
                  </a:cubicBezTo>
                  <a:lnTo>
                    <a:pt x="7114" y="5125"/>
                  </a:lnTo>
                  <a:cubicBezTo>
                    <a:pt x="7152" y="5699"/>
                    <a:pt x="6693" y="5928"/>
                    <a:pt x="6196" y="6234"/>
                  </a:cubicBezTo>
                  <a:cubicBezTo>
                    <a:pt x="6387" y="6349"/>
                    <a:pt x="6502" y="6387"/>
                    <a:pt x="6579" y="6426"/>
                  </a:cubicBezTo>
                  <a:cubicBezTo>
                    <a:pt x="6464" y="6540"/>
                    <a:pt x="6273" y="6770"/>
                    <a:pt x="6196" y="6770"/>
                  </a:cubicBezTo>
                  <a:cubicBezTo>
                    <a:pt x="6131" y="6754"/>
                    <a:pt x="6076" y="6746"/>
                    <a:pt x="6029" y="6746"/>
                  </a:cubicBezTo>
                  <a:cubicBezTo>
                    <a:pt x="5856" y="6746"/>
                    <a:pt x="5789" y="6849"/>
                    <a:pt x="5699" y="6999"/>
                  </a:cubicBezTo>
                  <a:cubicBezTo>
                    <a:pt x="5622" y="7191"/>
                    <a:pt x="5546" y="7382"/>
                    <a:pt x="5431" y="7535"/>
                  </a:cubicBezTo>
                  <a:cubicBezTo>
                    <a:pt x="5355" y="7650"/>
                    <a:pt x="5240" y="7726"/>
                    <a:pt x="5202" y="7841"/>
                  </a:cubicBezTo>
                  <a:cubicBezTo>
                    <a:pt x="5049" y="8376"/>
                    <a:pt x="4284" y="8644"/>
                    <a:pt x="4743" y="9409"/>
                  </a:cubicBezTo>
                  <a:cubicBezTo>
                    <a:pt x="4475" y="9524"/>
                    <a:pt x="4284" y="9638"/>
                    <a:pt x="4054" y="9715"/>
                  </a:cubicBezTo>
                  <a:cubicBezTo>
                    <a:pt x="4016" y="9715"/>
                    <a:pt x="3978" y="9715"/>
                    <a:pt x="3901" y="9677"/>
                  </a:cubicBezTo>
                  <a:cubicBezTo>
                    <a:pt x="3863" y="9944"/>
                    <a:pt x="3863" y="10174"/>
                    <a:pt x="3787" y="10403"/>
                  </a:cubicBezTo>
                  <a:cubicBezTo>
                    <a:pt x="3672" y="10594"/>
                    <a:pt x="3481" y="10824"/>
                    <a:pt x="3328" y="10977"/>
                  </a:cubicBezTo>
                  <a:cubicBezTo>
                    <a:pt x="3175" y="11092"/>
                    <a:pt x="3634" y="11245"/>
                    <a:pt x="3289" y="11245"/>
                  </a:cubicBezTo>
                  <a:cubicBezTo>
                    <a:pt x="2945" y="11283"/>
                    <a:pt x="2945" y="11512"/>
                    <a:pt x="2869" y="11704"/>
                  </a:cubicBezTo>
                  <a:cubicBezTo>
                    <a:pt x="2830" y="11933"/>
                    <a:pt x="2869" y="12163"/>
                    <a:pt x="2792" y="12354"/>
                  </a:cubicBezTo>
                  <a:cubicBezTo>
                    <a:pt x="2716" y="12507"/>
                    <a:pt x="2563" y="12622"/>
                    <a:pt x="2448" y="12775"/>
                  </a:cubicBezTo>
                  <a:cubicBezTo>
                    <a:pt x="2180" y="13195"/>
                    <a:pt x="1989" y="13654"/>
                    <a:pt x="1874" y="14113"/>
                  </a:cubicBezTo>
                  <a:cubicBezTo>
                    <a:pt x="1798" y="14457"/>
                    <a:pt x="1607" y="14763"/>
                    <a:pt x="1492" y="15069"/>
                  </a:cubicBezTo>
                  <a:cubicBezTo>
                    <a:pt x="1377" y="15413"/>
                    <a:pt x="1262" y="15796"/>
                    <a:pt x="1224" y="16140"/>
                  </a:cubicBezTo>
                  <a:cubicBezTo>
                    <a:pt x="1224" y="16484"/>
                    <a:pt x="956" y="16676"/>
                    <a:pt x="918" y="17020"/>
                  </a:cubicBezTo>
                  <a:cubicBezTo>
                    <a:pt x="842" y="17670"/>
                    <a:pt x="612" y="18282"/>
                    <a:pt x="497" y="18932"/>
                  </a:cubicBezTo>
                  <a:cubicBezTo>
                    <a:pt x="344" y="19544"/>
                    <a:pt x="306" y="20194"/>
                    <a:pt x="191" y="20806"/>
                  </a:cubicBezTo>
                  <a:cubicBezTo>
                    <a:pt x="38" y="21495"/>
                    <a:pt x="38" y="22221"/>
                    <a:pt x="38" y="22910"/>
                  </a:cubicBezTo>
                  <a:cubicBezTo>
                    <a:pt x="38" y="23369"/>
                    <a:pt x="191" y="23828"/>
                    <a:pt x="153" y="24287"/>
                  </a:cubicBezTo>
                  <a:cubicBezTo>
                    <a:pt x="115" y="24707"/>
                    <a:pt x="306" y="25128"/>
                    <a:pt x="38" y="25549"/>
                  </a:cubicBezTo>
                  <a:cubicBezTo>
                    <a:pt x="0" y="25587"/>
                    <a:pt x="77" y="25740"/>
                    <a:pt x="153" y="25816"/>
                  </a:cubicBezTo>
                  <a:cubicBezTo>
                    <a:pt x="306" y="25931"/>
                    <a:pt x="230" y="26122"/>
                    <a:pt x="268" y="26275"/>
                  </a:cubicBezTo>
                  <a:cubicBezTo>
                    <a:pt x="421" y="26926"/>
                    <a:pt x="344" y="27614"/>
                    <a:pt x="612" y="28264"/>
                  </a:cubicBezTo>
                  <a:cubicBezTo>
                    <a:pt x="803" y="28723"/>
                    <a:pt x="918" y="29182"/>
                    <a:pt x="1033" y="29641"/>
                  </a:cubicBezTo>
                  <a:cubicBezTo>
                    <a:pt x="1109" y="30100"/>
                    <a:pt x="1454" y="30406"/>
                    <a:pt x="1454" y="30827"/>
                  </a:cubicBezTo>
                  <a:cubicBezTo>
                    <a:pt x="1836" y="30980"/>
                    <a:pt x="1721" y="31362"/>
                    <a:pt x="1913" y="31592"/>
                  </a:cubicBezTo>
                  <a:cubicBezTo>
                    <a:pt x="1989" y="31706"/>
                    <a:pt x="1989" y="31898"/>
                    <a:pt x="2066" y="32012"/>
                  </a:cubicBezTo>
                  <a:cubicBezTo>
                    <a:pt x="2333" y="32433"/>
                    <a:pt x="2677" y="32854"/>
                    <a:pt x="2907" y="33313"/>
                  </a:cubicBezTo>
                  <a:cubicBezTo>
                    <a:pt x="3175" y="33733"/>
                    <a:pt x="3710" y="33925"/>
                    <a:pt x="3825" y="34498"/>
                  </a:cubicBezTo>
                  <a:cubicBezTo>
                    <a:pt x="3825" y="34498"/>
                    <a:pt x="3940" y="34537"/>
                    <a:pt x="3978" y="34537"/>
                  </a:cubicBezTo>
                  <a:cubicBezTo>
                    <a:pt x="4131" y="34613"/>
                    <a:pt x="4322" y="34651"/>
                    <a:pt x="4360" y="34766"/>
                  </a:cubicBezTo>
                  <a:cubicBezTo>
                    <a:pt x="4628" y="35263"/>
                    <a:pt x="4896" y="35646"/>
                    <a:pt x="5508" y="35684"/>
                  </a:cubicBezTo>
                  <a:cubicBezTo>
                    <a:pt x="5546" y="35684"/>
                    <a:pt x="5622" y="35799"/>
                    <a:pt x="5622" y="35875"/>
                  </a:cubicBezTo>
                  <a:cubicBezTo>
                    <a:pt x="5622" y="36066"/>
                    <a:pt x="5737" y="36143"/>
                    <a:pt x="5928" y="36181"/>
                  </a:cubicBezTo>
                  <a:cubicBezTo>
                    <a:pt x="6234" y="36334"/>
                    <a:pt x="6502" y="36564"/>
                    <a:pt x="6770" y="36678"/>
                  </a:cubicBezTo>
                  <a:cubicBezTo>
                    <a:pt x="7037" y="36831"/>
                    <a:pt x="7305" y="36870"/>
                    <a:pt x="7573" y="36946"/>
                  </a:cubicBezTo>
                  <a:cubicBezTo>
                    <a:pt x="7649" y="36984"/>
                    <a:pt x="7688" y="37023"/>
                    <a:pt x="7726" y="37023"/>
                  </a:cubicBezTo>
                  <a:cubicBezTo>
                    <a:pt x="7688" y="37099"/>
                    <a:pt x="7688" y="37175"/>
                    <a:pt x="7688" y="37214"/>
                  </a:cubicBezTo>
                  <a:cubicBezTo>
                    <a:pt x="7994" y="37328"/>
                    <a:pt x="8300" y="37405"/>
                    <a:pt x="8567" y="37520"/>
                  </a:cubicBezTo>
                  <a:cubicBezTo>
                    <a:pt x="8988" y="37711"/>
                    <a:pt x="9485" y="37749"/>
                    <a:pt x="9906" y="37979"/>
                  </a:cubicBezTo>
                  <a:cubicBezTo>
                    <a:pt x="10174" y="38132"/>
                    <a:pt x="10556" y="38093"/>
                    <a:pt x="10824" y="38246"/>
                  </a:cubicBezTo>
                  <a:cubicBezTo>
                    <a:pt x="10923" y="38177"/>
                    <a:pt x="11020" y="38151"/>
                    <a:pt x="11115" y="38151"/>
                  </a:cubicBezTo>
                  <a:cubicBezTo>
                    <a:pt x="11387" y="38151"/>
                    <a:pt x="11650" y="38361"/>
                    <a:pt x="11933" y="38361"/>
                  </a:cubicBezTo>
                  <a:cubicBezTo>
                    <a:pt x="12277" y="38361"/>
                    <a:pt x="12660" y="38361"/>
                    <a:pt x="13004" y="38514"/>
                  </a:cubicBezTo>
                  <a:cubicBezTo>
                    <a:pt x="13050" y="38537"/>
                    <a:pt x="13091" y="38546"/>
                    <a:pt x="13129" y="38546"/>
                  </a:cubicBezTo>
                  <a:cubicBezTo>
                    <a:pt x="13281" y="38546"/>
                    <a:pt x="13379" y="38399"/>
                    <a:pt x="13501" y="38399"/>
                  </a:cubicBezTo>
                  <a:cubicBezTo>
                    <a:pt x="13634" y="38399"/>
                    <a:pt x="13749" y="38547"/>
                    <a:pt x="13896" y="38547"/>
                  </a:cubicBezTo>
                  <a:cubicBezTo>
                    <a:pt x="13961" y="38547"/>
                    <a:pt x="14032" y="38519"/>
                    <a:pt x="14113" y="38438"/>
                  </a:cubicBezTo>
                  <a:cubicBezTo>
                    <a:pt x="14135" y="38393"/>
                    <a:pt x="14237" y="38374"/>
                    <a:pt x="14324" y="38374"/>
                  </a:cubicBezTo>
                  <a:cubicBezTo>
                    <a:pt x="14386" y="38374"/>
                    <a:pt x="14441" y="38384"/>
                    <a:pt x="14457" y="38399"/>
                  </a:cubicBezTo>
                  <a:cubicBezTo>
                    <a:pt x="14500" y="38518"/>
                    <a:pt x="14543" y="38557"/>
                    <a:pt x="14587" y="38557"/>
                  </a:cubicBezTo>
                  <a:cubicBezTo>
                    <a:pt x="14676" y="38557"/>
                    <a:pt x="14768" y="38397"/>
                    <a:pt x="14870" y="38397"/>
                  </a:cubicBezTo>
                  <a:cubicBezTo>
                    <a:pt x="14897" y="38397"/>
                    <a:pt x="14925" y="38409"/>
                    <a:pt x="14954" y="38438"/>
                  </a:cubicBezTo>
                  <a:cubicBezTo>
                    <a:pt x="14840" y="38552"/>
                    <a:pt x="14878" y="38782"/>
                    <a:pt x="14610" y="38897"/>
                  </a:cubicBezTo>
                  <a:cubicBezTo>
                    <a:pt x="14457" y="38935"/>
                    <a:pt x="14495" y="39317"/>
                    <a:pt x="14381" y="39470"/>
                  </a:cubicBezTo>
                  <a:cubicBezTo>
                    <a:pt x="14266" y="39623"/>
                    <a:pt x="14075" y="39738"/>
                    <a:pt x="13884" y="39814"/>
                  </a:cubicBezTo>
                  <a:cubicBezTo>
                    <a:pt x="13539" y="39929"/>
                    <a:pt x="13348" y="40082"/>
                    <a:pt x="13310" y="40426"/>
                  </a:cubicBezTo>
                  <a:cubicBezTo>
                    <a:pt x="13310" y="40541"/>
                    <a:pt x="13272" y="40618"/>
                    <a:pt x="13272" y="40732"/>
                  </a:cubicBezTo>
                  <a:cubicBezTo>
                    <a:pt x="13119" y="40694"/>
                    <a:pt x="13004" y="40656"/>
                    <a:pt x="12927" y="40579"/>
                  </a:cubicBezTo>
                  <a:cubicBezTo>
                    <a:pt x="12736" y="40924"/>
                    <a:pt x="12545" y="41268"/>
                    <a:pt x="12698" y="41689"/>
                  </a:cubicBezTo>
                  <a:cubicBezTo>
                    <a:pt x="12507" y="41574"/>
                    <a:pt x="12392" y="41536"/>
                    <a:pt x="12277" y="41459"/>
                  </a:cubicBezTo>
                  <a:cubicBezTo>
                    <a:pt x="12277" y="41612"/>
                    <a:pt x="12239" y="41727"/>
                    <a:pt x="12201" y="41880"/>
                  </a:cubicBezTo>
                  <a:cubicBezTo>
                    <a:pt x="12086" y="41803"/>
                    <a:pt x="12009" y="41727"/>
                    <a:pt x="11856" y="41650"/>
                  </a:cubicBezTo>
                  <a:lnTo>
                    <a:pt x="11856" y="41650"/>
                  </a:lnTo>
                  <a:cubicBezTo>
                    <a:pt x="11895" y="41994"/>
                    <a:pt x="11818" y="42224"/>
                    <a:pt x="11474" y="42339"/>
                  </a:cubicBezTo>
                  <a:cubicBezTo>
                    <a:pt x="11627" y="42721"/>
                    <a:pt x="11359" y="42759"/>
                    <a:pt x="11053" y="42836"/>
                  </a:cubicBezTo>
                  <a:cubicBezTo>
                    <a:pt x="10786" y="42912"/>
                    <a:pt x="10633" y="43180"/>
                    <a:pt x="10556" y="43524"/>
                  </a:cubicBezTo>
                  <a:cubicBezTo>
                    <a:pt x="10518" y="43677"/>
                    <a:pt x="10441" y="43869"/>
                    <a:pt x="10365" y="43907"/>
                  </a:cubicBezTo>
                  <a:cubicBezTo>
                    <a:pt x="9982" y="44022"/>
                    <a:pt x="9982" y="44366"/>
                    <a:pt x="9868" y="44633"/>
                  </a:cubicBezTo>
                  <a:cubicBezTo>
                    <a:pt x="9638" y="44978"/>
                    <a:pt x="9753" y="45322"/>
                    <a:pt x="9944" y="45666"/>
                  </a:cubicBezTo>
                  <a:cubicBezTo>
                    <a:pt x="10041" y="45795"/>
                    <a:pt x="10437" y="45951"/>
                    <a:pt x="10650" y="45951"/>
                  </a:cubicBezTo>
                  <a:cubicBezTo>
                    <a:pt x="10690" y="45951"/>
                    <a:pt x="10723" y="45946"/>
                    <a:pt x="10747" y="45934"/>
                  </a:cubicBezTo>
                  <a:cubicBezTo>
                    <a:pt x="10747" y="45819"/>
                    <a:pt x="10747" y="45704"/>
                    <a:pt x="10747" y="45590"/>
                  </a:cubicBezTo>
                  <a:cubicBezTo>
                    <a:pt x="11168" y="45551"/>
                    <a:pt x="11359" y="45207"/>
                    <a:pt x="11627" y="44939"/>
                  </a:cubicBezTo>
                  <a:cubicBezTo>
                    <a:pt x="12086" y="44480"/>
                    <a:pt x="12354" y="43830"/>
                    <a:pt x="12966" y="43448"/>
                  </a:cubicBezTo>
                  <a:cubicBezTo>
                    <a:pt x="13195" y="43257"/>
                    <a:pt x="13195" y="42874"/>
                    <a:pt x="13539" y="42798"/>
                  </a:cubicBezTo>
                  <a:cubicBezTo>
                    <a:pt x="13539" y="42262"/>
                    <a:pt x="14151" y="42224"/>
                    <a:pt x="14304" y="41765"/>
                  </a:cubicBezTo>
                  <a:cubicBezTo>
                    <a:pt x="14419" y="41421"/>
                    <a:pt x="14840" y="41230"/>
                    <a:pt x="15069" y="40924"/>
                  </a:cubicBezTo>
                  <a:cubicBezTo>
                    <a:pt x="15260" y="40656"/>
                    <a:pt x="15758" y="40618"/>
                    <a:pt x="15719" y="40159"/>
                  </a:cubicBezTo>
                  <a:cubicBezTo>
                    <a:pt x="15719" y="40120"/>
                    <a:pt x="15834" y="40044"/>
                    <a:pt x="15911" y="40044"/>
                  </a:cubicBezTo>
                  <a:cubicBezTo>
                    <a:pt x="16370" y="39814"/>
                    <a:pt x="16675" y="39356"/>
                    <a:pt x="17134" y="39088"/>
                  </a:cubicBezTo>
                  <a:cubicBezTo>
                    <a:pt x="17746" y="38705"/>
                    <a:pt x="17708" y="38208"/>
                    <a:pt x="17555" y="37634"/>
                  </a:cubicBezTo>
                  <a:cubicBezTo>
                    <a:pt x="17517" y="37520"/>
                    <a:pt x="17555" y="37367"/>
                    <a:pt x="17517" y="37328"/>
                  </a:cubicBezTo>
                  <a:cubicBezTo>
                    <a:pt x="17326" y="37252"/>
                    <a:pt x="17096" y="37214"/>
                    <a:pt x="17020" y="37137"/>
                  </a:cubicBezTo>
                  <a:cubicBezTo>
                    <a:pt x="16828" y="36870"/>
                    <a:pt x="16637" y="36602"/>
                    <a:pt x="16331" y="36449"/>
                  </a:cubicBezTo>
                  <a:cubicBezTo>
                    <a:pt x="15872" y="36181"/>
                    <a:pt x="15681" y="35684"/>
                    <a:pt x="15299" y="35340"/>
                  </a:cubicBezTo>
                  <a:cubicBezTo>
                    <a:pt x="14801" y="34881"/>
                    <a:pt x="14228" y="34460"/>
                    <a:pt x="13922" y="33733"/>
                  </a:cubicBezTo>
                  <a:cubicBezTo>
                    <a:pt x="13845" y="33580"/>
                    <a:pt x="13731" y="33313"/>
                    <a:pt x="13539" y="33236"/>
                  </a:cubicBezTo>
                  <a:cubicBezTo>
                    <a:pt x="13195" y="33045"/>
                    <a:pt x="13004" y="32777"/>
                    <a:pt x="12813" y="32471"/>
                  </a:cubicBezTo>
                  <a:cubicBezTo>
                    <a:pt x="12392" y="31783"/>
                    <a:pt x="12124" y="30903"/>
                    <a:pt x="11092" y="30750"/>
                  </a:cubicBezTo>
                  <a:cubicBezTo>
                    <a:pt x="10977" y="30941"/>
                    <a:pt x="10747" y="31209"/>
                    <a:pt x="10824" y="31362"/>
                  </a:cubicBezTo>
                  <a:cubicBezTo>
                    <a:pt x="10939" y="31745"/>
                    <a:pt x="10824" y="32204"/>
                    <a:pt x="11206" y="32509"/>
                  </a:cubicBezTo>
                  <a:cubicBezTo>
                    <a:pt x="11359" y="32586"/>
                    <a:pt x="11551" y="32777"/>
                    <a:pt x="11551" y="32854"/>
                  </a:cubicBezTo>
                  <a:cubicBezTo>
                    <a:pt x="11474" y="33351"/>
                    <a:pt x="11895" y="33504"/>
                    <a:pt x="12086" y="33810"/>
                  </a:cubicBezTo>
                  <a:cubicBezTo>
                    <a:pt x="12162" y="33886"/>
                    <a:pt x="12315" y="33963"/>
                    <a:pt x="12354" y="34078"/>
                  </a:cubicBezTo>
                  <a:cubicBezTo>
                    <a:pt x="12430" y="34422"/>
                    <a:pt x="12736" y="34651"/>
                    <a:pt x="13004" y="34842"/>
                  </a:cubicBezTo>
                  <a:cubicBezTo>
                    <a:pt x="13080" y="34919"/>
                    <a:pt x="13233" y="34995"/>
                    <a:pt x="13233" y="35034"/>
                  </a:cubicBezTo>
                  <a:cubicBezTo>
                    <a:pt x="13195" y="35454"/>
                    <a:pt x="13539" y="35493"/>
                    <a:pt x="13731" y="35722"/>
                  </a:cubicBezTo>
                  <a:cubicBezTo>
                    <a:pt x="13998" y="36105"/>
                    <a:pt x="14534" y="36296"/>
                    <a:pt x="14534" y="36908"/>
                  </a:cubicBezTo>
                  <a:cubicBezTo>
                    <a:pt x="14381" y="36946"/>
                    <a:pt x="14189" y="37023"/>
                    <a:pt x="14037" y="37023"/>
                  </a:cubicBezTo>
                  <a:cubicBezTo>
                    <a:pt x="13884" y="36984"/>
                    <a:pt x="13731" y="36831"/>
                    <a:pt x="13578" y="36717"/>
                  </a:cubicBezTo>
                  <a:cubicBezTo>
                    <a:pt x="13475" y="36785"/>
                    <a:pt x="13342" y="36914"/>
                    <a:pt x="13315" y="36914"/>
                  </a:cubicBezTo>
                  <a:cubicBezTo>
                    <a:pt x="13312" y="36914"/>
                    <a:pt x="13310" y="36912"/>
                    <a:pt x="13310" y="36908"/>
                  </a:cubicBezTo>
                  <a:cubicBezTo>
                    <a:pt x="13119" y="36774"/>
                    <a:pt x="12899" y="36764"/>
                    <a:pt x="12679" y="36764"/>
                  </a:cubicBezTo>
                  <a:cubicBezTo>
                    <a:pt x="12642" y="36764"/>
                    <a:pt x="12605" y="36765"/>
                    <a:pt x="12569" y="36765"/>
                  </a:cubicBezTo>
                  <a:cubicBezTo>
                    <a:pt x="12386" y="36765"/>
                    <a:pt x="12207" y="36758"/>
                    <a:pt x="12048" y="36678"/>
                  </a:cubicBezTo>
                  <a:cubicBezTo>
                    <a:pt x="11982" y="36645"/>
                    <a:pt x="11831" y="36556"/>
                    <a:pt x="11766" y="36556"/>
                  </a:cubicBezTo>
                  <a:cubicBezTo>
                    <a:pt x="11755" y="36556"/>
                    <a:pt x="11747" y="36558"/>
                    <a:pt x="11742" y="36564"/>
                  </a:cubicBezTo>
                  <a:cubicBezTo>
                    <a:pt x="11633" y="36633"/>
                    <a:pt x="11542" y="36661"/>
                    <a:pt x="11465" y="36661"/>
                  </a:cubicBezTo>
                  <a:cubicBezTo>
                    <a:pt x="11242" y="36661"/>
                    <a:pt x="11129" y="36428"/>
                    <a:pt x="11015" y="36258"/>
                  </a:cubicBezTo>
                  <a:cubicBezTo>
                    <a:pt x="10939" y="36372"/>
                    <a:pt x="10862" y="36487"/>
                    <a:pt x="10786" y="36487"/>
                  </a:cubicBezTo>
                  <a:cubicBezTo>
                    <a:pt x="10671" y="36487"/>
                    <a:pt x="10633" y="36334"/>
                    <a:pt x="10480" y="36296"/>
                  </a:cubicBezTo>
                  <a:cubicBezTo>
                    <a:pt x="9944" y="36181"/>
                    <a:pt x="9332" y="36334"/>
                    <a:pt x="8873" y="35837"/>
                  </a:cubicBezTo>
                  <a:cubicBezTo>
                    <a:pt x="8797" y="35760"/>
                    <a:pt x="8644" y="35799"/>
                    <a:pt x="8529" y="35760"/>
                  </a:cubicBezTo>
                  <a:cubicBezTo>
                    <a:pt x="8261" y="35722"/>
                    <a:pt x="8032" y="35646"/>
                    <a:pt x="7802" y="35569"/>
                  </a:cubicBezTo>
                  <a:cubicBezTo>
                    <a:pt x="7802" y="35454"/>
                    <a:pt x="7841" y="35416"/>
                    <a:pt x="7841" y="35340"/>
                  </a:cubicBezTo>
                  <a:cubicBezTo>
                    <a:pt x="7841" y="35301"/>
                    <a:pt x="7841" y="35225"/>
                    <a:pt x="7841" y="35110"/>
                  </a:cubicBezTo>
                  <a:cubicBezTo>
                    <a:pt x="7685" y="35173"/>
                    <a:pt x="7528" y="35235"/>
                    <a:pt x="7414" y="35235"/>
                  </a:cubicBezTo>
                  <a:cubicBezTo>
                    <a:pt x="7388" y="35235"/>
                    <a:pt x="7365" y="35232"/>
                    <a:pt x="7343" y="35225"/>
                  </a:cubicBezTo>
                  <a:cubicBezTo>
                    <a:pt x="7037" y="35072"/>
                    <a:pt x="6808" y="34881"/>
                    <a:pt x="6540" y="34689"/>
                  </a:cubicBezTo>
                  <a:cubicBezTo>
                    <a:pt x="6120" y="34345"/>
                    <a:pt x="5737" y="33925"/>
                    <a:pt x="5355" y="33542"/>
                  </a:cubicBezTo>
                  <a:cubicBezTo>
                    <a:pt x="4704" y="33007"/>
                    <a:pt x="4131" y="32433"/>
                    <a:pt x="3787" y="31783"/>
                  </a:cubicBezTo>
                  <a:lnTo>
                    <a:pt x="3519" y="31783"/>
                  </a:lnTo>
                  <a:cubicBezTo>
                    <a:pt x="3481" y="31592"/>
                    <a:pt x="3481" y="31286"/>
                    <a:pt x="3442" y="31247"/>
                  </a:cubicBezTo>
                  <a:cubicBezTo>
                    <a:pt x="3175" y="31171"/>
                    <a:pt x="3366" y="30903"/>
                    <a:pt x="3175" y="30827"/>
                  </a:cubicBezTo>
                  <a:cubicBezTo>
                    <a:pt x="2907" y="30712"/>
                    <a:pt x="2907" y="30482"/>
                    <a:pt x="2945" y="30253"/>
                  </a:cubicBezTo>
                  <a:cubicBezTo>
                    <a:pt x="2945" y="30215"/>
                    <a:pt x="2830" y="30100"/>
                    <a:pt x="2754" y="30100"/>
                  </a:cubicBezTo>
                  <a:cubicBezTo>
                    <a:pt x="2524" y="30100"/>
                    <a:pt x="2486" y="29985"/>
                    <a:pt x="2486" y="29832"/>
                  </a:cubicBezTo>
                  <a:cubicBezTo>
                    <a:pt x="2486" y="29603"/>
                    <a:pt x="2410" y="29412"/>
                    <a:pt x="2371" y="29182"/>
                  </a:cubicBezTo>
                  <a:cubicBezTo>
                    <a:pt x="2295" y="28761"/>
                    <a:pt x="2104" y="28379"/>
                    <a:pt x="1989" y="27996"/>
                  </a:cubicBezTo>
                  <a:cubicBezTo>
                    <a:pt x="1951" y="27690"/>
                    <a:pt x="1989" y="27346"/>
                    <a:pt x="1836" y="27079"/>
                  </a:cubicBezTo>
                  <a:cubicBezTo>
                    <a:pt x="1683" y="26773"/>
                    <a:pt x="1951" y="26390"/>
                    <a:pt x="1607" y="26161"/>
                  </a:cubicBezTo>
                  <a:cubicBezTo>
                    <a:pt x="1568" y="26161"/>
                    <a:pt x="1607" y="26008"/>
                    <a:pt x="1645" y="25969"/>
                  </a:cubicBezTo>
                  <a:cubicBezTo>
                    <a:pt x="2066" y="25855"/>
                    <a:pt x="1760" y="25663"/>
                    <a:pt x="1683" y="25510"/>
                  </a:cubicBezTo>
                  <a:cubicBezTo>
                    <a:pt x="1645" y="25434"/>
                    <a:pt x="1530" y="25319"/>
                    <a:pt x="1568" y="25319"/>
                  </a:cubicBezTo>
                  <a:cubicBezTo>
                    <a:pt x="1760" y="25051"/>
                    <a:pt x="1492" y="24746"/>
                    <a:pt x="1607" y="24593"/>
                  </a:cubicBezTo>
                  <a:cubicBezTo>
                    <a:pt x="1798" y="24287"/>
                    <a:pt x="1607" y="24095"/>
                    <a:pt x="1530" y="23828"/>
                  </a:cubicBezTo>
                  <a:cubicBezTo>
                    <a:pt x="1530" y="23751"/>
                    <a:pt x="1607" y="23636"/>
                    <a:pt x="1645" y="23560"/>
                  </a:cubicBezTo>
                  <a:cubicBezTo>
                    <a:pt x="1645" y="23522"/>
                    <a:pt x="1721" y="23445"/>
                    <a:pt x="1683" y="23369"/>
                  </a:cubicBezTo>
                  <a:cubicBezTo>
                    <a:pt x="1607" y="23254"/>
                    <a:pt x="1530" y="23101"/>
                    <a:pt x="1454" y="22948"/>
                  </a:cubicBezTo>
                  <a:cubicBezTo>
                    <a:pt x="1339" y="22642"/>
                    <a:pt x="1683" y="22718"/>
                    <a:pt x="1760" y="22566"/>
                  </a:cubicBezTo>
                  <a:cubicBezTo>
                    <a:pt x="1683" y="22413"/>
                    <a:pt x="1607" y="22298"/>
                    <a:pt x="1492" y="22145"/>
                  </a:cubicBezTo>
                  <a:cubicBezTo>
                    <a:pt x="1798" y="21342"/>
                    <a:pt x="1951" y="20538"/>
                    <a:pt x="1721" y="19735"/>
                  </a:cubicBezTo>
                  <a:cubicBezTo>
                    <a:pt x="1874" y="19659"/>
                    <a:pt x="1951" y="19621"/>
                    <a:pt x="2066" y="19582"/>
                  </a:cubicBezTo>
                  <a:cubicBezTo>
                    <a:pt x="1760" y="18932"/>
                    <a:pt x="1989" y="18435"/>
                    <a:pt x="2371" y="17976"/>
                  </a:cubicBezTo>
                  <a:cubicBezTo>
                    <a:pt x="2257" y="17899"/>
                    <a:pt x="2180" y="17823"/>
                    <a:pt x="2104" y="17785"/>
                  </a:cubicBezTo>
                  <a:cubicBezTo>
                    <a:pt x="2257" y="17555"/>
                    <a:pt x="2410" y="17441"/>
                    <a:pt x="2486" y="17288"/>
                  </a:cubicBezTo>
                  <a:cubicBezTo>
                    <a:pt x="2524" y="17135"/>
                    <a:pt x="2486" y="16943"/>
                    <a:pt x="2524" y="16790"/>
                  </a:cubicBezTo>
                  <a:cubicBezTo>
                    <a:pt x="2601" y="16561"/>
                    <a:pt x="2754" y="16331"/>
                    <a:pt x="2830" y="16102"/>
                  </a:cubicBezTo>
                  <a:cubicBezTo>
                    <a:pt x="2907" y="15872"/>
                    <a:pt x="3060" y="15605"/>
                    <a:pt x="2945" y="15299"/>
                  </a:cubicBezTo>
                  <a:cubicBezTo>
                    <a:pt x="2869" y="15146"/>
                    <a:pt x="3442" y="15146"/>
                    <a:pt x="3213" y="14802"/>
                  </a:cubicBezTo>
                  <a:cubicBezTo>
                    <a:pt x="3634" y="14496"/>
                    <a:pt x="3442" y="13884"/>
                    <a:pt x="3901" y="13539"/>
                  </a:cubicBezTo>
                  <a:cubicBezTo>
                    <a:pt x="4131" y="13386"/>
                    <a:pt x="4169" y="12966"/>
                    <a:pt x="4322" y="12698"/>
                  </a:cubicBezTo>
                  <a:cubicBezTo>
                    <a:pt x="4207" y="12622"/>
                    <a:pt x="4093" y="12583"/>
                    <a:pt x="4016" y="12545"/>
                  </a:cubicBezTo>
                  <a:cubicBezTo>
                    <a:pt x="4934" y="11857"/>
                    <a:pt x="4934" y="11857"/>
                    <a:pt x="4781" y="11053"/>
                  </a:cubicBezTo>
                  <a:lnTo>
                    <a:pt x="4781" y="11053"/>
                  </a:lnTo>
                  <a:cubicBezTo>
                    <a:pt x="4896" y="11092"/>
                    <a:pt x="5010" y="11168"/>
                    <a:pt x="5163" y="11245"/>
                  </a:cubicBezTo>
                  <a:cubicBezTo>
                    <a:pt x="5355" y="10862"/>
                    <a:pt x="5508" y="10480"/>
                    <a:pt x="5699" y="10097"/>
                  </a:cubicBezTo>
                  <a:cubicBezTo>
                    <a:pt x="5890" y="9715"/>
                    <a:pt x="6158" y="9332"/>
                    <a:pt x="6387" y="8912"/>
                  </a:cubicBezTo>
                  <a:cubicBezTo>
                    <a:pt x="6617" y="8912"/>
                    <a:pt x="6770" y="8759"/>
                    <a:pt x="6885" y="8453"/>
                  </a:cubicBezTo>
                  <a:cubicBezTo>
                    <a:pt x="6999" y="8185"/>
                    <a:pt x="7190" y="7917"/>
                    <a:pt x="7420" y="7726"/>
                  </a:cubicBezTo>
                  <a:cubicBezTo>
                    <a:pt x="7688" y="7535"/>
                    <a:pt x="7649" y="7305"/>
                    <a:pt x="7573" y="6999"/>
                  </a:cubicBezTo>
                  <a:lnTo>
                    <a:pt x="7573" y="6999"/>
                  </a:lnTo>
                  <a:cubicBezTo>
                    <a:pt x="7731" y="7042"/>
                    <a:pt x="7851" y="7064"/>
                    <a:pt x="7941" y="7064"/>
                  </a:cubicBezTo>
                  <a:cubicBezTo>
                    <a:pt x="8092" y="7064"/>
                    <a:pt x="8161" y="7004"/>
                    <a:pt x="8185" y="6885"/>
                  </a:cubicBezTo>
                  <a:cubicBezTo>
                    <a:pt x="8261" y="6426"/>
                    <a:pt x="8567" y="6196"/>
                    <a:pt x="8873" y="5928"/>
                  </a:cubicBezTo>
                  <a:cubicBezTo>
                    <a:pt x="9026" y="5814"/>
                    <a:pt x="9218" y="5699"/>
                    <a:pt x="9294" y="5508"/>
                  </a:cubicBezTo>
                  <a:cubicBezTo>
                    <a:pt x="9523" y="5049"/>
                    <a:pt x="9906" y="4743"/>
                    <a:pt x="10288" y="4437"/>
                  </a:cubicBezTo>
                  <a:cubicBezTo>
                    <a:pt x="10633" y="4169"/>
                    <a:pt x="11015" y="3940"/>
                    <a:pt x="11168" y="3519"/>
                  </a:cubicBezTo>
                  <a:cubicBezTo>
                    <a:pt x="11206" y="3404"/>
                    <a:pt x="11321" y="3366"/>
                    <a:pt x="11436" y="3289"/>
                  </a:cubicBezTo>
                  <a:cubicBezTo>
                    <a:pt x="11512" y="3213"/>
                    <a:pt x="11627" y="3213"/>
                    <a:pt x="11742" y="3137"/>
                  </a:cubicBezTo>
                  <a:cubicBezTo>
                    <a:pt x="12354" y="2639"/>
                    <a:pt x="12966" y="2104"/>
                    <a:pt x="13616" y="1607"/>
                  </a:cubicBezTo>
                  <a:cubicBezTo>
                    <a:pt x="13635" y="1588"/>
                    <a:pt x="13673" y="1588"/>
                    <a:pt x="13711" y="1588"/>
                  </a:cubicBezTo>
                  <a:cubicBezTo>
                    <a:pt x="13750" y="1588"/>
                    <a:pt x="13788" y="1588"/>
                    <a:pt x="13807" y="1568"/>
                  </a:cubicBezTo>
                  <a:cubicBezTo>
                    <a:pt x="14189" y="1377"/>
                    <a:pt x="14534" y="1186"/>
                    <a:pt x="14916" y="995"/>
                  </a:cubicBezTo>
                  <a:cubicBezTo>
                    <a:pt x="14801" y="230"/>
                    <a:pt x="14075" y="306"/>
                    <a:pt x="13654" y="0"/>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111;p15">
              <a:extLst>
                <a:ext uri="{FF2B5EF4-FFF2-40B4-BE49-F238E27FC236}">
                  <a16:creationId xmlns="" xmlns:a16="http://schemas.microsoft.com/office/drawing/2014/main" id="{AB0A370B-1281-44DA-9374-D79253F2FE42}"/>
                </a:ext>
              </a:extLst>
            </p:cNvPr>
            <p:cNvSpPr/>
            <p:nvPr/>
          </p:nvSpPr>
          <p:spPr>
            <a:xfrm>
              <a:off x="1701247" y="377763"/>
              <a:ext cx="729807" cy="1287206"/>
            </a:xfrm>
            <a:custGeom>
              <a:avLst/>
              <a:gdLst/>
              <a:ahLst/>
              <a:cxnLst/>
              <a:rect l="l" t="t" r="r" b="b"/>
              <a:pathLst>
                <a:path w="35570" h="62737" extrusionOk="0">
                  <a:moveTo>
                    <a:pt x="24975" y="0"/>
                  </a:moveTo>
                  <a:cubicBezTo>
                    <a:pt x="24899" y="153"/>
                    <a:pt x="24822" y="306"/>
                    <a:pt x="24784" y="421"/>
                  </a:cubicBezTo>
                  <a:cubicBezTo>
                    <a:pt x="25128" y="1147"/>
                    <a:pt x="25473" y="1798"/>
                    <a:pt x="26314" y="1989"/>
                  </a:cubicBezTo>
                  <a:cubicBezTo>
                    <a:pt x="26352" y="2027"/>
                    <a:pt x="26390" y="2142"/>
                    <a:pt x="26467" y="2218"/>
                  </a:cubicBezTo>
                  <a:cubicBezTo>
                    <a:pt x="26735" y="2371"/>
                    <a:pt x="27002" y="2524"/>
                    <a:pt x="27270" y="2754"/>
                  </a:cubicBezTo>
                  <a:cubicBezTo>
                    <a:pt x="27385" y="2907"/>
                    <a:pt x="27691" y="2754"/>
                    <a:pt x="27767" y="3098"/>
                  </a:cubicBezTo>
                  <a:cubicBezTo>
                    <a:pt x="27806" y="3251"/>
                    <a:pt x="28265" y="3289"/>
                    <a:pt x="28494" y="3404"/>
                  </a:cubicBezTo>
                  <a:cubicBezTo>
                    <a:pt x="29068" y="3748"/>
                    <a:pt x="29527" y="4322"/>
                    <a:pt x="30253" y="4398"/>
                  </a:cubicBezTo>
                  <a:cubicBezTo>
                    <a:pt x="30368" y="4437"/>
                    <a:pt x="30483" y="4513"/>
                    <a:pt x="30559" y="4551"/>
                  </a:cubicBezTo>
                  <a:cubicBezTo>
                    <a:pt x="30827" y="4704"/>
                    <a:pt x="31095" y="4895"/>
                    <a:pt x="31401" y="5048"/>
                  </a:cubicBezTo>
                  <a:cubicBezTo>
                    <a:pt x="31248" y="5125"/>
                    <a:pt x="31056" y="5201"/>
                    <a:pt x="30865" y="5278"/>
                  </a:cubicBezTo>
                  <a:cubicBezTo>
                    <a:pt x="30751" y="5163"/>
                    <a:pt x="30636" y="5048"/>
                    <a:pt x="30598" y="5010"/>
                  </a:cubicBezTo>
                  <a:cubicBezTo>
                    <a:pt x="30253" y="5163"/>
                    <a:pt x="29833" y="5201"/>
                    <a:pt x="29641" y="5431"/>
                  </a:cubicBezTo>
                  <a:cubicBezTo>
                    <a:pt x="29414" y="5744"/>
                    <a:pt x="29144" y="5845"/>
                    <a:pt x="28832" y="5845"/>
                  </a:cubicBezTo>
                  <a:cubicBezTo>
                    <a:pt x="28724" y="5845"/>
                    <a:pt x="28612" y="5833"/>
                    <a:pt x="28494" y="5813"/>
                  </a:cubicBezTo>
                  <a:cubicBezTo>
                    <a:pt x="28439" y="5803"/>
                    <a:pt x="28386" y="5799"/>
                    <a:pt x="28336" y="5799"/>
                  </a:cubicBezTo>
                  <a:cubicBezTo>
                    <a:pt x="28004" y="5799"/>
                    <a:pt x="27780" y="6007"/>
                    <a:pt x="27614" y="6272"/>
                  </a:cubicBezTo>
                  <a:cubicBezTo>
                    <a:pt x="27382" y="6086"/>
                    <a:pt x="27200" y="5988"/>
                    <a:pt x="27040" y="5988"/>
                  </a:cubicBezTo>
                  <a:cubicBezTo>
                    <a:pt x="26805" y="5988"/>
                    <a:pt x="26618" y="6200"/>
                    <a:pt x="26390" y="6655"/>
                  </a:cubicBezTo>
                  <a:cubicBezTo>
                    <a:pt x="26097" y="6476"/>
                    <a:pt x="25936" y="6373"/>
                    <a:pt x="25818" y="6373"/>
                  </a:cubicBezTo>
                  <a:cubicBezTo>
                    <a:pt x="25658" y="6373"/>
                    <a:pt x="25577" y="6560"/>
                    <a:pt x="25358" y="6999"/>
                  </a:cubicBezTo>
                  <a:cubicBezTo>
                    <a:pt x="25320" y="7076"/>
                    <a:pt x="25243" y="7114"/>
                    <a:pt x="25167" y="7229"/>
                  </a:cubicBezTo>
                  <a:cubicBezTo>
                    <a:pt x="25052" y="7114"/>
                    <a:pt x="24937" y="6999"/>
                    <a:pt x="24861" y="6923"/>
                  </a:cubicBezTo>
                  <a:cubicBezTo>
                    <a:pt x="24211" y="6923"/>
                    <a:pt x="23837" y="7564"/>
                    <a:pt x="23246" y="7564"/>
                  </a:cubicBezTo>
                  <a:cubicBezTo>
                    <a:pt x="23176" y="7564"/>
                    <a:pt x="23102" y="7555"/>
                    <a:pt x="23025" y="7534"/>
                  </a:cubicBezTo>
                  <a:cubicBezTo>
                    <a:pt x="22948" y="7726"/>
                    <a:pt x="22910" y="7840"/>
                    <a:pt x="22834" y="7993"/>
                  </a:cubicBezTo>
                  <a:cubicBezTo>
                    <a:pt x="22693" y="7953"/>
                    <a:pt x="22560" y="7934"/>
                    <a:pt x="22433" y="7934"/>
                  </a:cubicBezTo>
                  <a:cubicBezTo>
                    <a:pt x="22077" y="7934"/>
                    <a:pt x="21767" y="8084"/>
                    <a:pt x="21457" y="8338"/>
                  </a:cubicBezTo>
                  <a:cubicBezTo>
                    <a:pt x="21266" y="8491"/>
                    <a:pt x="21074" y="8758"/>
                    <a:pt x="20692" y="8758"/>
                  </a:cubicBezTo>
                  <a:cubicBezTo>
                    <a:pt x="20309" y="8797"/>
                    <a:pt x="19927" y="9064"/>
                    <a:pt x="19506" y="9256"/>
                  </a:cubicBezTo>
                  <a:cubicBezTo>
                    <a:pt x="19659" y="9409"/>
                    <a:pt x="19774" y="9485"/>
                    <a:pt x="19965" y="9676"/>
                  </a:cubicBezTo>
                  <a:cubicBezTo>
                    <a:pt x="19521" y="9779"/>
                    <a:pt x="19169" y="9912"/>
                    <a:pt x="18853" y="9912"/>
                  </a:cubicBezTo>
                  <a:cubicBezTo>
                    <a:pt x="18815" y="9912"/>
                    <a:pt x="18778" y="9910"/>
                    <a:pt x="18741" y="9906"/>
                  </a:cubicBezTo>
                  <a:cubicBezTo>
                    <a:pt x="18258" y="9906"/>
                    <a:pt x="18281" y="10519"/>
                    <a:pt x="17897" y="10519"/>
                  </a:cubicBezTo>
                  <a:cubicBezTo>
                    <a:pt x="17885" y="10519"/>
                    <a:pt x="17874" y="10519"/>
                    <a:pt x="17862" y="10518"/>
                  </a:cubicBezTo>
                  <a:cubicBezTo>
                    <a:pt x="17747" y="10518"/>
                    <a:pt x="17632" y="10594"/>
                    <a:pt x="17517" y="10671"/>
                  </a:cubicBezTo>
                  <a:cubicBezTo>
                    <a:pt x="17173" y="10938"/>
                    <a:pt x="16676" y="11130"/>
                    <a:pt x="16561" y="11474"/>
                  </a:cubicBezTo>
                  <a:cubicBezTo>
                    <a:pt x="16408" y="11818"/>
                    <a:pt x="16179" y="11971"/>
                    <a:pt x="15949" y="12124"/>
                  </a:cubicBezTo>
                  <a:cubicBezTo>
                    <a:pt x="15567" y="12392"/>
                    <a:pt x="15184" y="12659"/>
                    <a:pt x="14917" y="13042"/>
                  </a:cubicBezTo>
                  <a:cubicBezTo>
                    <a:pt x="14305" y="13769"/>
                    <a:pt x="13425" y="14228"/>
                    <a:pt x="12966" y="15031"/>
                  </a:cubicBezTo>
                  <a:cubicBezTo>
                    <a:pt x="12392" y="15222"/>
                    <a:pt x="12239" y="15796"/>
                    <a:pt x="11857" y="16178"/>
                  </a:cubicBezTo>
                  <a:cubicBezTo>
                    <a:pt x="11513" y="16484"/>
                    <a:pt x="11245" y="16867"/>
                    <a:pt x="10977" y="17211"/>
                  </a:cubicBezTo>
                  <a:cubicBezTo>
                    <a:pt x="10710" y="17593"/>
                    <a:pt x="10480" y="17976"/>
                    <a:pt x="10212" y="18320"/>
                  </a:cubicBezTo>
                  <a:cubicBezTo>
                    <a:pt x="9983" y="18664"/>
                    <a:pt x="9639" y="18932"/>
                    <a:pt x="9562" y="19391"/>
                  </a:cubicBezTo>
                  <a:cubicBezTo>
                    <a:pt x="9486" y="19620"/>
                    <a:pt x="9103" y="19773"/>
                    <a:pt x="8950" y="20003"/>
                  </a:cubicBezTo>
                  <a:cubicBezTo>
                    <a:pt x="8759" y="20232"/>
                    <a:pt x="8797" y="20615"/>
                    <a:pt x="8606" y="20844"/>
                  </a:cubicBezTo>
                  <a:cubicBezTo>
                    <a:pt x="8262" y="21265"/>
                    <a:pt x="7956" y="21686"/>
                    <a:pt x="7726" y="22183"/>
                  </a:cubicBezTo>
                  <a:cubicBezTo>
                    <a:pt x="7535" y="22642"/>
                    <a:pt x="7191" y="23024"/>
                    <a:pt x="7038" y="23483"/>
                  </a:cubicBezTo>
                  <a:cubicBezTo>
                    <a:pt x="6809" y="24171"/>
                    <a:pt x="6197" y="24707"/>
                    <a:pt x="6158" y="25472"/>
                  </a:cubicBezTo>
                  <a:cubicBezTo>
                    <a:pt x="5470" y="26313"/>
                    <a:pt x="5317" y="27422"/>
                    <a:pt x="4781" y="28340"/>
                  </a:cubicBezTo>
                  <a:cubicBezTo>
                    <a:pt x="5011" y="28761"/>
                    <a:pt x="4514" y="28876"/>
                    <a:pt x="4399" y="29182"/>
                  </a:cubicBezTo>
                  <a:cubicBezTo>
                    <a:pt x="4208" y="29755"/>
                    <a:pt x="4093" y="30367"/>
                    <a:pt x="3787" y="30903"/>
                  </a:cubicBezTo>
                  <a:cubicBezTo>
                    <a:pt x="3519" y="31515"/>
                    <a:pt x="3366" y="32203"/>
                    <a:pt x="3137" y="32853"/>
                  </a:cubicBezTo>
                  <a:cubicBezTo>
                    <a:pt x="2946" y="33351"/>
                    <a:pt x="2831" y="33848"/>
                    <a:pt x="2678" y="34345"/>
                  </a:cubicBezTo>
                  <a:cubicBezTo>
                    <a:pt x="2563" y="34842"/>
                    <a:pt x="2563" y="35378"/>
                    <a:pt x="2334" y="35798"/>
                  </a:cubicBezTo>
                  <a:cubicBezTo>
                    <a:pt x="2066" y="36295"/>
                    <a:pt x="2257" y="36869"/>
                    <a:pt x="1837" y="37290"/>
                  </a:cubicBezTo>
                  <a:cubicBezTo>
                    <a:pt x="1798" y="38170"/>
                    <a:pt x="1607" y="39087"/>
                    <a:pt x="1416" y="39967"/>
                  </a:cubicBezTo>
                  <a:cubicBezTo>
                    <a:pt x="1301" y="40579"/>
                    <a:pt x="880" y="41191"/>
                    <a:pt x="1186" y="41879"/>
                  </a:cubicBezTo>
                  <a:cubicBezTo>
                    <a:pt x="880" y="42262"/>
                    <a:pt x="995" y="42683"/>
                    <a:pt x="995" y="43142"/>
                  </a:cubicBezTo>
                  <a:cubicBezTo>
                    <a:pt x="995" y="43753"/>
                    <a:pt x="804" y="44327"/>
                    <a:pt x="727" y="44939"/>
                  </a:cubicBezTo>
                  <a:cubicBezTo>
                    <a:pt x="689" y="45589"/>
                    <a:pt x="460" y="46201"/>
                    <a:pt x="613" y="46813"/>
                  </a:cubicBezTo>
                  <a:cubicBezTo>
                    <a:pt x="613" y="46851"/>
                    <a:pt x="613" y="46890"/>
                    <a:pt x="574" y="46928"/>
                  </a:cubicBezTo>
                  <a:cubicBezTo>
                    <a:pt x="498" y="48037"/>
                    <a:pt x="345" y="49184"/>
                    <a:pt x="345" y="50332"/>
                  </a:cubicBezTo>
                  <a:cubicBezTo>
                    <a:pt x="345" y="51441"/>
                    <a:pt x="39" y="52550"/>
                    <a:pt x="268" y="53659"/>
                  </a:cubicBezTo>
                  <a:cubicBezTo>
                    <a:pt x="345" y="54080"/>
                    <a:pt x="383" y="54577"/>
                    <a:pt x="268" y="54998"/>
                  </a:cubicBezTo>
                  <a:cubicBezTo>
                    <a:pt x="192" y="55457"/>
                    <a:pt x="1" y="55877"/>
                    <a:pt x="307" y="56336"/>
                  </a:cubicBezTo>
                  <a:cubicBezTo>
                    <a:pt x="115" y="56910"/>
                    <a:pt x="268" y="57522"/>
                    <a:pt x="345" y="58096"/>
                  </a:cubicBezTo>
                  <a:cubicBezTo>
                    <a:pt x="383" y="58669"/>
                    <a:pt x="77" y="59281"/>
                    <a:pt x="460" y="59817"/>
                  </a:cubicBezTo>
                  <a:cubicBezTo>
                    <a:pt x="498" y="59855"/>
                    <a:pt x="383" y="59970"/>
                    <a:pt x="345" y="60046"/>
                  </a:cubicBezTo>
                  <a:cubicBezTo>
                    <a:pt x="345" y="60123"/>
                    <a:pt x="307" y="60276"/>
                    <a:pt x="345" y="60314"/>
                  </a:cubicBezTo>
                  <a:cubicBezTo>
                    <a:pt x="574" y="60467"/>
                    <a:pt x="460" y="60696"/>
                    <a:pt x="460" y="60888"/>
                  </a:cubicBezTo>
                  <a:cubicBezTo>
                    <a:pt x="421" y="61270"/>
                    <a:pt x="383" y="61653"/>
                    <a:pt x="421" y="62035"/>
                  </a:cubicBezTo>
                  <a:cubicBezTo>
                    <a:pt x="421" y="62303"/>
                    <a:pt x="574" y="62532"/>
                    <a:pt x="880" y="62647"/>
                  </a:cubicBezTo>
                  <a:cubicBezTo>
                    <a:pt x="1031" y="62702"/>
                    <a:pt x="1142" y="62737"/>
                    <a:pt x="1226" y="62737"/>
                  </a:cubicBezTo>
                  <a:cubicBezTo>
                    <a:pt x="1378" y="62737"/>
                    <a:pt x="1443" y="62623"/>
                    <a:pt x="1492" y="62303"/>
                  </a:cubicBezTo>
                  <a:cubicBezTo>
                    <a:pt x="1607" y="61806"/>
                    <a:pt x="1837" y="61232"/>
                    <a:pt x="1684" y="60811"/>
                  </a:cubicBezTo>
                  <a:cubicBezTo>
                    <a:pt x="1454" y="60276"/>
                    <a:pt x="1722" y="59779"/>
                    <a:pt x="1607" y="59281"/>
                  </a:cubicBezTo>
                  <a:cubicBezTo>
                    <a:pt x="1454" y="58593"/>
                    <a:pt x="1454" y="57866"/>
                    <a:pt x="1645" y="57140"/>
                  </a:cubicBezTo>
                  <a:cubicBezTo>
                    <a:pt x="1684" y="56948"/>
                    <a:pt x="1760" y="56834"/>
                    <a:pt x="1607" y="56681"/>
                  </a:cubicBezTo>
                  <a:cubicBezTo>
                    <a:pt x="1569" y="56566"/>
                    <a:pt x="1645" y="56413"/>
                    <a:pt x="1645" y="56260"/>
                  </a:cubicBezTo>
                  <a:cubicBezTo>
                    <a:pt x="1645" y="56107"/>
                    <a:pt x="1645" y="55916"/>
                    <a:pt x="1607" y="55763"/>
                  </a:cubicBezTo>
                  <a:cubicBezTo>
                    <a:pt x="1607" y="55610"/>
                    <a:pt x="1569" y="55457"/>
                    <a:pt x="1492" y="55342"/>
                  </a:cubicBezTo>
                  <a:cubicBezTo>
                    <a:pt x="1339" y="55074"/>
                    <a:pt x="1722" y="55151"/>
                    <a:pt x="1722" y="55036"/>
                  </a:cubicBezTo>
                  <a:cubicBezTo>
                    <a:pt x="1684" y="54921"/>
                    <a:pt x="1531" y="54807"/>
                    <a:pt x="1492" y="54692"/>
                  </a:cubicBezTo>
                  <a:cubicBezTo>
                    <a:pt x="1454" y="54654"/>
                    <a:pt x="1531" y="54577"/>
                    <a:pt x="1531" y="54501"/>
                  </a:cubicBezTo>
                  <a:cubicBezTo>
                    <a:pt x="1684" y="54156"/>
                    <a:pt x="1607" y="53850"/>
                    <a:pt x="1607" y="53468"/>
                  </a:cubicBezTo>
                  <a:cubicBezTo>
                    <a:pt x="1569" y="53047"/>
                    <a:pt x="1301" y="52512"/>
                    <a:pt x="1760" y="52168"/>
                  </a:cubicBezTo>
                  <a:cubicBezTo>
                    <a:pt x="1722" y="51747"/>
                    <a:pt x="1301" y="51479"/>
                    <a:pt x="1645" y="51097"/>
                  </a:cubicBezTo>
                  <a:lnTo>
                    <a:pt x="1645" y="51097"/>
                  </a:lnTo>
                  <a:cubicBezTo>
                    <a:pt x="1684" y="51173"/>
                    <a:pt x="1760" y="51211"/>
                    <a:pt x="1875" y="51364"/>
                  </a:cubicBezTo>
                  <a:cubicBezTo>
                    <a:pt x="1798" y="50982"/>
                    <a:pt x="1760" y="50714"/>
                    <a:pt x="1684" y="50447"/>
                  </a:cubicBezTo>
                  <a:cubicBezTo>
                    <a:pt x="1684" y="50332"/>
                    <a:pt x="1607" y="50179"/>
                    <a:pt x="1645" y="50064"/>
                  </a:cubicBezTo>
                  <a:cubicBezTo>
                    <a:pt x="1837" y="49376"/>
                    <a:pt x="1798" y="49376"/>
                    <a:pt x="1722" y="48725"/>
                  </a:cubicBezTo>
                  <a:cubicBezTo>
                    <a:pt x="1684" y="48305"/>
                    <a:pt x="1531" y="47808"/>
                    <a:pt x="1951" y="47463"/>
                  </a:cubicBezTo>
                  <a:cubicBezTo>
                    <a:pt x="1990" y="47425"/>
                    <a:pt x="2066" y="47272"/>
                    <a:pt x="2028" y="47272"/>
                  </a:cubicBezTo>
                  <a:cubicBezTo>
                    <a:pt x="1722" y="46928"/>
                    <a:pt x="2181" y="46660"/>
                    <a:pt x="2104" y="46354"/>
                  </a:cubicBezTo>
                  <a:cubicBezTo>
                    <a:pt x="1990" y="46316"/>
                    <a:pt x="1875" y="46278"/>
                    <a:pt x="1760" y="46239"/>
                  </a:cubicBezTo>
                  <a:cubicBezTo>
                    <a:pt x="1798" y="45972"/>
                    <a:pt x="1798" y="45666"/>
                    <a:pt x="1951" y="45551"/>
                  </a:cubicBezTo>
                  <a:cubicBezTo>
                    <a:pt x="2372" y="45245"/>
                    <a:pt x="2257" y="44863"/>
                    <a:pt x="2219" y="44442"/>
                  </a:cubicBezTo>
                  <a:cubicBezTo>
                    <a:pt x="2181" y="43868"/>
                    <a:pt x="2257" y="43256"/>
                    <a:pt x="2334" y="42683"/>
                  </a:cubicBezTo>
                  <a:cubicBezTo>
                    <a:pt x="2372" y="42262"/>
                    <a:pt x="2487" y="41879"/>
                    <a:pt x="2525" y="41459"/>
                  </a:cubicBezTo>
                  <a:cubicBezTo>
                    <a:pt x="2563" y="41229"/>
                    <a:pt x="2448" y="40962"/>
                    <a:pt x="2563" y="40847"/>
                  </a:cubicBezTo>
                  <a:cubicBezTo>
                    <a:pt x="2984" y="40273"/>
                    <a:pt x="2907" y="39623"/>
                    <a:pt x="2984" y="39011"/>
                  </a:cubicBezTo>
                  <a:cubicBezTo>
                    <a:pt x="3022" y="38781"/>
                    <a:pt x="3022" y="38514"/>
                    <a:pt x="3252" y="38246"/>
                  </a:cubicBezTo>
                  <a:cubicBezTo>
                    <a:pt x="3519" y="37978"/>
                    <a:pt x="3328" y="37405"/>
                    <a:pt x="3443" y="37060"/>
                  </a:cubicBezTo>
                  <a:cubicBezTo>
                    <a:pt x="3596" y="36716"/>
                    <a:pt x="3405" y="36181"/>
                    <a:pt x="3864" y="35951"/>
                  </a:cubicBezTo>
                  <a:cubicBezTo>
                    <a:pt x="3634" y="35492"/>
                    <a:pt x="4055" y="35148"/>
                    <a:pt x="4131" y="34766"/>
                  </a:cubicBezTo>
                  <a:cubicBezTo>
                    <a:pt x="4284" y="34039"/>
                    <a:pt x="4514" y="33351"/>
                    <a:pt x="4705" y="32662"/>
                  </a:cubicBezTo>
                  <a:cubicBezTo>
                    <a:pt x="4858" y="32088"/>
                    <a:pt x="4973" y="31476"/>
                    <a:pt x="5546" y="31132"/>
                  </a:cubicBezTo>
                  <a:cubicBezTo>
                    <a:pt x="5393" y="31018"/>
                    <a:pt x="5317" y="30941"/>
                    <a:pt x="5202" y="30865"/>
                  </a:cubicBezTo>
                  <a:cubicBezTo>
                    <a:pt x="5355" y="30673"/>
                    <a:pt x="5623" y="30750"/>
                    <a:pt x="5661" y="30367"/>
                  </a:cubicBezTo>
                  <a:cubicBezTo>
                    <a:pt x="5699" y="29679"/>
                    <a:pt x="6235" y="29143"/>
                    <a:pt x="6311" y="28417"/>
                  </a:cubicBezTo>
                  <a:cubicBezTo>
                    <a:pt x="6350" y="28226"/>
                    <a:pt x="6617" y="28034"/>
                    <a:pt x="6770" y="27881"/>
                  </a:cubicBezTo>
                  <a:cubicBezTo>
                    <a:pt x="6732" y="27728"/>
                    <a:pt x="6617" y="27537"/>
                    <a:pt x="6656" y="27499"/>
                  </a:cubicBezTo>
                  <a:cubicBezTo>
                    <a:pt x="7459" y="26657"/>
                    <a:pt x="7459" y="25319"/>
                    <a:pt x="8300" y="24477"/>
                  </a:cubicBezTo>
                  <a:cubicBezTo>
                    <a:pt x="8377" y="24439"/>
                    <a:pt x="8300" y="24248"/>
                    <a:pt x="8338" y="24171"/>
                  </a:cubicBezTo>
                  <a:cubicBezTo>
                    <a:pt x="8453" y="23866"/>
                    <a:pt x="8453" y="23521"/>
                    <a:pt x="8797" y="23330"/>
                  </a:cubicBezTo>
                  <a:cubicBezTo>
                    <a:pt x="9180" y="23101"/>
                    <a:pt x="8950" y="22489"/>
                    <a:pt x="9409" y="22183"/>
                  </a:cubicBezTo>
                  <a:cubicBezTo>
                    <a:pt x="9715" y="21991"/>
                    <a:pt x="9830" y="21456"/>
                    <a:pt x="10021" y="21074"/>
                  </a:cubicBezTo>
                  <a:cubicBezTo>
                    <a:pt x="10059" y="20997"/>
                    <a:pt x="10059" y="20844"/>
                    <a:pt x="10098" y="20844"/>
                  </a:cubicBezTo>
                  <a:cubicBezTo>
                    <a:pt x="10671" y="20768"/>
                    <a:pt x="10633" y="20232"/>
                    <a:pt x="10824" y="19888"/>
                  </a:cubicBezTo>
                  <a:cubicBezTo>
                    <a:pt x="10939" y="19697"/>
                    <a:pt x="11016" y="19467"/>
                    <a:pt x="11322" y="19429"/>
                  </a:cubicBezTo>
                  <a:cubicBezTo>
                    <a:pt x="11475" y="19391"/>
                    <a:pt x="11704" y="19047"/>
                    <a:pt x="11666" y="18970"/>
                  </a:cubicBezTo>
                  <a:cubicBezTo>
                    <a:pt x="11475" y="18588"/>
                    <a:pt x="11819" y="18511"/>
                    <a:pt x="11972" y="18320"/>
                  </a:cubicBezTo>
                  <a:cubicBezTo>
                    <a:pt x="12201" y="18014"/>
                    <a:pt x="12469" y="17746"/>
                    <a:pt x="12698" y="17440"/>
                  </a:cubicBezTo>
                  <a:cubicBezTo>
                    <a:pt x="12890" y="17249"/>
                    <a:pt x="12928" y="16943"/>
                    <a:pt x="13272" y="16905"/>
                  </a:cubicBezTo>
                  <a:cubicBezTo>
                    <a:pt x="13349" y="16867"/>
                    <a:pt x="13502" y="16752"/>
                    <a:pt x="13502" y="16675"/>
                  </a:cubicBezTo>
                  <a:cubicBezTo>
                    <a:pt x="13463" y="16293"/>
                    <a:pt x="13769" y="16255"/>
                    <a:pt x="13999" y="16216"/>
                  </a:cubicBezTo>
                  <a:cubicBezTo>
                    <a:pt x="14458" y="16178"/>
                    <a:pt x="13884" y="15757"/>
                    <a:pt x="14228" y="15643"/>
                  </a:cubicBezTo>
                  <a:cubicBezTo>
                    <a:pt x="14534" y="15528"/>
                    <a:pt x="14802" y="15298"/>
                    <a:pt x="15070" y="15107"/>
                  </a:cubicBezTo>
                  <a:cubicBezTo>
                    <a:pt x="15261" y="14954"/>
                    <a:pt x="15529" y="14686"/>
                    <a:pt x="15529" y="14533"/>
                  </a:cubicBezTo>
                  <a:cubicBezTo>
                    <a:pt x="15452" y="14113"/>
                    <a:pt x="15643" y="13960"/>
                    <a:pt x="15911" y="13807"/>
                  </a:cubicBezTo>
                  <a:cubicBezTo>
                    <a:pt x="16026" y="13922"/>
                    <a:pt x="16102" y="14036"/>
                    <a:pt x="16179" y="14113"/>
                  </a:cubicBezTo>
                  <a:cubicBezTo>
                    <a:pt x="16752" y="13616"/>
                    <a:pt x="17403" y="13195"/>
                    <a:pt x="17862" y="12659"/>
                  </a:cubicBezTo>
                  <a:cubicBezTo>
                    <a:pt x="18244" y="12239"/>
                    <a:pt x="18703" y="12086"/>
                    <a:pt x="19085" y="11703"/>
                  </a:cubicBezTo>
                  <a:cubicBezTo>
                    <a:pt x="19391" y="11359"/>
                    <a:pt x="20003" y="11206"/>
                    <a:pt x="20462" y="10938"/>
                  </a:cubicBezTo>
                  <a:cubicBezTo>
                    <a:pt x="20960" y="10671"/>
                    <a:pt x="21648" y="10556"/>
                    <a:pt x="21801" y="9867"/>
                  </a:cubicBezTo>
                  <a:cubicBezTo>
                    <a:pt x="21839" y="9829"/>
                    <a:pt x="21916" y="9791"/>
                    <a:pt x="21954" y="9791"/>
                  </a:cubicBezTo>
                  <a:cubicBezTo>
                    <a:pt x="23063" y="9753"/>
                    <a:pt x="23063" y="9753"/>
                    <a:pt x="23599" y="9447"/>
                  </a:cubicBezTo>
                  <a:cubicBezTo>
                    <a:pt x="24019" y="9217"/>
                    <a:pt x="24440" y="9064"/>
                    <a:pt x="24861" y="8911"/>
                  </a:cubicBezTo>
                  <a:cubicBezTo>
                    <a:pt x="25664" y="8644"/>
                    <a:pt x="26429" y="8338"/>
                    <a:pt x="27194" y="8108"/>
                  </a:cubicBezTo>
                  <a:cubicBezTo>
                    <a:pt x="27767" y="7917"/>
                    <a:pt x="28341" y="7687"/>
                    <a:pt x="28915" y="7649"/>
                  </a:cubicBezTo>
                  <a:cubicBezTo>
                    <a:pt x="29259" y="7611"/>
                    <a:pt x="29527" y="7496"/>
                    <a:pt x="29833" y="7343"/>
                  </a:cubicBezTo>
                  <a:cubicBezTo>
                    <a:pt x="30100" y="7229"/>
                    <a:pt x="30445" y="7229"/>
                    <a:pt x="30751" y="7190"/>
                  </a:cubicBezTo>
                  <a:lnTo>
                    <a:pt x="31936" y="6808"/>
                  </a:lnTo>
                  <a:cubicBezTo>
                    <a:pt x="32319" y="6731"/>
                    <a:pt x="32701" y="6655"/>
                    <a:pt x="33084" y="6617"/>
                  </a:cubicBezTo>
                  <a:cubicBezTo>
                    <a:pt x="33122" y="6693"/>
                    <a:pt x="33122" y="6731"/>
                    <a:pt x="33122" y="6731"/>
                  </a:cubicBezTo>
                  <a:cubicBezTo>
                    <a:pt x="32854" y="7037"/>
                    <a:pt x="32625" y="7381"/>
                    <a:pt x="32280" y="7573"/>
                  </a:cubicBezTo>
                  <a:cubicBezTo>
                    <a:pt x="31821" y="7840"/>
                    <a:pt x="31898" y="8299"/>
                    <a:pt x="31630" y="8644"/>
                  </a:cubicBezTo>
                  <a:cubicBezTo>
                    <a:pt x="31401" y="8988"/>
                    <a:pt x="30903" y="9141"/>
                    <a:pt x="30865" y="9638"/>
                  </a:cubicBezTo>
                  <a:cubicBezTo>
                    <a:pt x="30445" y="9753"/>
                    <a:pt x="30292" y="10059"/>
                    <a:pt x="30177" y="10479"/>
                  </a:cubicBezTo>
                  <a:cubicBezTo>
                    <a:pt x="30139" y="10671"/>
                    <a:pt x="29833" y="10785"/>
                    <a:pt x="29680" y="10938"/>
                  </a:cubicBezTo>
                  <a:cubicBezTo>
                    <a:pt x="29029" y="11665"/>
                    <a:pt x="28570" y="12506"/>
                    <a:pt x="27882" y="13157"/>
                  </a:cubicBezTo>
                  <a:cubicBezTo>
                    <a:pt x="27729" y="13310"/>
                    <a:pt x="27538" y="13539"/>
                    <a:pt x="27538" y="13654"/>
                  </a:cubicBezTo>
                  <a:cubicBezTo>
                    <a:pt x="27614" y="13960"/>
                    <a:pt x="27385" y="14113"/>
                    <a:pt x="27308" y="14304"/>
                  </a:cubicBezTo>
                  <a:cubicBezTo>
                    <a:pt x="27194" y="14533"/>
                    <a:pt x="27155" y="14801"/>
                    <a:pt x="27041" y="15031"/>
                  </a:cubicBezTo>
                  <a:cubicBezTo>
                    <a:pt x="27002" y="15222"/>
                    <a:pt x="26888" y="15413"/>
                    <a:pt x="26773" y="15681"/>
                  </a:cubicBezTo>
                  <a:cubicBezTo>
                    <a:pt x="27079" y="15643"/>
                    <a:pt x="27308" y="15643"/>
                    <a:pt x="27538" y="15566"/>
                  </a:cubicBezTo>
                  <a:cubicBezTo>
                    <a:pt x="27729" y="15528"/>
                    <a:pt x="27882" y="15375"/>
                    <a:pt x="28073" y="15298"/>
                  </a:cubicBezTo>
                  <a:cubicBezTo>
                    <a:pt x="28303" y="15184"/>
                    <a:pt x="28494" y="15145"/>
                    <a:pt x="28609" y="14839"/>
                  </a:cubicBezTo>
                  <a:cubicBezTo>
                    <a:pt x="28647" y="14686"/>
                    <a:pt x="29068" y="14572"/>
                    <a:pt x="29029" y="14495"/>
                  </a:cubicBezTo>
                  <a:cubicBezTo>
                    <a:pt x="28953" y="14075"/>
                    <a:pt x="29527" y="14189"/>
                    <a:pt x="29488" y="13960"/>
                  </a:cubicBezTo>
                  <a:cubicBezTo>
                    <a:pt x="29374" y="13577"/>
                    <a:pt x="29718" y="13539"/>
                    <a:pt x="29909" y="13386"/>
                  </a:cubicBezTo>
                  <a:cubicBezTo>
                    <a:pt x="30024" y="13271"/>
                    <a:pt x="30062" y="13080"/>
                    <a:pt x="30177" y="12927"/>
                  </a:cubicBezTo>
                  <a:cubicBezTo>
                    <a:pt x="30483" y="12506"/>
                    <a:pt x="30789" y="12048"/>
                    <a:pt x="31133" y="11665"/>
                  </a:cubicBezTo>
                  <a:cubicBezTo>
                    <a:pt x="31362" y="11359"/>
                    <a:pt x="31630" y="11091"/>
                    <a:pt x="31898" y="10824"/>
                  </a:cubicBezTo>
                  <a:cubicBezTo>
                    <a:pt x="32013" y="10709"/>
                    <a:pt x="32280" y="10594"/>
                    <a:pt x="32280" y="10518"/>
                  </a:cubicBezTo>
                  <a:cubicBezTo>
                    <a:pt x="32204" y="10326"/>
                    <a:pt x="32204" y="10135"/>
                    <a:pt x="32433" y="10135"/>
                  </a:cubicBezTo>
                  <a:cubicBezTo>
                    <a:pt x="32586" y="10097"/>
                    <a:pt x="32625" y="10173"/>
                    <a:pt x="32739" y="9944"/>
                  </a:cubicBezTo>
                  <a:cubicBezTo>
                    <a:pt x="33007" y="9409"/>
                    <a:pt x="33351" y="8911"/>
                    <a:pt x="33734" y="8491"/>
                  </a:cubicBezTo>
                  <a:cubicBezTo>
                    <a:pt x="34001" y="8185"/>
                    <a:pt x="34231" y="7840"/>
                    <a:pt x="34460" y="7496"/>
                  </a:cubicBezTo>
                  <a:cubicBezTo>
                    <a:pt x="34690" y="7152"/>
                    <a:pt x="35072" y="6884"/>
                    <a:pt x="35417" y="6578"/>
                  </a:cubicBezTo>
                  <a:cubicBezTo>
                    <a:pt x="35493" y="6502"/>
                    <a:pt x="35531" y="6387"/>
                    <a:pt x="35570" y="6311"/>
                  </a:cubicBezTo>
                  <a:cubicBezTo>
                    <a:pt x="35340" y="5852"/>
                    <a:pt x="35340" y="5316"/>
                    <a:pt x="34690" y="5278"/>
                  </a:cubicBezTo>
                  <a:cubicBezTo>
                    <a:pt x="34652" y="5278"/>
                    <a:pt x="34613" y="5087"/>
                    <a:pt x="34537" y="5010"/>
                  </a:cubicBezTo>
                  <a:cubicBezTo>
                    <a:pt x="34361" y="4864"/>
                    <a:pt x="34253" y="4628"/>
                    <a:pt x="34023" y="4628"/>
                  </a:cubicBezTo>
                  <a:cubicBezTo>
                    <a:pt x="33953" y="4628"/>
                    <a:pt x="33871" y="4650"/>
                    <a:pt x="33772" y="4704"/>
                  </a:cubicBezTo>
                  <a:cubicBezTo>
                    <a:pt x="33772" y="4704"/>
                    <a:pt x="33619" y="4666"/>
                    <a:pt x="33619" y="4628"/>
                  </a:cubicBezTo>
                  <a:cubicBezTo>
                    <a:pt x="33695" y="4207"/>
                    <a:pt x="33313" y="4245"/>
                    <a:pt x="33122" y="4169"/>
                  </a:cubicBezTo>
                  <a:cubicBezTo>
                    <a:pt x="32892" y="4054"/>
                    <a:pt x="32625" y="4054"/>
                    <a:pt x="32357" y="3978"/>
                  </a:cubicBezTo>
                  <a:cubicBezTo>
                    <a:pt x="32242" y="3939"/>
                    <a:pt x="32089" y="3825"/>
                    <a:pt x="32089" y="3710"/>
                  </a:cubicBezTo>
                  <a:cubicBezTo>
                    <a:pt x="32022" y="3339"/>
                    <a:pt x="31746" y="3206"/>
                    <a:pt x="31472" y="3206"/>
                  </a:cubicBezTo>
                  <a:cubicBezTo>
                    <a:pt x="31435" y="3206"/>
                    <a:pt x="31399" y="3208"/>
                    <a:pt x="31362" y="3213"/>
                  </a:cubicBezTo>
                  <a:cubicBezTo>
                    <a:pt x="31133" y="3213"/>
                    <a:pt x="31056" y="3136"/>
                    <a:pt x="30903" y="3021"/>
                  </a:cubicBezTo>
                  <a:cubicBezTo>
                    <a:pt x="30712" y="2907"/>
                    <a:pt x="30445" y="2830"/>
                    <a:pt x="30215" y="2715"/>
                  </a:cubicBezTo>
                  <a:cubicBezTo>
                    <a:pt x="29909" y="2562"/>
                    <a:pt x="29527" y="2410"/>
                    <a:pt x="29335" y="2180"/>
                  </a:cubicBezTo>
                  <a:cubicBezTo>
                    <a:pt x="29029" y="1798"/>
                    <a:pt x="28609" y="1645"/>
                    <a:pt x="28188" y="1453"/>
                  </a:cubicBezTo>
                  <a:cubicBezTo>
                    <a:pt x="28073" y="1415"/>
                    <a:pt x="27959" y="1377"/>
                    <a:pt x="27844" y="1339"/>
                  </a:cubicBezTo>
                  <a:cubicBezTo>
                    <a:pt x="27709" y="1237"/>
                    <a:pt x="27812" y="898"/>
                    <a:pt x="27523" y="898"/>
                  </a:cubicBezTo>
                  <a:cubicBezTo>
                    <a:pt x="27485" y="898"/>
                    <a:pt x="27439" y="904"/>
                    <a:pt x="27385" y="918"/>
                  </a:cubicBezTo>
                  <a:cubicBezTo>
                    <a:pt x="27270" y="918"/>
                    <a:pt x="27117" y="497"/>
                    <a:pt x="26888" y="382"/>
                  </a:cubicBezTo>
                  <a:cubicBezTo>
                    <a:pt x="26620" y="229"/>
                    <a:pt x="26314" y="153"/>
                    <a:pt x="26008" y="76"/>
                  </a:cubicBezTo>
                  <a:cubicBezTo>
                    <a:pt x="25740" y="38"/>
                    <a:pt x="25434" y="38"/>
                    <a:pt x="25167" y="0"/>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112;p15">
              <a:extLst>
                <a:ext uri="{FF2B5EF4-FFF2-40B4-BE49-F238E27FC236}">
                  <a16:creationId xmlns="" xmlns:a16="http://schemas.microsoft.com/office/drawing/2014/main" id="{8EA1A887-53F1-464A-A647-92E5B7E1637A}"/>
                </a:ext>
              </a:extLst>
            </p:cNvPr>
            <p:cNvSpPr/>
            <p:nvPr/>
          </p:nvSpPr>
          <p:spPr>
            <a:xfrm>
              <a:off x="-4701" y="407698"/>
              <a:ext cx="442583" cy="693574"/>
            </a:xfrm>
            <a:custGeom>
              <a:avLst/>
              <a:gdLst/>
              <a:ahLst/>
              <a:cxnLst/>
              <a:rect l="l" t="t" r="r" b="b"/>
              <a:pathLst>
                <a:path w="21571" h="33804" extrusionOk="0">
                  <a:moveTo>
                    <a:pt x="1509" y="1"/>
                  </a:moveTo>
                  <a:cubicBezTo>
                    <a:pt x="1300" y="1"/>
                    <a:pt x="1118" y="10"/>
                    <a:pt x="994" y="33"/>
                  </a:cubicBezTo>
                  <a:cubicBezTo>
                    <a:pt x="650" y="109"/>
                    <a:pt x="344" y="109"/>
                    <a:pt x="0" y="147"/>
                  </a:cubicBezTo>
                  <a:lnTo>
                    <a:pt x="0" y="1486"/>
                  </a:lnTo>
                  <a:cubicBezTo>
                    <a:pt x="38" y="1448"/>
                    <a:pt x="115" y="1448"/>
                    <a:pt x="153" y="1448"/>
                  </a:cubicBezTo>
                  <a:cubicBezTo>
                    <a:pt x="197" y="1439"/>
                    <a:pt x="241" y="1435"/>
                    <a:pt x="285" y="1435"/>
                  </a:cubicBezTo>
                  <a:cubicBezTo>
                    <a:pt x="510" y="1435"/>
                    <a:pt x="725" y="1535"/>
                    <a:pt x="945" y="1535"/>
                  </a:cubicBezTo>
                  <a:cubicBezTo>
                    <a:pt x="1049" y="1535"/>
                    <a:pt x="1154" y="1513"/>
                    <a:pt x="1262" y="1448"/>
                  </a:cubicBezTo>
                  <a:cubicBezTo>
                    <a:pt x="1265" y="1445"/>
                    <a:pt x="1268" y="1444"/>
                    <a:pt x="1273" y="1444"/>
                  </a:cubicBezTo>
                  <a:cubicBezTo>
                    <a:pt x="1331" y="1444"/>
                    <a:pt x="1538" y="1643"/>
                    <a:pt x="1596" y="1643"/>
                  </a:cubicBezTo>
                  <a:cubicBezTo>
                    <a:pt x="1600" y="1643"/>
                    <a:pt x="1604" y="1641"/>
                    <a:pt x="1606" y="1639"/>
                  </a:cubicBezTo>
                  <a:cubicBezTo>
                    <a:pt x="1713" y="1519"/>
                    <a:pt x="1823" y="1483"/>
                    <a:pt x="1937" y="1483"/>
                  </a:cubicBezTo>
                  <a:cubicBezTo>
                    <a:pt x="2117" y="1483"/>
                    <a:pt x="2304" y="1574"/>
                    <a:pt x="2492" y="1574"/>
                  </a:cubicBezTo>
                  <a:cubicBezTo>
                    <a:pt x="2528" y="1574"/>
                    <a:pt x="2564" y="1571"/>
                    <a:pt x="2601" y="1562"/>
                  </a:cubicBezTo>
                  <a:cubicBezTo>
                    <a:pt x="2636" y="1554"/>
                    <a:pt x="2671" y="1550"/>
                    <a:pt x="2707" y="1550"/>
                  </a:cubicBezTo>
                  <a:cubicBezTo>
                    <a:pt x="2902" y="1550"/>
                    <a:pt x="3100" y="1665"/>
                    <a:pt x="3309" y="1665"/>
                  </a:cubicBezTo>
                  <a:cubicBezTo>
                    <a:pt x="3390" y="1665"/>
                    <a:pt x="3472" y="1648"/>
                    <a:pt x="3557" y="1601"/>
                  </a:cubicBezTo>
                  <a:cubicBezTo>
                    <a:pt x="3901" y="1907"/>
                    <a:pt x="4437" y="1677"/>
                    <a:pt x="4819" y="2021"/>
                  </a:cubicBezTo>
                  <a:cubicBezTo>
                    <a:pt x="4857" y="2047"/>
                    <a:pt x="4904" y="2055"/>
                    <a:pt x="4954" y="2055"/>
                  </a:cubicBezTo>
                  <a:cubicBezTo>
                    <a:pt x="5053" y="2055"/>
                    <a:pt x="5163" y="2021"/>
                    <a:pt x="5240" y="2021"/>
                  </a:cubicBezTo>
                  <a:cubicBezTo>
                    <a:pt x="5316" y="2029"/>
                    <a:pt x="5394" y="2031"/>
                    <a:pt x="5472" y="2031"/>
                  </a:cubicBezTo>
                  <a:cubicBezTo>
                    <a:pt x="5524" y="2031"/>
                    <a:pt x="5576" y="2030"/>
                    <a:pt x="5628" y="2030"/>
                  </a:cubicBezTo>
                  <a:cubicBezTo>
                    <a:pt x="5886" y="2030"/>
                    <a:pt x="6132" y="2047"/>
                    <a:pt x="6311" y="2251"/>
                  </a:cubicBezTo>
                  <a:cubicBezTo>
                    <a:pt x="6540" y="2480"/>
                    <a:pt x="6808" y="2557"/>
                    <a:pt x="7076" y="2672"/>
                  </a:cubicBezTo>
                  <a:cubicBezTo>
                    <a:pt x="7381" y="2748"/>
                    <a:pt x="7687" y="3016"/>
                    <a:pt x="7993" y="3016"/>
                  </a:cubicBezTo>
                  <a:cubicBezTo>
                    <a:pt x="8414" y="3016"/>
                    <a:pt x="8452" y="3475"/>
                    <a:pt x="8797" y="3589"/>
                  </a:cubicBezTo>
                  <a:cubicBezTo>
                    <a:pt x="9103" y="3666"/>
                    <a:pt x="9447" y="3857"/>
                    <a:pt x="9714" y="4087"/>
                  </a:cubicBezTo>
                  <a:cubicBezTo>
                    <a:pt x="10288" y="4507"/>
                    <a:pt x="10862" y="5005"/>
                    <a:pt x="11436" y="5502"/>
                  </a:cubicBezTo>
                  <a:cubicBezTo>
                    <a:pt x="12086" y="6075"/>
                    <a:pt x="12698" y="6687"/>
                    <a:pt x="13233" y="7376"/>
                  </a:cubicBezTo>
                  <a:cubicBezTo>
                    <a:pt x="13348" y="7567"/>
                    <a:pt x="13539" y="7758"/>
                    <a:pt x="13730" y="7911"/>
                  </a:cubicBezTo>
                  <a:cubicBezTo>
                    <a:pt x="13807" y="7988"/>
                    <a:pt x="13960" y="7988"/>
                    <a:pt x="14075" y="8064"/>
                  </a:cubicBezTo>
                  <a:cubicBezTo>
                    <a:pt x="14113" y="8103"/>
                    <a:pt x="13998" y="8294"/>
                    <a:pt x="14075" y="8332"/>
                  </a:cubicBezTo>
                  <a:cubicBezTo>
                    <a:pt x="14189" y="8600"/>
                    <a:pt x="14380" y="8791"/>
                    <a:pt x="14533" y="9020"/>
                  </a:cubicBezTo>
                  <a:cubicBezTo>
                    <a:pt x="14686" y="9250"/>
                    <a:pt x="14725" y="9556"/>
                    <a:pt x="15031" y="9594"/>
                  </a:cubicBezTo>
                  <a:cubicBezTo>
                    <a:pt x="14878" y="9938"/>
                    <a:pt x="15222" y="10091"/>
                    <a:pt x="15298" y="10359"/>
                  </a:cubicBezTo>
                  <a:cubicBezTo>
                    <a:pt x="15337" y="10512"/>
                    <a:pt x="15451" y="10703"/>
                    <a:pt x="15604" y="10780"/>
                  </a:cubicBezTo>
                  <a:cubicBezTo>
                    <a:pt x="15872" y="10933"/>
                    <a:pt x="15949" y="11162"/>
                    <a:pt x="16063" y="11430"/>
                  </a:cubicBezTo>
                  <a:cubicBezTo>
                    <a:pt x="16216" y="11851"/>
                    <a:pt x="16331" y="12310"/>
                    <a:pt x="16599" y="12654"/>
                  </a:cubicBezTo>
                  <a:cubicBezTo>
                    <a:pt x="16790" y="12960"/>
                    <a:pt x="16905" y="13227"/>
                    <a:pt x="17058" y="13572"/>
                  </a:cubicBezTo>
                  <a:cubicBezTo>
                    <a:pt x="17325" y="14298"/>
                    <a:pt x="17364" y="15102"/>
                    <a:pt x="17823" y="15752"/>
                  </a:cubicBezTo>
                  <a:cubicBezTo>
                    <a:pt x="17861" y="15828"/>
                    <a:pt x="17861" y="15905"/>
                    <a:pt x="17861" y="15981"/>
                  </a:cubicBezTo>
                  <a:cubicBezTo>
                    <a:pt x="17937" y="16517"/>
                    <a:pt x="18282" y="16976"/>
                    <a:pt x="18090" y="17511"/>
                  </a:cubicBezTo>
                  <a:cubicBezTo>
                    <a:pt x="18090" y="17588"/>
                    <a:pt x="18167" y="17664"/>
                    <a:pt x="18205" y="17702"/>
                  </a:cubicBezTo>
                  <a:cubicBezTo>
                    <a:pt x="18435" y="17893"/>
                    <a:pt x="18435" y="18161"/>
                    <a:pt x="18396" y="18429"/>
                  </a:cubicBezTo>
                  <a:cubicBezTo>
                    <a:pt x="18396" y="18505"/>
                    <a:pt x="18473" y="18620"/>
                    <a:pt x="18511" y="18735"/>
                  </a:cubicBezTo>
                  <a:cubicBezTo>
                    <a:pt x="18588" y="19232"/>
                    <a:pt x="18702" y="19729"/>
                    <a:pt x="18817" y="20227"/>
                  </a:cubicBezTo>
                  <a:cubicBezTo>
                    <a:pt x="19008" y="20915"/>
                    <a:pt x="19161" y="21603"/>
                    <a:pt x="19123" y="22330"/>
                  </a:cubicBezTo>
                  <a:cubicBezTo>
                    <a:pt x="19123" y="22407"/>
                    <a:pt x="19199" y="22521"/>
                    <a:pt x="19238" y="22598"/>
                  </a:cubicBezTo>
                  <a:cubicBezTo>
                    <a:pt x="19314" y="23018"/>
                    <a:pt x="19544" y="23477"/>
                    <a:pt x="19429" y="23822"/>
                  </a:cubicBezTo>
                  <a:cubicBezTo>
                    <a:pt x="19276" y="24204"/>
                    <a:pt x="19467" y="24510"/>
                    <a:pt x="19467" y="24854"/>
                  </a:cubicBezTo>
                  <a:cubicBezTo>
                    <a:pt x="19505" y="25696"/>
                    <a:pt x="19811" y="26499"/>
                    <a:pt x="19620" y="27379"/>
                  </a:cubicBezTo>
                  <a:cubicBezTo>
                    <a:pt x="19850" y="27570"/>
                    <a:pt x="19582" y="27914"/>
                    <a:pt x="19697" y="28067"/>
                  </a:cubicBezTo>
                  <a:cubicBezTo>
                    <a:pt x="19964" y="28373"/>
                    <a:pt x="19888" y="28755"/>
                    <a:pt x="19811" y="28985"/>
                  </a:cubicBezTo>
                  <a:cubicBezTo>
                    <a:pt x="19658" y="29444"/>
                    <a:pt x="19850" y="29865"/>
                    <a:pt x="19735" y="30323"/>
                  </a:cubicBezTo>
                  <a:cubicBezTo>
                    <a:pt x="19697" y="30553"/>
                    <a:pt x="19888" y="30897"/>
                    <a:pt x="19773" y="31241"/>
                  </a:cubicBezTo>
                  <a:cubicBezTo>
                    <a:pt x="19658" y="31547"/>
                    <a:pt x="19811" y="31892"/>
                    <a:pt x="19811" y="32236"/>
                  </a:cubicBezTo>
                  <a:cubicBezTo>
                    <a:pt x="19811" y="32503"/>
                    <a:pt x="19697" y="32771"/>
                    <a:pt x="19658" y="32962"/>
                  </a:cubicBezTo>
                  <a:cubicBezTo>
                    <a:pt x="19850" y="33268"/>
                    <a:pt x="20003" y="33536"/>
                    <a:pt x="20194" y="33804"/>
                  </a:cubicBezTo>
                  <a:cubicBezTo>
                    <a:pt x="20232" y="33766"/>
                    <a:pt x="20270" y="33689"/>
                    <a:pt x="20309" y="33651"/>
                  </a:cubicBezTo>
                  <a:cubicBezTo>
                    <a:pt x="20882" y="33460"/>
                    <a:pt x="21074" y="33039"/>
                    <a:pt x="21227" y="32465"/>
                  </a:cubicBezTo>
                  <a:cubicBezTo>
                    <a:pt x="21341" y="32045"/>
                    <a:pt x="21418" y="31700"/>
                    <a:pt x="21380" y="31280"/>
                  </a:cubicBezTo>
                  <a:cubicBezTo>
                    <a:pt x="21341" y="31050"/>
                    <a:pt x="21227" y="30668"/>
                    <a:pt x="21303" y="30591"/>
                  </a:cubicBezTo>
                  <a:cubicBezTo>
                    <a:pt x="21571" y="30362"/>
                    <a:pt x="21188" y="30209"/>
                    <a:pt x="21303" y="30017"/>
                  </a:cubicBezTo>
                  <a:cubicBezTo>
                    <a:pt x="21380" y="29826"/>
                    <a:pt x="21265" y="29559"/>
                    <a:pt x="21456" y="29367"/>
                  </a:cubicBezTo>
                  <a:cubicBezTo>
                    <a:pt x="21112" y="28832"/>
                    <a:pt x="21571" y="28143"/>
                    <a:pt x="21150" y="27608"/>
                  </a:cubicBezTo>
                  <a:cubicBezTo>
                    <a:pt x="21074" y="27531"/>
                    <a:pt x="21112" y="27379"/>
                    <a:pt x="21112" y="27226"/>
                  </a:cubicBezTo>
                  <a:lnTo>
                    <a:pt x="21112" y="27226"/>
                  </a:lnTo>
                  <a:cubicBezTo>
                    <a:pt x="21134" y="27228"/>
                    <a:pt x="21154" y="27229"/>
                    <a:pt x="21173" y="27229"/>
                  </a:cubicBezTo>
                  <a:cubicBezTo>
                    <a:pt x="21473" y="27229"/>
                    <a:pt x="21303" y="26951"/>
                    <a:pt x="21303" y="26843"/>
                  </a:cubicBezTo>
                  <a:cubicBezTo>
                    <a:pt x="21265" y="26652"/>
                    <a:pt x="21112" y="26537"/>
                    <a:pt x="20959" y="26346"/>
                  </a:cubicBezTo>
                  <a:cubicBezTo>
                    <a:pt x="21456" y="26193"/>
                    <a:pt x="21303" y="25772"/>
                    <a:pt x="21265" y="25466"/>
                  </a:cubicBezTo>
                  <a:cubicBezTo>
                    <a:pt x="21227" y="25198"/>
                    <a:pt x="21188" y="24931"/>
                    <a:pt x="21150" y="24701"/>
                  </a:cubicBezTo>
                  <a:cubicBezTo>
                    <a:pt x="21074" y="24395"/>
                    <a:pt x="21112" y="24128"/>
                    <a:pt x="21150" y="23822"/>
                  </a:cubicBezTo>
                  <a:cubicBezTo>
                    <a:pt x="21188" y="23554"/>
                    <a:pt x="21188" y="23286"/>
                    <a:pt x="20806" y="23248"/>
                  </a:cubicBezTo>
                  <a:cubicBezTo>
                    <a:pt x="20882" y="23018"/>
                    <a:pt x="20959" y="22827"/>
                    <a:pt x="21035" y="22674"/>
                  </a:cubicBezTo>
                  <a:cubicBezTo>
                    <a:pt x="20882" y="22483"/>
                    <a:pt x="20768" y="22292"/>
                    <a:pt x="20615" y="22139"/>
                  </a:cubicBezTo>
                  <a:cubicBezTo>
                    <a:pt x="20729" y="21986"/>
                    <a:pt x="20729" y="21680"/>
                    <a:pt x="20653" y="21259"/>
                  </a:cubicBezTo>
                  <a:cubicBezTo>
                    <a:pt x="20615" y="21106"/>
                    <a:pt x="20500" y="20991"/>
                    <a:pt x="20423" y="20800"/>
                  </a:cubicBezTo>
                  <a:cubicBezTo>
                    <a:pt x="20462" y="20724"/>
                    <a:pt x="20615" y="20609"/>
                    <a:pt x="20729" y="20456"/>
                  </a:cubicBezTo>
                  <a:cubicBezTo>
                    <a:pt x="20500" y="20074"/>
                    <a:pt x="20309" y="19768"/>
                    <a:pt x="20117" y="19500"/>
                  </a:cubicBezTo>
                  <a:cubicBezTo>
                    <a:pt x="20194" y="19270"/>
                    <a:pt x="20232" y="19079"/>
                    <a:pt x="20270" y="18926"/>
                  </a:cubicBezTo>
                  <a:lnTo>
                    <a:pt x="20270" y="18926"/>
                  </a:lnTo>
                  <a:cubicBezTo>
                    <a:pt x="20194" y="18964"/>
                    <a:pt x="20117" y="18964"/>
                    <a:pt x="20003" y="19003"/>
                  </a:cubicBezTo>
                  <a:cubicBezTo>
                    <a:pt x="19926" y="18888"/>
                    <a:pt x="19850" y="18735"/>
                    <a:pt x="19773" y="18620"/>
                  </a:cubicBezTo>
                  <a:cubicBezTo>
                    <a:pt x="19888" y="18544"/>
                    <a:pt x="20003" y="18467"/>
                    <a:pt x="20156" y="18391"/>
                  </a:cubicBezTo>
                  <a:cubicBezTo>
                    <a:pt x="20423" y="17970"/>
                    <a:pt x="19888" y="17664"/>
                    <a:pt x="20041" y="17282"/>
                  </a:cubicBezTo>
                  <a:cubicBezTo>
                    <a:pt x="19811" y="17205"/>
                    <a:pt x="19658" y="17167"/>
                    <a:pt x="19429" y="17090"/>
                  </a:cubicBezTo>
                  <a:cubicBezTo>
                    <a:pt x="19620" y="16899"/>
                    <a:pt x="19773" y="16784"/>
                    <a:pt x="19926" y="16631"/>
                  </a:cubicBezTo>
                  <a:cubicBezTo>
                    <a:pt x="19735" y="16364"/>
                    <a:pt x="19582" y="16096"/>
                    <a:pt x="19391" y="15866"/>
                  </a:cubicBezTo>
                  <a:cubicBezTo>
                    <a:pt x="19467" y="15752"/>
                    <a:pt x="19582" y="15637"/>
                    <a:pt x="19697" y="15484"/>
                  </a:cubicBezTo>
                  <a:cubicBezTo>
                    <a:pt x="19429" y="15140"/>
                    <a:pt x="19161" y="14796"/>
                    <a:pt x="19276" y="14337"/>
                  </a:cubicBezTo>
                  <a:cubicBezTo>
                    <a:pt x="19123" y="14337"/>
                    <a:pt x="19046" y="14375"/>
                    <a:pt x="18894" y="14375"/>
                  </a:cubicBezTo>
                  <a:cubicBezTo>
                    <a:pt x="18932" y="14145"/>
                    <a:pt x="18970" y="13954"/>
                    <a:pt x="19008" y="13763"/>
                  </a:cubicBezTo>
                  <a:cubicBezTo>
                    <a:pt x="18817" y="13533"/>
                    <a:pt x="18626" y="13304"/>
                    <a:pt x="18473" y="13036"/>
                  </a:cubicBezTo>
                  <a:cubicBezTo>
                    <a:pt x="18396" y="12960"/>
                    <a:pt x="18320" y="12807"/>
                    <a:pt x="18358" y="12692"/>
                  </a:cubicBezTo>
                  <a:cubicBezTo>
                    <a:pt x="18511" y="12424"/>
                    <a:pt x="18358" y="12310"/>
                    <a:pt x="18167" y="12157"/>
                  </a:cubicBezTo>
                  <a:cubicBezTo>
                    <a:pt x="18014" y="12042"/>
                    <a:pt x="17937" y="11812"/>
                    <a:pt x="17861" y="11621"/>
                  </a:cubicBezTo>
                  <a:cubicBezTo>
                    <a:pt x="17861" y="11506"/>
                    <a:pt x="17976" y="11392"/>
                    <a:pt x="18014" y="11277"/>
                  </a:cubicBezTo>
                  <a:cubicBezTo>
                    <a:pt x="17746" y="10856"/>
                    <a:pt x="17440" y="10397"/>
                    <a:pt x="17172" y="9900"/>
                  </a:cubicBezTo>
                  <a:cubicBezTo>
                    <a:pt x="16981" y="9594"/>
                    <a:pt x="16790" y="9250"/>
                    <a:pt x="16369" y="9173"/>
                  </a:cubicBezTo>
                  <a:cubicBezTo>
                    <a:pt x="16599" y="8638"/>
                    <a:pt x="16561" y="8600"/>
                    <a:pt x="16102" y="8485"/>
                  </a:cubicBezTo>
                  <a:cubicBezTo>
                    <a:pt x="16063" y="8447"/>
                    <a:pt x="15987" y="8408"/>
                    <a:pt x="15949" y="8408"/>
                  </a:cubicBezTo>
                  <a:cubicBezTo>
                    <a:pt x="16025" y="8255"/>
                    <a:pt x="16102" y="8179"/>
                    <a:pt x="16140" y="8064"/>
                  </a:cubicBezTo>
                  <a:cubicBezTo>
                    <a:pt x="15796" y="7720"/>
                    <a:pt x="15643" y="7146"/>
                    <a:pt x="14954" y="7108"/>
                  </a:cubicBezTo>
                  <a:cubicBezTo>
                    <a:pt x="15107" y="6993"/>
                    <a:pt x="15260" y="6917"/>
                    <a:pt x="15413" y="6840"/>
                  </a:cubicBezTo>
                  <a:cubicBezTo>
                    <a:pt x="15375" y="6802"/>
                    <a:pt x="15375" y="6764"/>
                    <a:pt x="15337" y="6726"/>
                  </a:cubicBezTo>
                  <a:cubicBezTo>
                    <a:pt x="15107" y="6687"/>
                    <a:pt x="14916" y="6687"/>
                    <a:pt x="14648" y="6687"/>
                  </a:cubicBezTo>
                  <a:cubicBezTo>
                    <a:pt x="14648" y="6458"/>
                    <a:pt x="14686" y="6228"/>
                    <a:pt x="14342" y="6152"/>
                  </a:cubicBezTo>
                  <a:cubicBezTo>
                    <a:pt x="14266" y="6152"/>
                    <a:pt x="13960" y="5961"/>
                    <a:pt x="14151" y="5693"/>
                  </a:cubicBezTo>
                  <a:cubicBezTo>
                    <a:pt x="13922" y="5578"/>
                    <a:pt x="13692" y="5425"/>
                    <a:pt x="13424" y="5272"/>
                  </a:cubicBezTo>
                  <a:cubicBezTo>
                    <a:pt x="13424" y="5119"/>
                    <a:pt x="13386" y="4928"/>
                    <a:pt x="13348" y="4622"/>
                  </a:cubicBezTo>
                  <a:cubicBezTo>
                    <a:pt x="13271" y="4890"/>
                    <a:pt x="13233" y="5043"/>
                    <a:pt x="13157" y="5349"/>
                  </a:cubicBezTo>
                  <a:cubicBezTo>
                    <a:pt x="13004" y="4928"/>
                    <a:pt x="12965" y="4660"/>
                    <a:pt x="12851" y="4393"/>
                  </a:cubicBezTo>
                  <a:cubicBezTo>
                    <a:pt x="12736" y="4201"/>
                    <a:pt x="12545" y="4010"/>
                    <a:pt x="12315" y="3934"/>
                  </a:cubicBezTo>
                  <a:cubicBezTo>
                    <a:pt x="12086" y="3819"/>
                    <a:pt x="11856" y="3781"/>
                    <a:pt x="11589" y="3666"/>
                  </a:cubicBezTo>
                  <a:cubicBezTo>
                    <a:pt x="11703" y="3589"/>
                    <a:pt x="11742" y="3551"/>
                    <a:pt x="11818" y="3475"/>
                  </a:cubicBezTo>
                  <a:cubicBezTo>
                    <a:pt x="11703" y="3436"/>
                    <a:pt x="11550" y="3436"/>
                    <a:pt x="11474" y="3360"/>
                  </a:cubicBezTo>
                  <a:cubicBezTo>
                    <a:pt x="11359" y="3245"/>
                    <a:pt x="11359" y="3092"/>
                    <a:pt x="11244" y="3016"/>
                  </a:cubicBezTo>
                  <a:cubicBezTo>
                    <a:pt x="10671" y="2557"/>
                    <a:pt x="9906" y="2289"/>
                    <a:pt x="9409" y="1715"/>
                  </a:cubicBezTo>
                  <a:cubicBezTo>
                    <a:pt x="9370" y="1677"/>
                    <a:pt x="9370" y="1677"/>
                    <a:pt x="9332" y="1677"/>
                  </a:cubicBezTo>
                  <a:cubicBezTo>
                    <a:pt x="8873" y="1524"/>
                    <a:pt x="8414" y="1448"/>
                    <a:pt x="7993" y="1256"/>
                  </a:cubicBezTo>
                  <a:cubicBezTo>
                    <a:pt x="7573" y="1065"/>
                    <a:pt x="7267" y="759"/>
                    <a:pt x="6731" y="759"/>
                  </a:cubicBezTo>
                  <a:cubicBezTo>
                    <a:pt x="6272" y="759"/>
                    <a:pt x="5775" y="492"/>
                    <a:pt x="5316" y="377"/>
                  </a:cubicBezTo>
                  <a:cubicBezTo>
                    <a:pt x="4857" y="262"/>
                    <a:pt x="4360" y="186"/>
                    <a:pt x="3901" y="147"/>
                  </a:cubicBezTo>
                  <a:cubicBezTo>
                    <a:pt x="3748" y="128"/>
                    <a:pt x="3595" y="128"/>
                    <a:pt x="3447" y="128"/>
                  </a:cubicBezTo>
                  <a:cubicBezTo>
                    <a:pt x="3299" y="128"/>
                    <a:pt x="3155" y="128"/>
                    <a:pt x="3021" y="109"/>
                  </a:cubicBezTo>
                  <a:cubicBezTo>
                    <a:pt x="2670" y="55"/>
                    <a:pt x="2012" y="1"/>
                    <a:pt x="1509"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113;p15">
              <a:extLst>
                <a:ext uri="{FF2B5EF4-FFF2-40B4-BE49-F238E27FC236}">
                  <a16:creationId xmlns="" xmlns:a16="http://schemas.microsoft.com/office/drawing/2014/main" id="{67709FEC-93B9-48BD-871B-561A19FB565B}"/>
                </a:ext>
              </a:extLst>
            </p:cNvPr>
            <p:cNvSpPr/>
            <p:nvPr/>
          </p:nvSpPr>
          <p:spPr>
            <a:xfrm>
              <a:off x="1960998" y="1342188"/>
              <a:ext cx="1450936" cy="1464437"/>
            </a:xfrm>
            <a:custGeom>
              <a:avLst/>
              <a:gdLst/>
              <a:ahLst/>
              <a:cxnLst/>
              <a:rect l="l" t="t" r="r" b="b"/>
              <a:pathLst>
                <a:path w="70717" h="71375" extrusionOk="0">
                  <a:moveTo>
                    <a:pt x="36190" y="1169"/>
                  </a:moveTo>
                  <a:cubicBezTo>
                    <a:pt x="36213" y="1169"/>
                    <a:pt x="36235" y="1174"/>
                    <a:pt x="36257" y="1185"/>
                  </a:cubicBezTo>
                  <a:cubicBezTo>
                    <a:pt x="36481" y="1217"/>
                    <a:pt x="36758" y="1356"/>
                    <a:pt x="36955" y="1356"/>
                  </a:cubicBezTo>
                  <a:cubicBezTo>
                    <a:pt x="36994" y="1356"/>
                    <a:pt x="37029" y="1351"/>
                    <a:pt x="37061" y="1338"/>
                  </a:cubicBezTo>
                  <a:cubicBezTo>
                    <a:pt x="37172" y="1276"/>
                    <a:pt x="37267" y="1254"/>
                    <a:pt x="37354" y="1254"/>
                  </a:cubicBezTo>
                  <a:cubicBezTo>
                    <a:pt x="37536" y="1254"/>
                    <a:pt x="37682" y="1350"/>
                    <a:pt x="37864" y="1376"/>
                  </a:cubicBezTo>
                  <a:cubicBezTo>
                    <a:pt x="38399" y="1491"/>
                    <a:pt x="38973" y="1529"/>
                    <a:pt x="39508" y="1606"/>
                  </a:cubicBezTo>
                  <a:cubicBezTo>
                    <a:pt x="39542" y="1612"/>
                    <a:pt x="39576" y="1615"/>
                    <a:pt x="39611" y="1615"/>
                  </a:cubicBezTo>
                  <a:cubicBezTo>
                    <a:pt x="39801" y="1615"/>
                    <a:pt x="39995" y="1528"/>
                    <a:pt x="40173" y="1528"/>
                  </a:cubicBezTo>
                  <a:cubicBezTo>
                    <a:pt x="40326" y="1528"/>
                    <a:pt x="40466" y="1593"/>
                    <a:pt x="40579" y="1835"/>
                  </a:cubicBezTo>
                  <a:cubicBezTo>
                    <a:pt x="40598" y="1873"/>
                    <a:pt x="40675" y="1883"/>
                    <a:pt x="40761" y="1883"/>
                  </a:cubicBezTo>
                  <a:cubicBezTo>
                    <a:pt x="40847" y="1883"/>
                    <a:pt x="40942" y="1873"/>
                    <a:pt x="41000" y="1873"/>
                  </a:cubicBezTo>
                  <a:cubicBezTo>
                    <a:pt x="41102" y="1873"/>
                    <a:pt x="41221" y="1856"/>
                    <a:pt x="41323" y="1856"/>
                  </a:cubicBezTo>
                  <a:cubicBezTo>
                    <a:pt x="41374" y="1856"/>
                    <a:pt x="41421" y="1861"/>
                    <a:pt x="41459" y="1873"/>
                  </a:cubicBezTo>
                  <a:cubicBezTo>
                    <a:pt x="41672" y="1980"/>
                    <a:pt x="41885" y="2123"/>
                    <a:pt x="42124" y="2123"/>
                  </a:cubicBezTo>
                  <a:cubicBezTo>
                    <a:pt x="42228" y="2123"/>
                    <a:pt x="42337" y="2096"/>
                    <a:pt x="42453" y="2026"/>
                  </a:cubicBezTo>
                  <a:cubicBezTo>
                    <a:pt x="42874" y="2294"/>
                    <a:pt x="43371" y="2218"/>
                    <a:pt x="43830" y="2332"/>
                  </a:cubicBezTo>
                  <a:cubicBezTo>
                    <a:pt x="44251" y="2409"/>
                    <a:pt x="44671" y="2524"/>
                    <a:pt x="45092" y="2600"/>
                  </a:cubicBezTo>
                  <a:cubicBezTo>
                    <a:pt x="45398" y="2677"/>
                    <a:pt x="45704" y="2753"/>
                    <a:pt x="46010" y="2791"/>
                  </a:cubicBezTo>
                  <a:cubicBezTo>
                    <a:pt x="46048" y="2810"/>
                    <a:pt x="46096" y="2820"/>
                    <a:pt x="46144" y="2820"/>
                  </a:cubicBezTo>
                  <a:cubicBezTo>
                    <a:pt x="46192" y="2820"/>
                    <a:pt x="46240" y="2810"/>
                    <a:pt x="46278" y="2791"/>
                  </a:cubicBezTo>
                  <a:cubicBezTo>
                    <a:pt x="46420" y="2756"/>
                    <a:pt x="46545" y="2729"/>
                    <a:pt x="46673" y="2729"/>
                  </a:cubicBezTo>
                  <a:cubicBezTo>
                    <a:pt x="46821" y="2729"/>
                    <a:pt x="46973" y="2765"/>
                    <a:pt x="47157" y="2868"/>
                  </a:cubicBezTo>
                  <a:cubicBezTo>
                    <a:pt x="47349" y="2983"/>
                    <a:pt x="47731" y="2830"/>
                    <a:pt x="47655" y="3289"/>
                  </a:cubicBezTo>
                  <a:cubicBezTo>
                    <a:pt x="47898" y="3358"/>
                    <a:pt x="48174" y="3523"/>
                    <a:pt x="48423" y="3523"/>
                  </a:cubicBezTo>
                  <a:cubicBezTo>
                    <a:pt x="48448" y="3523"/>
                    <a:pt x="48472" y="3521"/>
                    <a:pt x="48496" y="3518"/>
                  </a:cubicBezTo>
                  <a:cubicBezTo>
                    <a:pt x="48553" y="3510"/>
                    <a:pt x="48609" y="3506"/>
                    <a:pt x="48664" y="3506"/>
                  </a:cubicBezTo>
                  <a:cubicBezTo>
                    <a:pt x="49121" y="3506"/>
                    <a:pt x="49497" y="3772"/>
                    <a:pt x="49873" y="3977"/>
                  </a:cubicBezTo>
                  <a:cubicBezTo>
                    <a:pt x="50102" y="4092"/>
                    <a:pt x="50408" y="4245"/>
                    <a:pt x="50600" y="4512"/>
                  </a:cubicBezTo>
                  <a:cubicBezTo>
                    <a:pt x="50829" y="4895"/>
                    <a:pt x="51288" y="4895"/>
                    <a:pt x="51632" y="5201"/>
                  </a:cubicBezTo>
                  <a:cubicBezTo>
                    <a:pt x="52321" y="5775"/>
                    <a:pt x="53277" y="6004"/>
                    <a:pt x="53927" y="6731"/>
                  </a:cubicBezTo>
                  <a:cubicBezTo>
                    <a:pt x="53960" y="6726"/>
                    <a:pt x="53991" y="6724"/>
                    <a:pt x="54021" y="6724"/>
                  </a:cubicBezTo>
                  <a:cubicBezTo>
                    <a:pt x="54473" y="6724"/>
                    <a:pt x="54560" y="7240"/>
                    <a:pt x="54883" y="7419"/>
                  </a:cubicBezTo>
                  <a:cubicBezTo>
                    <a:pt x="55266" y="7649"/>
                    <a:pt x="55648" y="7840"/>
                    <a:pt x="55954" y="8146"/>
                  </a:cubicBezTo>
                  <a:cubicBezTo>
                    <a:pt x="56642" y="8796"/>
                    <a:pt x="57446" y="9217"/>
                    <a:pt x="58172" y="9790"/>
                  </a:cubicBezTo>
                  <a:cubicBezTo>
                    <a:pt x="58593" y="10135"/>
                    <a:pt x="58899" y="10594"/>
                    <a:pt x="59320" y="10976"/>
                  </a:cubicBezTo>
                  <a:cubicBezTo>
                    <a:pt x="59626" y="11244"/>
                    <a:pt x="59855" y="11550"/>
                    <a:pt x="60123" y="11856"/>
                  </a:cubicBezTo>
                  <a:cubicBezTo>
                    <a:pt x="60314" y="12047"/>
                    <a:pt x="60544" y="12200"/>
                    <a:pt x="60620" y="12429"/>
                  </a:cubicBezTo>
                  <a:cubicBezTo>
                    <a:pt x="60735" y="12850"/>
                    <a:pt x="61308" y="12927"/>
                    <a:pt x="61347" y="13385"/>
                  </a:cubicBezTo>
                  <a:cubicBezTo>
                    <a:pt x="61385" y="13462"/>
                    <a:pt x="61461" y="13577"/>
                    <a:pt x="61538" y="13615"/>
                  </a:cubicBezTo>
                  <a:cubicBezTo>
                    <a:pt x="61959" y="13615"/>
                    <a:pt x="62035" y="13997"/>
                    <a:pt x="62265" y="14227"/>
                  </a:cubicBezTo>
                  <a:cubicBezTo>
                    <a:pt x="62685" y="14648"/>
                    <a:pt x="63068" y="15107"/>
                    <a:pt x="63488" y="15566"/>
                  </a:cubicBezTo>
                  <a:cubicBezTo>
                    <a:pt x="63565" y="15680"/>
                    <a:pt x="63641" y="15795"/>
                    <a:pt x="63718" y="15948"/>
                  </a:cubicBezTo>
                  <a:cubicBezTo>
                    <a:pt x="63794" y="16216"/>
                    <a:pt x="63794" y="16522"/>
                    <a:pt x="64177" y="16636"/>
                  </a:cubicBezTo>
                  <a:cubicBezTo>
                    <a:pt x="64253" y="16675"/>
                    <a:pt x="64215" y="17019"/>
                    <a:pt x="64292" y="17095"/>
                  </a:cubicBezTo>
                  <a:cubicBezTo>
                    <a:pt x="64904" y="17554"/>
                    <a:pt x="64980" y="18434"/>
                    <a:pt x="65630" y="18893"/>
                  </a:cubicBezTo>
                  <a:cubicBezTo>
                    <a:pt x="65707" y="19314"/>
                    <a:pt x="66280" y="19505"/>
                    <a:pt x="66166" y="20040"/>
                  </a:cubicBezTo>
                  <a:cubicBezTo>
                    <a:pt x="66166" y="20117"/>
                    <a:pt x="66280" y="20232"/>
                    <a:pt x="66319" y="20308"/>
                  </a:cubicBezTo>
                  <a:cubicBezTo>
                    <a:pt x="66548" y="20767"/>
                    <a:pt x="66931" y="21188"/>
                    <a:pt x="66969" y="21685"/>
                  </a:cubicBezTo>
                  <a:cubicBezTo>
                    <a:pt x="67007" y="22106"/>
                    <a:pt x="67275" y="22412"/>
                    <a:pt x="67313" y="22794"/>
                  </a:cubicBezTo>
                  <a:cubicBezTo>
                    <a:pt x="67390" y="23253"/>
                    <a:pt x="67543" y="23674"/>
                    <a:pt x="67581" y="24094"/>
                  </a:cubicBezTo>
                  <a:cubicBezTo>
                    <a:pt x="67581" y="24171"/>
                    <a:pt x="67619" y="24209"/>
                    <a:pt x="67619" y="24247"/>
                  </a:cubicBezTo>
                  <a:cubicBezTo>
                    <a:pt x="68193" y="24859"/>
                    <a:pt x="67963" y="25777"/>
                    <a:pt x="68460" y="26389"/>
                  </a:cubicBezTo>
                  <a:cubicBezTo>
                    <a:pt x="68537" y="26466"/>
                    <a:pt x="68537" y="26619"/>
                    <a:pt x="68499" y="26695"/>
                  </a:cubicBezTo>
                  <a:cubicBezTo>
                    <a:pt x="68346" y="27001"/>
                    <a:pt x="68460" y="27192"/>
                    <a:pt x="68690" y="27345"/>
                  </a:cubicBezTo>
                  <a:cubicBezTo>
                    <a:pt x="68690" y="27384"/>
                    <a:pt x="68690" y="27384"/>
                    <a:pt x="68690" y="27422"/>
                  </a:cubicBezTo>
                  <a:cubicBezTo>
                    <a:pt x="68766" y="27690"/>
                    <a:pt x="68805" y="27995"/>
                    <a:pt x="68881" y="28225"/>
                  </a:cubicBezTo>
                  <a:cubicBezTo>
                    <a:pt x="68996" y="28493"/>
                    <a:pt x="69187" y="28722"/>
                    <a:pt x="69264" y="28952"/>
                  </a:cubicBezTo>
                  <a:cubicBezTo>
                    <a:pt x="69417" y="29296"/>
                    <a:pt x="69646" y="29640"/>
                    <a:pt x="69531" y="29908"/>
                  </a:cubicBezTo>
                  <a:cubicBezTo>
                    <a:pt x="69417" y="30290"/>
                    <a:pt x="69570" y="30558"/>
                    <a:pt x="69684" y="30864"/>
                  </a:cubicBezTo>
                  <a:cubicBezTo>
                    <a:pt x="69761" y="31017"/>
                    <a:pt x="69417" y="31246"/>
                    <a:pt x="69799" y="31399"/>
                  </a:cubicBezTo>
                  <a:cubicBezTo>
                    <a:pt x="69837" y="31438"/>
                    <a:pt x="69761" y="31820"/>
                    <a:pt x="69723" y="32050"/>
                  </a:cubicBezTo>
                  <a:cubicBezTo>
                    <a:pt x="69684" y="32203"/>
                    <a:pt x="69340" y="32394"/>
                    <a:pt x="69761" y="32509"/>
                  </a:cubicBezTo>
                  <a:cubicBezTo>
                    <a:pt x="69761" y="32547"/>
                    <a:pt x="69799" y="32585"/>
                    <a:pt x="69799" y="32585"/>
                  </a:cubicBezTo>
                  <a:cubicBezTo>
                    <a:pt x="69417" y="32814"/>
                    <a:pt x="69684" y="33197"/>
                    <a:pt x="69608" y="33465"/>
                  </a:cubicBezTo>
                  <a:cubicBezTo>
                    <a:pt x="69493" y="33771"/>
                    <a:pt x="69493" y="34000"/>
                    <a:pt x="69684" y="34230"/>
                  </a:cubicBezTo>
                  <a:cubicBezTo>
                    <a:pt x="69723" y="34306"/>
                    <a:pt x="69723" y="34421"/>
                    <a:pt x="69723" y="34536"/>
                  </a:cubicBezTo>
                  <a:cubicBezTo>
                    <a:pt x="69608" y="34842"/>
                    <a:pt x="69455" y="35147"/>
                    <a:pt x="69608" y="35492"/>
                  </a:cubicBezTo>
                  <a:cubicBezTo>
                    <a:pt x="69723" y="35798"/>
                    <a:pt x="69340" y="36027"/>
                    <a:pt x="69531" y="36333"/>
                  </a:cubicBezTo>
                  <a:cubicBezTo>
                    <a:pt x="69646" y="36524"/>
                    <a:pt x="69302" y="36677"/>
                    <a:pt x="69378" y="36983"/>
                  </a:cubicBezTo>
                  <a:cubicBezTo>
                    <a:pt x="69455" y="37404"/>
                    <a:pt x="69264" y="37863"/>
                    <a:pt x="69264" y="38284"/>
                  </a:cubicBezTo>
                  <a:cubicBezTo>
                    <a:pt x="69264" y="38513"/>
                    <a:pt x="69302" y="38666"/>
                    <a:pt x="69111" y="38857"/>
                  </a:cubicBezTo>
                  <a:cubicBezTo>
                    <a:pt x="69072" y="38896"/>
                    <a:pt x="69072" y="39049"/>
                    <a:pt x="69111" y="39087"/>
                  </a:cubicBezTo>
                  <a:cubicBezTo>
                    <a:pt x="69302" y="39316"/>
                    <a:pt x="69340" y="39469"/>
                    <a:pt x="69072" y="39661"/>
                  </a:cubicBezTo>
                  <a:cubicBezTo>
                    <a:pt x="68996" y="39699"/>
                    <a:pt x="68958" y="39890"/>
                    <a:pt x="68996" y="40005"/>
                  </a:cubicBezTo>
                  <a:cubicBezTo>
                    <a:pt x="69149" y="40349"/>
                    <a:pt x="68728" y="40693"/>
                    <a:pt x="69034" y="41037"/>
                  </a:cubicBezTo>
                  <a:cubicBezTo>
                    <a:pt x="69034" y="41076"/>
                    <a:pt x="68996" y="41190"/>
                    <a:pt x="68958" y="41229"/>
                  </a:cubicBezTo>
                  <a:cubicBezTo>
                    <a:pt x="68575" y="41649"/>
                    <a:pt x="68690" y="42185"/>
                    <a:pt x="68575" y="42644"/>
                  </a:cubicBezTo>
                  <a:cubicBezTo>
                    <a:pt x="68422" y="43217"/>
                    <a:pt x="68307" y="43791"/>
                    <a:pt x="68193" y="44403"/>
                  </a:cubicBezTo>
                  <a:cubicBezTo>
                    <a:pt x="68078" y="44900"/>
                    <a:pt x="67849" y="45397"/>
                    <a:pt x="67696" y="45895"/>
                  </a:cubicBezTo>
                  <a:cubicBezTo>
                    <a:pt x="67657" y="46009"/>
                    <a:pt x="67619" y="46162"/>
                    <a:pt x="67696" y="46277"/>
                  </a:cubicBezTo>
                  <a:cubicBezTo>
                    <a:pt x="67772" y="46507"/>
                    <a:pt x="67657" y="46698"/>
                    <a:pt x="67504" y="46889"/>
                  </a:cubicBezTo>
                  <a:cubicBezTo>
                    <a:pt x="67390" y="47042"/>
                    <a:pt x="67198" y="47310"/>
                    <a:pt x="67275" y="47463"/>
                  </a:cubicBezTo>
                  <a:cubicBezTo>
                    <a:pt x="67390" y="47845"/>
                    <a:pt x="67160" y="48075"/>
                    <a:pt x="67007" y="48342"/>
                  </a:cubicBezTo>
                  <a:cubicBezTo>
                    <a:pt x="66816" y="48725"/>
                    <a:pt x="66663" y="49146"/>
                    <a:pt x="66510" y="49566"/>
                  </a:cubicBezTo>
                  <a:cubicBezTo>
                    <a:pt x="66280" y="50140"/>
                    <a:pt x="66089" y="50752"/>
                    <a:pt x="65592" y="51211"/>
                  </a:cubicBezTo>
                  <a:cubicBezTo>
                    <a:pt x="65477" y="51287"/>
                    <a:pt x="65439" y="51440"/>
                    <a:pt x="65363" y="51593"/>
                  </a:cubicBezTo>
                  <a:cubicBezTo>
                    <a:pt x="65286" y="51785"/>
                    <a:pt x="65248" y="52014"/>
                    <a:pt x="65095" y="52167"/>
                  </a:cubicBezTo>
                  <a:cubicBezTo>
                    <a:pt x="64904" y="52396"/>
                    <a:pt x="64674" y="52626"/>
                    <a:pt x="64674" y="52970"/>
                  </a:cubicBezTo>
                  <a:cubicBezTo>
                    <a:pt x="64674" y="53047"/>
                    <a:pt x="64559" y="53161"/>
                    <a:pt x="64483" y="53238"/>
                  </a:cubicBezTo>
                  <a:cubicBezTo>
                    <a:pt x="64139" y="53735"/>
                    <a:pt x="63794" y="54232"/>
                    <a:pt x="63603" y="54806"/>
                  </a:cubicBezTo>
                  <a:cubicBezTo>
                    <a:pt x="63527" y="54997"/>
                    <a:pt x="63374" y="55227"/>
                    <a:pt x="63221" y="55380"/>
                  </a:cubicBezTo>
                  <a:cubicBezTo>
                    <a:pt x="62838" y="55762"/>
                    <a:pt x="62571" y="56183"/>
                    <a:pt x="62303" y="56680"/>
                  </a:cubicBezTo>
                  <a:cubicBezTo>
                    <a:pt x="62150" y="56948"/>
                    <a:pt x="61882" y="57139"/>
                    <a:pt x="61691" y="57407"/>
                  </a:cubicBezTo>
                  <a:cubicBezTo>
                    <a:pt x="61385" y="57751"/>
                    <a:pt x="61079" y="58133"/>
                    <a:pt x="60773" y="58478"/>
                  </a:cubicBezTo>
                  <a:cubicBezTo>
                    <a:pt x="60238" y="59166"/>
                    <a:pt x="59817" y="59931"/>
                    <a:pt x="59052" y="60390"/>
                  </a:cubicBezTo>
                  <a:cubicBezTo>
                    <a:pt x="58708" y="61231"/>
                    <a:pt x="57752" y="61422"/>
                    <a:pt x="57293" y="62149"/>
                  </a:cubicBezTo>
                  <a:cubicBezTo>
                    <a:pt x="57293" y="62187"/>
                    <a:pt x="57254" y="62226"/>
                    <a:pt x="57216" y="62264"/>
                  </a:cubicBezTo>
                  <a:cubicBezTo>
                    <a:pt x="56948" y="62493"/>
                    <a:pt x="56566" y="62532"/>
                    <a:pt x="56375" y="62914"/>
                  </a:cubicBezTo>
                  <a:cubicBezTo>
                    <a:pt x="56222" y="63182"/>
                    <a:pt x="55839" y="63297"/>
                    <a:pt x="55572" y="63526"/>
                  </a:cubicBezTo>
                  <a:cubicBezTo>
                    <a:pt x="55189" y="63794"/>
                    <a:pt x="54730" y="63908"/>
                    <a:pt x="54386" y="64176"/>
                  </a:cubicBezTo>
                  <a:cubicBezTo>
                    <a:pt x="54003" y="64406"/>
                    <a:pt x="53659" y="64712"/>
                    <a:pt x="53315" y="64979"/>
                  </a:cubicBezTo>
                  <a:cubicBezTo>
                    <a:pt x="53124" y="65094"/>
                    <a:pt x="52933" y="65209"/>
                    <a:pt x="52741" y="65324"/>
                  </a:cubicBezTo>
                  <a:cubicBezTo>
                    <a:pt x="52129" y="65706"/>
                    <a:pt x="51517" y="66089"/>
                    <a:pt x="50906" y="66433"/>
                  </a:cubicBezTo>
                  <a:cubicBezTo>
                    <a:pt x="50600" y="66586"/>
                    <a:pt x="50332" y="66777"/>
                    <a:pt x="50026" y="66853"/>
                  </a:cubicBezTo>
                  <a:cubicBezTo>
                    <a:pt x="49605" y="66930"/>
                    <a:pt x="49299" y="67198"/>
                    <a:pt x="48955" y="67351"/>
                  </a:cubicBezTo>
                  <a:cubicBezTo>
                    <a:pt x="48267" y="67657"/>
                    <a:pt x="47540" y="67886"/>
                    <a:pt x="46851" y="68192"/>
                  </a:cubicBezTo>
                  <a:cubicBezTo>
                    <a:pt x="45819" y="68613"/>
                    <a:pt x="44710" y="68880"/>
                    <a:pt x="43639" y="69301"/>
                  </a:cubicBezTo>
                  <a:cubicBezTo>
                    <a:pt x="42950" y="69607"/>
                    <a:pt x="42147" y="69722"/>
                    <a:pt x="41344" y="69875"/>
                  </a:cubicBezTo>
                  <a:cubicBezTo>
                    <a:pt x="40856" y="69961"/>
                    <a:pt x="40347" y="70068"/>
                    <a:pt x="39817" y="70068"/>
                  </a:cubicBezTo>
                  <a:cubicBezTo>
                    <a:pt x="39640" y="70068"/>
                    <a:pt x="39460" y="70057"/>
                    <a:pt x="39279" y="70028"/>
                  </a:cubicBezTo>
                  <a:cubicBezTo>
                    <a:pt x="38667" y="70449"/>
                    <a:pt x="37902" y="70143"/>
                    <a:pt x="37213" y="70410"/>
                  </a:cubicBezTo>
                  <a:cubicBezTo>
                    <a:pt x="37123" y="70455"/>
                    <a:pt x="37022" y="70471"/>
                    <a:pt x="36913" y="70471"/>
                  </a:cubicBezTo>
                  <a:cubicBezTo>
                    <a:pt x="36744" y="70471"/>
                    <a:pt x="36558" y="70434"/>
                    <a:pt x="36372" y="70410"/>
                  </a:cubicBezTo>
                  <a:cubicBezTo>
                    <a:pt x="36121" y="70389"/>
                    <a:pt x="35859" y="70323"/>
                    <a:pt x="35592" y="70323"/>
                  </a:cubicBezTo>
                  <a:cubicBezTo>
                    <a:pt x="35370" y="70323"/>
                    <a:pt x="35144" y="70369"/>
                    <a:pt x="34919" y="70525"/>
                  </a:cubicBezTo>
                  <a:cubicBezTo>
                    <a:pt x="34908" y="70536"/>
                    <a:pt x="34890" y="70541"/>
                    <a:pt x="34869" y="70541"/>
                  </a:cubicBezTo>
                  <a:cubicBezTo>
                    <a:pt x="34820" y="70541"/>
                    <a:pt x="34755" y="70514"/>
                    <a:pt x="34728" y="70487"/>
                  </a:cubicBezTo>
                  <a:cubicBezTo>
                    <a:pt x="34636" y="70370"/>
                    <a:pt x="34527" y="70337"/>
                    <a:pt x="34413" y="70337"/>
                  </a:cubicBezTo>
                  <a:cubicBezTo>
                    <a:pt x="34266" y="70337"/>
                    <a:pt x="34110" y="70391"/>
                    <a:pt x="33970" y="70391"/>
                  </a:cubicBezTo>
                  <a:cubicBezTo>
                    <a:pt x="33898" y="70391"/>
                    <a:pt x="33831" y="70376"/>
                    <a:pt x="33771" y="70334"/>
                  </a:cubicBezTo>
                  <a:cubicBezTo>
                    <a:pt x="33650" y="70368"/>
                    <a:pt x="33531" y="70381"/>
                    <a:pt x="33414" y="70381"/>
                  </a:cubicBezTo>
                  <a:cubicBezTo>
                    <a:pt x="33047" y="70381"/>
                    <a:pt x="32694" y="70254"/>
                    <a:pt x="32343" y="70254"/>
                  </a:cubicBezTo>
                  <a:cubicBezTo>
                    <a:pt x="32309" y="70254"/>
                    <a:pt x="32275" y="70255"/>
                    <a:pt x="32242" y="70257"/>
                  </a:cubicBezTo>
                  <a:cubicBezTo>
                    <a:pt x="32190" y="70268"/>
                    <a:pt x="32139" y="70272"/>
                    <a:pt x="32089" y="70272"/>
                  </a:cubicBezTo>
                  <a:cubicBezTo>
                    <a:pt x="31951" y="70272"/>
                    <a:pt x="31818" y="70237"/>
                    <a:pt x="31706" y="70181"/>
                  </a:cubicBezTo>
                  <a:cubicBezTo>
                    <a:pt x="30750" y="69760"/>
                    <a:pt x="29756" y="69951"/>
                    <a:pt x="28761" y="69760"/>
                  </a:cubicBezTo>
                  <a:cubicBezTo>
                    <a:pt x="28417" y="69684"/>
                    <a:pt x="28034" y="69798"/>
                    <a:pt x="27690" y="69492"/>
                  </a:cubicBezTo>
                  <a:cubicBezTo>
                    <a:pt x="27681" y="69473"/>
                    <a:pt x="27659" y="69466"/>
                    <a:pt x="27630" y="69466"/>
                  </a:cubicBezTo>
                  <a:cubicBezTo>
                    <a:pt x="27544" y="69466"/>
                    <a:pt x="27394" y="69531"/>
                    <a:pt x="27308" y="69531"/>
                  </a:cubicBezTo>
                  <a:cubicBezTo>
                    <a:pt x="27215" y="69562"/>
                    <a:pt x="27072" y="69618"/>
                    <a:pt x="27001" y="69618"/>
                  </a:cubicBezTo>
                  <a:cubicBezTo>
                    <a:pt x="26984" y="69618"/>
                    <a:pt x="26971" y="69614"/>
                    <a:pt x="26964" y="69607"/>
                  </a:cubicBezTo>
                  <a:cubicBezTo>
                    <a:pt x="26581" y="69110"/>
                    <a:pt x="25816" y="69378"/>
                    <a:pt x="25434" y="68880"/>
                  </a:cubicBezTo>
                  <a:cubicBezTo>
                    <a:pt x="25426" y="68872"/>
                    <a:pt x="25414" y="68869"/>
                    <a:pt x="25400" y="68869"/>
                  </a:cubicBezTo>
                  <a:cubicBezTo>
                    <a:pt x="25361" y="68869"/>
                    <a:pt x="25302" y="68892"/>
                    <a:pt x="25238" y="68892"/>
                  </a:cubicBezTo>
                  <a:cubicBezTo>
                    <a:pt x="25215" y="68892"/>
                    <a:pt x="25190" y="68889"/>
                    <a:pt x="25166" y="68880"/>
                  </a:cubicBezTo>
                  <a:cubicBezTo>
                    <a:pt x="24784" y="68842"/>
                    <a:pt x="24363" y="68766"/>
                    <a:pt x="23980" y="68689"/>
                  </a:cubicBezTo>
                  <a:cubicBezTo>
                    <a:pt x="23904" y="68651"/>
                    <a:pt x="23827" y="68498"/>
                    <a:pt x="23789" y="68383"/>
                  </a:cubicBezTo>
                  <a:cubicBezTo>
                    <a:pt x="23728" y="68301"/>
                    <a:pt x="23699" y="68263"/>
                    <a:pt x="23633" y="68263"/>
                  </a:cubicBezTo>
                  <a:cubicBezTo>
                    <a:pt x="23576" y="68263"/>
                    <a:pt x="23490" y="68292"/>
                    <a:pt x="23330" y="68345"/>
                  </a:cubicBezTo>
                  <a:cubicBezTo>
                    <a:pt x="23254" y="68345"/>
                    <a:pt x="23101" y="68345"/>
                    <a:pt x="23062" y="68269"/>
                  </a:cubicBezTo>
                  <a:cubicBezTo>
                    <a:pt x="22835" y="68070"/>
                    <a:pt x="22608" y="67892"/>
                    <a:pt x="22318" y="67892"/>
                  </a:cubicBezTo>
                  <a:cubicBezTo>
                    <a:pt x="22218" y="67892"/>
                    <a:pt x="22110" y="67913"/>
                    <a:pt x="21992" y="67963"/>
                  </a:cubicBezTo>
                  <a:cubicBezTo>
                    <a:pt x="21972" y="67967"/>
                    <a:pt x="21952" y="67968"/>
                    <a:pt x="21933" y="67968"/>
                  </a:cubicBezTo>
                  <a:cubicBezTo>
                    <a:pt x="21762" y="67968"/>
                    <a:pt x="21601" y="67824"/>
                    <a:pt x="21533" y="67618"/>
                  </a:cubicBezTo>
                  <a:cubicBezTo>
                    <a:pt x="21512" y="67492"/>
                    <a:pt x="21491" y="67435"/>
                    <a:pt x="21431" y="67435"/>
                  </a:cubicBezTo>
                  <a:cubicBezTo>
                    <a:pt x="21383" y="67435"/>
                    <a:pt x="21309" y="67473"/>
                    <a:pt x="21188" y="67542"/>
                  </a:cubicBezTo>
                  <a:cubicBezTo>
                    <a:pt x="21173" y="67558"/>
                    <a:pt x="21137" y="67567"/>
                    <a:pt x="21098" y="67567"/>
                  </a:cubicBezTo>
                  <a:cubicBezTo>
                    <a:pt x="21043" y="67567"/>
                    <a:pt x="20981" y="67548"/>
                    <a:pt x="20959" y="67504"/>
                  </a:cubicBezTo>
                  <a:cubicBezTo>
                    <a:pt x="20855" y="67348"/>
                    <a:pt x="20751" y="67192"/>
                    <a:pt x="20587" y="67192"/>
                  </a:cubicBezTo>
                  <a:cubicBezTo>
                    <a:pt x="20510" y="67192"/>
                    <a:pt x="20419" y="67227"/>
                    <a:pt x="20309" y="67312"/>
                  </a:cubicBezTo>
                  <a:cubicBezTo>
                    <a:pt x="20305" y="67317"/>
                    <a:pt x="20299" y="67318"/>
                    <a:pt x="20291" y="67318"/>
                  </a:cubicBezTo>
                  <a:cubicBezTo>
                    <a:pt x="20230" y="67318"/>
                    <a:pt x="20063" y="67189"/>
                    <a:pt x="19926" y="67121"/>
                  </a:cubicBezTo>
                  <a:cubicBezTo>
                    <a:pt x="19735" y="66968"/>
                    <a:pt x="19544" y="66853"/>
                    <a:pt x="19314" y="66739"/>
                  </a:cubicBezTo>
                  <a:cubicBezTo>
                    <a:pt x="19272" y="66755"/>
                    <a:pt x="19234" y="66763"/>
                    <a:pt x="19199" y="66763"/>
                  </a:cubicBezTo>
                  <a:cubicBezTo>
                    <a:pt x="19073" y="66763"/>
                    <a:pt x="18983" y="66667"/>
                    <a:pt x="18894" y="66547"/>
                  </a:cubicBezTo>
                  <a:cubicBezTo>
                    <a:pt x="18205" y="66050"/>
                    <a:pt x="17555" y="65591"/>
                    <a:pt x="16867" y="65094"/>
                  </a:cubicBezTo>
                  <a:cubicBezTo>
                    <a:pt x="16752" y="65018"/>
                    <a:pt x="16599" y="64941"/>
                    <a:pt x="16484" y="64941"/>
                  </a:cubicBezTo>
                  <a:cubicBezTo>
                    <a:pt x="16216" y="64903"/>
                    <a:pt x="16408" y="64750"/>
                    <a:pt x="16369" y="64673"/>
                  </a:cubicBezTo>
                  <a:cubicBezTo>
                    <a:pt x="16255" y="64520"/>
                    <a:pt x="16102" y="64367"/>
                    <a:pt x="15949" y="64291"/>
                  </a:cubicBezTo>
                  <a:cubicBezTo>
                    <a:pt x="15605" y="64100"/>
                    <a:pt x="15260" y="63832"/>
                    <a:pt x="15031" y="63564"/>
                  </a:cubicBezTo>
                  <a:cubicBezTo>
                    <a:pt x="14916" y="63411"/>
                    <a:pt x="14687" y="63373"/>
                    <a:pt x="14572" y="63220"/>
                  </a:cubicBezTo>
                  <a:cubicBezTo>
                    <a:pt x="14419" y="63029"/>
                    <a:pt x="14075" y="63105"/>
                    <a:pt x="14036" y="62761"/>
                  </a:cubicBezTo>
                  <a:cubicBezTo>
                    <a:pt x="13998" y="62532"/>
                    <a:pt x="13769" y="62379"/>
                    <a:pt x="13616" y="62187"/>
                  </a:cubicBezTo>
                  <a:cubicBezTo>
                    <a:pt x="13539" y="62111"/>
                    <a:pt x="13501" y="62073"/>
                    <a:pt x="13425" y="61996"/>
                  </a:cubicBezTo>
                  <a:cubicBezTo>
                    <a:pt x="13333" y="62111"/>
                    <a:pt x="13261" y="62153"/>
                    <a:pt x="13207" y="62153"/>
                  </a:cubicBezTo>
                  <a:cubicBezTo>
                    <a:pt x="13079" y="62153"/>
                    <a:pt x="13042" y="61923"/>
                    <a:pt x="13042" y="61843"/>
                  </a:cubicBezTo>
                  <a:cubicBezTo>
                    <a:pt x="13080" y="61461"/>
                    <a:pt x="12813" y="61270"/>
                    <a:pt x="12583" y="61155"/>
                  </a:cubicBezTo>
                  <a:cubicBezTo>
                    <a:pt x="12201" y="60964"/>
                    <a:pt x="11818" y="60811"/>
                    <a:pt x="11703" y="60352"/>
                  </a:cubicBezTo>
                  <a:cubicBezTo>
                    <a:pt x="11665" y="60313"/>
                    <a:pt x="11589" y="60237"/>
                    <a:pt x="11550" y="60237"/>
                  </a:cubicBezTo>
                  <a:cubicBezTo>
                    <a:pt x="11168" y="60160"/>
                    <a:pt x="11015" y="59854"/>
                    <a:pt x="10824" y="59625"/>
                  </a:cubicBezTo>
                  <a:cubicBezTo>
                    <a:pt x="10441" y="59166"/>
                    <a:pt x="10174" y="58592"/>
                    <a:pt x="9600" y="58286"/>
                  </a:cubicBezTo>
                  <a:cubicBezTo>
                    <a:pt x="9409" y="58172"/>
                    <a:pt x="9294" y="57866"/>
                    <a:pt x="9141" y="57674"/>
                  </a:cubicBezTo>
                  <a:cubicBezTo>
                    <a:pt x="8950" y="57292"/>
                    <a:pt x="8988" y="57292"/>
                    <a:pt x="8376" y="56871"/>
                  </a:cubicBezTo>
                  <a:cubicBezTo>
                    <a:pt x="8338" y="56833"/>
                    <a:pt x="8261" y="56795"/>
                    <a:pt x="8261" y="56795"/>
                  </a:cubicBezTo>
                  <a:cubicBezTo>
                    <a:pt x="8300" y="56183"/>
                    <a:pt x="7764" y="55992"/>
                    <a:pt x="7458" y="55647"/>
                  </a:cubicBezTo>
                  <a:cubicBezTo>
                    <a:pt x="7305" y="55418"/>
                    <a:pt x="7114" y="55227"/>
                    <a:pt x="7114" y="54921"/>
                  </a:cubicBezTo>
                  <a:cubicBezTo>
                    <a:pt x="7114" y="54576"/>
                    <a:pt x="6961" y="54347"/>
                    <a:pt x="6693" y="54118"/>
                  </a:cubicBezTo>
                  <a:cubicBezTo>
                    <a:pt x="6196" y="53735"/>
                    <a:pt x="5890" y="53238"/>
                    <a:pt x="5775" y="52588"/>
                  </a:cubicBezTo>
                  <a:cubicBezTo>
                    <a:pt x="5737" y="52473"/>
                    <a:pt x="5737" y="52320"/>
                    <a:pt x="5661" y="52243"/>
                  </a:cubicBezTo>
                  <a:cubicBezTo>
                    <a:pt x="5202" y="51899"/>
                    <a:pt x="5049" y="51326"/>
                    <a:pt x="4704" y="50905"/>
                  </a:cubicBezTo>
                  <a:cubicBezTo>
                    <a:pt x="4245" y="50255"/>
                    <a:pt x="3978" y="49451"/>
                    <a:pt x="3634" y="48687"/>
                  </a:cubicBezTo>
                  <a:cubicBezTo>
                    <a:pt x="3519" y="48457"/>
                    <a:pt x="3519" y="48151"/>
                    <a:pt x="3366" y="47922"/>
                  </a:cubicBezTo>
                  <a:cubicBezTo>
                    <a:pt x="3175" y="47654"/>
                    <a:pt x="3175" y="47386"/>
                    <a:pt x="3136" y="47080"/>
                  </a:cubicBezTo>
                  <a:cubicBezTo>
                    <a:pt x="3098" y="46774"/>
                    <a:pt x="3022" y="46507"/>
                    <a:pt x="2907" y="46201"/>
                  </a:cubicBezTo>
                  <a:cubicBezTo>
                    <a:pt x="2830" y="46048"/>
                    <a:pt x="2563" y="45780"/>
                    <a:pt x="2601" y="45742"/>
                  </a:cubicBezTo>
                  <a:cubicBezTo>
                    <a:pt x="2792" y="45436"/>
                    <a:pt x="2410" y="45436"/>
                    <a:pt x="2410" y="45359"/>
                  </a:cubicBezTo>
                  <a:cubicBezTo>
                    <a:pt x="2410" y="44747"/>
                    <a:pt x="2180" y="44212"/>
                    <a:pt x="2104" y="43638"/>
                  </a:cubicBezTo>
                  <a:cubicBezTo>
                    <a:pt x="1989" y="43179"/>
                    <a:pt x="2180" y="42644"/>
                    <a:pt x="1759" y="42223"/>
                  </a:cubicBezTo>
                  <a:cubicBezTo>
                    <a:pt x="1721" y="42147"/>
                    <a:pt x="1683" y="41994"/>
                    <a:pt x="1721" y="41879"/>
                  </a:cubicBezTo>
                  <a:cubicBezTo>
                    <a:pt x="1798" y="41649"/>
                    <a:pt x="1759" y="41458"/>
                    <a:pt x="1530" y="41305"/>
                  </a:cubicBezTo>
                  <a:cubicBezTo>
                    <a:pt x="1721" y="41152"/>
                    <a:pt x="1759" y="41037"/>
                    <a:pt x="1530" y="40884"/>
                  </a:cubicBezTo>
                  <a:cubicBezTo>
                    <a:pt x="1492" y="40846"/>
                    <a:pt x="1454" y="40731"/>
                    <a:pt x="1454" y="40655"/>
                  </a:cubicBezTo>
                  <a:cubicBezTo>
                    <a:pt x="1606" y="39966"/>
                    <a:pt x="1148" y="39393"/>
                    <a:pt x="1148" y="38743"/>
                  </a:cubicBezTo>
                  <a:cubicBezTo>
                    <a:pt x="1148" y="38092"/>
                    <a:pt x="1148" y="37442"/>
                    <a:pt x="1071" y="36792"/>
                  </a:cubicBezTo>
                  <a:cubicBezTo>
                    <a:pt x="956" y="36142"/>
                    <a:pt x="1071" y="35453"/>
                    <a:pt x="956" y="34803"/>
                  </a:cubicBezTo>
                  <a:cubicBezTo>
                    <a:pt x="880" y="34383"/>
                    <a:pt x="1109" y="33885"/>
                    <a:pt x="1148" y="33465"/>
                  </a:cubicBezTo>
                  <a:cubicBezTo>
                    <a:pt x="1186" y="33044"/>
                    <a:pt x="1071" y="32623"/>
                    <a:pt x="1186" y="32279"/>
                  </a:cubicBezTo>
                  <a:cubicBezTo>
                    <a:pt x="1339" y="31858"/>
                    <a:pt x="995" y="31514"/>
                    <a:pt x="1224" y="31132"/>
                  </a:cubicBezTo>
                  <a:cubicBezTo>
                    <a:pt x="1262" y="31055"/>
                    <a:pt x="1224" y="30979"/>
                    <a:pt x="1224" y="30902"/>
                  </a:cubicBezTo>
                  <a:cubicBezTo>
                    <a:pt x="1224" y="30596"/>
                    <a:pt x="1568" y="30443"/>
                    <a:pt x="1454" y="30099"/>
                  </a:cubicBezTo>
                  <a:cubicBezTo>
                    <a:pt x="1377" y="29870"/>
                    <a:pt x="1454" y="29564"/>
                    <a:pt x="1492" y="29296"/>
                  </a:cubicBezTo>
                  <a:cubicBezTo>
                    <a:pt x="1492" y="29219"/>
                    <a:pt x="1530" y="29066"/>
                    <a:pt x="1568" y="29028"/>
                  </a:cubicBezTo>
                  <a:cubicBezTo>
                    <a:pt x="1836" y="28990"/>
                    <a:pt x="1759" y="28875"/>
                    <a:pt x="1683" y="28722"/>
                  </a:cubicBezTo>
                  <a:cubicBezTo>
                    <a:pt x="1606" y="28607"/>
                    <a:pt x="1568" y="28493"/>
                    <a:pt x="1530" y="28416"/>
                  </a:cubicBezTo>
                  <a:cubicBezTo>
                    <a:pt x="1606" y="28378"/>
                    <a:pt x="1759" y="28378"/>
                    <a:pt x="1759" y="28340"/>
                  </a:cubicBezTo>
                  <a:cubicBezTo>
                    <a:pt x="1798" y="28110"/>
                    <a:pt x="1798" y="27881"/>
                    <a:pt x="1836" y="27651"/>
                  </a:cubicBezTo>
                  <a:cubicBezTo>
                    <a:pt x="1874" y="27422"/>
                    <a:pt x="1874" y="27192"/>
                    <a:pt x="1951" y="26925"/>
                  </a:cubicBezTo>
                  <a:cubicBezTo>
                    <a:pt x="2065" y="26542"/>
                    <a:pt x="2257" y="26160"/>
                    <a:pt x="2257" y="25739"/>
                  </a:cubicBezTo>
                  <a:cubicBezTo>
                    <a:pt x="2257" y="25483"/>
                    <a:pt x="2152" y="25086"/>
                    <a:pt x="2578" y="25086"/>
                  </a:cubicBezTo>
                  <a:cubicBezTo>
                    <a:pt x="2598" y="25086"/>
                    <a:pt x="2618" y="25087"/>
                    <a:pt x="2639" y="25089"/>
                  </a:cubicBezTo>
                  <a:cubicBezTo>
                    <a:pt x="2677" y="25089"/>
                    <a:pt x="2754" y="24974"/>
                    <a:pt x="2716" y="24974"/>
                  </a:cubicBezTo>
                  <a:cubicBezTo>
                    <a:pt x="2601" y="24553"/>
                    <a:pt x="2983" y="24324"/>
                    <a:pt x="2983" y="23903"/>
                  </a:cubicBezTo>
                  <a:cubicBezTo>
                    <a:pt x="2907" y="23138"/>
                    <a:pt x="3289" y="22412"/>
                    <a:pt x="3787" y="21800"/>
                  </a:cubicBezTo>
                  <a:cubicBezTo>
                    <a:pt x="3901" y="21608"/>
                    <a:pt x="3978" y="21494"/>
                    <a:pt x="3978" y="21226"/>
                  </a:cubicBezTo>
                  <a:cubicBezTo>
                    <a:pt x="4016" y="20882"/>
                    <a:pt x="4284" y="20461"/>
                    <a:pt x="4513" y="20193"/>
                  </a:cubicBezTo>
                  <a:cubicBezTo>
                    <a:pt x="4666" y="20002"/>
                    <a:pt x="4819" y="19887"/>
                    <a:pt x="4857" y="19658"/>
                  </a:cubicBezTo>
                  <a:cubicBezTo>
                    <a:pt x="5010" y="19122"/>
                    <a:pt x="5355" y="18740"/>
                    <a:pt x="5814" y="18319"/>
                  </a:cubicBezTo>
                  <a:cubicBezTo>
                    <a:pt x="5852" y="18281"/>
                    <a:pt x="5890" y="18281"/>
                    <a:pt x="5928" y="18243"/>
                  </a:cubicBezTo>
                  <a:cubicBezTo>
                    <a:pt x="6005" y="17822"/>
                    <a:pt x="6158" y="17440"/>
                    <a:pt x="6578" y="17248"/>
                  </a:cubicBezTo>
                  <a:cubicBezTo>
                    <a:pt x="6540" y="16789"/>
                    <a:pt x="6999" y="16560"/>
                    <a:pt x="7114" y="16177"/>
                  </a:cubicBezTo>
                  <a:cubicBezTo>
                    <a:pt x="7267" y="15833"/>
                    <a:pt x="7420" y="15604"/>
                    <a:pt x="7649" y="15336"/>
                  </a:cubicBezTo>
                  <a:cubicBezTo>
                    <a:pt x="8376" y="14648"/>
                    <a:pt x="8873" y="13768"/>
                    <a:pt x="9600" y="13041"/>
                  </a:cubicBezTo>
                  <a:cubicBezTo>
                    <a:pt x="9868" y="12774"/>
                    <a:pt x="10059" y="12353"/>
                    <a:pt x="10441" y="12085"/>
                  </a:cubicBezTo>
                  <a:cubicBezTo>
                    <a:pt x="10747" y="11856"/>
                    <a:pt x="11015" y="11511"/>
                    <a:pt x="11283" y="11205"/>
                  </a:cubicBezTo>
                  <a:cubicBezTo>
                    <a:pt x="11780" y="10708"/>
                    <a:pt x="12277" y="10173"/>
                    <a:pt x="12889" y="9752"/>
                  </a:cubicBezTo>
                  <a:cubicBezTo>
                    <a:pt x="13654" y="9217"/>
                    <a:pt x="14342" y="8490"/>
                    <a:pt x="15260" y="8069"/>
                  </a:cubicBezTo>
                  <a:cubicBezTo>
                    <a:pt x="15681" y="7916"/>
                    <a:pt x="16063" y="7572"/>
                    <a:pt x="16446" y="7266"/>
                  </a:cubicBezTo>
                  <a:cubicBezTo>
                    <a:pt x="17173" y="6807"/>
                    <a:pt x="17861" y="6272"/>
                    <a:pt x="18626" y="5813"/>
                  </a:cubicBezTo>
                  <a:cubicBezTo>
                    <a:pt x="19506" y="5277"/>
                    <a:pt x="20462" y="4818"/>
                    <a:pt x="21456" y="4474"/>
                  </a:cubicBezTo>
                  <a:cubicBezTo>
                    <a:pt x="22068" y="4283"/>
                    <a:pt x="22680" y="3977"/>
                    <a:pt x="23292" y="3747"/>
                  </a:cubicBezTo>
                  <a:cubicBezTo>
                    <a:pt x="23827" y="3556"/>
                    <a:pt x="24325" y="3327"/>
                    <a:pt x="24860" y="3212"/>
                  </a:cubicBezTo>
                  <a:cubicBezTo>
                    <a:pt x="25166" y="3174"/>
                    <a:pt x="25472" y="3097"/>
                    <a:pt x="25740" y="2868"/>
                  </a:cubicBezTo>
                  <a:cubicBezTo>
                    <a:pt x="25839" y="2802"/>
                    <a:pt x="25966" y="2707"/>
                    <a:pt x="26073" y="2707"/>
                  </a:cubicBezTo>
                  <a:cubicBezTo>
                    <a:pt x="26090" y="2707"/>
                    <a:pt x="26106" y="2710"/>
                    <a:pt x="26122" y="2715"/>
                  </a:cubicBezTo>
                  <a:cubicBezTo>
                    <a:pt x="26211" y="2742"/>
                    <a:pt x="26297" y="2754"/>
                    <a:pt x="26381" y="2754"/>
                  </a:cubicBezTo>
                  <a:cubicBezTo>
                    <a:pt x="26769" y="2754"/>
                    <a:pt x="27115" y="2510"/>
                    <a:pt x="27461" y="2447"/>
                  </a:cubicBezTo>
                  <a:cubicBezTo>
                    <a:pt x="27881" y="2332"/>
                    <a:pt x="28340" y="2332"/>
                    <a:pt x="28723" y="2103"/>
                  </a:cubicBezTo>
                  <a:cubicBezTo>
                    <a:pt x="29067" y="1950"/>
                    <a:pt x="29411" y="1797"/>
                    <a:pt x="29756" y="1797"/>
                  </a:cubicBezTo>
                  <a:cubicBezTo>
                    <a:pt x="30031" y="1797"/>
                    <a:pt x="30331" y="1846"/>
                    <a:pt x="30616" y="1846"/>
                  </a:cubicBezTo>
                  <a:cubicBezTo>
                    <a:pt x="30687" y="1846"/>
                    <a:pt x="30758" y="1843"/>
                    <a:pt x="30826" y="1835"/>
                  </a:cubicBezTo>
                  <a:cubicBezTo>
                    <a:pt x="31056" y="1835"/>
                    <a:pt x="31247" y="1720"/>
                    <a:pt x="31477" y="1682"/>
                  </a:cubicBezTo>
                  <a:cubicBezTo>
                    <a:pt x="31974" y="1606"/>
                    <a:pt x="32509" y="1529"/>
                    <a:pt x="33045" y="1529"/>
                  </a:cubicBezTo>
                  <a:cubicBezTo>
                    <a:pt x="33300" y="1529"/>
                    <a:pt x="33555" y="1427"/>
                    <a:pt x="33810" y="1427"/>
                  </a:cubicBezTo>
                  <a:cubicBezTo>
                    <a:pt x="33937" y="1427"/>
                    <a:pt x="34065" y="1453"/>
                    <a:pt x="34192" y="1529"/>
                  </a:cubicBezTo>
                  <a:cubicBezTo>
                    <a:pt x="34479" y="1357"/>
                    <a:pt x="34794" y="1348"/>
                    <a:pt x="35110" y="1348"/>
                  </a:cubicBezTo>
                  <a:cubicBezTo>
                    <a:pt x="35149" y="1348"/>
                    <a:pt x="35189" y="1348"/>
                    <a:pt x="35228" y="1348"/>
                  </a:cubicBezTo>
                  <a:cubicBezTo>
                    <a:pt x="35504" y="1348"/>
                    <a:pt x="35777" y="1340"/>
                    <a:pt x="36028" y="1223"/>
                  </a:cubicBezTo>
                  <a:cubicBezTo>
                    <a:pt x="36082" y="1196"/>
                    <a:pt x="36136" y="1169"/>
                    <a:pt x="36190" y="1169"/>
                  </a:cubicBezTo>
                  <a:close/>
                  <a:moveTo>
                    <a:pt x="33072" y="1"/>
                  </a:moveTo>
                  <a:cubicBezTo>
                    <a:pt x="32808" y="1"/>
                    <a:pt x="32544" y="70"/>
                    <a:pt x="32280" y="114"/>
                  </a:cubicBezTo>
                  <a:cubicBezTo>
                    <a:pt x="32010" y="174"/>
                    <a:pt x="31716" y="352"/>
                    <a:pt x="31399" y="352"/>
                  </a:cubicBezTo>
                  <a:cubicBezTo>
                    <a:pt x="31312" y="352"/>
                    <a:pt x="31223" y="338"/>
                    <a:pt x="31132" y="305"/>
                  </a:cubicBezTo>
                  <a:cubicBezTo>
                    <a:pt x="31127" y="300"/>
                    <a:pt x="31120" y="298"/>
                    <a:pt x="31112" y="298"/>
                  </a:cubicBezTo>
                  <a:cubicBezTo>
                    <a:pt x="31061" y="298"/>
                    <a:pt x="30963" y="382"/>
                    <a:pt x="30865" y="382"/>
                  </a:cubicBezTo>
                  <a:cubicBezTo>
                    <a:pt x="30750" y="420"/>
                    <a:pt x="30597" y="420"/>
                    <a:pt x="30482" y="458"/>
                  </a:cubicBezTo>
                  <a:cubicBezTo>
                    <a:pt x="30355" y="458"/>
                    <a:pt x="30227" y="441"/>
                    <a:pt x="30088" y="441"/>
                  </a:cubicBezTo>
                  <a:cubicBezTo>
                    <a:pt x="30019" y="441"/>
                    <a:pt x="29947" y="446"/>
                    <a:pt x="29870" y="458"/>
                  </a:cubicBezTo>
                  <a:cubicBezTo>
                    <a:pt x="29449" y="491"/>
                    <a:pt x="29055" y="798"/>
                    <a:pt x="28596" y="798"/>
                  </a:cubicBezTo>
                  <a:cubicBezTo>
                    <a:pt x="28513" y="798"/>
                    <a:pt x="28428" y="788"/>
                    <a:pt x="28340" y="764"/>
                  </a:cubicBezTo>
                  <a:cubicBezTo>
                    <a:pt x="28302" y="764"/>
                    <a:pt x="28226" y="803"/>
                    <a:pt x="28226" y="841"/>
                  </a:cubicBezTo>
                  <a:cubicBezTo>
                    <a:pt x="27996" y="1147"/>
                    <a:pt x="27652" y="1070"/>
                    <a:pt x="27346" y="1109"/>
                  </a:cubicBezTo>
                  <a:cubicBezTo>
                    <a:pt x="26887" y="1147"/>
                    <a:pt x="26505" y="1223"/>
                    <a:pt x="26084" y="1453"/>
                  </a:cubicBezTo>
                  <a:cubicBezTo>
                    <a:pt x="25951" y="1586"/>
                    <a:pt x="25732" y="1690"/>
                    <a:pt x="25551" y="1690"/>
                  </a:cubicBezTo>
                  <a:cubicBezTo>
                    <a:pt x="25524" y="1690"/>
                    <a:pt x="25497" y="1687"/>
                    <a:pt x="25472" y="1682"/>
                  </a:cubicBezTo>
                  <a:cubicBezTo>
                    <a:pt x="25352" y="1662"/>
                    <a:pt x="25232" y="1601"/>
                    <a:pt x="25134" y="1601"/>
                  </a:cubicBezTo>
                  <a:cubicBezTo>
                    <a:pt x="25045" y="1601"/>
                    <a:pt x="24973" y="1652"/>
                    <a:pt x="24937" y="1835"/>
                  </a:cubicBezTo>
                  <a:cubicBezTo>
                    <a:pt x="24881" y="1798"/>
                    <a:pt x="24833" y="1784"/>
                    <a:pt x="24789" y="1784"/>
                  </a:cubicBezTo>
                  <a:cubicBezTo>
                    <a:pt x="24650" y="1784"/>
                    <a:pt x="24556" y="1930"/>
                    <a:pt x="24439" y="1988"/>
                  </a:cubicBezTo>
                  <a:cubicBezTo>
                    <a:pt x="24248" y="2103"/>
                    <a:pt x="23980" y="2065"/>
                    <a:pt x="23789" y="2141"/>
                  </a:cubicBezTo>
                  <a:cubicBezTo>
                    <a:pt x="23368" y="2256"/>
                    <a:pt x="22948" y="2409"/>
                    <a:pt x="22527" y="2600"/>
                  </a:cubicBezTo>
                  <a:cubicBezTo>
                    <a:pt x="22106" y="2753"/>
                    <a:pt x="21724" y="2983"/>
                    <a:pt x="21303" y="3174"/>
                  </a:cubicBezTo>
                  <a:cubicBezTo>
                    <a:pt x="21035" y="3289"/>
                    <a:pt x="20729" y="3365"/>
                    <a:pt x="20500" y="3556"/>
                  </a:cubicBezTo>
                  <a:cubicBezTo>
                    <a:pt x="19850" y="4130"/>
                    <a:pt x="18932" y="4206"/>
                    <a:pt x="18243" y="4742"/>
                  </a:cubicBezTo>
                  <a:cubicBezTo>
                    <a:pt x="17823" y="5086"/>
                    <a:pt x="17211" y="5124"/>
                    <a:pt x="16790" y="5430"/>
                  </a:cubicBezTo>
                  <a:cubicBezTo>
                    <a:pt x="16255" y="5851"/>
                    <a:pt x="15528" y="6080"/>
                    <a:pt x="15184" y="6769"/>
                  </a:cubicBezTo>
                  <a:cubicBezTo>
                    <a:pt x="15146" y="6807"/>
                    <a:pt x="14993" y="6807"/>
                    <a:pt x="14916" y="6884"/>
                  </a:cubicBezTo>
                  <a:cubicBezTo>
                    <a:pt x="14534" y="7113"/>
                    <a:pt x="14151" y="7381"/>
                    <a:pt x="13769" y="7649"/>
                  </a:cubicBezTo>
                  <a:cubicBezTo>
                    <a:pt x="13386" y="7955"/>
                    <a:pt x="13080" y="8375"/>
                    <a:pt x="12583" y="8452"/>
                  </a:cubicBezTo>
                  <a:cubicBezTo>
                    <a:pt x="12545" y="8452"/>
                    <a:pt x="12507" y="8528"/>
                    <a:pt x="12468" y="8566"/>
                  </a:cubicBezTo>
                  <a:cubicBezTo>
                    <a:pt x="12124" y="9064"/>
                    <a:pt x="11436" y="9255"/>
                    <a:pt x="11244" y="9943"/>
                  </a:cubicBezTo>
                  <a:cubicBezTo>
                    <a:pt x="10824" y="10173"/>
                    <a:pt x="10480" y="10517"/>
                    <a:pt x="10288" y="10976"/>
                  </a:cubicBezTo>
                  <a:cubicBezTo>
                    <a:pt x="10212" y="11167"/>
                    <a:pt x="9906" y="11244"/>
                    <a:pt x="9791" y="11397"/>
                  </a:cubicBezTo>
                  <a:cubicBezTo>
                    <a:pt x="9409" y="12162"/>
                    <a:pt x="8644" y="12582"/>
                    <a:pt x="8185" y="13233"/>
                  </a:cubicBezTo>
                  <a:cubicBezTo>
                    <a:pt x="7764" y="13844"/>
                    <a:pt x="7190" y="14342"/>
                    <a:pt x="6693" y="14915"/>
                  </a:cubicBezTo>
                  <a:cubicBezTo>
                    <a:pt x="6273" y="15451"/>
                    <a:pt x="5814" y="15986"/>
                    <a:pt x="5622" y="16675"/>
                  </a:cubicBezTo>
                  <a:cubicBezTo>
                    <a:pt x="5508" y="17057"/>
                    <a:pt x="5316" y="17440"/>
                    <a:pt x="5010" y="17631"/>
                  </a:cubicBezTo>
                  <a:cubicBezTo>
                    <a:pt x="4398" y="18052"/>
                    <a:pt x="4398" y="18855"/>
                    <a:pt x="3863" y="19314"/>
                  </a:cubicBezTo>
                  <a:cubicBezTo>
                    <a:pt x="3595" y="19543"/>
                    <a:pt x="3519" y="19964"/>
                    <a:pt x="3366" y="20308"/>
                  </a:cubicBezTo>
                  <a:cubicBezTo>
                    <a:pt x="3213" y="20652"/>
                    <a:pt x="3136" y="21073"/>
                    <a:pt x="2907" y="21341"/>
                  </a:cubicBezTo>
                  <a:cubicBezTo>
                    <a:pt x="2601" y="21685"/>
                    <a:pt x="2677" y="22067"/>
                    <a:pt x="2524" y="22412"/>
                  </a:cubicBezTo>
                  <a:cubicBezTo>
                    <a:pt x="2142" y="23215"/>
                    <a:pt x="1874" y="24094"/>
                    <a:pt x="1606" y="24936"/>
                  </a:cubicBezTo>
                  <a:cubicBezTo>
                    <a:pt x="1454" y="25395"/>
                    <a:pt x="1262" y="25892"/>
                    <a:pt x="1109" y="26389"/>
                  </a:cubicBezTo>
                  <a:cubicBezTo>
                    <a:pt x="956" y="26886"/>
                    <a:pt x="880" y="27422"/>
                    <a:pt x="765" y="27957"/>
                  </a:cubicBezTo>
                  <a:cubicBezTo>
                    <a:pt x="727" y="28301"/>
                    <a:pt x="765" y="28684"/>
                    <a:pt x="612" y="28952"/>
                  </a:cubicBezTo>
                  <a:cubicBezTo>
                    <a:pt x="459" y="29258"/>
                    <a:pt x="880" y="29640"/>
                    <a:pt x="459" y="29908"/>
                  </a:cubicBezTo>
                  <a:cubicBezTo>
                    <a:pt x="536" y="30328"/>
                    <a:pt x="459" y="30711"/>
                    <a:pt x="191" y="31055"/>
                  </a:cubicBezTo>
                  <a:cubicBezTo>
                    <a:pt x="191" y="31055"/>
                    <a:pt x="191" y="31132"/>
                    <a:pt x="191" y="31132"/>
                  </a:cubicBezTo>
                  <a:cubicBezTo>
                    <a:pt x="574" y="31170"/>
                    <a:pt x="230" y="31438"/>
                    <a:pt x="306" y="31629"/>
                  </a:cubicBezTo>
                  <a:cubicBezTo>
                    <a:pt x="421" y="31820"/>
                    <a:pt x="344" y="32126"/>
                    <a:pt x="268" y="32356"/>
                  </a:cubicBezTo>
                  <a:cubicBezTo>
                    <a:pt x="38" y="33426"/>
                    <a:pt x="77" y="34574"/>
                    <a:pt x="0" y="35683"/>
                  </a:cubicBezTo>
                  <a:cubicBezTo>
                    <a:pt x="0" y="35951"/>
                    <a:pt x="115" y="36257"/>
                    <a:pt x="77" y="36563"/>
                  </a:cubicBezTo>
                  <a:cubicBezTo>
                    <a:pt x="38" y="36983"/>
                    <a:pt x="38" y="37366"/>
                    <a:pt x="115" y="37748"/>
                  </a:cubicBezTo>
                  <a:cubicBezTo>
                    <a:pt x="191" y="38131"/>
                    <a:pt x="306" y="38513"/>
                    <a:pt x="230" y="38819"/>
                  </a:cubicBezTo>
                  <a:cubicBezTo>
                    <a:pt x="153" y="39202"/>
                    <a:pt x="230" y="39508"/>
                    <a:pt x="268" y="39813"/>
                  </a:cubicBezTo>
                  <a:cubicBezTo>
                    <a:pt x="306" y="40081"/>
                    <a:pt x="536" y="40311"/>
                    <a:pt x="344" y="40578"/>
                  </a:cubicBezTo>
                  <a:cubicBezTo>
                    <a:pt x="306" y="40655"/>
                    <a:pt x="383" y="40770"/>
                    <a:pt x="421" y="40846"/>
                  </a:cubicBezTo>
                  <a:cubicBezTo>
                    <a:pt x="459" y="40999"/>
                    <a:pt x="574" y="41152"/>
                    <a:pt x="574" y="41305"/>
                  </a:cubicBezTo>
                  <a:cubicBezTo>
                    <a:pt x="689" y="41841"/>
                    <a:pt x="574" y="42452"/>
                    <a:pt x="880" y="42950"/>
                  </a:cubicBezTo>
                  <a:cubicBezTo>
                    <a:pt x="956" y="43026"/>
                    <a:pt x="918" y="43179"/>
                    <a:pt x="918" y="43256"/>
                  </a:cubicBezTo>
                  <a:cubicBezTo>
                    <a:pt x="918" y="43753"/>
                    <a:pt x="1071" y="44365"/>
                    <a:pt x="1262" y="44977"/>
                  </a:cubicBezTo>
                  <a:cubicBezTo>
                    <a:pt x="1377" y="45397"/>
                    <a:pt x="1377" y="45856"/>
                    <a:pt x="1683" y="46201"/>
                  </a:cubicBezTo>
                  <a:cubicBezTo>
                    <a:pt x="1492" y="46698"/>
                    <a:pt x="1989" y="46966"/>
                    <a:pt x="1989" y="47424"/>
                  </a:cubicBezTo>
                  <a:cubicBezTo>
                    <a:pt x="1989" y="47654"/>
                    <a:pt x="2104" y="47883"/>
                    <a:pt x="2180" y="48113"/>
                  </a:cubicBezTo>
                  <a:cubicBezTo>
                    <a:pt x="2486" y="48801"/>
                    <a:pt x="2677" y="49528"/>
                    <a:pt x="3022" y="50216"/>
                  </a:cubicBezTo>
                  <a:cubicBezTo>
                    <a:pt x="3175" y="50484"/>
                    <a:pt x="3328" y="50828"/>
                    <a:pt x="3442" y="51134"/>
                  </a:cubicBezTo>
                  <a:cubicBezTo>
                    <a:pt x="3557" y="51402"/>
                    <a:pt x="3595" y="51785"/>
                    <a:pt x="3901" y="51899"/>
                  </a:cubicBezTo>
                  <a:cubicBezTo>
                    <a:pt x="4284" y="52090"/>
                    <a:pt x="4131" y="52473"/>
                    <a:pt x="4360" y="52741"/>
                  </a:cubicBezTo>
                  <a:cubicBezTo>
                    <a:pt x="4590" y="53008"/>
                    <a:pt x="4743" y="53391"/>
                    <a:pt x="4972" y="53697"/>
                  </a:cubicBezTo>
                  <a:cubicBezTo>
                    <a:pt x="5202" y="54041"/>
                    <a:pt x="5125" y="54538"/>
                    <a:pt x="5622" y="54729"/>
                  </a:cubicBezTo>
                  <a:cubicBezTo>
                    <a:pt x="5699" y="54768"/>
                    <a:pt x="5737" y="54997"/>
                    <a:pt x="5775" y="55112"/>
                  </a:cubicBezTo>
                  <a:cubicBezTo>
                    <a:pt x="5890" y="55303"/>
                    <a:pt x="5928" y="55533"/>
                    <a:pt x="6043" y="55686"/>
                  </a:cubicBezTo>
                  <a:cubicBezTo>
                    <a:pt x="6655" y="56374"/>
                    <a:pt x="7076" y="57254"/>
                    <a:pt x="7726" y="57942"/>
                  </a:cubicBezTo>
                  <a:cubicBezTo>
                    <a:pt x="8414" y="58669"/>
                    <a:pt x="9064" y="59472"/>
                    <a:pt x="9676" y="60313"/>
                  </a:cubicBezTo>
                  <a:cubicBezTo>
                    <a:pt x="9868" y="60543"/>
                    <a:pt x="10212" y="60543"/>
                    <a:pt x="10288" y="60772"/>
                  </a:cubicBezTo>
                  <a:cubicBezTo>
                    <a:pt x="10518" y="61422"/>
                    <a:pt x="11283" y="61499"/>
                    <a:pt x="11512" y="62111"/>
                  </a:cubicBezTo>
                  <a:cubicBezTo>
                    <a:pt x="12354" y="62646"/>
                    <a:pt x="12927" y="63488"/>
                    <a:pt x="13654" y="64176"/>
                  </a:cubicBezTo>
                  <a:cubicBezTo>
                    <a:pt x="14036" y="64520"/>
                    <a:pt x="14457" y="64865"/>
                    <a:pt x="14878" y="65209"/>
                  </a:cubicBezTo>
                  <a:cubicBezTo>
                    <a:pt x="15031" y="65324"/>
                    <a:pt x="15260" y="65400"/>
                    <a:pt x="15413" y="65515"/>
                  </a:cubicBezTo>
                  <a:cubicBezTo>
                    <a:pt x="16102" y="66012"/>
                    <a:pt x="16790" y="66586"/>
                    <a:pt x="17670" y="66853"/>
                  </a:cubicBezTo>
                  <a:cubicBezTo>
                    <a:pt x="17710" y="66853"/>
                    <a:pt x="17789" y="66839"/>
                    <a:pt x="17870" y="66839"/>
                  </a:cubicBezTo>
                  <a:cubicBezTo>
                    <a:pt x="18020" y="66839"/>
                    <a:pt x="18178" y="66887"/>
                    <a:pt x="18129" y="67159"/>
                  </a:cubicBezTo>
                  <a:cubicBezTo>
                    <a:pt x="18129" y="67198"/>
                    <a:pt x="18320" y="67236"/>
                    <a:pt x="18435" y="67274"/>
                  </a:cubicBezTo>
                  <a:cubicBezTo>
                    <a:pt x="18473" y="67293"/>
                    <a:pt x="18521" y="67293"/>
                    <a:pt x="18569" y="67293"/>
                  </a:cubicBezTo>
                  <a:cubicBezTo>
                    <a:pt x="18616" y="67293"/>
                    <a:pt x="18664" y="67293"/>
                    <a:pt x="18702" y="67312"/>
                  </a:cubicBezTo>
                  <a:cubicBezTo>
                    <a:pt x="19161" y="67504"/>
                    <a:pt x="19582" y="67695"/>
                    <a:pt x="19965" y="67924"/>
                  </a:cubicBezTo>
                  <a:cubicBezTo>
                    <a:pt x="20328" y="68122"/>
                    <a:pt x="20605" y="68406"/>
                    <a:pt x="21019" y="68406"/>
                  </a:cubicBezTo>
                  <a:cubicBezTo>
                    <a:pt x="21085" y="68406"/>
                    <a:pt x="21154" y="68399"/>
                    <a:pt x="21227" y="68383"/>
                  </a:cubicBezTo>
                  <a:cubicBezTo>
                    <a:pt x="21265" y="68383"/>
                    <a:pt x="21341" y="68536"/>
                    <a:pt x="21456" y="68575"/>
                  </a:cubicBezTo>
                  <a:cubicBezTo>
                    <a:pt x="21522" y="68607"/>
                    <a:pt x="21644" y="68697"/>
                    <a:pt x="21726" y="68697"/>
                  </a:cubicBezTo>
                  <a:cubicBezTo>
                    <a:pt x="21739" y="68697"/>
                    <a:pt x="21751" y="68695"/>
                    <a:pt x="21762" y="68689"/>
                  </a:cubicBezTo>
                  <a:cubicBezTo>
                    <a:pt x="21829" y="68656"/>
                    <a:pt x="21887" y="68642"/>
                    <a:pt x="21938" y="68642"/>
                  </a:cubicBezTo>
                  <a:cubicBezTo>
                    <a:pt x="22062" y="68642"/>
                    <a:pt x="22151" y="68723"/>
                    <a:pt x="22259" y="68804"/>
                  </a:cubicBezTo>
                  <a:cubicBezTo>
                    <a:pt x="22325" y="68870"/>
                    <a:pt x="22448" y="68965"/>
                    <a:pt x="22530" y="68965"/>
                  </a:cubicBezTo>
                  <a:cubicBezTo>
                    <a:pt x="22543" y="68965"/>
                    <a:pt x="22555" y="68962"/>
                    <a:pt x="22565" y="68957"/>
                  </a:cubicBezTo>
                  <a:cubicBezTo>
                    <a:pt x="22607" y="68947"/>
                    <a:pt x="22645" y="68942"/>
                    <a:pt x="22680" y="68942"/>
                  </a:cubicBezTo>
                  <a:cubicBezTo>
                    <a:pt x="22904" y="68942"/>
                    <a:pt x="23012" y="69136"/>
                    <a:pt x="23177" y="69301"/>
                  </a:cubicBezTo>
                  <a:cubicBezTo>
                    <a:pt x="23233" y="69357"/>
                    <a:pt x="23351" y="69393"/>
                    <a:pt x="23455" y="69393"/>
                  </a:cubicBezTo>
                  <a:cubicBezTo>
                    <a:pt x="23493" y="69393"/>
                    <a:pt x="23529" y="69388"/>
                    <a:pt x="23560" y="69378"/>
                  </a:cubicBezTo>
                  <a:cubicBezTo>
                    <a:pt x="23629" y="69326"/>
                    <a:pt x="23690" y="69305"/>
                    <a:pt x="23751" y="69305"/>
                  </a:cubicBezTo>
                  <a:cubicBezTo>
                    <a:pt x="23824" y="69305"/>
                    <a:pt x="23896" y="69336"/>
                    <a:pt x="23980" y="69378"/>
                  </a:cubicBezTo>
                  <a:cubicBezTo>
                    <a:pt x="24095" y="69492"/>
                    <a:pt x="24248" y="69645"/>
                    <a:pt x="24401" y="69645"/>
                  </a:cubicBezTo>
                  <a:cubicBezTo>
                    <a:pt x="24707" y="69645"/>
                    <a:pt x="24975" y="69645"/>
                    <a:pt x="25166" y="69990"/>
                  </a:cubicBezTo>
                  <a:cubicBezTo>
                    <a:pt x="25181" y="70051"/>
                    <a:pt x="25221" y="70075"/>
                    <a:pt x="25273" y="70075"/>
                  </a:cubicBezTo>
                  <a:cubicBezTo>
                    <a:pt x="25351" y="70075"/>
                    <a:pt x="25457" y="70020"/>
                    <a:pt x="25548" y="69951"/>
                  </a:cubicBezTo>
                  <a:cubicBezTo>
                    <a:pt x="25612" y="69900"/>
                    <a:pt x="25672" y="69879"/>
                    <a:pt x="25728" y="69879"/>
                  </a:cubicBezTo>
                  <a:cubicBezTo>
                    <a:pt x="25842" y="69879"/>
                    <a:pt x="25944" y="69964"/>
                    <a:pt x="26046" y="70066"/>
                  </a:cubicBezTo>
                  <a:cubicBezTo>
                    <a:pt x="26183" y="70286"/>
                    <a:pt x="26242" y="70368"/>
                    <a:pt x="26306" y="70368"/>
                  </a:cubicBezTo>
                  <a:cubicBezTo>
                    <a:pt x="26331" y="70368"/>
                    <a:pt x="26358" y="70355"/>
                    <a:pt x="26390" y="70334"/>
                  </a:cubicBezTo>
                  <a:cubicBezTo>
                    <a:pt x="26501" y="70251"/>
                    <a:pt x="26596" y="70223"/>
                    <a:pt x="26686" y="70223"/>
                  </a:cubicBezTo>
                  <a:cubicBezTo>
                    <a:pt x="26844" y="70223"/>
                    <a:pt x="26984" y="70309"/>
                    <a:pt x="27155" y="70334"/>
                  </a:cubicBezTo>
                  <a:cubicBezTo>
                    <a:pt x="27316" y="70388"/>
                    <a:pt x="27459" y="70688"/>
                    <a:pt x="27649" y="70688"/>
                  </a:cubicBezTo>
                  <a:cubicBezTo>
                    <a:pt x="27729" y="70688"/>
                    <a:pt x="27818" y="70634"/>
                    <a:pt x="27920" y="70487"/>
                  </a:cubicBezTo>
                  <a:cubicBezTo>
                    <a:pt x="27920" y="70487"/>
                    <a:pt x="27996" y="70563"/>
                    <a:pt x="28034" y="70563"/>
                  </a:cubicBezTo>
                  <a:cubicBezTo>
                    <a:pt x="28302" y="70678"/>
                    <a:pt x="28570" y="70831"/>
                    <a:pt x="28838" y="70869"/>
                  </a:cubicBezTo>
                  <a:cubicBezTo>
                    <a:pt x="29182" y="70946"/>
                    <a:pt x="29564" y="70908"/>
                    <a:pt x="29909" y="70984"/>
                  </a:cubicBezTo>
                  <a:cubicBezTo>
                    <a:pt x="30329" y="71022"/>
                    <a:pt x="30750" y="71099"/>
                    <a:pt x="31171" y="71213"/>
                  </a:cubicBezTo>
                  <a:cubicBezTo>
                    <a:pt x="31304" y="71233"/>
                    <a:pt x="31429" y="71242"/>
                    <a:pt x="31558" y="71242"/>
                  </a:cubicBezTo>
                  <a:cubicBezTo>
                    <a:pt x="31687" y="71242"/>
                    <a:pt x="31821" y="71233"/>
                    <a:pt x="31974" y="71213"/>
                  </a:cubicBezTo>
                  <a:cubicBezTo>
                    <a:pt x="31995" y="71206"/>
                    <a:pt x="32018" y="71203"/>
                    <a:pt x="32041" y="71203"/>
                  </a:cubicBezTo>
                  <a:cubicBezTo>
                    <a:pt x="32189" y="71203"/>
                    <a:pt x="32362" y="71334"/>
                    <a:pt x="32533" y="71334"/>
                  </a:cubicBezTo>
                  <a:cubicBezTo>
                    <a:pt x="32616" y="71334"/>
                    <a:pt x="32698" y="71304"/>
                    <a:pt x="32777" y="71213"/>
                  </a:cubicBezTo>
                  <a:cubicBezTo>
                    <a:pt x="33010" y="71330"/>
                    <a:pt x="33243" y="71374"/>
                    <a:pt x="33476" y="71374"/>
                  </a:cubicBezTo>
                  <a:cubicBezTo>
                    <a:pt x="33779" y="71374"/>
                    <a:pt x="34081" y="71300"/>
                    <a:pt x="34383" y="71213"/>
                  </a:cubicBezTo>
                  <a:cubicBezTo>
                    <a:pt x="34422" y="71194"/>
                    <a:pt x="34460" y="71185"/>
                    <a:pt x="34498" y="71185"/>
                  </a:cubicBezTo>
                  <a:cubicBezTo>
                    <a:pt x="34536" y="71185"/>
                    <a:pt x="34575" y="71194"/>
                    <a:pt x="34613" y="71213"/>
                  </a:cubicBezTo>
                  <a:cubicBezTo>
                    <a:pt x="34861" y="71213"/>
                    <a:pt x="35120" y="71194"/>
                    <a:pt x="35368" y="71194"/>
                  </a:cubicBezTo>
                  <a:cubicBezTo>
                    <a:pt x="35617" y="71194"/>
                    <a:pt x="35856" y="71213"/>
                    <a:pt x="36066" y="71290"/>
                  </a:cubicBezTo>
                  <a:cubicBezTo>
                    <a:pt x="36117" y="71305"/>
                    <a:pt x="36167" y="71312"/>
                    <a:pt x="36214" y="71312"/>
                  </a:cubicBezTo>
                  <a:cubicBezTo>
                    <a:pt x="36460" y="71312"/>
                    <a:pt x="36658" y="71139"/>
                    <a:pt x="36846" y="71139"/>
                  </a:cubicBezTo>
                  <a:cubicBezTo>
                    <a:pt x="36892" y="71139"/>
                    <a:pt x="36938" y="71149"/>
                    <a:pt x="36984" y="71175"/>
                  </a:cubicBezTo>
                  <a:cubicBezTo>
                    <a:pt x="37113" y="71246"/>
                    <a:pt x="37235" y="71269"/>
                    <a:pt x="37353" y="71269"/>
                  </a:cubicBezTo>
                  <a:cubicBezTo>
                    <a:pt x="37593" y="71269"/>
                    <a:pt x="37817" y="71171"/>
                    <a:pt x="38053" y="71171"/>
                  </a:cubicBezTo>
                  <a:cubicBezTo>
                    <a:pt x="38079" y="71171"/>
                    <a:pt x="38105" y="71173"/>
                    <a:pt x="38131" y="71175"/>
                  </a:cubicBezTo>
                  <a:cubicBezTo>
                    <a:pt x="38223" y="71175"/>
                    <a:pt x="38364" y="71126"/>
                    <a:pt x="38475" y="71126"/>
                  </a:cubicBezTo>
                  <a:cubicBezTo>
                    <a:pt x="38503" y="71126"/>
                    <a:pt x="38529" y="71129"/>
                    <a:pt x="38552" y="71137"/>
                  </a:cubicBezTo>
                  <a:cubicBezTo>
                    <a:pt x="38659" y="71198"/>
                    <a:pt x="38760" y="71223"/>
                    <a:pt x="38855" y="71223"/>
                  </a:cubicBezTo>
                  <a:cubicBezTo>
                    <a:pt x="38997" y="71223"/>
                    <a:pt x="39126" y="71168"/>
                    <a:pt x="39241" y="71099"/>
                  </a:cubicBezTo>
                  <a:cubicBezTo>
                    <a:pt x="39386" y="71026"/>
                    <a:pt x="39516" y="70999"/>
                    <a:pt x="39650" y="70999"/>
                  </a:cubicBezTo>
                  <a:cubicBezTo>
                    <a:pt x="39728" y="70999"/>
                    <a:pt x="39807" y="71008"/>
                    <a:pt x="39891" y="71022"/>
                  </a:cubicBezTo>
                  <a:cubicBezTo>
                    <a:pt x="39993" y="71039"/>
                    <a:pt x="40111" y="71072"/>
                    <a:pt x="40226" y="71072"/>
                  </a:cubicBezTo>
                  <a:cubicBezTo>
                    <a:pt x="40370" y="71072"/>
                    <a:pt x="40511" y="71022"/>
                    <a:pt x="40617" y="70831"/>
                  </a:cubicBezTo>
                  <a:cubicBezTo>
                    <a:pt x="40617" y="70831"/>
                    <a:pt x="40732" y="70869"/>
                    <a:pt x="40770" y="70869"/>
                  </a:cubicBezTo>
                  <a:cubicBezTo>
                    <a:pt x="41306" y="70869"/>
                    <a:pt x="41880" y="70831"/>
                    <a:pt x="42338" y="70563"/>
                  </a:cubicBezTo>
                  <a:cubicBezTo>
                    <a:pt x="42797" y="70296"/>
                    <a:pt x="43448" y="70678"/>
                    <a:pt x="43792" y="70066"/>
                  </a:cubicBezTo>
                  <a:cubicBezTo>
                    <a:pt x="43792" y="70066"/>
                    <a:pt x="43907" y="70104"/>
                    <a:pt x="43907" y="70104"/>
                  </a:cubicBezTo>
                  <a:cubicBezTo>
                    <a:pt x="44002" y="70162"/>
                    <a:pt x="44079" y="70181"/>
                    <a:pt x="44155" y="70181"/>
                  </a:cubicBezTo>
                  <a:cubicBezTo>
                    <a:pt x="44232" y="70181"/>
                    <a:pt x="44308" y="70162"/>
                    <a:pt x="44404" y="70143"/>
                  </a:cubicBezTo>
                  <a:cubicBezTo>
                    <a:pt x="45054" y="70028"/>
                    <a:pt x="45628" y="69684"/>
                    <a:pt x="46240" y="69492"/>
                  </a:cubicBezTo>
                  <a:cubicBezTo>
                    <a:pt x="46699" y="69301"/>
                    <a:pt x="47157" y="69110"/>
                    <a:pt x="47578" y="68957"/>
                  </a:cubicBezTo>
                  <a:cubicBezTo>
                    <a:pt x="47676" y="69016"/>
                    <a:pt x="47762" y="69039"/>
                    <a:pt x="47838" y="69039"/>
                  </a:cubicBezTo>
                  <a:cubicBezTo>
                    <a:pt x="48059" y="69039"/>
                    <a:pt x="48201" y="68841"/>
                    <a:pt x="48343" y="68727"/>
                  </a:cubicBezTo>
                  <a:cubicBezTo>
                    <a:pt x="48458" y="68689"/>
                    <a:pt x="48534" y="68498"/>
                    <a:pt x="48649" y="68498"/>
                  </a:cubicBezTo>
                  <a:cubicBezTo>
                    <a:pt x="48671" y="68500"/>
                    <a:pt x="48692" y="68501"/>
                    <a:pt x="48712" y="68501"/>
                  </a:cubicBezTo>
                  <a:cubicBezTo>
                    <a:pt x="49133" y="68501"/>
                    <a:pt x="49392" y="68143"/>
                    <a:pt x="49720" y="67924"/>
                  </a:cubicBezTo>
                  <a:cubicBezTo>
                    <a:pt x="49988" y="67810"/>
                    <a:pt x="50255" y="67504"/>
                    <a:pt x="50485" y="67504"/>
                  </a:cubicBezTo>
                  <a:cubicBezTo>
                    <a:pt x="50507" y="67506"/>
                    <a:pt x="50529" y="67507"/>
                    <a:pt x="50550" y="67507"/>
                  </a:cubicBezTo>
                  <a:cubicBezTo>
                    <a:pt x="50849" y="67507"/>
                    <a:pt x="50995" y="67264"/>
                    <a:pt x="51173" y="67121"/>
                  </a:cubicBezTo>
                  <a:cubicBezTo>
                    <a:pt x="51441" y="66968"/>
                    <a:pt x="51747" y="67006"/>
                    <a:pt x="51976" y="66777"/>
                  </a:cubicBezTo>
                  <a:cubicBezTo>
                    <a:pt x="52321" y="66471"/>
                    <a:pt x="52780" y="66241"/>
                    <a:pt x="53200" y="66050"/>
                  </a:cubicBezTo>
                  <a:cubicBezTo>
                    <a:pt x="54424" y="65362"/>
                    <a:pt x="55610" y="64712"/>
                    <a:pt x="56642" y="63717"/>
                  </a:cubicBezTo>
                  <a:cubicBezTo>
                    <a:pt x="56719" y="63641"/>
                    <a:pt x="56834" y="63564"/>
                    <a:pt x="56948" y="63526"/>
                  </a:cubicBezTo>
                  <a:cubicBezTo>
                    <a:pt x="57369" y="63335"/>
                    <a:pt x="57713" y="63105"/>
                    <a:pt x="58019" y="62761"/>
                  </a:cubicBezTo>
                  <a:cubicBezTo>
                    <a:pt x="58402" y="62379"/>
                    <a:pt x="58822" y="61996"/>
                    <a:pt x="59281" y="61690"/>
                  </a:cubicBezTo>
                  <a:cubicBezTo>
                    <a:pt x="59702" y="61384"/>
                    <a:pt x="59970" y="60887"/>
                    <a:pt x="60467" y="60619"/>
                  </a:cubicBezTo>
                  <a:cubicBezTo>
                    <a:pt x="60505" y="60619"/>
                    <a:pt x="60544" y="60543"/>
                    <a:pt x="60582" y="60505"/>
                  </a:cubicBezTo>
                  <a:cubicBezTo>
                    <a:pt x="60926" y="59625"/>
                    <a:pt x="61844" y="59204"/>
                    <a:pt x="62379" y="58439"/>
                  </a:cubicBezTo>
                  <a:cubicBezTo>
                    <a:pt x="62762" y="57827"/>
                    <a:pt x="63335" y="57368"/>
                    <a:pt x="63680" y="56718"/>
                  </a:cubicBezTo>
                  <a:cubicBezTo>
                    <a:pt x="63871" y="56336"/>
                    <a:pt x="64215" y="56068"/>
                    <a:pt x="64445" y="55686"/>
                  </a:cubicBezTo>
                  <a:cubicBezTo>
                    <a:pt x="64789" y="55150"/>
                    <a:pt x="65095" y="54615"/>
                    <a:pt x="65401" y="54079"/>
                  </a:cubicBezTo>
                  <a:cubicBezTo>
                    <a:pt x="65745" y="53429"/>
                    <a:pt x="66089" y="52702"/>
                    <a:pt x="66472" y="52052"/>
                  </a:cubicBezTo>
                  <a:cubicBezTo>
                    <a:pt x="66663" y="51708"/>
                    <a:pt x="66969" y="51440"/>
                    <a:pt x="66969" y="50981"/>
                  </a:cubicBezTo>
                  <a:cubicBezTo>
                    <a:pt x="66931" y="50867"/>
                    <a:pt x="67007" y="50675"/>
                    <a:pt x="67084" y="50637"/>
                  </a:cubicBezTo>
                  <a:cubicBezTo>
                    <a:pt x="67351" y="50522"/>
                    <a:pt x="67390" y="50293"/>
                    <a:pt x="67428" y="50063"/>
                  </a:cubicBezTo>
                  <a:cubicBezTo>
                    <a:pt x="67581" y="49528"/>
                    <a:pt x="67810" y="49069"/>
                    <a:pt x="68002" y="48572"/>
                  </a:cubicBezTo>
                  <a:cubicBezTo>
                    <a:pt x="68116" y="48266"/>
                    <a:pt x="68231" y="47960"/>
                    <a:pt x="68346" y="47692"/>
                  </a:cubicBezTo>
                  <a:cubicBezTo>
                    <a:pt x="68460" y="47310"/>
                    <a:pt x="68613" y="46966"/>
                    <a:pt x="68728" y="46621"/>
                  </a:cubicBezTo>
                  <a:cubicBezTo>
                    <a:pt x="68843" y="46277"/>
                    <a:pt x="68996" y="45933"/>
                    <a:pt x="68919" y="45589"/>
                  </a:cubicBezTo>
                  <a:cubicBezTo>
                    <a:pt x="68881" y="45168"/>
                    <a:pt x="69149" y="44977"/>
                    <a:pt x="69302" y="44709"/>
                  </a:cubicBezTo>
                  <a:cubicBezTo>
                    <a:pt x="69340" y="44594"/>
                    <a:pt x="69340" y="44441"/>
                    <a:pt x="69340" y="44327"/>
                  </a:cubicBezTo>
                  <a:cubicBezTo>
                    <a:pt x="69378" y="43944"/>
                    <a:pt x="69264" y="43447"/>
                    <a:pt x="69455" y="43141"/>
                  </a:cubicBezTo>
                  <a:cubicBezTo>
                    <a:pt x="69723" y="42682"/>
                    <a:pt x="69684" y="42223"/>
                    <a:pt x="69799" y="41764"/>
                  </a:cubicBezTo>
                  <a:cubicBezTo>
                    <a:pt x="70029" y="40578"/>
                    <a:pt x="70220" y="39431"/>
                    <a:pt x="70411" y="38245"/>
                  </a:cubicBezTo>
                  <a:cubicBezTo>
                    <a:pt x="70449" y="38092"/>
                    <a:pt x="70449" y="37939"/>
                    <a:pt x="70449" y="37786"/>
                  </a:cubicBezTo>
                  <a:cubicBezTo>
                    <a:pt x="70487" y="37251"/>
                    <a:pt x="70526" y="36716"/>
                    <a:pt x="70526" y="36180"/>
                  </a:cubicBezTo>
                  <a:cubicBezTo>
                    <a:pt x="70564" y="35339"/>
                    <a:pt x="70717" y="34536"/>
                    <a:pt x="70679" y="33694"/>
                  </a:cubicBezTo>
                  <a:cubicBezTo>
                    <a:pt x="70640" y="32929"/>
                    <a:pt x="70679" y="32203"/>
                    <a:pt x="70640" y="31438"/>
                  </a:cubicBezTo>
                  <a:cubicBezTo>
                    <a:pt x="70602" y="30787"/>
                    <a:pt x="70679" y="30137"/>
                    <a:pt x="70602" y="29487"/>
                  </a:cubicBezTo>
                  <a:cubicBezTo>
                    <a:pt x="70564" y="29066"/>
                    <a:pt x="70487" y="28646"/>
                    <a:pt x="70526" y="28187"/>
                  </a:cubicBezTo>
                  <a:cubicBezTo>
                    <a:pt x="70564" y="27766"/>
                    <a:pt x="69952" y="27460"/>
                    <a:pt x="70258" y="26963"/>
                  </a:cubicBezTo>
                  <a:cubicBezTo>
                    <a:pt x="69761" y="26580"/>
                    <a:pt x="70182" y="25854"/>
                    <a:pt x="69723" y="25471"/>
                  </a:cubicBezTo>
                  <a:cubicBezTo>
                    <a:pt x="69952" y="24859"/>
                    <a:pt x="69378" y="24477"/>
                    <a:pt x="69340" y="23941"/>
                  </a:cubicBezTo>
                  <a:cubicBezTo>
                    <a:pt x="69264" y="23406"/>
                    <a:pt x="68919" y="22947"/>
                    <a:pt x="68728" y="22450"/>
                  </a:cubicBezTo>
                  <a:cubicBezTo>
                    <a:pt x="68537" y="21914"/>
                    <a:pt x="68078" y="21494"/>
                    <a:pt x="68193" y="20843"/>
                  </a:cubicBezTo>
                  <a:cubicBezTo>
                    <a:pt x="68193" y="20805"/>
                    <a:pt x="68116" y="20729"/>
                    <a:pt x="68078" y="20652"/>
                  </a:cubicBezTo>
                  <a:cubicBezTo>
                    <a:pt x="67963" y="20537"/>
                    <a:pt x="67810" y="20385"/>
                    <a:pt x="67696" y="20232"/>
                  </a:cubicBezTo>
                  <a:cubicBezTo>
                    <a:pt x="67313" y="19696"/>
                    <a:pt x="67313" y="19008"/>
                    <a:pt x="66854" y="18510"/>
                  </a:cubicBezTo>
                  <a:cubicBezTo>
                    <a:pt x="66472" y="18090"/>
                    <a:pt x="66127" y="17707"/>
                    <a:pt x="65860" y="17210"/>
                  </a:cubicBezTo>
                  <a:cubicBezTo>
                    <a:pt x="65707" y="16942"/>
                    <a:pt x="65592" y="16598"/>
                    <a:pt x="65363" y="16407"/>
                  </a:cubicBezTo>
                  <a:cubicBezTo>
                    <a:pt x="64789" y="15910"/>
                    <a:pt x="64598" y="15183"/>
                    <a:pt x="63986" y="14724"/>
                  </a:cubicBezTo>
                  <a:cubicBezTo>
                    <a:pt x="63756" y="14533"/>
                    <a:pt x="63603" y="14189"/>
                    <a:pt x="63374" y="13921"/>
                  </a:cubicBezTo>
                  <a:cubicBezTo>
                    <a:pt x="63356" y="13922"/>
                    <a:pt x="63340" y="13923"/>
                    <a:pt x="63324" y="13923"/>
                  </a:cubicBezTo>
                  <a:cubicBezTo>
                    <a:pt x="62813" y="13923"/>
                    <a:pt x="63020" y="13341"/>
                    <a:pt x="62724" y="13156"/>
                  </a:cubicBezTo>
                  <a:cubicBezTo>
                    <a:pt x="62571" y="13080"/>
                    <a:pt x="62456" y="12965"/>
                    <a:pt x="62303" y="12850"/>
                  </a:cubicBezTo>
                  <a:cubicBezTo>
                    <a:pt x="62188" y="12774"/>
                    <a:pt x="62112" y="12621"/>
                    <a:pt x="61997" y="12506"/>
                  </a:cubicBezTo>
                  <a:cubicBezTo>
                    <a:pt x="61920" y="12391"/>
                    <a:pt x="61882" y="12200"/>
                    <a:pt x="61767" y="12123"/>
                  </a:cubicBezTo>
                  <a:cubicBezTo>
                    <a:pt x="61423" y="11894"/>
                    <a:pt x="61194" y="11511"/>
                    <a:pt x="60888" y="11205"/>
                  </a:cubicBezTo>
                  <a:cubicBezTo>
                    <a:pt x="60238" y="10594"/>
                    <a:pt x="59740" y="9829"/>
                    <a:pt x="59090" y="9217"/>
                  </a:cubicBezTo>
                  <a:cubicBezTo>
                    <a:pt x="58899" y="9025"/>
                    <a:pt x="58669" y="8834"/>
                    <a:pt x="58478" y="8643"/>
                  </a:cubicBezTo>
                  <a:cubicBezTo>
                    <a:pt x="58249" y="8452"/>
                    <a:pt x="57905" y="8261"/>
                    <a:pt x="57828" y="7993"/>
                  </a:cubicBezTo>
                  <a:cubicBezTo>
                    <a:pt x="57713" y="7610"/>
                    <a:pt x="57331" y="7572"/>
                    <a:pt x="57140" y="7304"/>
                  </a:cubicBezTo>
                  <a:cubicBezTo>
                    <a:pt x="56948" y="7075"/>
                    <a:pt x="56681" y="6884"/>
                    <a:pt x="56413" y="6692"/>
                  </a:cubicBezTo>
                  <a:cubicBezTo>
                    <a:pt x="56222" y="6539"/>
                    <a:pt x="56069" y="6310"/>
                    <a:pt x="55878" y="6272"/>
                  </a:cubicBezTo>
                  <a:cubicBezTo>
                    <a:pt x="55151" y="6195"/>
                    <a:pt x="54692" y="5660"/>
                    <a:pt x="54118" y="5316"/>
                  </a:cubicBezTo>
                  <a:cubicBezTo>
                    <a:pt x="54003" y="5277"/>
                    <a:pt x="53889" y="5201"/>
                    <a:pt x="53889" y="5124"/>
                  </a:cubicBezTo>
                  <a:cubicBezTo>
                    <a:pt x="53927" y="4665"/>
                    <a:pt x="53506" y="4627"/>
                    <a:pt x="53239" y="4474"/>
                  </a:cubicBezTo>
                  <a:cubicBezTo>
                    <a:pt x="52703" y="4168"/>
                    <a:pt x="52168" y="3824"/>
                    <a:pt x="51556" y="3671"/>
                  </a:cubicBezTo>
                  <a:cubicBezTo>
                    <a:pt x="50791" y="3403"/>
                    <a:pt x="50102" y="2983"/>
                    <a:pt x="49337" y="2715"/>
                  </a:cubicBezTo>
                  <a:cubicBezTo>
                    <a:pt x="48573" y="2447"/>
                    <a:pt x="47808" y="2141"/>
                    <a:pt x="47004" y="1912"/>
                  </a:cubicBezTo>
                  <a:cubicBezTo>
                    <a:pt x="46469" y="1797"/>
                    <a:pt x="45895" y="1644"/>
                    <a:pt x="45360" y="1491"/>
                  </a:cubicBezTo>
                  <a:cubicBezTo>
                    <a:pt x="44404" y="1300"/>
                    <a:pt x="43448" y="1070"/>
                    <a:pt x="42530" y="841"/>
                  </a:cubicBezTo>
                  <a:cubicBezTo>
                    <a:pt x="42434" y="817"/>
                    <a:pt x="42335" y="810"/>
                    <a:pt x="42234" y="810"/>
                  </a:cubicBezTo>
                  <a:cubicBezTo>
                    <a:pt x="42079" y="810"/>
                    <a:pt x="41921" y="827"/>
                    <a:pt x="41767" y="827"/>
                  </a:cubicBezTo>
                  <a:cubicBezTo>
                    <a:pt x="41544" y="827"/>
                    <a:pt x="41332" y="790"/>
                    <a:pt x="41153" y="611"/>
                  </a:cubicBezTo>
                  <a:cubicBezTo>
                    <a:pt x="41145" y="604"/>
                    <a:pt x="41136" y="601"/>
                    <a:pt x="41126" y="601"/>
                  </a:cubicBezTo>
                  <a:cubicBezTo>
                    <a:pt x="41086" y="601"/>
                    <a:pt x="41030" y="650"/>
                    <a:pt x="41000" y="650"/>
                  </a:cubicBezTo>
                  <a:cubicBezTo>
                    <a:pt x="40656" y="611"/>
                    <a:pt x="40311" y="611"/>
                    <a:pt x="40005" y="573"/>
                  </a:cubicBezTo>
                  <a:cubicBezTo>
                    <a:pt x="39631" y="539"/>
                    <a:pt x="39287" y="414"/>
                    <a:pt x="38946" y="414"/>
                  </a:cubicBezTo>
                  <a:cubicBezTo>
                    <a:pt x="38904" y="414"/>
                    <a:pt x="38862" y="416"/>
                    <a:pt x="38820" y="420"/>
                  </a:cubicBezTo>
                  <a:cubicBezTo>
                    <a:pt x="38752" y="427"/>
                    <a:pt x="38688" y="430"/>
                    <a:pt x="38627" y="430"/>
                  </a:cubicBezTo>
                  <a:cubicBezTo>
                    <a:pt x="38341" y="430"/>
                    <a:pt x="38115" y="362"/>
                    <a:pt x="37864" y="267"/>
                  </a:cubicBezTo>
                  <a:cubicBezTo>
                    <a:pt x="37749" y="229"/>
                    <a:pt x="37596" y="152"/>
                    <a:pt x="37519" y="152"/>
                  </a:cubicBezTo>
                  <a:cubicBezTo>
                    <a:pt x="37343" y="208"/>
                    <a:pt x="37167" y="228"/>
                    <a:pt x="36990" y="228"/>
                  </a:cubicBezTo>
                  <a:cubicBezTo>
                    <a:pt x="36568" y="228"/>
                    <a:pt x="36146" y="115"/>
                    <a:pt x="35723" y="115"/>
                  </a:cubicBezTo>
                  <a:cubicBezTo>
                    <a:pt x="35595" y="115"/>
                    <a:pt x="35467" y="125"/>
                    <a:pt x="35339" y="152"/>
                  </a:cubicBezTo>
                  <a:cubicBezTo>
                    <a:pt x="35328" y="164"/>
                    <a:pt x="35314" y="168"/>
                    <a:pt x="35298" y="168"/>
                  </a:cubicBezTo>
                  <a:cubicBezTo>
                    <a:pt x="35260" y="168"/>
                    <a:pt x="35214" y="141"/>
                    <a:pt x="35186" y="114"/>
                  </a:cubicBezTo>
                  <a:cubicBezTo>
                    <a:pt x="35110" y="114"/>
                    <a:pt x="34039" y="114"/>
                    <a:pt x="33963" y="152"/>
                  </a:cubicBezTo>
                  <a:cubicBezTo>
                    <a:pt x="33886" y="152"/>
                    <a:pt x="33810" y="169"/>
                    <a:pt x="33744" y="169"/>
                  </a:cubicBezTo>
                  <a:cubicBezTo>
                    <a:pt x="33712" y="169"/>
                    <a:pt x="33682" y="165"/>
                    <a:pt x="33657" y="152"/>
                  </a:cubicBezTo>
                  <a:cubicBezTo>
                    <a:pt x="33462" y="39"/>
                    <a:pt x="33267" y="1"/>
                    <a:pt x="33072" y="1"/>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114;p15">
              <a:extLst>
                <a:ext uri="{FF2B5EF4-FFF2-40B4-BE49-F238E27FC236}">
                  <a16:creationId xmlns="" xmlns:a16="http://schemas.microsoft.com/office/drawing/2014/main" id="{DFA6FCB7-5843-4EDB-974B-CB0DD60D6AA3}"/>
                </a:ext>
              </a:extLst>
            </p:cNvPr>
            <p:cNvSpPr/>
            <p:nvPr/>
          </p:nvSpPr>
          <p:spPr>
            <a:xfrm>
              <a:off x="2348143" y="2703443"/>
              <a:ext cx="10710" cy="8576"/>
            </a:xfrm>
            <a:custGeom>
              <a:avLst/>
              <a:gdLst/>
              <a:ahLst/>
              <a:cxnLst/>
              <a:rect l="l" t="t" r="r" b="b"/>
              <a:pathLst>
                <a:path w="522" h="418" extrusionOk="0">
                  <a:moveTo>
                    <a:pt x="161" y="0"/>
                  </a:moveTo>
                  <a:cubicBezTo>
                    <a:pt x="69" y="0"/>
                    <a:pt x="0" y="31"/>
                    <a:pt x="25" y="201"/>
                  </a:cubicBezTo>
                  <a:cubicBezTo>
                    <a:pt x="114" y="321"/>
                    <a:pt x="204" y="417"/>
                    <a:pt x="330" y="417"/>
                  </a:cubicBezTo>
                  <a:cubicBezTo>
                    <a:pt x="365" y="417"/>
                    <a:pt x="403" y="409"/>
                    <a:pt x="445" y="393"/>
                  </a:cubicBezTo>
                  <a:cubicBezTo>
                    <a:pt x="522" y="201"/>
                    <a:pt x="522" y="48"/>
                    <a:pt x="331" y="10"/>
                  </a:cubicBezTo>
                  <a:cubicBezTo>
                    <a:pt x="275" y="10"/>
                    <a:pt x="214" y="0"/>
                    <a:pt x="161" y="0"/>
                  </a:cubicBezTo>
                  <a:close/>
                </a:path>
              </a:pathLst>
            </a:custGeom>
            <a:solidFill>
              <a:srgbClr val="212E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115;p15">
              <a:extLst>
                <a:ext uri="{FF2B5EF4-FFF2-40B4-BE49-F238E27FC236}">
                  <a16:creationId xmlns="" xmlns:a16="http://schemas.microsoft.com/office/drawing/2014/main" id="{5C1B8974-35E8-42DA-AB08-ED42EEF23A11}"/>
                </a:ext>
              </a:extLst>
            </p:cNvPr>
            <p:cNvSpPr/>
            <p:nvPr/>
          </p:nvSpPr>
          <p:spPr>
            <a:xfrm>
              <a:off x="-4701" y="897390"/>
              <a:ext cx="948729" cy="1020581"/>
            </a:xfrm>
            <a:custGeom>
              <a:avLst/>
              <a:gdLst/>
              <a:ahLst/>
              <a:cxnLst/>
              <a:rect l="l" t="t" r="r" b="b"/>
              <a:pathLst>
                <a:path w="46240" h="49742" extrusionOk="0">
                  <a:moveTo>
                    <a:pt x="21173" y="0"/>
                  </a:moveTo>
                  <a:cubicBezTo>
                    <a:pt x="20593" y="0"/>
                    <a:pt x="20014" y="222"/>
                    <a:pt x="19434" y="222"/>
                  </a:cubicBezTo>
                  <a:cubicBezTo>
                    <a:pt x="19305" y="222"/>
                    <a:pt x="19176" y="211"/>
                    <a:pt x="19046" y="184"/>
                  </a:cubicBezTo>
                  <a:cubicBezTo>
                    <a:pt x="18473" y="452"/>
                    <a:pt x="17823" y="490"/>
                    <a:pt x="17211" y="681"/>
                  </a:cubicBezTo>
                  <a:cubicBezTo>
                    <a:pt x="16713" y="873"/>
                    <a:pt x="16102" y="758"/>
                    <a:pt x="15604" y="1064"/>
                  </a:cubicBezTo>
                  <a:cubicBezTo>
                    <a:pt x="14457" y="1064"/>
                    <a:pt x="13386" y="1561"/>
                    <a:pt x="12392" y="2020"/>
                  </a:cubicBezTo>
                  <a:cubicBezTo>
                    <a:pt x="11436" y="2441"/>
                    <a:pt x="10479" y="2938"/>
                    <a:pt x="9638" y="3550"/>
                  </a:cubicBezTo>
                  <a:cubicBezTo>
                    <a:pt x="9256" y="3817"/>
                    <a:pt x="8758" y="3932"/>
                    <a:pt x="8414" y="4238"/>
                  </a:cubicBezTo>
                  <a:cubicBezTo>
                    <a:pt x="7879" y="4659"/>
                    <a:pt x="7305" y="5041"/>
                    <a:pt x="6846" y="5577"/>
                  </a:cubicBezTo>
                  <a:cubicBezTo>
                    <a:pt x="6693" y="5768"/>
                    <a:pt x="6425" y="5845"/>
                    <a:pt x="6349" y="6112"/>
                  </a:cubicBezTo>
                  <a:cubicBezTo>
                    <a:pt x="6234" y="6380"/>
                    <a:pt x="5928" y="6265"/>
                    <a:pt x="5775" y="6456"/>
                  </a:cubicBezTo>
                  <a:cubicBezTo>
                    <a:pt x="5431" y="6801"/>
                    <a:pt x="4934" y="7068"/>
                    <a:pt x="4704" y="7451"/>
                  </a:cubicBezTo>
                  <a:cubicBezTo>
                    <a:pt x="4437" y="7833"/>
                    <a:pt x="3901" y="7986"/>
                    <a:pt x="3786" y="8483"/>
                  </a:cubicBezTo>
                  <a:cubicBezTo>
                    <a:pt x="3786" y="8514"/>
                    <a:pt x="3711" y="8570"/>
                    <a:pt x="3662" y="8570"/>
                  </a:cubicBezTo>
                  <a:cubicBezTo>
                    <a:pt x="3651" y="8570"/>
                    <a:pt x="3641" y="8567"/>
                    <a:pt x="3633" y="8560"/>
                  </a:cubicBezTo>
                  <a:cubicBezTo>
                    <a:pt x="3563" y="8525"/>
                    <a:pt x="3507" y="8510"/>
                    <a:pt x="3462" y="8510"/>
                  </a:cubicBezTo>
                  <a:cubicBezTo>
                    <a:pt x="3308" y="8510"/>
                    <a:pt x="3272" y="8680"/>
                    <a:pt x="3213" y="8828"/>
                  </a:cubicBezTo>
                  <a:cubicBezTo>
                    <a:pt x="2983" y="9248"/>
                    <a:pt x="2945" y="9784"/>
                    <a:pt x="2409" y="9975"/>
                  </a:cubicBezTo>
                  <a:cubicBezTo>
                    <a:pt x="2333" y="10013"/>
                    <a:pt x="2257" y="10166"/>
                    <a:pt x="2257" y="10243"/>
                  </a:cubicBezTo>
                  <a:cubicBezTo>
                    <a:pt x="2180" y="10549"/>
                    <a:pt x="2257" y="10931"/>
                    <a:pt x="1759" y="10931"/>
                  </a:cubicBezTo>
                  <a:cubicBezTo>
                    <a:pt x="1798" y="11314"/>
                    <a:pt x="1453" y="11390"/>
                    <a:pt x="1262" y="11581"/>
                  </a:cubicBezTo>
                  <a:cubicBezTo>
                    <a:pt x="1300" y="11734"/>
                    <a:pt x="1300" y="11849"/>
                    <a:pt x="1339" y="12002"/>
                  </a:cubicBezTo>
                  <a:cubicBezTo>
                    <a:pt x="1224" y="12079"/>
                    <a:pt x="1109" y="12117"/>
                    <a:pt x="994" y="12155"/>
                  </a:cubicBezTo>
                  <a:cubicBezTo>
                    <a:pt x="994" y="12308"/>
                    <a:pt x="1033" y="12461"/>
                    <a:pt x="1033" y="12652"/>
                  </a:cubicBezTo>
                  <a:cubicBezTo>
                    <a:pt x="727" y="12652"/>
                    <a:pt x="535" y="12767"/>
                    <a:pt x="497" y="13111"/>
                  </a:cubicBezTo>
                  <a:cubicBezTo>
                    <a:pt x="459" y="13341"/>
                    <a:pt x="421" y="13570"/>
                    <a:pt x="306" y="13723"/>
                  </a:cubicBezTo>
                  <a:cubicBezTo>
                    <a:pt x="191" y="13914"/>
                    <a:pt x="76" y="14067"/>
                    <a:pt x="0" y="14220"/>
                  </a:cubicBezTo>
                  <a:lnTo>
                    <a:pt x="0" y="34606"/>
                  </a:lnTo>
                  <a:cubicBezTo>
                    <a:pt x="153" y="34950"/>
                    <a:pt x="344" y="35294"/>
                    <a:pt x="268" y="35715"/>
                  </a:cubicBezTo>
                  <a:cubicBezTo>
                    <a:pt x="459" y="35868"/>
                    <a:pt x="688" y="36021"/>
                    <a:pt x="688" y="36135"/>
                  </a:cubicBezTo>
                  <a:cubicBezTo>
                    <a:pt x="650" y="36594"/>
                    <a:pt x="1109" y="36862"/>
                    <a:pt x="1147" y="37283"/>
                  </a:cubicBezTo>
                  <a:cubicBezTo>
                    <a:pt x="1147" y="37474"/>
                    <a:pt x="1377" y="37665"/>
                    <a:pt x="1568" y="37818"/>
                  </a:cubicBezTo>
                  <a:cubicBezTo>
                    <a:pt x="1759" y="38009"/>
                    <a:pt x="1989" y="38162"/>
                    <a:pt x="1989" y="38468"/>
                  </a:cubicBezTo>
                  <a:cubicBezTo>
                    <a:pt x="1989" y="38621"/>
                    <a:pt x="2104" y="38736"/>
                    <a:pt x="2218" y="38851"/>
                  </a:cubicBezTo>
                  <a:cubicBezTo>
                    <a:pt x="2257" y="38966"/>
                    <a:pt x="2371" y="39042"/>
                    <a:pt x="2409" y="39119"/>
                  </a:cubicBezTo>
                  <a:cubicBezTo>
                    <a:pt x="2639" y="39501"/>
                    <a:pt x="2830" y="39883"/>
                    <a:pt x="3060" y="40266"/>
                  </a:cubicBezTo>
                  <a:cubicBezTo>
                    <a:pt x="3213" y="40534"/>
                    <a:pt x="3404" y="40763"/>
                    <a:pt x="3595" y="40993"/>
                  </a:cubicBezTo>
                  <a:cubicBezTo>
                    <a:pt x="3748" y="41184"/>
                    <a:pt x="4092" y="41375"/>
                    <a:pt x="4092" y="41566"/>
                  </a:cubicBezTo>
                  <a:cubicBezTo>
                    <a:pt x="4131" y="41987"/>
                    <a:pt x="4590" y="41872"/>
                    <a:pt x="4704" y="42102"/>
                  </a:cubicBezTo>
                  <a:cubicBezTo>
                    <a:pt x="4743" y="42178"/>
                    <a:pt x="4781" y="42216"/>
                    <a:pt x="4819" y="42293"/>
                  </a:cubicBezTo>
                  <a:cubicBezTo>
                    <a:pt x="5393" y="43364"/>
                    <a:pt x="6502" y="43899"/>
                    <a:pt x="7343" y="44664"/>
                  </a:cubicBezTo>
                  <a:cubicBezTo>
                    <a:pt x="7458" y="44779"/>
                    <a:pt x="7726" y="44626"/>
                    <a:pt x="7764" y="44970"/>
                  </a:cubicBezTo>
                  <a:cubicBezTo>
                    <a:pt x="7764" y="45047"/>
                    <a:pt x="8146" y="45085"/>
                    <a:pt x="8338" y="45200"/>
                  </a:cubicBezTo>
                  <a:cubicBezTo>
                    <a:pt x="9179" y="45735"/>
                    <a:pt x="10059" y="46271"/>
                    <a:pt x="10938" y="46768"/>
                  </a:cubicBezTo>
                  <a:cubicBezTo>
                    <a:pt x="11780" y="47265"/>
                    <a:pt x="12698" y="47647"/>
                    <a:pt x="13539" y="48145"/>
                  </a:cubicBezTo>
                  <a:cubicBezTo>
                    <a:pt x="14036" y="48489"/>
                    <a:pt x="14686" y="48451"/>
                    <a:pt x="15222" y="48795"/>
                  </a:cubicBezTo>
                  <a:cubicBezTo>
                    <a:pt x="15566" y="48986"/>
                    <a:pt x="16063" y="49024"/>
                    <a:pt x="16484" y="49063"/>
                  </a:cubicBezTo>
                  <a:cubicBezTo>
                    <a:pt x="16905" y="49139"/>
                    <a:pt x="17325" y="49139"/>
                    <a:pt x="17746" y="49139"/>
                  </a:cubicBezTo>
                  <a:cubicBezTo>
                    <a:pt x="18090" y="49177"/>
                    <a:pt x="18435" y="49369"/>
                    <a:pt x="18779" y="49407"/>
                  </a:cubicBezTo>
                  <a:cubicBezTo>
                    <a:pt x="19582" y="49521"/>
                    <a:pt x="20423" y="49330"/>
                    <a:pt x="21188" y="49674"/>
                  </a:cubicBezTo>
                  <a:cubicBezTo>
                    <a:pt x="21409" y="49601"/>
                    <a:pt x="21624" y="49578"/>
                    <a:pt x="21835" y="49578"/>
                  </a:cubicBezTo>
                  <a:cubicBezTo>
                    <a:pt x="22174" y="49578"/>
                    <a:pt x="22503" y="49636"/>
                    <a:pt x="22833" y="49636"/>
                  </a:cubicBezTo>
                  <a:cubicBezTo>
                    <a:pt x="22919" y="49630"/>
                    <a:pt x="23005" y="49628"/>
                    <a:pt x="23092" y="49628"/>
                  </a:cubicBezTo>
                  <a:cubicBezTo>
                    <a:pt x="23429" y="49628"/>
                    <a:pt x="23766" y="49663"/>
                    <a:pt x="24104" y="49663"/>
                  </a:cubicBezTo>
                  <a:cubicBezTo>
                    <a:pt x="24254" y="49663"/>
                    <a:pt x="24404" y="49656"/>
                    <a:pt x="24554" y="49636"/>
                  </a:cubicBezTo>
                  <a:cubicBezTo>
                    <a:pt x="24724" y="49615"/>
                    <a:pt x="24918" y="49558"/>
                    <a:pt x="25110" y="49558"/>
                  </a:cubicBezTo>
                  <a:cubicBezTo>
                    <a:pt x="25262" y="49558"/>
                    <a:pt x="25413" y="49594"/>
                    <a:pt x="25548" y="49713"/>
                  </a:cubicBezTo>
                  <a:cubicBezTo>
                    <a:pt x="25567" y="49732"/>
                    <a:pt x="25615" y="49741"/>
                    <a:pt x="25658" y="49741"/>
                  </a:cubicBezTo>
                  <a:cubicBezTo>
                    <a:pt x="25701" y="49741"/>
                    <a:pt x="25740" y="49732"/>
                    <a:pt x="25740" y="49713"/>
                  </a:cubicBezTo>
                  <a:cubicBezTo>
                    <a:pt x="25873" y="49541"/>
                    <a:pt x="26026" y="49493"/>
                    <a:pt x="26189" y="49493"/>
                  </a:cubicBezTo>
                  <a:cubicBezTo>
                    <a:pt x="26351" y="49493"/>
                    <a:pt x="26524" y="49541"/>
                    <a:pt x="26696" y="49560"/>
                  </a:cubicBezTo>
                  <a:cubicBezTo>
                    <a:pt x="26810" y="49560"/>
                    <a:pt x="27040" y="49521"/>
                    <a:pt x="27078" y="49445"/>
                  </a:cubicBezTo>
                  <a:cubicBezTo>
                    <a:pt x="27308" y="49063"/>
                    <a:pt x="27690" y="49177"/>
                    <a:pt x="27996" y="49101"/>
                  </a:cubicBezTo>
                  <a:cubicBezTo>
                    <a:pt x="28011" y="49097"/>
                    <a:pt x="28026" y="49095"/>
                    <a:pt x="28041" y="49095"/>
                  </a:cubicBezTo>
                  <a:cubicBezTo>
                    <a:pt x="28108" y="49095"/>
                    <a:pt x="28173" y="49125"/>
                    <a:pt x="28235" y="49125"/>
                  </a:cubicBezTo>
                  <a:cubicBezTo>
                    <a:pt x="28301" y="49125"/>
                    <a:pt x="28363" y="49091"/>
                    <a:pt x="28417" y="48948"/>
                  </a:cubicBezTo>
                  <a:cubicBezTo>
                    <a:pt x="28447" y="48878"/>
                    <a:pt x="28479" y="48853"/>
                    <a:pt x="28514" y="48853"/>
                  </a:cubicBezTo>
                  <a:cubicBezTo>
                    <a:pt x="28613" y="48853"/>
                    <a:pt x="28734" y="49063"/>
                    <a:pt x="28876" y="49063"/>
                  </a:cubicBezTo>
                  <a:cubicBezTo>
                    <a:pt x="28914" y="49063"/>
                    <a:pt x="28952" y="49024"/>
                    <a:pt x="28990" y="48986"/>
                  </a:cubicBezTo>
                  <a:cubicBezTo>
                    <a:pt x="29373" y="48718"/>
                    <a:pt x="29832" y="48680"/>
                    <a:pt x="30253" y="48565"/>
                  </a:cubicBezTo>
                  <a:cubicBezTo>
                    <a:pt x="30597" y="48489"/>
                    <a:pt x="31056" y="48604"/>
                    <a:pt x="31285" y="48145"/>
                  </a:cubicBezTo>
                  <a:cubicBezTo>
                    <a:pt x="31314" y="48149"/>
                    <a:pt x="31343" y="48152"/>
                    <a:pt x="31371" y="48152"/>
                  </a:cubicBezTo>
                  <a:cubicBezTo>
                    <a:pt x="31709" y="48152"/>
                    <a:pt x="31969" y="47822"/>
                    <a:pt x="32289" y="47822"/>
                  </a:cubicBezTo>
                  <a:cubicBezTo>
                    <a:pt x="32359" y="47822"/>
                    <a:pt x="32432" y="47838"/>
                    <a:pt x="32509" y="47877"/>
                  </a:cubicBezTo>
                  <a:cubicBezTo>
                    <a:pt x="32531" y="47888"/>
                    <a:pt x="32557" y="47893"/>
                    <a:pt x="32583" y="47893"/>
                  </a:cubicBezTo>
                  <a:cubicBezTo>
                    <a:pt x="32646" y="47893"/>
                    <a:pt x="32712" y="47866"/>
                    <a:pt x="32739" y="47839"/>
                  </a:cubicBezTo>
                  <a:cubicBezTo>
                    <a:pt x="32968" y="47494"/>
                    <a:pt x="33350" y="47533"/>
                    <a:pt x="33656" y="47418"/>
                  </a:cubicBezTo>
                  <a:cubicBezTo>
                    <a:pt x="33848" y="47380"/>
                    <a:pt x="34001" y="47150"/>
                    <a:pt x="34192" y="47112"/>
                  </a:cubicBezTo>
                  <a:cubicBezTo>
                    <a:pt x="34536" y="47074"/>
                    <a:pt x="34842" y="46997"/>
                    <a:pt x="34957" y="46653"/>
                  </a:cubicBezTo>
                  <a:cubicBezTo>
                    <a:pt x="34957" y="46577"/>
                    <a:pt x="35072" y="46538"/>
                    <a:pt x="35148" y="46538"/>
                  </a:cubicBezTo>
                  <a:cubicBezTo>
                    <a:pt x="35215" y="46563"/>
                    <a:pt x="35276" y="46573"/>
                    <a:pt x="35332" y="46573"/>
                  </a:cubicBezTo>
                  <a:cubicBezTo>
                    <a:pt x="35629" y="46573"/>
                    <a:pt x="35784" y="46272"/>
                    <a:pt x="35913" y="46079"/>
                  </a:cubicBezTo>
                  <a:cubicBezTo>
                    <a:pt x="36066" y="45812"/>
                    <a:pt x="36334" y="45659"/>
                    <a:pt x="36563" y="45506"/>
                  </a:cubicBezTo>
                  <a:cubicBezTo>
                    <a:pt x="36907" y="45238"/>
                    <a:pt x="37213" y="45008"/>
                    <a:pt x="37519" y="44741"/>
                  </a:cubicBezTo>
                  <a:cubicBezTo>
                    <a:pt x="37634" y="44626"/>
                    <a:pt x="37672" y="44397"/>
                    <a:pt x="37825" y="44320"/>
                  </a:cubicBezTo>
                  <a:cubicBezTo>
                    <a:pt x="38590" y="43823"/>
                    <a:pt x="39240" y="43173"/>
                    <a:pt x="39929" y="42522"/>
                  </a:cubicBezTo>
                  <a:cubicBezTo>
                    <a:pt x="40235" y="42216"/>
                    <a:pt x="40617" y="41949"/>
                    <a:pt x="40847" y="41605"/>
                  </a:cubicBezTo>
                  <a:cubicBezTo>
                    <a:pt x="41191" y="41031"/>
                    <a:pt x="41612" y="40534"/>
                    <a:pt x="41918" y="39960"/>
                  </a:cubicBezTo>
                  <a:cubicBezTo>
                    <a:pt x="42377" y="39195"/>
                    <a:pt x="42797" y="38468"/>
                    <a:pt x="43141" y="37627"/>
                  </a:cubicBezTo>
                  <a:cubicBezTo>
                    <a:pt x="43256" y="37397"/>
                    <a:pt x="43371" y="37206"/>
                    <a:pt x="43486" y="36977"/>
                  </a:cubicBezTo>
                  <a:cubicBezTo>
                    <a:pt x="43600" y="36747"/>
                    <a:pt x="43562" y="36480"/>
                    <a:pt x="43868" y="36327"/>
                  </a:cubicBezTo>
                  <a:cubicBezTo>
                    <a:pt x="44021" y="36212"/>
                    <a:pt x="43983" y="35868"/>
                    <a:pt x="44098" y="35638"/>
                  </a:cubicBezTo>
                  <a:cubicBezTo>
                    <a:pt x="44327" y="35026"/>
                    <a:pt x="44633" y="34453"/>
                    <a:pt x="44824" y="33841"/>
                  </a:cubicBezTo>
                  <a:cubicBezTo>
                    <a:pt x="44939" y="33496"/>
                    <a:pt x="45130" y="33152"/>
                    <a:pt x="44977" y="32731"/>
                  </a:cubicBezTo>
                  <a:cubicBezTo>
                    <a:pt x="44901" y="32540"/>
                    <a:pt x="45016" y="32158"/>
                    <a:pt x="45168" y="32043"/>
                  </a:cubicBezTo>
                  <a:cubicBezTo>
                    <a:pt x="45398" y="31890"/>
                    <a:pt x="45360" y="31775"/>
                    <a:pt x="45398" y="31584"/>
                  </a:cubicBezTo>
                  <a:cubicBezTo>
                    <a:pt x="45513" y="31087"/>
                    <a:pt x="45360" y="30551"/>
                    <a:pt x="45551" y="30092"/>
                  </a:cubicBezTo>
                  <a:cubicBezTo>
                    <a:pt x="45627" y="29901"/>
                    <a:pt x="45742" y="29672"/>
                    <a:pt x="45742" y="29481"/>
                  </a:cubicBezTo>
                  <a:cubicBezTo>
                    <a:pt x="45704" y="28830"/>
                    <a:pt x="45704" y="28180"/>
                    <a:pt x="45972" y="27530"/>
                  </a:cubicBezTo>
                  <a:cubicBezTo>
                    <a:pt x="46048" y="27301"/>
                    <a:pt x="46125" y="26956"/>
                    <a:pt x="46048" y="26803"/>
                  </a:cubicBezTo>
                  <a:cubicBezTo>
                    <a:pt x="45857" y="26230"/>
                    <a:pt x="46125" y="25694"/>
                    <a:pt x="46125" y="25121"/>
                  </a:cubicBezTo>
                  <a:cubicBezTo>
                    <a:pt x="46125" y="24738"/>
                    <a:pt x="46239" y="24279"/>
                    <a:pt x="46086" y="23935"/>
                  </a:cubicBezTo>
                  <a:cubicBezTo>
                    <a:pt x="45895" y="23476"/>
                    <a:pt x="45895" y="23093"/>
                    <a:pt x="45972" y="22596"/>
                  </a:cubicBezTo>
                  <a:cubicBezTo>
                    <a:pt x="46010" y="22367"/>
                    <a:pt x="46163" y="22099"/>
                    <a:pt x="45972" y="21793"/>
                  </a:cubicBezTo>
                  <a:cubicBezTo>
                    <a:pt x="45895" y="21678"/>
                    <a:pt x="45933" y="21449"/>
                    <a:pt x="45933" y="21296"/>
                  </a:cubicBezTo>
                  <a:cubicBezTo>
                    <a:pt x="45895" y="21028"/>
                    <a:pt x="45895" y="20799"/>
                    <a:pt x="45857" y="20569"/>
                  </a:cubicBezTo>
                  <a:cubicBezTo>
                    <a:pt x="45780" y="20072"/>
                    <a:pt x="45589" y="19613"/>
                    <a:pt x="45589" y="19154"/>
                  </a:cubicBezTo>
                  <a:cubicBezTo>
                    <a:pt x="45589" y="18886"/>
                    <a:pt x="45627" y="18733"/>
                    <a:pt x="45398" y="18466"/>
                  </a:cubicBezTo>
                  <a:cubicBezTo>
                    <a:pt x="45207" y="18236"/>
                    <a:pt x="45207" y="17854"/>
                    <a:pt x="45130" y="17510"/>
                  </a:cubicBezTo>
                  <a:cubicBezTo>
                    <a:pt x="44901" y="16745"/>
                    <a:pt x="44365" y="16056"/>
                    <a:pt x="44289" y="15215"/>
                  </a:cubicBezTo>
                  <a:cubicBezTo>
                    <a:pt x="44289" y="15177"/>
                    <a:pt x="44251" y="15100"/>
                    <a:pt x="44212" y="15100"/>
                  </a:cubicBezTo>
                  <a:cubicBezTo>
                    <a:pt x="43868" y="14947"/>
                    <a:pt x="43906" y="14603"/>
                    <a:pt x="43792" y="14335"/>
                  </a:cubicBezTo>
                  <a:cubicBezTo>
                    <a:pt x="43639" y="13953"/>
                    <a:pt x="43524" y="13455"/>
                    <a:pt x="43256" y="13226"/>
                  </a:cubicBezTo>
                  <a:cubicBezTo>
                    <a:pt x="42721" y="12767"/>
                    <a:pt x="42874" y="12040"/>
                    <a:pt x="42338" y="11620"/>
                  </a:cubicBezTo>
                  <a:cubicBezTo>
                    <a:pt x="42224" y="11543"/>
                    <a:pt x="42300" y="11199"/>
                    <a:pt x="42185" y="11122"/>
                  </a:cubicBezTo>
                  <a:cubicBezTo>
                    <a:pt x="41497" y="10549"/>
                    <a:pt x="41038" y="9860"/>
                    <a:pt x="40541" y="9172"/>
                  </a:cubicBezTo>
                  <a:cubicBezTo>
                    <a:pt x="40311" y="8828"/>
                    <a:pt x="39967" y="8522"/>
                    <a:pt x="39661" y="8216"/>
                  </a:cubicBezTo>
                  <a:cubicBezTo>
                    <a:pt x="39393" y="7910"/>
                    <a:pt x="39164" y="7566"/>
                    <a:pt x="38858" y="7260"/>
                  </a:cubicBezTo>
                  <a:cubicBezTo>
                    <a:pt x="38284" y="6648"/>
                    <a:pt x="37787" y="6036"/>
                    <a:pt x="37099" y="5539"/>
                  </a:cubicBezTo>
                  <a:cubicBezTo>
                    <a:pt x="36793" y="5309"/>
                    <a:pt x="36487" y="5118"/>
                    <a:pt x="36181" y="4888"/>
                  </a:cubicBezTo>
                  <a:cubicBezTo>
                    <a:pt x="35875" y="4659"/>
                    <a:pt x="35607" y="4429"/>
                    <a:pt x="35339" y="4200"/>
                  </a:cubicBezTo>
                  <a:cubicBezTo>
                    <a:pt x="35225" y="4123"/>
                    <a:pt x="35110" y="4047"/>
                    <a:pt x="34995" y="4009"/>
                  </a:cubicBezTo>
                  <a:cubicBezTo>
                    <a:pt x="34766" y="3932"/>
                    <a:pt x="34498" y="4009"/>
                    <a:pt x="34345" y="3741"/>
                  </a:cubicBezTo>
                  <a:cubicBezTo>
                    <a:pt x="34230" y="3588"/>
                    <a:pt x="33924" y="3779"/>
                    <a:pt x="33848" y="3435"/>
                  </a:cubicBezTo>
                  <a:cubicBezTo>
                    <a:pt x="33809" y="3282"/>
                    <a:pt x="33389" y="3244"/>
                    <a:pt x="33159" y="3129"/>
                  </a:cubicBezTo>
                  <a:cubicBezTo>
                    <a:pt x="33016" y="3058"/>
                    <a:pt x="32907" y="2819"/>
                    <a:pt x="32831" y="2819"/>
                  </a:cubicBezTo>
                  <a:cubicBezTo>
                    <a:pt x="32825" y="2819"/>
                    <a:pt x="32820" y="2821"/>
                    <a:pt x="32815" y="2823"/>
                  </a:cubicBezTo>
                  <a:cubicBezTo>
                    <a:pt x="32745" y="2842"/>
                    <a:pt x="32681" y="2851"/>
                    <a:pt x="32623" y="2851"/>
                  </a:cubicBezTo>
                  <a:cubicBezTo>
                    <a:pt x="32330" y="2851"/>
                    <a:pt x="32165" y="2638"/>
                    <a:pt x="31974" y="2479"/>
                  </a:cubicBezTo>
                  <a:cubicBezTo>
                    <a:pt x="31782" y="2326"/>
                    <a:pt x="31553" y="2249"/>
                    <a:pt x="31323" y="2173"/>
                  </a:cubicBezTo>
                  <a:cubicBezTo>
                    <a:pt x="30903" y="2020"/>
                    <a:pt x="30444" y="1982"/>
                    <a:pt x="30061" y="1829"/>
                  </a:cubicBezTo>
                  <a:cubicBezTo>
                    <a:pt x="29794" y="1714"/>
                    <a:pt x="29526" y="1523"/>
                    <a:pt x="29143" y="1446"/>
                  </a:cubicBezTo>
                  <a:cubicBezTo>
                    <a:pt x="28608" y="1370"/>
                    <a:pt x="28073" y="1140"/>
                    <a:pt x="27499" y="949"/>
                  </a:cubicBezTo>
                  <a:cubicBezTo>
                    <a:pt x="27002" y="796"/>
                    <a:pt x="26390" y="949"/>
                    <a:pt x="25893" y="528"/>
                  </a:cubicBezTo>
                  <a:cubicBezTo>
                    <a:pt x="25867" y="528"/>
                    <a:pt x="25808" y="511"/>
                    <a:pt x="25759" y="511"/>
                  </a:cubicBezTo>
                  <a:cubicBezTo>
                    <a:pt x="25735" y="511"/>
                    <a:pt x="25714" y="516"/>
                    <a:pt x="25701" y="528"/>
                  </a:cubicBezTo>
                  <a:cubicBezTo>
                    <a:pt x="25622" y="581"/>
                    <a:pt x="25547" y="602"/>
                    <a:pt x="25476" y="602"/>
                  </a:cubicBezTo>
                  <a:cubicBezTo>
                    <a:pt x="25340" y="602"/>
                    <a:pt x="25215" y="527"/>
                    <a:pt x="25089" y="452"/>
                  </a:cubicBezTo>
                  <a:cubicBezTo>
                    <a:pt x="24783" y="375"/>
                    <a:pt x="24477" y="261"/>
                    <a:pt x="24171" y="222"/>
                  </a:cubicBezTo>
                  <a:cubicBezTo>
                    <a:pt x="23865" y="222"/>
                    <a:pt x="23560" y="271"/>
                    <a:pt x="23254" y="271"/>
                  </a:cubicBezTo>
                  <a:cubicBezTo>
                    <a:pt x="23177" y="271"/>
                    <a:pt x="23101" y="268"/>
                    <a:pt x="23024" y="261"/>
                  </a:cubicBezTo>
                  <a:cubicBezTo>
                    <a:pt x="22705" y="202"/>
                    <a:pt x="22407" y="56"/>
                    <a:pt x="22098" y="56"/>
                  </a:cubicBezTo>
                  <a:cubicBezTo>
                    <a:pt x="22000" y="56"/>
                    <a:pt x="21901" y="71"/>
                    <a:pt x="21800" y="108"/>
                  </a:cubicBezTo>
                  <a:cubicBezTo>
                    <a:pt x="21591" y="29"/>
                    <a:pt x="21382" y="0"/>
                    <a:pt x="21173" y="0"/>
                  </a:cubicBezTo>
                  <a:close/>
                </a:path>
              </a:pathLst>
            </a:custGeom>
            <a:solidFill>
              <a:srgbClr val="6C16E1">
                <a:alpha val="363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116;p15">
              <a:extLst>
                <a:ext uri="{FF2B5EF4-FFF2-40B4-BE49-F238E27FC236}">
                  <a16:creationId xmlns="" xmlns:a16="http://schemas.microsoft.com/office/drawing/2014/main" id="{CD79E2C7-42B9-42FD-ACFF-A6E991F74EE2}"/>
                </a:ext>
              </a:extLst>
            </p:cNvPr>
            <p:cNvSpPr/>
            <p:nvPr/>
          </p:nvSpPr>
          <p:spPr>
            <a:xfrm>
              <a:off x="945567" y="2067236"/>
              <a:ext cx="821" cy="800"/>
            </a:xfrm>
            <a:custGeom>
              <a:avLst/>
              <a:gdLst/>
              <a:ahLst/>
              <a:cxnLst/>
              <a:rect l="l" t="t" r="r" b="b"/>
              <a:pathLst>
                <a:path w="40" h="39" extrusionOk="0">
                  <a:moveTo>
                    <a:pt x="1" y="1"/>
                  </a:moveTo>
                  <a:cubicBezTo>
                    <a:pt x="1" y="1"/>
                    <a:pt x="1" y="39"/>
                    <a:pt x="1" y="39"/>
                  </a:cubicBezTo>
                  <a:cubicBezTo>
                    <a:pt x="39" y="39"/>
                    <a:pt x="1" y="1"/>
                    <a:pt x="1" y="1"/>
                  </a:cubicBezTo>
                  <a:close/>
                </a:path>
              </a:pathLst>
            </a:custGeom>
            <a:solidFill>
              <a:srgbClr val="222F3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118;p15">
              <a:extLst>
                <a:ext uri="{FF2B5EF4-FFF2-40B4-BE49-F238E27FC236}">
                  <a16:creationId xmlns="" xmlns:a16="http://schemas.microsoft.com/office/drawing/2014/main" id="{FFC7C0C0-67FB-4DA0-8B87-ADDDB55E2F87}"/>
                </a:ext>
              </a:extLst>
            </p:cNvPr>
            <p:cNvSpPr/>
            <p:nvPr/>
          </p:nvSpPr>
          <p:spPr>
            <a:xfrm>
              <a:off x="2530523" y="1825698"/>
              <a:ext cx="311955" cy="432359"/>
            </a:xfrm>
            <a:custGeom>
              <a:avLst/>
              <a:gdLst/>
              <a:ahLst/>
              <a:cxnLst/>
              <a:rect l="l" t="t" r="r" b="b"/>
              <a:pathLst>
                <a:path w="12426" h="17222" extrusionOk="0">
                  <a:moveTo>
                    <a:pt x="6213" y="3388"/>
                  </a:moveTo>
                  <a:cubicBezTo>
                    <a:pt x="7354" y="3388"/>
                    <a:pt x="8384" y="4074"/>
                    <a:pt x="8821" y="5131"/>
                  </a:cubicBezTo>
                  <a:cubicBezTo>
                    <a:pt x="9257" y="6185"/>
                    <a:pt x="9016" y="7399"/>
                    <a:pt x="8206" y="8206"/>
                  </a:cubicBezTo>
                  <a:cubicBezTo>
                    <a:pt x="7666" y="8748"/>
                    <a:pt x="6945" y="9035"/>
                    <a:pt x="6210" y="9035"/>
                  </a:cubicBezTo>
                  <a:cubicBezTo>
                    <a:pt x="5847" y="9035"/>
                    <a:pt x="5481" y="8965"/>
                    <a:pt x="5132" y="8820"/>
                  </a:cubicBezTo>
                  <a:cubicBezTo>
                    <a:pt x="4075" y="8383"/>
                    <a:pt x="3388" y="7354"/>
                    <a:pt x="3388" y="6212"/>
                  </a:cubicBezTo>
                  <a:cubicBezTo>
                    <a:pt x="3391" y="4652"/>
                    <a:pt x="4653" y="3391"/>
                    <a:pt x="6213" y="3388"/>
                  </a:cubicBezTo>
                  <a:close/>
                  <a:moveTo>
                    <a:pt x="6213" y="0"/>
                  </a:moveTo>
                  <a:cubicBezTo>
                    <a:pt x="2825" y="0"/>
                    <a:pt x="1" y="2728"/>
                    <a:pt x="1" y="6212"/>
                  </a:cubicBezTo>
                  <a:cubicBezTo>
                    <a:pt x="1" y="7537"/>
                    <a:pt x="398" y="8718"/>
                    <a:pt x="1163" y="9826"/>
                  </a:cubicBezTo>
                  <a:lnTo>
                    <a:pt x="5737" y="16959"/>
                  </a:lnTo>
                  <a:cubicBezTo>
                    <a:pt x="5847" y="17134"/>
                    <a:pt x="6029" y="17221"/>
                    <a:pt x="6211" y="17221"/>
                  </a:cubicBezTo>
                  <a:cubicBezTo>
                    <a:pt x="6394" y="17221"/>
                    <a:pt x="6576" y="17134"/>
                    <a:pt x="6686" y="16959"/>
                  </a:cubicBezTo>
                  <a:lnTo>
                    <a:pt x="11278" y="9802"/>
                  </a:lnTo>
                  <a:cubicBezTo>
                    <a:pt x="12025" y="8751"/>
                    <a:pt x="12425" y="7498"/>
                    <a:pt x="12422" y="6212"/>
                  </a:cubicBezTo>
                  <a:cubicBezTo>
                    <a:pt x="12422" y="2786"/>
                    <a:pt x="9637" y="0"/>
                    <a:pt x="6213"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76" name="Google Shape;119;p15">
              <a:extLst>
                <a:ext uri="{FF2B5EF4-FFF2-40B4-BE49-F238E27FC236}">
                  <a16:creationId xmlns="" xmlns:a16="http://schemas.microsoft.com/office/drawing/2014/main" id="{4210EA29-7C51-476E-8DC8-9A71BE55759D}"/>
                </a:ext>
              </a:extLst>
            </p:cNvPr>
            <p:cNvSpPr/>
            <p:nvPr/>
          </p:nvSpPr>
          <p:spPr>
            <a:xfrm>
              <a:off x="2473836" y="2151436"/>
              <a:ext cx="425254" cy="158111"/>
            </a:xfrm>
            <a:custGeom>
              <a:avLst/>
              <a:gdLst/>
              <a:ahLst/>
              <a:cxnLst/>
              <a:rect l="l" t="t" r="r" b="b"/>
              <a:pathLst>
                <a:path w="16939" h="6298" extrusionOk="0">
                  <a:moveTo>
                    <a:pt x="4050" y="1"/>
                  </a:moveTo>
                  <a:cubicBezTo>
                    <a:pt x="1545" y="582"/>
                    <a:pt x="0" y="1642"/>
                    <a:pt x="0" y="2909"/>
                  </a:cubicBezTo>
                  <a:cubicBezTo>
                    <a:pt x="0" y="5111"/>
                    <a:pt x="4364" y="6297"/>
                    <a:pt x="8471" y="6297"/>
                  </a:cubicBezTo>
                  <a:cubicBezTo>
                    <a:pt x="12575" y="6297"/>
                    <a:pt x="16938" y="5111"/>
                    <a:pt x="16938" y="2909"/>
                  </a:cubicBezTo>
                  <a:cubicBezTo>
                    <a:pt x="16938" y="1642"/>
                    <a:pt x="15391" y="579"/>
                    <a:pt x="12882" y="1"/>
                  </a:cubicBezTo>
                  <a:lnTo>
                    <a:pt x="10040" y="4445"/>
                  </a:lnTo>
                  <a:cubicBezTo>
                    <a:pt x="9673" y="5018"/>
                    <a:pt x="9071" y="5305"/>
                    <a:pt x="8469" y="5305"/>
                  </a:cubicBezTo>
                  <a:cubicBezTo>
                    <a:pt x="7867" y="5305"/>
                    <a:pt x="7265" y="5018"/>
                    <a:pt x="6899" y="4445"/>
                  </a:cubicBezTo>
                  <a:lnTo>
                    <a:pt x="4050"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77" name="Google Shape;121;p15">
              <a:extLst>
                <a:ext uri="{FF2B5EF4-FFF2-40B4-BE49-F238E27FC236}">
                  <a16:creationId xmlns="" xmlns:a16="http://schemas.microsoft.com/office/drawing/2014/main" id="{98A40416-690C-4C9A-8D4E-94ADA567D152}"/>
                </a:ext>
              </a:extLst>
            </p:cNvPr>
            <p:cNvSpPr/>
            <p:nvPr/>
          </p:nvSpPr>
          <p:spPr>
            <a:xfrm>
              <a:off x="1546351" y="2222875"/>
              <a:ext cx="61266" cy="30707"/>
            </a:xfrm>
            <a:custGeom>
              <a:avLst/>
              <a:gdLst/>
              <a:ahLst/>
              <a:cxnLst/>
              <a:rect l="l" t="t" r="r" b="b"/>
              <a:pathLst>
                <a:path w="2257" h="1131" extrusionOk="0">
                  <a:moveTo>
                    <a:pt x="564" y="1"/>
                  </a:moveTo>
                  <a:cubicBezTo>
                    <a:pt x="251" y="1"/>
                    <a:pt x="1" y="251"/>
                    <a:pt x="1" y="564"/>
                  </a:cubicBezTo>
                  <a:cubicBezTo>
                    <a:pt x="1" y="877"/>
                    <a:pt x="251" y="1130"/>
                    <a:pt x="564" y="1130"/>
                  </a:cubicBezTo>
                  <a:lnTo>
                    <a:pt x="1693" y="1130"/>
                  </a:lnTo>
                  <a:cubicBezTo>
                    <a:pt x="2006" y="1130"/>
                    <a:pt x="2256" y="877"/>
                    <a:pt x="2256" y="564"/>
                  </a:cubicBezTo>
                  <a:cubicBezTo>
                    <a:pt x="2256" y="251"/>
                    <a:pt x="2006" y="1"/>
                    <a:pt x="1693"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78" name="Google Shape;122;p15">
              <a:extLst>
                <a:ext uri="{FF2B5EF4-FFF2-40B4-BE49-F238E27FC236}">
                  <a16:creationId xmlns="" xmlns:a16="http://schemas.microsoft.com/office/drawing/2014/main" id="{448DC6A7-AF1F-4649-9C15-9CB23FF537EF}"/>
                </a:ext>
              </a:extLst>
            </p:cNvPr>
            <p:cNvSpPr/>
            <p:nvPr/>
          </p:nvSpPr>
          <p:spPr>
            <a:xfrm>
              <a:off x="1544803" y="2130864"/>
              <a:ext cx="64361" cy="61386"/>
            </a:xfrm>
            <a:custGeom>
              <a:avLst/>
              <a:gdLst/>
              <a:ahLst/>
              <a:cxnLst/>
              <a:rect l="l" t="t" r="r" b="b"/>
              <a:pathLst>
                <a:path w="2371" h="2261" extrusionOk="0">
                  <a:moveTo>
                    <a:pt x="1750" y="0"/>
                  </a:moveTo>
                  <a:cubicBezTo>
                    <a:pt x="1605" y="0"/>
                    <a:pt x="1461" y="55"/>
                    <a:pt x="1350" y="165"/>
                  </a:cubicBezTo>
                  <a:lnTo>
                    <a:pt x="220" y="1294"/>
                  </a:lnTo>
                  <a:cubicBezTo>
                    <a:pt x="0" y="1517"/>
                    <a:pt x="0" y="1872"/>
                    <a:pt x="220" y="2095"/>
                  </a:cubicBezTo>
                  <a:cubicBezTo>
                    <a:pt x="332" y="2205"/>
                    <a:pt x="476" y="2260"/>
                    <a:pt x="621" y="2260"/>
                  </a:cubicBezTo>
                  <a:cubicBezTo>
                    <a:pt x="765" y="2260"/>
                    <a:pt x="910" y="2205"/>
                    <a:pt x="1021" y="2095"/>
                  </a:cubicBezTo>
                  <a:lnTo>
                    <a:pt x="2151" y="966"/>
                  </a:lnTo>
                  <a:cubicBezTo>
                    <a:pt x="2370" y="743"/>
                    <a:pt x="2370" y="388"/>
                    <a:pt x="2151" y="165"/>
                  </a:cubicBezTo>
                  <a:cubicBezTo>
                    <a:pt x="2039" y="55"/>
                    <a:pt x="1895" y="0"/>
                    <a:pt x="1750"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79" name="Google Shape;123;p15">
              <a:extLst>
                <a:ext uri="{FF2B5EF4-FFF2-40B4-BE49-F238E27FC236}">
                  <a16:creationId xmlns="" xmlns:a16="http://schemas.microsoft.com/office/drawing/2014/main" id="{7B6EBFCE-3CD8-4ECB-96BE-7F8FA873CCEC}"/>
                </a:ext>
              </a:extLst>
            </p:cNvPr>
            <p:cNvSpPr/>
            <p:nvPr/>
          </p:nvSpPr>
          <p:spPr>
            <a:xfrm>
              <a:off x="1544803" y="2284153"/>
              <a:ext cx="64361" cy="61386"/>
            </a:xfrm>
            <a:custGeom>
              <a:avLst/>
              <a:gdLst/>
              <a:ahLst/>
              <a:cxnLst/>
              <a:rect l="l" t="t" r="r" b="b"/>
              <a:pathLst>
                <a:path w="2371" h="2261" extrusionOk="0">
                  <a:moveTo>
                    <a:pt x="621" y="0"/>
                  </a:moveTo>
                  <a:cubicBezTo>
                    <a:pt x="476" y="0"/>
                    <a:pt x="332" y="55"/>
                    <a:pt x="220" y="165"/>
                  </a:cubicBezTo>
                  <a:cubicBezTo>
                    <a:pt x="0" y="388"/>
                    <a:pt x="0" y="743"/>
                    <a:pt x="220" y="966"/>
                  </a:cubicBezTo>
                  <a:lnTo>
                    <a:pt x="1350" y="2095"/>
                  </a:lnTo>
                  <a:cubicBezTo>
                    <a:pt x="1461" y="2205"/>
                    <a:pt x="1605" y="2260"/>
                    <a:pt x="1750" y="2260"/>
                  </a:cubicBezTo>
                  <a:cubicBezTo>
                    <a:pt x="1895" y="2260"/>
                    <a:pt x="2039" y="2205"/>
                    <a:pt x="2151" y="2095"/>
                  </a:cubicBezTo>
                  <a:cubicBezTo>
                    <a:pt x="2370" y="1872"/>
                    <a:pt x="2370" y="1517"/>
                    <a:pt x="2151" y="1294"/>
                  </a:cubicBezTo>
                  <a:lnTo>
                    <a:pt x="1021" y="165"/>
                  </a:lnTo>
                  <a:cubicBezTo>
                    <a:pt x="910" y="55"/>
                    <a:pt x="765" y="0"/>
                    <a:pt x="621"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80" name="Google Shape;124;p15">
              <a:extLst>
                <a:ext uri="{FF2B5EF4-FFF2-40B4-BE49-F238E27FC236}">
                  <a16:creationId xmlns="" xmlns:a16="http://schemas.microsoft.com/office/drawing/2014/main" id="{1AD7FC13-5C76-404B-8737-C16B5626378A}"/>
                </a:ext>
              </a:extLst>
            </p:cNvPr>
            <p:cNvSpPr/>
            <p:nvPr/>
          </p:nvSpPr>
          <p:spPr>
            <a:xfrm>
              <a:off x="1084533" y="2038934"/>
              <a:ext cx="430139" cy="459812"/>
            </a:xfrm>
            <a:custGeom>
              <a:avLst/>
              <a:gdLst/>
              <a:ahLst/>
              <a:cxnLst/>
              <a:rect l="l" t="t" r="r" b="b"/>
              <a:pathLst>
                <a:path w="15846" h="16936" extrusionOk="0">
                  <a:moveTo>
                    <a:pt x="6812" y="4518"/>
                  </a:moveTo>
                  <a:lnTo>
                    <a:pt x="6812" y="10164"/>
                  </a:lnTo>
                  <a:lnTo>
                    <a:pt x="5682" y="10164"/>
                  </a:lnTo>
                  <a:lnTo>
                    <a:pt x="5682" y="4518"/>
                  </a:lnTo>
                  <a:close/>
                  <a:moveTo>
                    <a:pt x="14153" y="1130"/>
                  </a:moveTo>
                  <a:cubicBezTo>
                    <a:pt x="14463" y="1130"/>
                    <a:pt x="14716" y="1380"/>
                    <a:pt x="14716" y="1693"/>
                  </a:cubicBezTo>
                  <a:lnTo>
                    <a:pt x="14716" y="12985"/>
                  </a:lnTo>
                  <a:cubicBezTo>
                    <a:pt x="14716" y="13298"/>
                    <a:pt x="14463" y="13551"/>
                    <a:pt x="14153" y="13551"/>
                  </a:cubicBezTo>
                  <a:lnTo>
                    <a:pt x="13587" y="13551"/>
                  </a:lnTo>
                  <a:lnTo>
                    <a:pt x="13587" y="1130"/>
                  </a:lnTo>
                  <a:close/>
                  <a:moveTo>
                    <a:pt x="13018" y="1"/>
                  </a:moveTo>
                  <a:cubicBezTo>
                    <a:pt x="13012" y="1"/>
                    <a:pt x="13006" y="4"/>
                    <a:pt x="13000" y="4"/>
                  </a:cubicBezTo>
                  <a:cubicBezTo>
                    <a:pt x="12992" y="4"/>
                    <a:pt x="12985" y="4"/>
                    <a:pt x="12978" y="4"/>
                  </a:cubicBezTo>
                  <a:cubicBezTo>
                    <a:pt x="12972" y="4"/>
                    <a:pt x="12967" y="4"/>
                    <a:pt x="12961" y="4"/>
                  </a:cubicBezTo>
                  <a:cubicBezTo>
                    <a:pt x="12797" y="4"/>
                    <a:pt x="12768" y="58"/>
                    <a:pt x="7221" y="3385"/>
                  </a:cubicBezTo>
                  <a:lnTo>
                    <a:pt x="3990" y="3385"/>
                  </a:lnTo>
                  <a:cubicBezTo>
                    <a:pt x="1810" y="3388"/>
                    <a:pt x="0" y="5159"/>
                    <a:pt x="0" y="7339"/>
                  </a:cubicBezTo>
                  <a:cubicBezTo>
                    <a:pt x="0" y="9323"/>
                    <a:pt x="1515" y="10959"/>
                    <a:pt x="3424" y="11236"/>
                  </a:cubicBezTo>
                  <a:lnTo>
                    <a:pt x="3424" y="15244"/>
                  </a:lnTo>
                  <a:cubicBezTo>
                    <a:pt x="3424" y="16180"/>
                    <a:pt x="4183" y="16936"/>
                    <a:pt x="5119" y="16936"/>
                  </a:cubicBezTo>
                  <a:cubicBezTo>
                    <a:pt x="6053" y="16936"/>
                    <a:pt x="6812" y="16180"/>
                    <a:pt x="6812" y="15244"/>
                  </a:cubicBezTo>
                  <a:lnTo>
                    <a:pt x="6812" y="11293"/>
                  </a:lnTo>
                  <a:lnTo>
                    <a:pt x="7221" y="11293"/>
                  </a:lnTo>
                  <a:cubicBezTo>
                    <a:pt x="12690" y="14573"/>
                    <a:pt x="12811" y="14681"/>
                    <a:pt x="12984" y="14681"/>
                  </a:cubicBezTo>
                  <a:cubicBezTo>
                    <a:pt x="12997" y="14681"/>
                    <a:pt x="13009" y="14681"/>
                    <a:pt x="13024" y="14681"/>
                  </a:cubicBezTo>
                  <a:lnTo>
                    <a:pt x="14153" y="14681"/>
                  </a:lnTo>
                  <a:cubicBezTo>
                    <a:pt x="15087" y="14678"/>
                    <a:pt x="15845" y="13922"/>
                    <a:pt x="15845" y="12985"/>
                  </a:cubicBezTo>
                  <a:lnTo>
                    <a:pt x="15845" y="1693"/>
                  </a:lnTo>
                  <a:cubicBezTo>
                    <a:pt x="15845" y="756"/>
                    <a:pt x="15087" y="1"/>
                    <a:pt x="14153"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81" name="Google Shape;126;p15">
              <a:extLst>
                <a:ext uri="{FF2B5EF4-FFF2-40B4-BE49-F238E27FC236}">
                  <a16:creationId xmlns="" xmlns:a16="http://schemas.microsoft.com/office/drawing/2014/main" id="{F3100D31-227A-424F-8B1A-44ADA745EF17}"/>
                </a:ext>
              </a:extLst>
            </p:cNvPr>
            <p:cNvSpPr/>
            <p:nvPr/>
          </p:nvSpPr>
          <p:spPr>
            <a:xfrm>
              <a:off x="119680" y="3596923"/>
              <a:ext cx="642225" cy="387074"/>
            </a:xfrm>
            <a:custGeom>
              <a:avLst/>
              <a:gdLst/>
              <a:ahLst/>
              <a:cxnLst/>
              <a:rect l="l" t="t" r="r" b="b"/>
              <a:pathLst>
                <a:path w="19273" h="11616" extrusionOk="0">
                  <a:moveTo>
                    <a:pt x="0" y="1"/>
                  </a:moveTo>
                  <a:lnTo>
                    <a:pt x="0" y="9920"/>
                  </a:lnTo>
                  <a:cubicBezTo>
                    <a:pt x="0" y="10856"/>
                    <a:pt x="759" y="11612"/>
                    <a:pt x="1696" y="11615"/>
                  </a:cubicBezTo>
                  <a:lnTo>
                    <a:pt x="17580" y="11615"/>
                  </a:lnTo>
                  <a:cubicBezTo>
                    <a:pt x="18513" y="11612"/>
                    <a:pt x="19272" y="10856"/>
                    <a:pt x="19272" y="9920"/>
                  </a:cubicBezTo>
                  <a:lnTo>
                    <a:pt x="19272" y="1"/>
                  </a:lnTo>
                  <a:lnTo>
                    <a:pt x="9977" y="6948"/>
                  </a:lnTo>
                  <a:cubicBezTo>
                    <a:pt x="9877" y="7020"/>
                    <a:pt x="9760" y="7059"/>
                    <a:pt x="9636" y="7059"/>
                  </a:cubicBezTo>
                  <a:cubicBezTo>
                    <a:pt x="9513" y="7059"/>
                    <a:pt x="9395" y="7020"/>
                    <a:pt x="9299" y="6948"/>
                  </a:cubicBezTo>
                  <a:lnTo>
                    <a:pt x="0"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82" name="Google Shape;127;p15">
              <a:extLst>
                <a:ext uri="{FF2B5EF4-FFF2-40B4-BE49-F238E27FC236}">
                  <a16:creationId xmlns="" xmlns:a16="http://schemas.microsoft.com/office/drawing/2014/main" id="{873282D6-6DFE-4F19-B32D-4A10B14D224D}"/>
                </a:ext>
              </a:extLst>
            </p:cNvPr>
            <p:cNvSpPr/>
            <p:nvPr/>
          </p:nvSpPr>
          <p:spPr>
            <a:xfrm>
              <a:off x="647775" y="3493489"/>
              <a:ext cx="95369" cy="141088"/>
            </a:xfrm>
            <a:custGeom>
              <a:avLst/>
              <a:gdLst/>
              <a:ahLst/>
              <a:cxnLst/>
              <a:rect l="l" t="t" r="r" b="b"/>
              <a:pathLst>
                <a:path w="2862" h="4234" extrusionOk="0">
                  <a:moveTo>
                    <a:pt x="0" y="0"/>
                  </a:moveTo>
                  <a:lnTo>
                    <a:pt x="0" y="4234"/>
                  </a:lnTo>
                  <a:lnTo>
                    <a:pt x="2861" y="2117"/>
                  </a:lnTo>
                  <a:lnTo>
                    <a:pt x="0" y="0"/>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83" name="Google Shape;128;p15">
              <a:extLst>
                <a:ext uri="{FF2B5EF4-FFF2-40B4-BE49-F238E27FC236}">
                  <a16:creationId xmlns="" xmlns:a16="http://schemas.microsoft.com/office/drawing/2014/main" id="{ED4E6C41-8A7B-4041-8233-24BC7339D6D0}"/>
                </a:ext>
              </a:extLst>
            </p:cNvPr>
            <p:cNvSpPr/>
            <p:nvPr/>
          </p:nvSpPr>
          <p:spPr>
            <a:xfrm>
              <a:off x="138541" y="3493489"/>
              <a:ext cx="95369" cy="141088"/>
            </a:xfrm>
            <a:custGeom>
              <a:avLst/>
              <a:gdLst/>
              <a:ahLst/>
              <a:cxnLst/>
              <a:rect l="l" t="t" r="r" b="b"/>
              <a:pathLst>
                <a:path w="2862" h="4234" extrusionOk="0">
                  <a:moveTo>
                    <a:pt x="2861" y="0"/>
                  </a:moveTo>
                  <a:lnTo>
                    <a:pt x="0" y="2117"/>
                  </a:lnTo>
                  <a:lnTo>
                    <a:pt x="2861" y="4234"/>
                  </a:lnTo>
                  <a:lnTo>
                    <a:pt x="2861" y="0"/>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84" name="Google Shape;129;p15">
              <a:extLst>
                <a:ext uri="{FF2B5EF4-FFF2-40B4-BE49-F238E27FC236}">
                  <a16:creationId xmlns="" xmlns:a16="http://schemas.microsoft.com/office/drawing/2014/main" id="{7D3574D2-46D7-4313-AFCE-34EC8EF9992E}"/>
                </a:ext>
              </a:extLst>
            </p:cNvPr>
            <p:cNvSpPr/>
            <p:nvPr/>
          </p:nvSpPr>
          <p:spPr>
            <a:xfrm>
              <a:off x="271497" y="3341772"/>
              <a:ext cx="338690" cy="448055"/>
            </a:xfrm>
            <a:custGeom>
              <a:avLst/>
              <a:gdLst/>
              <a:ahLst/>
              <a:cxnLst/>
              <a:rect l="l" t="t" r="r" b="b"/>
              <a:pathLst>
                <a:path w="10164" h="13446" extrusionOk="0">
                  <a:moveTo>
                    <a:pt x="8468" y="3424"/>
                  </a:moveTo>
                  <a:cubicBezTo>
                    <a:pt x="8781" y="3424"/>
                    <a:pt x="9031" y="3677"/>
                    <a:pt x="9031" y="3990"/>
                  </a:cubicBezTo>
                  <a:cubicBezTo>
                    <a:pt x="9031" y="4300"/>
                    <a:pt x="8781" y="4553"/>
                    <a:pt x="8468" y="4553"/>
                  </a:cubicBezTo>
                  <a:lnTo>
                    <a:pt x="1693" y="4553"/>
                  </a:lnTo>
                  <a:cubicBezTo>
                    <a:pt x="1379" y="4553"/>
                    <a:pt x="1130" y="4300"/>
                    <a:pt x="1130" y="3990"/>
                  </a:cubicBezTo>
                  <a:cubicBezTo>
                    <a:pt x="1130" y="3677"/>
                    <a:pt x="1379" y="3424"/>
                    <a:pt x="1693" y="3424"/>
                  </a:cubicBezTo>
                  <a:close/>
                  <a:moveTo>
                    <a:pt x="8468" y="5682"/>
                  </a:moveTo>
                  <a:cubicBezTo>
                    <a:pt x="8781" y="5682"/>
                    <a:pt x="9031" y="5935"/>
                    <a:pt x="9031" y="6248"/>
                  </a:cubicBezTo>
                  <a:cubicBezTo>
                    <a:pt x="9031" y="6559"/>
                    <a:pt x="8781" y="6812"/>
                    <a:pt x="8468" y="6812"/>
                  </a:cubicBezTo>
                  <a:lnTo>
                    <a:pt x="1693" y="6812"/>
                  </a:lnTo>
                  <a:cubicBezTo>
                    <a:pt x="1379" y="6812"/>
                    <a:pt x="1130" y="6559"/>
                    <a:pt x="1130" y="6248"/>
                  </a:cubicBezTo>
                  <a:cubicBezTo>
                    <a:pt x="1130" y="5935"/>
                    <a:pt x="1379" y="5682"/>
                    <a:pt x="1693" y="5682"/>
                  </a:cubicBezTo>
                  <a:close/>
                  <a:moveTo>
                    <a:pt x="5080" y="7941"/>
                  </a:moveTo>
                  <a:cubicBezTo>
                    <a:pt x="5393" y="7941"/>
                    <a:pt x="5643" y="8194"/>
                    <a:pt x="5643" y="8507"/>
                  </a:cubicBezTo>
                  <a:cubicBezTo>
                    <a:pt x="5643" y="8817"/>
                    <a:pt x="5393" y="9070"/>
                    <a:pt x="5080" y="9070"/>
                  </a:cubicBezTo>
                  <a:lnTo>
                    <a:pt x="1693" y="9070"/>
                  </a:lnTo>
                  <a:cubicBezTo>
                    <a:pt x="1379" y="9070"/>
                    <a:pt x="1130" y="8817"/>
                    <a:pt x="1130" y="8507"/>
                  </a:cubicBezTo>
                  <a:cubicBezTo>
                    <a:pt x="1130" y="8194"/>
                    <a:pt x="1379" y="7941"/>
                    <a:pt x="1693" y="7941"/>
                  </a:cubicBezTo>
                  <a:close/>
                  <a:moveTo>
                    <a:pt x="563" y="0"/>
                  </a:moveTo>
                  <a:cubicBezTo>
                    <a:pt x="250" y="0"/>
                    <a:pt x="0" y="250"/>
                    <a:pt x="0" y="563"/>
                  </a:cubicBezTo>
                  <a:lnTo>
                    <a:pt x="0" y="9636"/>
                  </a:lnTo>
                  <a:lnTo>
                    <a:pt x="5080" y="13445"/>
                  </a:lnTo>
                  <a:lnTo>
                    <a:pt x="10163" y="9636"/>
                  </a:lnTo>
                  <a:lnTo>
                    <a:pt x="10163" y="563"/>
                  </a:lnTo>
                  <a:cubicBezTo>
                    <a:pt x="10163" y="250"/>
                    <a:pt x="9910" y="0"/>
                    <a:pt x="9597"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85" name="Google Shape;131;p15">
              <a:extLst>
                <a:ext uri="{FF2B5EF4-FFF2-40B4-BE49-F238E27FC236}">
                  <a16:creationId xmlns="" xmlns:a16="http://schemas.microsoft.com/office/drawing/2014/main" id="{2F8FC235-43EA-4D1A-BE5E-081F3D884F16}"/>
                </a:ext>
              </a:extLst>
            </p:cNvPr>
            <p:cNvSpPr/>
            <p:nvPr/>
          </p:nvSpPr>
          <p:spPr>
            <a:xfrm>
              <a:off x="520604" y="1440530"/>
              <a:ext cx="112354" cy="108892"/>
            </a:xfrm>
            <a:custGeom>
              <a:avLst/>
              <a:gdLst/>
              <a:ahLst/>
              <a:cxnLst/>
              <a:rect l="l" t="t" r="r" b="b"/>
              <a:pathLst>
                <a:path w="5851" h="5670" extrusionOk="0">
                  <a:moveTo>
                    <a:pt x="1598" y="0"/>
                  </a:moveTo>
                  <a:cubicBezTo>
                    <a:pt x="1159" y="0"/>
                    <a:pt x="720" y="160"/>
                    <a:pt x="401" y="481"/>
                  </a:cubicBezTo>
                  <a:lnTo>
                    <a:pt x="0" y="879"/>
                  </a:lnTo>
                  <a:lnTo>
                    <a:pt x="4791" y="5669"/>
                  </a:lnTo>
                  <a:lnTo>
                    <a:pt x="5191" y="5272"/>
                  </a:lnTo>
                  <a:cubicBezTo>
                    <a:pt x="5851" y="4610"/>
                    <a:pt x="5851" y="3538"/>
                    <a:pt x="5191" y="2875"/>
                  </a:cubicBezTo>
                  <a:lnTo>
                    <a:pt x="2795" y="481"/>
                  </a:lnTo>
                  <a:cubicBezTo>
                    <a:pt x="2475" y="160"/>
                    <a:pt x="2036" y="0"/>
                    <a:pt x="1598" y="0"/>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86" name="Google Shape;132;p15">
              <a:extLst>
                <a:ext uri="{FF2B5EF4-FFF2-40B4-BE49-F238E27FC236}">
                  <a16:creationId xmlns="" xmlns:a16="http://schemas.microsoft.com/office/drawing/2014/main" id="{1A21860E-A6DF-484F-BB3C-543EB8AD312A}"/>
                </a:ext>
              </a:extLst>
            </p:cNvPr>
            <p:cNvSpPr/>
            <p:nvPr/>
          </p:nvSpPr>
          <p:spPr>
            <a:xfrm>
              <a:off x="248601" y="1255509"/>
              <a:ext cx="348045" cy="337278"/>
            </a:xfrm>
            <a:custGeom>
              <a:avLst/>
              <a:gdLst/>
              <a:ahLst/>
              <a:cxnLst/>
              <a:rect l="l" t="t" r="r" b="b"/>
              <a:pathLst>
                <a:path w="18125" h="17562" extrusionOk="0">
                  <a:moveTo>
                    <a:pt x="2057" y="0"/>
                  </a:moveTo>
                  <a:cubicBezTo>
                    <a:pt x="0" y="2397"/>
                    <a:pt x="81" y="6008"/>
                    <a:pt x="2352" y="8278"/>
                  </a:cubicBezTo>
                  <a:lnTo>
                    <a:pt x="9847" y="15776"/>
                  </a:lnTo>
                  <a:cubicBezTo>
                    <a:pt x="11008" y="16937"/>
                    <a:pt x="12564" y="17561"/>
                    <a:pt x="14149" y="17561"/>
                  </a:cubicBezTo>
                  <a:cubicBezTo>
                    <a:pt x="15535" y="17561"/>
                    <a:pt x="16943" y="17083"/>
                    <a:pt x="18125" y="16068"/>
                  </a:cubicBezTo>
                  <a:lnTo>
                    <a:pt x="13346" y="11289"/>
                  </a:lnTo>
                  <a:cubicBezTo>
                    <a:pt x="13108" y="11473"/>
                    <a:pt x="12823" y="11568"/>
                    <a:pt x="12540" y="11568"/>
                  </a:cubicBezTo>
                  <a:cubicBezTo>
                    <a:pt x="12221" y="11568"/>
                    <a:pt x="11904" y="11448"/>
                    <a:pt x="11660" y="11202"/>
                  </a:cubicBezTo>
                  <a:lnTo>
                    <a:pt x="6926" y="6465"/>
                  </a:lnTo>
                  <a:cubicBezTo>
                    <a:pt x="6462" y="6002"/>
                    <a:pt x="6447" y="5282"/>
                    <a:pt x="6839" y="4779"/>
                  </a:cubicBezTo>
                  <a:lnTo>
                    <a:pt x="2057" y="0"/>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87" name="Google Shape;133;p15">
              <a:extLst>
                <a:ext uri="{FF2B5EF4-FFF2-40B4-BE49-F238E27FC236}">
                  <a16:creationId xmlns="" xmlns:a16="http://schemas.microsoft.com/office/drawing/2014/main" id="{F044AB97-94DE-4E7A-9FE3-53AFF3676A2C}"/>
                </a:ext>
              </a:extLst>
            </p:cNvPr>
            <p:cNvSpPr/>
            <p:nvPr/>
          </p:nvSpPr>
          <p:spPr>
            <a:xfrm>
              <a:off x="302829" y="1222611"/>
              <a:ext cx="112373" cy="108969"/>
            </a:xfrm>
            <a:custGeom>
              <a:avLst/>
              <a:gdLst/>
              <a:ahLst/>
              <a:cxnLst/>
              <a:rect l="l" t="t" r="r" b="b"/>
              <a:pathLst>
                <a:path w="5852" h="5674" extrusionOk="0">
                  <a:moveTo>
                    <a:pt x="1597" y="1"/>
                  </a:moveTo>
                  <a:cubicBezTo>
                    <a:pt x="1158" y="1"/>
                    <a:pt x="719" y="161"/>
                    <a:pt x="398" y="482"/>
                  </a:cubicBezTo>
                  <a:lnTo>
                    <a:pt x="1" y="882"/>
                  </a:lnTo>
                  <a:lnTo>
                    <a:pt x="4792" y="5673"/>
                  </a:lnTo>
                  <a:lnTo>
                    <a:pt x="5189" y="5273"/>
                  </a:lnTo>
                  <a:cubicBezTo>
                    <a:pt x="5852" y="4610"/>
                    <a:pt x="5852" y="3538"/>
                    <a:pt x="5189" y="2879"/>
                  </a:cubicBezTo>
                  <a:lnTo>
                    <a:pt x="2795" y="482"/>
                  </a:lnTo>
                  <a:cubicBezTo>
                    <a:pt x="2474" y="161"/>
                    <a:pt x="2036" y="1"/>
                    <a:pt x="1597"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grpSp>
      <p:sp>
        <p:nvSpPr>
          <p:cNvPr id="89" name="TextBox 88">
            <a:extLst>
              <a:ext uri="{FF2B5EF4-FFF2-40B4-BE49-F238E27FC236}">
                <a16:creationId xmlns="" xmlns:a16="http://schemas.microsoft.com/office/drawing/2014/main" id="{057161E8-023D-4CF4-880C-D7A1DC2C1051}"/>
              </a:ext>
            </a:extLst>
          </p:cNvPr>
          <p:cNvSpPr txBox="1"/>
          <p:nvPr/>
        </p:nvSpPr>
        <p:spPr>
          <a:xfrm>
            <a:off x="4046797" y="3741637"/>
            <a:ext cx="5031131" cy="584775"/>
          </a:xfrm>
          <a:prstGeom prst="rect">
            <a:avLst/>
          </a:prstGeom>
          <a:noFill/>
        </p:spPr>
        <p:txBody>
          <a:bodyPr wrap="square">
            <a:spAutoFit/>
          </a:bodyPr>
          <a:lstStyle/>
          <a:p>
            <a:pPr marL="0" indent="0">
              <a:buNone/>
            </a:pPr>
            <a:r>
              <a:rPr lang="uz-Latn-UZ" sz="3200" b="1" dirty="0">
                <a:solidFill>
                  <a:srgbClr val="002060"/>
                </a:solidFill>
                <a:latin typeface="Dubai" panose="020B0503030403030204" pitchFamily="34" charset="-78"/>
                <a:cs typeface="Dubai" panose="020B0503030403030204" pitchFamily="34" charset="-78"/>
              </a:rPr>
              <a:t>Aniq MEZON yoʻq edi.</a:t>
            </a:r>
          </a:p>
        </p:txBody>
      </p:sp>
      <p:sp>
        <p:nvSpPr>
          <p:cNvPr id="88" name="TextBox 87">
            <a:extLst>
              <a:ext uri="{FF2B5EF4-FFF2-40B4-BE49-F238E27FC236}">
                <a16:creationId xmlns="" xmlns:a16="http://schemas.microsoft.com/office/drawing/2014/main" id="{057161E8-023D-4CF4-880C-D7A1DC2C1051}"/>
              </a:ext>
            </a:extLst>
          </p:cNvPr>
          <p:cNvSpPr txBox="1"/>
          <p:nvPr/>
        </p:nvSpPr>
        <p:spPr>
          <a:xfrm>
            <a:off x="4046797" y="4199192"/>
            <a:ext cx="7757782" cy="1077218"/>
          </a:xfrm>
          <a:prstGeom prst="rect">
            <a:avLst/>
          </a:prstGeom>
          <a:noFill/>
        </p:spPr>
        <p:txBody>
          <a:bodyPr wrap="square">
            <a:spAutoFit/>
          </a:bodyPr>
          <a:lstStyle/>
          <a:p>
            <a:pPr marL="0" indent="0">
              <a:buNone/>
            </a:pPr>
            <a:r>
              <a:rPr lang="uz-Latn-UZ" sz="3200" b="1" dirty="0">
                <a:solidFill>
                  <a:srgbClr val="002060"/>
                </a:solidFill>
                <a:latin typeface="Dubai" panose="020B0503030403030204" pitchFamily="34" charset="-78"/>
                <a:cs typeface="Dubai" panose="020B0503030403030204" pitchFamily="34" charset="-78"/>
              </a:rPr>
              <a:t>Oʻqituvchining SUBʼYEKTIV fikriga asoslandi.</a:t>
            </a:r>
          </a:p>
        </p:txBody>
      </p:sp>
    </p:spTree>
    <p:extLst>
      <p:ext uri="{BB962C8B-B14F-4D97-AF65-F5344CB8AC3E}">
        <p14:creationId xmlns:p14="http://schemas.microsoft.com/office/powerpoint/2010/main" val="766619238"/>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sz="6000" dirty="0" err="1" smtClean="0">
                <a:solidFill>
                  <a:srgbClr val="002060"/>
                </a:solidFill>
              </a:rPr>
              <a:t>Ona</a:t>
            </a:r>
            <a:r>
              <a:rPr lang="en-US" sz="6000" dirty="0" smtClean="0">
                <a:solidFill>
                  <a:srgbClr val="002060"/>
                </a:solidFill>
              </a:rPr>
              <a:t> </a:t>
            </a:r>
            <a:r>
              <a:rPr lang="en-US" sz="6000" dirty="0" err="1" smtClean="0">
                <a:solidFill>
                  <a:srgbClr val="002060"/>
                </a:solidFill>
              </a:rPr>
              <a:t>tili</a:t>
            </a:r>
            <a:r>
              <a:rPr lang="en-US" sz="6000" dirty="0" smtClean="0">
                <a:solidFill>
                  <a:srgbClr val="002060"/>
                </a:solidFill>
              </a:rPr>
              <a:t> </a:t>
            </a:r>
            <a:r>
              <a:rPr lang="en-US" sz="6000" dirty="0" err="1" smtClean="0">
                <a:solidFill>
                  <a:srgbClr val="002060"/>
                </a:solidFill>
              </a:rPr>
              <a:t>darsligidagi</a:t>
            </a:r>
            <a:r>
              <a:rPr lang="en-US" sz="6000" dirty="0" smtClean="0">
                <a:solidFill>
                  <a:srgbClr val="002060"/>
                </a:solidFill>
              </a:rPr>
              <a:t> </a:t>
            </a:r>
            <a:r>
              <a:rPr lang="en-US" sz="6000" dirty="0" err="1" smtClean="0">
                <a:solidFill>
                  <a:srgbClr val="002060"/>
                </a:solidFill>
              </a:rPr>
              <a:t>yangiliklar</a:t>
            </a:r>
            <a:r>
              <a:rPr lang="en-US" sz="6000" dirty="0" smtClean="0">
                <a:solidFill>
                  <a:srgbClr val="002060"/>
                </a:solidFill>
              </a:rPr>
              <a:t> </a:t>
            </a:r>
            <a:endParaRPr lang="ru-RU" sz="6000" dirty="0">
              <a:solidFill>
                <a:srgbClr val="002060"/>
              </a:solidFill>
            </a:endParaRPr>
          </a:p>
        </p:txBody>
      </p:sp>
      <p:pic>
        <p:nvPicPr>
          <p:cNvPr id="13" name="Picture 7" descr="C:\Users\DELL\Pictures\a472ffe3-247e-4f53-a565-1d65162b1fdd.jpgona tili.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16495" y="1496603"/>
            <a:ext cx="3875622" cy="5021643"/>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DELL\Pictures\2b72d9dd-be1e-48b0-af27-faa566268e63.jpgona til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42077" y="1374421"/>
            <a:ext cx="3822890" cy="53401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8756816"/>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err="1" smtClean="0">
                <a:solidFill>
                  <a:srgbClr val="002060"/>
                </a:solidFill>
              </a:rPr>
              <a:t>Rebusli</a:t>
            </a:r>
            <a:r>
              <a:rPr lang="en-US" dirty="0" smtClean="0">
                <a:solidFill>
                  <a:srgbClr val="002060"/>
                </a:solidFill>
              </a:rPr>
              <a:t> </a:t>
            </a:r>
            <a:r>
              <a:rPr lang="en-US" dirty="0" err="1" smtClean="0">
                <a:solidFill>
                  <a:srgbClr val="002060"/>
                </a:solidFill>
              </a:rPr>
              <a:t>topshiriqlar</a:t>
            </a:r>
            <a:endParaRPr lang="ru-RU" dirty="0">
              <a:solidFill>
                <a:srgbClr val="002060"/>
              </a:solidFill>
            </a:endParaRPr>
          </a:p>
        </p:txBody>
      </p:sp>
      <p:pic>
        <p:nvPicPr>
          <p:cNvPr id="4" name="Picture 2" descr="C:\Users\DELL\Pictures\2af8fe5f-75d8-42f8-a95b-c198e9b92b0d.jpgona tili.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91905" y="1750124"/>
            <a:ext cx="3735395" cy="4701010"/>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DELL\Pictures\8e465ed0-0d82-4341-91a6-0973ac517c29.jpgona til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30350" y="1849424"/>
            <a:ext cx="3917658" cy="4484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5408582"/>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err="1" smtClean="0">
                <a:solidFill>
                  <a:srgbClr val="002060"/>
                </a:solidFill>
              </a:rPr>
              <a:t>Nazorat</a:t>
            </a:r>
            <a:r>
              <a:rPr lang="en-US" dirty="0" smtClean="0">
                <a:solidFill>
                  <a:srgbClr val="002060"/>
                </a:solidFill>
              </a:rPr>
              <a:t> </a:t>
            </a:r>
            <a:r>
              <a:rPr lang="en-US" dirty="0" err="1" smtClean="0">
                <a:solidFill>
                  <a:srgbClr val="002060"/>
                </a:solidFill>
              </a:rPr>
              <a:t>ishlari</a:t>
            </a:r>
            <a:r>
              <a:rPr lang="en-US" dirty="0" smtClean="0">
                <a:solidFill>
                  <a:srgbClr val="002060"/>
                </a:solidFill>
              </a:rPr>
              <a:t> </a:t>
            </a:r>
            <a:r>
              <a:rPr lang="en-US" dirty="0" err="1" smtClean="0">
                <a:solidFill>
                  <a:srgbClr val="002060"/>
                </a:solidFill>
              </a:rPr>
              <a:t>va</a:t>
            </a:r>
            <a:r>
              <a:rPr lang="en-US" dirty="0" smtClean="0">
                <a:solidFill>
                  <a:srgbClr val="002060"/>
                </a:solidFill>
              </a:rPr>
              <a:t> </a:t>
            </a:r>
            <a:r>
              <a:rPr lang="en-US" dirty="0" err="1" smtClean="0">
                <a:solidFill>
                  <a:srgbClr val="002060"/>
                </a:solidFill>
              </a:rPr>
              <a:t>xatolar</a:t>
            </a:r>
            <a:r>
              <a:rPr lang="en-US" dirty="0" smtClean="0">
                <a:solidFill>
                  <a:srgbClr val="002060"/>
                </a:solidFill>
              </a:rPr>
              <a:t> </a:t>
            </a:r>
            <a:r>
              <a:rPr lang="en-US" dirty="0" err="1" smtClean="0">
                <a:solidFill>
                  <a:srgbClr val="002060"/>
                </a:solidFill>
              </a:rPr>
              <a:t>ustida</a:t>
            </a:r>
            <a:r>
              <a:rPr lang="en-US" dirty="0" smtClean="0">
                <a:solidFill>
                  <a:srgbClr val="002060"/>
                </a:solidFill>
              </a:rPr>
              <a:t> </a:t>
            </a:r>
            <a:r>
              <a:rPr lang="en-US" dirty="0" err="1" smtClean="0">
                <a:solidFill>
                  <a:srgbClr val="002060"/>
                </a:solidFill>
              </a:rPr>
              <a:t>ishlash</a:t>
            </a:r>
            <a:endParaRPr lang="ru-RU" dirty="0">
              <a:solidFill>
                <a:srgbClr val="002060"/>
              </a:solidFill>
            </a:endParaRPr>
          </a:p>
        </p:txBody>
      </p:sp>
      <p:pic>
        <p:nvPicPr>
          <p:cNvPr id="4" name="Picture 2" descr="C:\Users\DELL\Pictures\62fae940-d2b8-47c9-9cc6-af9e6cd37e8f.jpgona tili.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15010" y="2936854"/>
            <a:ext cx="4295775" cy="13906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DELL\Pictures\55302d24-99ff-4298-9348-27290ec9507f.jpgona til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06436" y="1495607"/>
            <a:ext cx="3411829" cy="478866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3" descr="C:\Users\DELL\Pictures\ae91c304-ec71-4d0d-ac9b-3dbce873b145.jpgona tili.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06819" y="1495605"/>
            <a:ext cx="3684663" cy="52082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7051378"/>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Picture 2" descr="C:\Users\DELL\Pictures\9272dfd3-d7fc-48e0-bc4d-ca1a49d77aff.jpgona tili.jpg"/>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4533099" y="1825625"/>
            <a:ext cx="3125802" cy="435133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C:\Users\DELL\Pictures\59838c18-0280-4484-8e80-fba3fadd636d.jpgona til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2177" y="1620079"/>
            <a:ext cx="3655423" cy="51288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3038970"/>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err="1" smtClean="0">
                <a:solidFill>
                  <a:srgbClr val="002060"/>
                </a:solidFill>
              </a:rPr>
              <a:t>Darslikdagi</a:t>
            </a:r>
            <a:r>
              <a:rPr lang="en-US" dirty="0" smtClean="0">
                <a:solidFill>
                  <a:srgbClr val="002060"/>
                </a:solidFill>
              </a:rPr>
              <a:t> </a:t>
            </a:r>
            <a:r>
              <a:rPr lang="en-US" dirty="0" err="1" smtClean="0">
                <a:solidFill>
                  <a:srgbClr val="002060"/>
                </a:solidFill>
              </a:rPr>
              <a:t>yangi</a:t>
            </a:r>
            <a:r>
              <a:rPr lang="en-US" dirty="0" smtClean="0">
                <a:solidFill>
                  <a:srgbClr val="002060"/>
                </a:solidFill>
              </a:rPr>
              <a:t> </a:t>
            </a:r>
            <a:r>
              <a:rPr lang="en-US" dirty="0" err="1" smtClean="0">
                <a:solidFill>
                  <a:srgbClr val="002060"/>
                </a:solidFill>
              </a:rPr>
              <a:t>qahramonlar</a:t>
            </a:r>
            <a:endParaRPr lang="ru-RU" dirty="0">
              <a:solidFill>
                <a:srgbClr val="002060"/>
              </a:solidFill>
            </a:endParaRPr>
          </a:p>
        </p:txBody>
      </p:sp>
      <p:pic>
        <p:nvPicPr>
          <p:cNvPr id="4" name="Picture 2" descr="C:\Users\DELL\Pictures\15829c42-deef-4c28-8e4b-fadff37e89d3.jpgona tili.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44467" y="2181139"/>
            <a:ext cx="5869240" cy="263414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384185" y="4773335"/>
            <a:ext cx="2374084" cy="369332"/>
          </a:xfrm>
          <a:prstGeom prst="rect">
            <a:avLst/>
          </a:prstGeom>
          <a:noFill/>
        </p:spPr>
        <p:txBody>
          <a:bodyPr wrap="square" rtlCol="0">
            <a:spAutoFit/>
          </a:bodyPr>
          <a:lstStyle/>
          <a:p>
            <a:r>
              <a:rPr lang="en-US" b="1" dirty="0" smtClean="0">
                <a:solidFill>
                  <a:srgbClr val="FF0000"/>
                </a:solidFill>
              </a:rPr>
              <a:t>DO‘PPI POMIDOR</a:t>
            </a:r>
            <a:endParaRPr lang="ru-RU" b="1" dirty="0">
              <a:solidFill>
                <a:srgbClr val="FF0000"/>
              </a:solidFill>
            </a:endParaRPr>
          </a:p>
        </p:txBody>
      </p:sp>
      <p:pic>
        <p:nvPicPr>
          <p:cNvPr id="6" name="Picture 4" descr="C:\Users\DELL\Pictures\07931810-a6aa-434b-a4d1-abfed8bceeff.jpgona til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3589" y="1614623"/>
            <a:ext cx="4127383" cy="539437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4597167" y="5159175"/>
            <a:ext cx="2355709" cy="461665"/>
          </a:xfrm>
          <a:prstGeom prst="rect">
            <a:avLst/>
          </a:prstGeom>
          <a:noFill/>
        </p:spPr>
        <p:txBody>
          <a:bodyPr wrap="none" rtlCol="0">
            <a:spAutoFit/>
          </a:bodyPr>
          <a:lstStyle/>
          <a:p>
            <a:r>
              <a:rPr lang="en-US" sz="2400" b="1" dirty="0" smtClean="0">
                <a:solidFill>
                  <a:srgbClr val="00B050"/>
                </a:solidFill>
              </a:rPr>
              <a:t>EKOSEVAR BOLA </a:t>
            </a:r>
            <a:endParaRPr lang="ru-RU" sz="2400" b="1" dirty="0">
              <a:solidFill>
                <a:srgbClr val="00B050"/>
              </a:solidFill>
            </a:endParaRPr>
          </a:p>
        </p:txBody>
      </p:sp>
    </p:spTree>
    <p:extLst>
      <p:ext uri="{BB962C8B-B14F-4D97-AF65-F5344CB8AC3E}">
        <p14:creationId xmlns:p14="http://schemas.microsoft.com/office/powerpoint/2010/main" val="274824916"/>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DELL\Pictures\87888766-1b96-4a55-a703-5f71ea9e1f7c.jpgona tili.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70988" y="587229"/>
            <a:ext cx="4003016" cy="572129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Users\DELL\Pictures\a472ffe3-247e-4f53-a565-1d65162b1fdd.jpgona til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4455" y="637564"/>
            <a:ext cx="3875714" cy="56625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1163603"/>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err="1" smtClean="0">
                <a:solidFill>
                  <a:srgbClr val="002060"/>
                </a:solidFill>
              </a:rPr>
              <a:t>Tanqidiy</a:t>
            </a:r>
            <a:r>
              <a:rPr lang="en-US" dirty="0" smtClean="0">
                <a:solidFill>
                  <a:srgbClr val="002060"/>
                </a:solidFill>
              </a:rPr>
              <a:t> </a:t>
            </a:r>
            <a:r>
              <a:rPr lang="en-US" dirty="0" err="1" smtClean="0">
                <a:solidFill>
                  <a:srgbClr val="002060"/>
                </a:solidFill>
              </a:rPr>
              <a:t>fikrlashni</a:t>
            </a:r>
            <a:r>
              <a:rPr lang="en-US" dirty="0" smtClean="0">
                <a:solidFill>
                  <a:srgbClr val="002060"/>
                </a:solidFill>
              </a:rPr>
              <a:t> </a:t>
            </a:r>
            <a:r>
              <a:rPr lang="en-US" dirty="0" err="1" smtClean="0">
                <a:solidFill>
                  <a:srgbClr val="002060"/>
                </a:solidFill>
              </a:rPr>
              <a:t>oshiruvchi</a:t>
            </a:r>
            <a:r>
              <a:rPr lang="en-US" dirty="0" smtClean="0">
                <a:solidFill>
                  <a:srgbClr val="002060"/>
                </a:solidFill>
              </a:rPr>
              <a:t> </a:t>
            </a:r>
            <a:r>
              <a:rPr lang="en-US" dirty="0" err="1" smtClean="0">
                <a:solidFill>
                  <a:srgbClr val="002060"/>
                </a:solidFill>
              </a:rPr>
              <a:t>mashqlar</a:t>
            </a:r>
            <a:endParaRPr lang="ru-RU" dirty="0">
              <a:solidFill>
                <a:srgbClr val="002060"/>
              </a:solidFill>
            </a:endParaRPr>
          </a:p>
        </p:txBody>
      </p:sp>
      <p:pic>
        <p:nvPicPr>
          <p:cNvPr id="7176" name="Picture 8" descr="C:\Users\DELL\Pictures\a6c3531d-f26b-4d18-b942-6779683f62c6.jpgonatili.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23750" y="1890905"/>
            <a:ext cx="6174298" cy="38289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9643250"/>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6000" dirty="0" err="1" smtClean="0">
                <a:solidFill>
                  <a:srgbClr val="002060"/>
                </a:solidFill>
              </a:rPr>
              <a:t>Kreativ</a:t>
            </a:r>
            <a:r>
              <a:rPr lang="en-US" sz="6000" dirty="0" smtClean="0">
                <a:solidFill>
                  <a:srgbClr val="002060"/>
                </a:solidFill>
              </a:rPr>
              <a:t> </a:t>
            </a:r>
            <a:r>
              <a:rPr lang="en-US" sz="6000" dirty="0" err="1" smtClean="0">
                <a:solidFill>
                  <a:srgbClr val="002060"/>
                </a:solidFill>
              </a:rPr>
              <a:t>topshiriqlar</a:t>
            </a:r>
            <a:endParaRPr lang="ru-RU" sz="6000" dirty="0">
              <a:solidFill>
                <a:srgbClr val="002060"/>
              </a:solidFill>
            </a:endParaRPr>
          </a:p>
        </p:txBody>
      </p:sp>
      <p:pic>
        <p:nvPicPr>
          <p:cNvPr id="8195" name="Picture 3" descr="C:\Users\DELL\Pictures\d0820c9a-3e55-4aff-8bfc-6a65be298798.jpgona tili.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333204" y="1792069"/>
            <a:ext cx="3099302" cy="435133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descr="C:\Users\DELL\Pictures\eb9c86ba-7648-4d8d-ac39-cfdb6af493bd.jpgona til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3915" y="2353025"/>
            <a:ext cx="4238625" cy="2962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8837229"/>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6600" dirty="0" err="1" smtClean="0">
                <a:solidFill>
                  <a:srgbClr val="002060"/>
                </a:solidFill>
              </a:rPr>
              <a:t>Matematika</a:t>
            </a:r>
            <a:r>
              <a:rPr lang="en-US" sz="6600" dirty="0" smtClean="0">
                <a:solidFill>
                  <a:srgbClr val="002060"/>
                </a:solidFill>
              </a:rPr>
              <a:t> </a:t>
            </a:r>
            <a:endParaRPr lang="ru-RU" sz="6600" dirty="0">
              <a:solidFill>
                <a:srgbClr val="002060"/>
              </a:solidFill>
            </a:endParaRPr>
          </a:p>
        </p:txBody>
      </p:sp>
      <p:sp>
        <p:nvSpPr>
          <p:cNvPr id="3" name="Объект 2"/>
          <p:cNvSpPr>
            <a:spLocks noGrp="1"/>
          </p:cNvSpPr>
          <p:nvPr>
            <p:ph idx="1"/>
          </p:nvPr>
        </p:nvSpPr>
        <p:spPr/>
        <p:txBody>
          <a:bodyPr/>
          <a:lstStyle/>
          <a:p>
            <a:r>
              <a:rPr lang="en-US" b="1" dirty="0" smtClean="0">
                <a:solidFill>
                  <a:srgbClr val="002060"/>
                </a:solidFill>
              </a:rPr>
              <a:t>1. </a:t>
            </a:r>
            <a:r>
              <a:rPr lang="en-US" b="1" dirty="0" err="1" smtClean="0">
                <a:solidFill>
                  <a:srgbClr val="002060"/>
                </a:solidFill>
              </a:rPr>
              <a:t>Qo‘l</a:t>
            </a:r>
            <a:r>
              <a:rPr lang="en-US" b="1" dirty="0" smtClean="0">
                <a:solidFill>
                  <a:srgbClr val="002060"/>
                </a:solidFill>
              </a:rPr>
              <a:t> </a:t>
            </a:r>
            <a:r>
              <a:rPr lang="en-US" b="1" dirty="0" err="1" smtClean="0">
                <a:solidFill>
                  <a:srgbClr val="002060"/>
                </a:solidFill>
              </a:rPr>
              <a:t>bilan</a:t>
            </a:r>
            <a:r>
              <a:rPr lang="en-US" b="1" dirty="0" smtClean="0">
                <a:solidFill>
                  <a:srgbClr val="002060"/>
                </a:solidFill>
              </a:rPr>
              <a:t> </a:t>
            </a:r>
            <a:r>
              <a:rPr lang="en-US" b="1" dirty="0" err="1" smtClean="0">
                <a:solidFill>
                  <a:srgbClr val="002060"/>
                </a:solidFill>
              </a:rPr>
              <a:t>ushlab</a:t>
            </a:r>
            <a:r>
              <a:rPr lang="en-US" b="1" dirty="0" smtClean="0">
                <a:solidFill>
                  <a:srgbClr val="002060"/>
                </a:solidFill>
              </a:rPr>
              <a:t> </a:t>
            </a:r>
            <a:r>
              <a:rPr lang="en-US" b="1" dirty="0" err="1" smtClean="0">
                <a:solidFill>
                  <a:srgbClr val="002060"/>
                </a:solidFill>
              </a:rPr>
              <a:t>sonni</a:t>
            </a:r>
            <a:r>
              <a:rPr lang="en-US" b="1" dirty="0" smtClean="0">
                <a:solidFill>
                  <a:srgbClr val="002060"/>
                </a:solidFill>
              </a:rPr>
              <a:t> </a:t>
            </a:r>
            <a:r>
              <a:rPr lang="en-US" b="1" dirty="0" err="1" smtClean="0">
                <a:solidFill>
                  <a:srgbClr val="002060"/>
                </a:solidFill>
              </a:rPr>
              <a:t>o‘rgatish</a:t>
            </a:r>
            <a:endParaRPr lang="en-US" b="1" dirty="0" smtClean="0">
              <a:solidFill>
                <a:srgbClr val="002060"/>
              </a:solidFill>
            </a:endParaRPr>
          </a:p>
          <a:p>
            <a:r>
              <a:rPr lang="en-US" b="1" dirty="0" smtClean="0">
                <a:solidFill>
                  <a:srgbClr val="002060"/>
                </a:solidFill>
              </a:rPr>
              <a:t>2  </a:t>
            </a:r>
            <a:r>
              <a:rPr lang="en-US" b="1" dirty="0" err="1" smtClean="0">
                <a:solidFill>
                  <a:srgbClr val="002060"/>
                </a:solidFill>
              </a:rPr>
              <a:t>Rasmga</a:t>
            </a:r>
            <a:r>
              <a:rPr lang="en-US" b="1" dirty="0" smtClean="0">
                <a:solidFill>
                  <a:srgbClr val="002060"/>
                </a:solidFill>
              </a:rPr>
              <a:t> </a:t>
            </a:r>
            <a:r>
              <a:rPr lang="en-US" b="1" dirty="0" err="1" smtClean="0">
                <a:solidFill>
                  <a:srgbClr val="002060"/>
                </a:solidFill>
              </a:rPr>
              <a:t>qarab</a:t>
            </a:r>
            <a:r>
              <a:rPr lang="en-US" b="1" dirty="0" smtClean="0">
                <a:solidFill>
                  <a:srgbClr val="002060"/>
                </a:solidFill>
              </a:rPr>
              <a:t> </a:t>
            </a:r>
            <a:r>
              <a:rPr lang="en-US" b="1" dirty="0" err="1" smtClean="0">
                <a:solidFill>
                  <a:srgbClr val="002060"/>
                </a:solidFill>
              </a:rPr>
              <a:t>o‘rgatish</a:t>
            </a:r>
            <a:endParaRPr lang="ru-RU" b="1" dirty="0">
              <a:solidFill>
                <a:srgbClr val="002060"/>
              </a:solidFill>
            </a:endParaRPr>
          </a:p>
        </p:txBody>
      </p:sp>
      <p:pic>
        <p:nvPicPr>
          <p:cNvPr id="5" name="Picture 2" descr="C:\Users\DELL\Pictures\720_460_95_1747089670.jpgolm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66736" y="3170690"/>
            <a:ext cx="2183377" cy="161581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Users\DELL\Pictures\720_460_95_1747089670.jpgolm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92414" y="3086800"/>
            <a:ext cx="2183377" cy="161581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124123" y="5200904"/>
            <a:ext cx="3990260" cy="461665"/>
          </a:xfrm>
          <a:prstGeom prst="rect">
            <a:avLst/>
          </a:prstGeom>
          <a:noFill/>
        </p:spPr>
        <p:txBody>
          <a:bodyPr wrap="none" rtlCol="0">
            <a:spAutoFit/>
          </a:bodyPr>
          <a:lstStyle/>
          <a:p>
            <a:r>
              <a:rPr lang="en-US" sz="2400" b="1" dirty="0" smtClean="0"/>
              <a:t>3 </a:t>
            </a:r>
            <a:r>
              <a:rPr lang="en-US" sz="2400" b="1" dirty="0" err="1" smtClean="0"/>
              <a:t>Doskadagi</a:t>
            </a:r>
            <a:r>
              <a:rPr lang="en-US" sz="2400" b="1" dirty="0" smtClean="0"/>
              <a:t> </a:t>
            </a:r>
            <a:r>
              <a:rPr lang="en-US" sz="2400" b="1" dirty="0" err="1" smtClean="0"/>
              <a:t>abstrak</a:t>
            </a:r>
            <a:r>
              <a:rPr lang="en-US" sz="2400" b="1" dirty="0" smtClean="0"/>
              <a:t> o ‘</a:t>
            </a:r>
            <a:r>
              <a:rPr lang="en-US" sz="2400" b="1" dirty="0" err="1" smtClean="0"/>
              <a:t>rgatish</a:t>
            </a:r>
            <a:endParaRPr lang="ru-RU" sz="2400" b="1" dirty="0"/>
          </a:p>
        </p:txBody>
      </p:sp>
      <p:sp>
        <p:nvSpPr>
          <p:cNvPr id="7" name="TextBox 6"/>
          <p:cNvSpPr txBox="1"/>
          <p:nvPr/>
        </p:nvSpPr>
        <p:spPr>
          <a:xfrm>
            <a:off x="1719743" y="6006517"/>
            <a:ext cx="958917" cy="461665"/>
          </a:xfrm>
          <a:prstGeom prst="rect">
            <a:avLst/>
          </a:prstGeom>
          <a:noFill/>
        </p:spPr>
        <p:txBody>
          <a:bodyPr wrap="none" rtlCol="0">
            <a:spAutoFit/>
          </a:bodyPr>
          <a:lstStyle/>
          <a:p>
            <a:r>
              <a:rPr lang="en-US" sz="2400" b="1" dirty="0" smtClean="0"/>
              <a:t>2+2=4</a:t>
            </a:r>
            <a:endParaRPr lang="ru-RU" sz="2400" b="1" dirty="0"/>
          </a:p>
        </p:txBody>
      </p:sp>
      <p:sp>
        <p:nvSpPr>
          <p:cNvPr id="8" name="AutoShape 4" descr="Почему немеют пальцы рук: причины и лечение — Клиника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 name="AutoShape 6" descr="Почему немеют пальцы рук: причины и лечение — Клиника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9223" name="Picture 7" descr="C:\Users\DELL\Pictures\kist-e1591439242201.jpg barmoq.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88088" y="1635140"/>
            <a:ext cx="3060656" cy="21169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9350754"/>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6600" dirty="0" err="1" smtClean="0">
                <a:solidFill>
                  <a:srgbClr val="002060"/>
                </a:solidFill>
              </a:rPr>
              <a:t>Metodika</a:t>
            </a:r>
            <a:endParaRPr lang="ru-RU" sz="6600" dirty="0">
              <a:solidFill>
                <a:srgbClr val="002060"/>
              </a:solidFill>
            </a:endParaRPr>
          </a:p>
        </p:txBody>
      </p:sp>
      <p:sp>
        <p:nvSpPr>
          <p:cNvPr id="3" name="Объект 2"/>
          <p:cNvSpPr>
            <a:spLocks noGrp="1"/>
          </p:cNvSpPr>
          <p:nvPr>
            <p:ph idx="1"/>
          </p:nvPr>
        </p:nvSpPr>
        <p:spPr/>
        <p:txBody>
          <a:bodyPr>
            <a:normAutofit fontScale="85000" lnSpcReduction="20000"/>
          </a:bodyPr>
          <a:lstStyle/>
          <a:p>
            <a:r>
              <a:rPr lang="en-US" sz="3600" b="1" dirty="0" smtClean="0">
                <a:solidFill>
                  <a:srgbClr val="002060"/>
                </a:solidFill>
              </a:rPr>
              <a:t>3ga 4ni </a:t>
            </a:r>
            <a:r>
              <a:rPr lang="en-US" sz="3600" b="1" dirty="0" err="1" smtClean="0">
                <a:solidFill>
                  <a:srgbClr val="002060"/>
                </a:solidFill>
              </a:rPr>
              <a:t>qo‘shsak</a:t>
            </a:r>
            <a:r>
              <a:rPr lang="en-US" sz="3600" b="1" dirty="0" smtClean="0">
                <a:solidFill>
                  <a:srgbClr val="002060"/>
                </a:solidFill>
              </a:rPr>
              <a:t> </a:t>
            </a:r>
            <a:r>
              <a:rPr lang="en-US" sz="3600" b="1" dirty="0" err="1" smtClean="0">
                <a:solidFill>
                  <a:srgbClr val="002060"/>
                </a:solidFill>
              </a:rPr>
              <a:t>necha</a:t>
            </a:r>
            <a:r>
              <a:rPr lang="en-US" sz="3600" b="1" dirty="0" smtClean="0">
                <a:solidFill>
                  <a:srgbClr val="002060"/>
                </a:solidFill>
              </a:rPr>
              <a:t> </a:t>
            </a:r>
            <a:r>
              <a:rPr lang="en-US" sz="3600" b="1" dirty="0" err="1" smtClean="0">
                <a:solidFill>
                  <a:srgbClr val="002060"/>
                </a:solidFill>
              </a:rPr>
              <a:t>bo‘ladi</a:t>
            </a:r>
            <a:r>
              <a:rPr lang="en-US" sz="3600" b="1" dirty="0" smtClean="0">
                <a:solidFill>
                  <a:srgbClr val="002060"/>
                </a:solidFill>
              </a:rPr>
              <a:t> </a:t>
            </a:r>
            <a:r>
              <a:rPr lang="en-US" sz="3600" b="1" dirty="0" err="1" smtClean="0">
                <a:solidFill>
                  <a:srgbClr val="002060"/>
                </a:solidFill>
              </a:rPr>
              <a:t>emas</a:t>
            </a:r>
            <a:r>
              <a:rPr lang="en-US" sz="3600" b="1" dirty="0" smtClean="0">
                <a:solidFill>
                  <a:srgbClr val="002060"/>
                </a:solidFill>
              </a:rPr>
              <a:t>. </a:t>
            </a:r>
          </a:p>
          <a:p>
            <a:r>
              <a:rPr lang="en-US" sz="3600" b="1" dirty="0" err="1" smtClean="0">
                <a:solidFill>
                  <a:srgbClr val="002060"/>
                </a:solidFill>
              </a:rPr>
              <a:t>Balki</a:t>
            </a:r>
            <a:r>
              <a:rPr lang="en-US" sz="3600" b="1" dirty="0" smtClean="0">
                <a:solidFill>
                  <a:srgbClr val="002060"/>
                </a:solidFill>
              </a:rPr>
              <a:t> </a:t>
            </a:r>
            <a:r>
              <a:rPr lang="en-US" sz="3600" b="1" dirty="0" err="1" smtClean="0">
                <a:solidFill>
                  <a:srgbClr val="002060"/>
                </a:solidFill>
              </a:rPr>
              <a:t>nima</a:t>
            </a:r>
            <a:r>
              <a:rPr lang="en-US" sz="3600" b="1" dirty="0" smtClean="0">
                <a:solidFill>
                  <a:srgbClr val="002060"/>
                </a:solidFill>
              </a:rPr>
              <a:t> </a:t>
            </a:r>
            <a:r>
              <a:rPr lang="en-US" sz="3600" b="1" dirty="0" err="1" smtClean="0">
                <a:solidFill>
                  <a:srgbClr val="002060"/>
                </a:solidFill>
              </a:rPr>
              <a:t>uchun</a:t>
            </a:r>
            <a:r>
              <a:rPr lang="en-US" sz="3600" b="1" dirty="0" smtClean="0">
                <a:solidFill>
                  <a:srgbClr val="002060"/>
                </a:solidFill>
              </a:rPr>
              <a:t> 3 </a:t>
            </a:r>
            <a:r>
              <a:rPr lang="en-US" sz="3600" b="1" dirty="0" err="1" smtClean="0">
                <a:solidFill>
                  <a:srgbClr val="002060"/>
                </a:solidFill>
              </a:rPr>
              <a:t>ga</a:t>
            </a:r>
            <a:r>
              <a:rPr lang="en-US" sz="3600" b="1" dirty="0" smtClean="0">
                <a:solidFill>
                  <a:srgbClr val="002060"/>
                </a:solidFill>
              </a:rPr>
              <a:t> 4ni </a:t>
            </a:r>
            <a:r>
              <a:rPr lang="en-US" sz="3600" b="1" dirty="0" err="1" smtClean="0">
                <a:solidFill>
                  <a:srgbClr val="002060"/>
                </a:solidFill>
              </a:rPr>
              <a:t>qo‘shsak</a:t>
            </a:r>
            <a:r>
              <a:rPr lang="en-US" sz="3600" b="1" dirty="0" smtClean="0">
                <a:solidFill>
                  <a:srgbClr val="002060"/>
                </a:solidFill>
              </a:rPr>
              <a:t>  7 </a:t>
            </a:r>
            <a:r>
              <a:rPr lang="en-US" sz="3600" b="1" dirty="0" err="1" smtClean="0">
                <a:solidFill>
                  <a:srgbClr val="002060"/>
                </a:solidFill>
              </a:rPr>
              <a:t>bo‘ladi</a:t>
            </a:r>
            <a:r>
              <a:rPr lang="en-US" sz="3600" b="1" dirty="0" smtClean="0">
                <a:solidFill>
                  <a:srgbClr val="002060"/>
                </a:solidFill>
              </a:rPr>
              <a:t> </a:t>
            </a:r>
            <a:r>
              <a:rPr lang="en-US" sz="3600" b="1" dirty="0" err="1" smtClean="0">
                <a:solidFill>
                  <a:srgbClr val="002060"/>
                </a:solidFill>
              </a:rPr>
              <a:t>deymiz</a:t>
            </a:r>
            <a:endParaRPr lang="en-US" sz="3600" b="1" dirty="0" smtClean="0">
              <a:solidFill>
                <a:srgbClr val="002060"/>
              </a:solidFill>
            </a:endParaRPr>
          </a:p>
          <a:p>
            <a:pPr marL="0" indent="0">
              <a:buNone/>
            </a:pPr>
            <a:r>
              <a:rPr lang="en-US" sz="3600" b="1" dirty="0" smtClean="0">
                <a:solidFill>
                  <a:srgbClr val="002060"/>
                </a:solidFill>
              </a:rPr>
              <a:t>  </a:t>
            </a:r>
            <a:r>
              <a:rPr lang="en-US" sz="3600" b="1" dirty="0" err="1" smtClean="0">
                <a:solidFill>
                  <a:srgbClr val="002060"/>
                </a:solidFill>
              </a:rPr>
              <a:t>Keyingi</a:t>
            </a:r>
            <a:r>
              <a:rPr lang="en-US" sz="3600" b="1" dirty="0" smtClean="0">
                <a:solidFill>
                  <a:srgbClr val="002060"/>
                </a:solidFill>
              </a:rPr>
              <a:t> </a:t>
            </a:r>
            <a:r>
              <a:rPr lang="en-US" sz="3600" b="1" dirty="0" err="1" smtClean="0">
                <a:solidFill>
                  <a:srgbClr val="002060"/>
                </a:solidFill>
              </a:rPr>
              <a:t>nashrda</a:t>
            </a:r>
            <a:r>
              <a:rPr lang="en-US" sz="3600" b="1" dirty="0" smtClean="0">
                <a:solidFill>
                  <a:srgbClr val="002060"/>
                </a:solidFill>
              </a:rPr>
              <a:t> 2 </a:t>
            </a:r>
            <a:r>
              <a:rPr lang="en-US" sz="3600" b="1" dirty="0" err="1" smtClean="0">
                <a:solidFill>
                  <a:srgbClr val="002060"/>
                </a:solidFill>
              </a:rPr>
              <a:t>qismga</a:t>
            </a:r>
            <a:r>
              <a:rPr lang="en-US" sz="3600" b="1" dirty="0" smtClean="0">
                <a:solidFill>
                  <a:srgbClr val="002060"/>
                </a:solidFill>
              </a:rPr>
              <a:t> </a:t>
            </a:r>
            <a:r>
              <a:rPr lang="en-US" sz="3600" b="1" dirty="0" err="1" smtClean="0">
                <a:solidFill>
                  <a:srgbClr val="002060"/>
                </a:solidFill>
              </a:rPr>
              <a:t>bo‘linadi</a:t>
            </a:r>
            <a:r>
              <a:rPr lang="en-US" sz="3600" b="1" dirty="0" smtClean="0">
                <a:solidFill>
                  <a:srgbClr val="002060"/>
                </a:solidFill>
              </a:rPr>
              <a:t>  </a:t>
            </a:r>
            <a:r>
              <a:rPr lang="en-US" sz="3600" b="1" dirty="0" err="1" smtClean="0">
                <a:solidFill>
                  <a:srgbClr val="002060"/>
                </a:solidFill>
              </a:rPr>
              <a:t>darslik</a:t>
            </a:r>
            <a:endParaRPr lang="en-US" sz="3600" b="1" dirty="0" smtClean="0">
              <a:solidFill>
                <a:srgbClr val="002060"/>
              </a:solidFill>
            </a:endParaRPr>
          </a:p>
          <a:p>
            <a:r>
              <a:rPr lang="en-US" sz="3600" b="1" dirty="0" err="1" smtClean="0">
                <a:solidFill>
                  <a:srgbClr val="002060"/>
                </a:solidFill>
              </a:rPr>
              <a:t>Mashq</a:t>
            </a:r>
            <a:r>
              <a:rPr lang="en-US" sz="3600" b="1" dirty="0" smtClean="0">
                <a:solidFill>
                  <a:srgbClr val="002060"/>
                </a:solidFill>
              </a:rPr>
              <a:t> </a:t>
            </a:r>
            <a:r>
              <a:rPr lang="en-US" sz="3600" b="1" dirty="0" err="1" smtClean="0">
                <a:solidFill>
                  <a:srgbClr val="002060"/>
                </a:solidFill>
              </a:rPr>
              <a:t>daftarda</a:t>
            </a:r>
            <a:r>
              <a:rPr lang="en-US" sz="3600" b="1" dirty="0" smtClean="0">
                <a:solidFill>
                  <a:srgbClr val="002060"/>
                </a:solidFill>
              </a:rPr>
              <a:t> </a:t>
            </a:r>
            <a:r>
              <a:rPr lang="en-US" sz="3600" b="1" dirty="0" err="1" smtClean="0">
                <a:solidFill>
                  <a:srgbClr val="002060"/>
                </a:solidFill>
              </a:rPr>
              <a:t>uy</a:t>
            </a:r>
            <a:r>
              <a:rPr lang="en-US" sz="3600" b="1" dirty="0" smtClean="0">
                <a:solidFill>
                  <a:srgbClr val="002060"/>
                </a:solidFill>
              </a:rPr>
              <a:t> </a:t>
            </a:r>
            <a:r>
              <a:rPr lang="en-US" sz="3600" b="1" dirty="0" err="1" smtClean="0">
                <a:solidFill>
                  <a:srgbClr val="002060"/>
                </a:solidFill>
              </a:rPr>
              <a:t>vazifa</a:t>
            </a:r>
            <a:r>
              <a:rPr lang="en-US" sz="3600" b="1" dirty="0" smtClean="0">
                <a:solidFill>
                  <a:srgbClr val="002060"/>
                </a:solidFill>
              </a:rPr>
              <a:t> </a:t>
            </a:r>
            <a:r>
              <a:rPr lang="en-US" sz="3600" b="1" dirty="0" err="1" smtClean="0">
                <a:solidFill>
                  <a:srgbClr val="002060"/>
                </a:solidFill>
              </a:rPr>
              <a:t>olinadigan</a:t>
            </a:r>
            <a:r>
              <a:rPr lang="en-US" sz="3600" b="1" dirty="0" smtClean="0">
                <a:solidFill>
                  <a:srgbClr val="002060"/>
                </a:solidFill>
              </a:rPr>
              <a:t> </a:t>
            </a:r>
            <a:r>
              <a:rPr lang="en-US" sz="3600" b="1" dirty="0" err="1" smtClean="0">
                <a:solidFill>
                  <a:srgbClr val="002060"/>
                </a:solidFill>
              </a:rPr>
              <a:t>bo‘ladi</a:t>
            </a:r>
            <a:r>
              <a:rPr lang="en-US" sz="3600" b="1" dirty="0" smtClean="0">
                <a:solidFill>
                  <a:srgbClr val="002060"/>
                </a:solidFill>
              </a:rPr>
              <a:t> </a:t>
            </a:r>
            <a:r>
              <a:rPr lang="en-US" sz="3600" b="1" dirty="0" err="1" smtClean="0">
                <a:solidFill>
                  <a:srgbClr val="002060"/>
                </a:solidFill>
              </a:rPr>
              <a:t>va</a:t>
            </a:r>
            <a:r>
              <a:rPr lang="en-US" sz="3600" b="1" dirty="0" smtClean="0">
                <a:solidFill>
                  <a:srgbClr val="002060"/>
                </a:solidFill>
              </a:rPr>
              <a:t> </a:t>
            </a:r>
            <a:r>
              <a:rPr lang="en-US" sz="3600" b="1" dirty="0" err="1" smtClean="0">
                <a:solidFill>
                  <a:srgbClr val="002060"/>
                </a:solidFill>
              </a:rPr>
              <a:t>shu</a:t>
            </a:r>
            <a:r>
              <a:rPr lang="en-US" sz="3600" b="1" dirty="0" smtClean="0">
                <a:solidFill>
                  <a:srgbClr val="002060"/>
                </a:solidFill>
              </a:rPr>
              <a:t> </a:t>
            </a:r>
            <a:r>
              <a:rPr lang="en-US" sz="3600" b="1" dirty="0" err="1" smtClean="0">
                <a:solidFill>
                  <a:srgbClr val="002060"/>
                </a:solidFill>
              </a:rPr>
              <a:t>joyi</a:t>
            </a:r>
            <a:r>
              <a:rPr lang="en-US" sz="3600" b="1" dirty="0" smtClean="0">
                <a:solidFill>
                  <a:srgbClr val="002060"/>
                </a:solidFill>
              </a:rPr>
              <a:t> </a:t>
            </a:r>
            <a:r>
              <a:rPr lang="en-US" sz="3600" b="1" dirty="0" err="1" smtClean="0">
                <a:solidFill>
                  <a:srgbClr val="002060"/>
                </a:solidFill>
              </a:rPr>
              <a:t>beriladi</a:t>
            </a:r>
            <a:r>
              <a:rPr lang="en-US" sz="3600" b="1" dirty="0" smtClean="0">
                <a:solidFill>
                  <a:srgbClr val="002060"/>
                </a:solidFill>
              </a:rPr>
              <a:t> </a:t>
            </a:r>
            <a:r>
              <a:rPr lang="en-US" sz="3600" b="1" dirty="0" err="1" smtClean="0">
                <a:solidFill>
                  <a:srgbClr val="002060"/>
                </a:solidFill>
              </a:rPr>
              <a:t>o‘qituvchiga</a:t>
            </a:r>
            <a:r>
              <a:rPr lang="en-US" sz="3600" b="1" dirty="0" smtClean="0">
                <a:solidFill>
                  <a:srgbClr val="002060"/>
                </a:solidFill>
              </a:rPr>
              <a:t> </a:t>
            </a:r>
          </a:p>
          <a:p>
            <a:r>
              <a:rPr lang="en-US" sz="3600" b="1" dirty="0" err="1" smtClean="0">
                <a:solidFill>
                  <a:srgbClr val="002060"/>
                </a:solidFill>
              </a:rPr>
              <a:t>O‘qituvchi</a:t>
            </a:r>
            <a:r>
              <a:rPr lang="en-US" sz="3600" b="1" dirty="0" smtClean="0">
                <a:solidFill>
                  <a:srgbClr val="002060"/>
                </a:solidFill>
              </a:rPr>
              <a:t> </a:t>
            </a:r>
            <a:r>
              <a:rPr lang="en-US" sz="3600" b="1" dirty="0" err="1" smtClean="0">
                <a:solidFill>
                  <a:srgbClr val="002060"/>
                </a:solidFill>
              </a:rPr>
              <a:t>kitobida</a:t>
            </a:r>
            <a:r>
              <a:rPr lang="en-US" sz="3600" b="1" dirty="0" smtClean="0">
                <a:solidFill>
                  <a:srgbClr val="002060"/>
                </a:solidFill>
              </a:rPr>
              <a:t> </a:t>
            </a:r>
            <a:r>
              <a:rPr lang="en-US" sz="3600" b="1" dirty="0" err="1" smtClean="0">
                <a:solidFill>
                  <a:srgbClr val="002060"/>
                </a:solidFill>
              </a:rPr>
              <a:t>hamma</a:t>
            </a:r>
            <a:r>
              <a:rPr lang="en-US" sz="3600" b="1" dirty="0" smtClean="0">
                <a:solidFill>
                  <a:srgbClr val="002060"/>
                </a:solidFill>
              </a:rPr>
              <a:t> </a:t>
            </a:r>
            <a:r>
              <a:rPr lang="en-US" sz="3600" b="1" dirty="0" err="1" smtClean="0">
                <a:solidFill>
                  <a:srgbClr val="002060"/>
                </a:solidFill>
              </a:rPr>
              <a:t>javoblar</a:t>
            </a:r>
            <a:r>
              <a:rPr lang="en-US" sz="3600" b="1" dirty="0" smtClean="0">
                <a:solidFill>
                  <a:srgbClr val="002060"/>
                </a:solidFill>
              </a:rPr>
              <a:t> </a:t>
            </a:r>
            <a:r>
              <a:rPr lang="en-US" sz="3600" b="1" dirty="0" err="1" smtClean="0">
                <a:solidFill>
                  <a:srgbClr val="002060"/>
                </a:solidFill>
              </a:rPr>
              <a:t>ishlangan</a:t>
            </a:r>
            <a:r>
              <a:rPr lang="en-US" sz="3600" b="1" dirty="0" smtClean="0">
                <a:solidFill>
                  <a:srgbClr val="002060"/>
                </a:solidFill>
              </a:rPr>
              <a:t> </a:t>
            </a:r>
            <a:r>
              <a:rPr lang="en-US" sz="3600" b="1" dirty="0" err="1" smtClean="0">
                <a:solidFill>
                  <a:srgbClr val="002060"/>
                </a:solidFill>
              </a:rPr>
              <a:t>bo‘ladi</a:t>
            </a:r>
            <a:endParaRPr lang="en-US" sz="3600" b="1" dirty="0" smtClean="0">
              <a:solidFill>
                <a:srgbClr val="002060"/>
              </a:solidFill>
            </a:endParaRPr>
          </a:p>
          <a:p>
            <a:r>
              <a:rPr lang="en-US" sz="3600" b="1" dirty="0" smtClean="0">
                <a:solidFill>
                  <a:srgbClr val="002060"/>
                </a:solidFill>
              </a:rPr>
              <a:t>1-sinfda 1-20 </a:t>
            </a:r>
            <a:r>
              <a:rPr lang="en-US" sz="3600" b="1" dirty="0" err="1" smtClean="0">
                <a:solidFill>
                  <a:srgbClr val="002060"/>
                </a:solidFill>
              </a:rPr>
              <a:t>gacha</a:t>
            </a:r>
            <a:r>
              <a:rPr lang="en-US" sz="3600" b="1" dirty="0" smtClean="0">
                <a:solidFill>
                  <a:srgbClr val="002060"/>
                </a:solidFill>
              </a:rPr>
              <a:t> </a:t>
            </a:r>
            <a:r>
              <a:rPr lang="en-US" sz="3600" b="1" dirty="0" err="1" smtClean="0">
                <a:solidFill>
                  <a:srgbClr val="002060"/>
                </a:solidFill>
              </a:rPr>
              <a:t>bo‘ladi</a:t>
            </a:r>
            <a:r>
              <a:rPr lang="en-US" sz="3600" b="1" dirty="0" smtClean="0">
                <a:solidFill>
                  <a:srgbClr val="002060"/>
                </a:solidFill>
              </a:rPr>
              <a:t> </a:t>
            </a:r>
            <a:r>
              <a:rPr lang="en-US" sz="3600" b="1" dirty="0" err="1" smtClean="0">
                <a:solidFill>
                  <a:srgbClr val="002060"/>
                </a:solidFill>
              </a:rPr>
              <a:t>misollar</a:t>
            </a:r>
            <a:endParaRPr lang="ru-RU" sz="3600" b="1" dirty="0">
              <a:solidFill>
                <a:srgbClr val="002060"/>
              </a:solidFill>
            </a:endParaRPr>
          </a:p>
        </p:txBody>
      </p:sp>
    </p:spTree>
    <p:extLst>
      <p:ext uri="{BB962C8B-B14F-4D97-AF65-F5344CB8AC3E}">
        <p14:creationId xmlns:p14="http://schemas.microsoft.com/office/powerpoint/2010/main" val="933819044"/>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5400" dirty="0" err="1" smtClean="0">
                <a:solidFill>
                  <a:srgbClr val="002060"/>
                </a:solidFill>
              </a:rPr>
              <a:t>Alifbe</a:t>
            </a:r>
            <a:r>
              <a:rPr lang="en-US" sz="5400" dirty="0" smtClean="0">
                <a:solidFill>
                  <a:srgbClr val="002060"/>
                </a:solidFill>
              </a:rPr>
              <a:t> </a:t>
            </a:r>
            <a:r>
              <a:rPr lang="en-US" sz="5400" dirty="0" err="1" smtClean="0">
                <a:solidFill>
                  <a:srgbClr val="002060"/>
                </a:solidFill>
              </a:rPr>
              <a:t>darsliklari</a:t>
            </a:r>
            <a:endParaRPr lang="ru-RU" sz="5400" dirty="0">
              <a:solidFill>
                <a:srgbClr val="002060"/>
              </a:solidFill>
            </a:endParaRPr>
          </a:p>
        </p:txBody>
      </p:sp>
      <p:pic>
        <p:nvPicPr>
          <p:cNvPr id="1026" name="Picture 2" descr="C:\Users\DELL\Pictures\1da8d09e-095c-4a62-9e4f-615474fe442f.jpgalifbe.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51060" y="1859181"/>
            <a:ext cx="3192794" cy="4351338"/>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DELL\Pictures\908ef8d2-13bd-4b77-9f88-cfd0c5ae82bc.jpgalifb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01428" y="1778000"/>
            <a:ext cx="4260850" cy="508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4687166"/>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30" name="Rectangle 80"/>
          <p:cNvSpPr>
            <a:spLocks noChangeArrowheads="1"/>
          </p:cNvSpPr>
          <p:nvPr/>
        </p:nvSpPr>
        <p:spPr bwMode="auto">
          <a:xfrm>
            <a:off x="7821613" y="314325"/>
            <a:ext cx="33353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ru-RU" sz="1600" b="1" dirty="0">
                <a:solidFill>
                  <a:schemeClr val="bg1"/>
                </a:solidFill>
                <a:latin typeface="Arial" panose="020B0604020202020204" pitchFamily="34" charset="0"/>
                <a:cs typeface="Arial" panose="020B0604020202020204" pitchFamily="34" charset="0"/>
              </a:rPr>
              <a:t>RESPUBLIKA TA’LIM MARKAZI</a:t>
            </a:r>
          </a:p>
        </p:txBody>
      </p:sp>
      <p:sp>
        <p:nvSpPr>
          <p:cNvPr id="85" name="Rectangle 80"/>
          <p:cNvSpPr>
            <a:spLocks noChangeArrowheads="1"/>
          </p:cNvSpPr>
          <p:nvPr/>
        </p:nvSpPr>
        <p:spPr bwMode="auto">
          <a:xfrm>
            <a:off x="7842395" y="224702"/>
            <a:ext cx="355903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uz-Cyrl-UZ" altLang="ru-RU" sz="1600" b="1" dirty="0">
                <a:solidFill>
                  <a:schemeClr val="bg1"/>
                </a:solidFill>
                <a:latin typeface="Arial" panose="020B0604020202020204" pitchFamily="34" charset="0"/>
                <a:cs typeface="Arial" panose="020B0604020202020204" pitchFamily="34" charset="0"/>
              </a:rPr>
              <a:t>A.Avloniy Nomidagi ilmiy-tatqiqot instituti</a:t>
            </a:r>
          </a:p>
        </p:txBody>
      </p:sp>
      <p:grpSp>
        <p:nvGrpSpPr>
          <p:cNvPr id="15" name="Google Shape;950;p30">
            <a:extLst>
              <a:ext uri="{FF2B5EF4-FFF2-40B4-BE49-F238E27FC236}">
                <a16:creationId xmlns="" xmlns:a16="http://schemas.microsoft.com/office/drawing/2014/main" id="{98B44F0E-862D-4118-BBE5-34BB1BEAE3F2}"/>
              </a:ext>
            </a:extLst>
          </p:cNvPr>
          <p:cNvGrpSpPr/>
          <p:nvPr/>
        </p:nvGrpSpPr>
        <p:grpSpPr>
          <a:xfrm>
            <a:off x="8013172" y="1488327"/>
            <a:ext cx="2804678" cy="3881345"/>
            <a:chOff x="9938734" y="-2378421"/>
            <a:chExt cx="8361636" cy="9782654"/>
          </a:xfrm>
        </p:grpSpPr>
        <p:sp>
          <p:nvSpPr>
            <p:cNvPr id="16" name="Google Shape;951;p30">
              <a:extLst>
                <a:ext uri="{FF2B5EF4-FFF2-40B4-BE49-F238E27FC236}">
                  <a16:creationId xmlns="" xmlns:a16="http://schemas.microsoft.com/office/drawing/2014/main" id="{9C15AED6-52F0-452F-9DE5-377209E8C9C6}"/>
                </a:ext>
              </a:extLst>
            </p:cNvPr>
            <p:cNvSpPr/>
            <p:nvPr/>
          </p:nvSpPr>
          <p:spPr>
            <a:xfrm>
              <a:off x="9938734" y="-2378421"/>
              <a:ext cx="3696089" cy="8242698"/>
            </a:xfrm>
            <a:custGeom>
              <a:avLst/>
              <a:gdLst/>
              <a:ahLst/>
              <a:cxnLst/>
              <a:rect l="l" t="t" r="r" b="b"/>
              <a:pathLst>
                <a:path w="72373" h="161400" extrusionOk="0">
                  <a:moveTo>
                    <a:pt x="72299" y="0"/>
                  </a:moveTo>
                  <a:lnTo>
                    <a:pt x="1" y="41823"/>
                  </a:lnTo>
                  <a:lnTo>
                    <a:pt x="1" y="161400"/>
                  </a:lnTo>
                  <a:lnTo>
                    <a:pt x="72372" y="119650"/>
                  </a:lnTo>
                  <a:lnTo>
                    <a:pt x="72299" y="0"/>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7" name="Google Shape;952;p30">
              <a:extLst>
                <a:ext uri="{FF2B5EF4-FFF2-40B4-BE49-F238E27FC236}">
                  <a16:creationId xmlns="" xmlns:a16="http://schemas.microsoft.com/office/drawing/2014/main" id="{89ED1C29-BEA9-4D8F-AC14-1AD0EE7932BA}"/>
                </a:ext>
              </a:extLst>
            </p:cNvPr>
            <p:cNvSpPr/>
            <p:nvPr/>
          </p:nvSpPr>
          <p:spPr>
            <a:xfrm>
              <a:off x="9946190" y="-2322704"/>
              <a:ext cx="4762124" cy="2774837"/>
            </a:xfrm>
            <a:custGeom>
              <a:avLst/>
              <a:gdLst/>
              <a:ahLst/>
              <a:cxnLst/>
              <a:rect l="l" t="t" r="r" b="b"/>
              <a:pathLst>
                <a:path w="93247" h="54334" extrusionOk="0">
                  <a:moveTo>
                    <a:pt x="72008" y="0"/>
                  </a:moveTo>
                  <a:lnTo>
                    <a:pt x="0" y="41459"/>
                  </a:lnTo>
                  <a:cubicBezTo>
                    <a:pt x="1600" y="44878"/>
                    <a:pt x="3855" y="48005"/>
                    <a:pt x="6619" y="50697"/>
                  </a:cubicBezTo>
                  <a:cubicBezTo>
                    <a:pt x="10609" y="54266"/>
                    <a:pt x="18639" y="54333"/>
                    <a:pt x="19239" y="54333"/>
                  </a:cubicBezTo>
                  <a:cubicBezTo>
                    <a:pt x="19263" y="54333"/>
                    <a:pt x="19275" y="54333"/>
                    <a:pt x="19275" y="54333"/>
                  </a:cubicBezTo>
                  <a:lnTo>
                    <a:pt x="93247" y="11856"/>
                  </a:lnTo>
                  <a:cubicBezTo>
                    <a:pt x="93247" y="11856"/>
                    <a:pt x="83209" y="10329"/>
                    <a:pt x="77899" y="6183"/>
                  </a:cubicBezTo>
                  <a:cubicBezTo>
                    <a:pt x="72590" y="2110"/>
                    <a:pt x="72008" y="0"/>
                    <a:pt x="72008" y="0"/>
                  </a:cubicBezTo>
                  <a:close/>
                </a:path>
              </a:pathLst>
            </a:custGeom>
            <a:solidFill>
              <a:srgbClr val="F3F3F3"/>
            </a:solidFill>
            <a:ln>
              <a:noFill/>
            </a:ln>
          </p:spPr>
          <p:txBody>
            <a:bodyPr spcFirstLastPara="1" wrap="square" lIns="121900" tIns="121900" rIns="121900" bIns="121900" anchor="ctr" anchorCtr="0">
              <a:noAutofit/>
            </a:bodyPr>
            <a:lstStyle/>
            <a:p>
              <a:endParaRPr sz="2400"/>
            </a:p>
          </p:txBody>
        </p:sp>
        <p:sp>
          <p:nvSpPr>
            <p:cNvPr id="18" name="Google Shape;953;p30">
              <a:extLst>
                <a:ext uri="{FF2B5EF4-FFF2-40B4-BE49-F238E27FC236}">
                  <a16:creationId xmlns="" xmlns:a16="http://schemas.microsoft.com/office/drawing/2014/main" id="{D857DA3B-E099-4F97-B821-F911E68E70D9}"/>
                </a:ext>
              </a:extLst>
            </p:cNvPr>
            <p:cNvSpPr/>
            <p:nvPr/>
          </p:nvSpPr>
          <p:spPr>
            <a:xfrm>
              <a:off x="11015964" y="-1746942"/>
              <a:ext cx="3692361" cy="8238970"/>
            </a:xfrm>
            <a:custGeom>
              <a:avLst/>
              <a:gdLst/>
              <a:ahLst/>
              <a:cxnLst/>
              <a:rect l="l" t="t" r="r" b="b"/>
              <a:pathLst>
                <a:path w="72300" h="161327" extrusionOk="0">
                  <a:moveTo>
                    <a:pt x="72300" y="0"/>
                  </a:moveTo>
                  <a:lnTo>
                    <a:pt x="1" y="41750"/>
                  </a:lnTo>
                  <a:lnTo>
                    <a:pt x="1" y="161327"/>
                  </a:lnTo>
                  <a:lnTo>
                    <a:pt x="72300" y="119577"/>
                  </a:lnTo>
                  <a:lnTo>
                    <a:pt x="72300" y="0"/>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9" name="Google Shape;954;p30">
              <a:extLst>
                <a:ext uri="{FF2B5EF4-FFF2-40B4-BE49-F238E27FC236}">
                  <a16:creationId xmlns="" xmlns:a16="http://schemas.microsoft.com/office/drawing/2014/main" id="{53F2A4AC-6800-48A1-8860-B3DDC0441AF0}"/>
                </a:ext>
              </a:extLst>
            </p:cNvPr>
            <p:cNvSpPr/>
            <p:nvPr/>
          </p:nvSpPr>
          <p:spPr>
            <a:xfrm>
              <a:off x="9938734" y="-249983"/>
              <a:ext cx="1103316" cy="6747879"/>
            </a:xfrm>
            <a:custGeom>
              <a:avLst/>
              <a:gdLst/>
              <a:ahLst/>
              <a:cxnLst/>
              <a:rect l="l" t="t" r="r" b="b"/>
              <a:pathLst>
                <a:path w="21604" h="132130" extrusionOk="0">
                  <a:moveTo>
                    <a:pt x="1" y="0"/>
                  </a:moveTo>
                  <a:lnTo>
                    <a:pt x="1" y="119577"/>
                  </a:lnTo>
                  <a:cubicBezTo>
                    <a:pt x="6052" y="127966"/>
                    <a:pt x="14182" y="132129"/>
                    <a:pt x="20522" y="132129"/>
                  </a:cubicBezTo>
                  <a:cubicBezTo>
                    <a:pt x="20889" y="132129"/>
                    <a:pt x="21249" y="132115"/>
                    <a:pt x="21603" y="132087"/>
                  </a:cubicBezTo>
                  <a:lnTo>
                    <a:pt x="21603" y="12511"/>
                  </a:lnTo>
                  <a:cubicBezTo>
                    <a:pt x="21249" y="12539"/>
                    <a:pt x="20889" y="12553"/>
                    <a:pt x="20522" y="12553"/>
                  </a:cubicBezTo>
                  <a:cubicBezTo>
                    <a:pt x="14182" y="12553"/>
                    <a:pt x="6052" y="8389"/>
                    <a:pt x="1" y="0"/>
                  </a:cubicBezTo>
                  <a:close/>
                </a:path>
              </a:pathLst>
            </a:custGeom>
            <a:solidFill>
              <a:srgbClr val="ED7B33"/>
            </a:solidFill>
            <a:ln>
              <a:noFill/>
            </a:ln>
          </p:spPr>
          <p:txBody>
            <a:bodyPr spcFirstLastPara="1" wrap="square" lIns="121900" tIns="121900" rIns="121900" bIns="121900" anchor="ctr" anchorCtr="0">
              <a:noAutofit/>
            </a:bodyPr>
            <a:lstStyle/>
            <a:p>
              <a:endParaRPr sz="2400"/>
            </a:p>
          </p:txBody>
        </p:sp>
        <p:sp>
          <p:nvSpPr>
            <p:cNvPr id="20" name="Google Shape;955;p30">
              <a:extLst>
                <a:ext uri="{FF2B5EF4-FFF2-40B4-BE49-F238E27FC236}">
                  <a16:creationId xmlns="" xmlns:a16="http://schemas.microsoft.com/office/drawing/2014/main" id="{D0CB3B1F-6856-4DC4-9534-A96976FF542F}"/>
                </a:ext>
              </a:extLst>
            </p:cNvPr>
            <p:cNvSpPr/>
            <p:nvPr/>
          </p:nvSpPr>
          <p:spPr>
            <a:xfrm>
              <a:off x="9938734" y="322051"/>
              <a:ext cx="1103316" cy="719117"/>
            </a:xfrm>
            <a:custGeom>
              <a:avLst/>
              <a:gdLst/>
              <a:ahLst/>
              <a:cxnLst/>
              <a:rect l="l" t="t" r="r" b="b"/>
              <a:pathLst>
                <a:path w="21604" h="14081" extrusionOk="0">
                  <a:moveTo>
                    <a:pt x="1" y="1"/>
                  </a:moveTo>
                  <a:lnTo>
                    <a:pt x="1" y="1601"/>
                  </a:lnTo>
                  <a:cubicBezTo>
                    <a:pt x="6051" y="9920"/>
                    <a:pt x="14182" y="14080"/>
                    <a:pt x="20522" y="14080"/>
                  </a:cubicBezTo>
                  <a:cubicBezTo>
                    <a:pt x="20888" y="14080"/>
                    <a:pt x="21249" y="14066"/>
                    <a:pt x="21603" y="14039"/>
                  </a:cubicBezTo>
                  <a:lnTo>
                    <a:pt x="21603" y="12438"/>
                  </a:lnTo>
                  <a:cubicBezTo>
                    <a:pt x="21249" y="12466"/>
                    <a:pt x="20888" y="12480"/>
                    <a:pt x="20522" y="12480"/>
                  </a:cubicBezTo>
                  <a:cubicBezTo>
                    <a:pt x="14182" y="12480"/>
                    <a:pt x="6051" y="8320"/>
                    <a:pt x="1" y="1"/>
                  </a:cubicBezTo>
                  <a:close/>
                </a:path>
              </a:pathLst>
            </a:custGeom>
            <a:solidFill>
              <a:srgbClr val="F5AE00"/>
            </a:solidFill>
            <a:ln>
              <a:noFill/>
            </a:ln>
          </p:spPr>
          <p:txBody>
            <a:bodyPr spcFirstLastPara="1" wrap="square" lIns="121900" tIns="121900" rIns="121900" bIns="121900" anchor="ctr" anchorCtr="0">
              <a:noAutofit/>
            </a:bodyPr>
            <a:lstStyle/>
            <a:p>
              <a:endParaRPr sz="2400"/>
            </a:p>
          </p:txBody>
        </p:sp>
        <p:sp>
          <p:nvSpPr>
            <p:cNvPr id="21" name="Google Shape;956;p30">
              <a:extLst>
                <a:ext uri="{FF2B5EF4-FFF2-40B4-BE49-F238E27FC236}">
                  <a16:creationId xmlns="" xmlns:a16="http://schemas.microsoft.com/office/drawing/2014/main" id="{469E8579-EA5D-479B-B01E-00E4D1F2CF0D}"/>
                </a:ext>
              </a:extLst>
            </p:cNvPr>
            <p:cNvSpPr/>
            <p:nvPr/>
          </p:nvSpPr>
          <p:spPr>
            <a:xfrm>
              <a:off x="9938734" y="611770"/>
              <a:ext cx="1103316" cy="719117"/>
            </a:xfrm>
            <a:custGeom>
              <a:avLst/>
              <a:gdLst/>
              <a:ahLst/>
              <a:cxnLst/>
              <a:rect l="l" t="t" r="r" b="b"/>
              <a:pathLst>
                <a:path w="21604" h="14081" extrusionOk="0">
                  <a:moveTo>
                    <a:pt x="1" y="1"/>
                  </a:moveTo>
                  <a:lnTo>
                    <a:pt x="1" y="1601"/>
                  </a:lnTo>
                  <a:cubicBezTo>
                    <a:pt x="6051" y="9921"/>
                    <a:pt x="14182" y="14081"/>
                    <a:pt x="20522" y="14081"/>
                  </a:cubicBezTo>
                  <a:cubicBezTo>
                    <a:pt x="20888" y="14081"/>
                    <a:pt x="21249" y="14067"/>
                    <a:pt x="21603" y="14039"/>
                  </a:cubicBezTo>
                  <a:lnTo>
                    <a:pt x="21603" y="12439"/>
                  </a:lnTo>
                  <a:cubicBezTo>
                    <a:pt x="21249" y="12467"/>
                    <a:pt x="20888" y="12480"/>
                    <a:pt x="20522" y="12480"/>
                  </a:cubicBezTo>
                  <a:cubicBezTo>
                    <a:pt x="14182" y="12480"/>
                    <a:pt x="6051" y="8321"/>
                    <a:pt x="1" y="1"/>
                  </a:cubicBezTo>
                  <a:close/>
                </a:path>
              </a:pathLst>
            </a:custGeom>
            <a:solidFill>
              <a:srgbClr val="F5AE00"/>
            </a:solidFill>
            <a:ln>
              <a:noFill/>
            </a:ln>
          </p:spPr>
          <p:txBody>
            <a:bodyPr spcFirstLastPara="1" wrap="square" lIns="121900" tIns="121900" rIns="121900" bIns="121900" anchor="ctr" anchorCtr="0">
              <a:noAutofit/>
            </a:bodyPr>
            <a:lstStyle/>
            <a:p>
              <a:endParaRPr sz="2400"/>
            </a:p>
          </p:txBody>
        </p:sp>
        <p:sp>
          <p:nvSpPr>
            <p:cNvPr id="22" name="Google Shape;957;p30">
              <a:extLst>
                <a:ext uri="{FF2B5EF4-FFF2-40B4-BE49-F238E27FC236}">
                  <a16:creationId xmlns="" xmlns:a16="http://schemas.microsoft.com/office/drawing/2014/main" id="{AFEE9FEB-3020-4A95-AFAC-0108CDA61BD8}"/>
                </a:ext>
              </a:extLst>
            </p:cNvPr>
            <p:cNvSpPr/>
            <p:nvPr/>
          </p:nvSpPr>
          <p:spPr>
            <a:xfrm>
              <a:off x="9938734" y="2394772"/>
              <a:ext cx="1103316" cy="719117"/>
            </a:xfrm>
            <a:custGeom>
              <a:avLst/>
              <a:gdLst/>
              <a:ahLst/>
              <a:cxnLst/>
              <a:rect l="l" t="t" r="r" b="b"/>
              <a:pathLst>
                <a:path w="21604" h="14081" extrusionOk="0">
                  <a:moveTo>
                    <a:pt x="1" y="1"/>
                  </a:moveTo>
                  <a:lnTo>
                    <a:pt x="1" y="1601"/>
                  </a:lnTo>
                  <a:cubicBezTo>
                    <a:pt x="6051" y="9921"/>
                    <a:pt x="14182" y="14081"/>
                    <a:pt x="20522" y="14081"/>
                  </a:cubicBezTo>
                  <a:cubicBezTo>
                    <a:pt x="20888" y="14081"/>
                    <a:pt x="21249" y="14067"/>
                    <a:pt x="21603" y="14039"/>
                  </a:cubicBezTo>
                  <a:lnTo>
                    <a:pt x="21603" y="12439"/>
                  </a:lnTo>
                  <a:cubicBezTo>
                    <a:pt x="21249" y="12466"/>
                    <a:pt x="20888" y="12480"/>
                    <a:pt x="20522" y="12480"/>
                  </a:cubicBezTo>
                  <a:cubicBezTo>
                    <a:pt x="14182" y="12480"/>
                    <a:pt x="6051" y="8321"/>
                    <a:pt x="1" y="1"/>
                  </a:cubicBezTo>
                  <a:close/>
                </a:path>
              </a:pathLst>
            </a:custGeom>
            <a:solidFill>
              <a:srgbClr val="F5AE00"/>
            </a:solidFill>
            <a:ln>
              <a:noFill/>
            </a:ln>
          </p:spPr>
          <p:txBody>
            <a:bodyPr spcFirstLastPara="1" wrap="square" lIns="121900" tIns="121900" rIns="121900" bIns="121900" anchor="ctr" anchorCtr="0">
              <a:noAutofit/>
            </a:bodyPr>
            <a:lstStyle/>
            <a:p>
              <a:endParaRPr sz="2400"/>
            </a:p>
          </p:txBody>
        </p:sp>
        <p:sp>
          <p:nvSpPr>
            <p:cNvPr id="23" name="Google Shape;958;p30">
              <a:extLst>
                <a:ext uri="{FF2B5EF4-FFF2-40B4-BE49-F238E27FC236}">
                  <a16:creationId xmlns="" xmlns:a16="http://schemas.microsoft.com/office/drawing/2014/main" id="{B528897D-5FD9-479C-900F-3BABFF0C64A9}"/>
                </a:ext>
              </a:extLst>
            </p:cNvPr>
            <p:cNvSpPr/>
            <p:nvPr/>
          </p:nvSpPr>
          <p:spPr>
            <a:xfrm>
              <a:off x="9938734" y="2684542"/>
              <a:ext cx="1103316" cy="719066"/>
            </a:xfrm>
            <a:custGeom>
              <a:avLst/>
              <a:gdLst/>
              <a:ahLst/>
              <a:cxnLst/>
              <a:rect l="l" t="t" r="r" b="b"/>
              <a:pathLst>
                <a:path w="21604" h="14080" extrusionOk="0">
                  <a:moveTo>
                    <a:pt x="1" y="0"/>
                  </a:moveTo>
                  <a:lnTo>
                    <a:pt x="1" y="1600"/>
                  </a:lnTo>
                  <a:cubicBezTo>
                    <a:pt x="6051" y="9920"/>
                    <a:pt x="14182" y="14080"/>
                    <a:pt x="20522" y="14080"/>
                  </a:cubicBezTo>
                  <a:cubicBezTo>
                    <a:pt x="20888" y="14080"/>
                    <a:pt x="21249" y="14066"/>
                    <a:pt x="21603" y="14038"/>
                  </a:cubicBezTo>
                  <a:lnTo>
                    <a:pt x="21603" y="12438"/>
                  </a:lnTo>
                  <a:cubicBezTo>
                    <a:pt x="21249" y="12466"/>
                    <a:pt x="20888" y="12480"/>
                    <a:pt x="20522" y="12480"/>
                  </a:cubicBezTo>
                  <a:cubicBezTo>
                    <a:pt x="14182" y="12480"/>
                    <a:pt x="6051" y="8320"/>
                    <a:pt x="1" y="0"/>
                  </a:cubicBezTo>
                  <a:close/>
                </a:path>
              </a:pathLst>
            </a:custGeom>
            <a:solidFill>
              <a:srgbClr val="F5AE00"/>
            </a:solidFill>
            <a:ln>
              <a:noFill/>
            </a:ln>
          </p:spPr>
          <p:txBody>
            <a:bodyPr spcFirstLastPara="1" wrap="square" lIns="121900" tIns="121900" rIns="121900" bIns="121900" anchor="ctr" anchorCtr="0">
              <a:noAutofit/>
            </a:bodyPr>
            <a:lstStyle/>
            <a:p>
              <a:endParaRPr sz="2400"/>
            </a:p>
          </p:txBody>
        </p:sp>
        <p:sp>
          <p:nvSpPr>
            <p:cNvPr id="24" name="Google Shape;959;p30">
              <a:extLst>
                <a:ext uri="{FF2B5EF4-FFF2-40B4-BE49-F238E27FC236}">
                  <a16:creationId xmlns="" xmlns:a16="http://schemas.microsoft.com/office/drawing/2014/main" id="{3A55B0F2-A21E-4574-BA2E-9D6BF14AAC45}"/>
                </a:ext>
              </a:extLst>
            </p:cNvPr>
            <p:cNvSpPr/>
            <p:nvPr/>
          </p:nvSpPr>
          <p:spPr>
            <a:xfrm>
              <a:off x="9938734" y="4972727"/>
              <a:ext cx="1103316" cy="722794"/>
            </a:xfrm>
            <a:custGeom>
              <a:avLst/>
              <a:gdLst/>
              <a:ahLst/>
              <a:cxnLst/>
              <a:rect l="l" t="t" r="r" b="b"/>
              <a:pathLst>
                <a:path w="21604" h="14153" extrusionOk="0">
                  <a:moveTo>
                    <a:pt x="1" y="0"/>
                  </a:moveTo>
                  <a:lnTo>
                    <a:pt x="1" y="1600"/>
                  </a:lnTo>
                  <a:cubicBezTo>
                    <a:pt x="6052" y="9989"/>
                    <a:pt x="14182" y="14152"/>
                    <a:pt x="20522" y="14152"/>
                  </a:cubicBezTo>
                  <a:cubicBezTo>
                    <a:pt x="20889" y="14152"/>
                    <a:pt x="21249" y="14139"/>
                    <a:pt x="21603" y="14111"/>
                  </a:cubicBezTo>
                  <a:lnTo>
                    <a:pt x="21603" y="12438"/>
                  </a:lnTo>
                  <a:cubicBezTo>
                    <a:pt x="21210" y="12473"/>
                    <a:pt x="20809" y="12491"/>
                    <a:pt x="20401" y="12491"/>
                  </a:cubicBezTo>
                  <a:cubicBezTo>
                    <a:pt x="14079" y="12491"/>
                    <a:pt x="6013" y="8267"/>
                    <a:pt x="1" y="0"/>
                  </a:cubicBezTo>
                  <a:close/>
                </a:path>
              </a:pathLst>
            </a:custGeom>
            <a:solidFill>
              <a:srgbClr val="F5AE00"/>
            </a:solidFill>
            <a:ln>
              <a:noFill/>
            </a:ln>
          </p:spPr>
          <p:txBody>
            <a:bodyPr spcFirstLastPara="1" wrap="square" lIns="121900" tIns="121900" rIns="121900" bIns="121900" anchor="ctr" anchorCtr="0">
              <a:noAutofit/>
            </a:bodyPr>
            <a:lstStyle/>
            <a:p>
              <a:endParaRPr sz="2400"/>
            </a:p>
          </p:txBody>
        </p:sp>
        <p:sp>
          <p:nvSpPr>
            <p:cNvPr id="25" name="Google Shape;960;p30">
              <a:extLst>
                <a:ext uri="{FF2B5EF4-FFF2-40B4-BE49-F238E27FC236}">
                  <a16:creationId xmlns="" xmlns:a16="http://schemas.microsoft.com/office/drawing/2014/main" id="{95D6D357-1F57-4EEE-AA65-457ECAFC9F56}"/>
                </a:ext>
              </a:extLst>
            </p:cNvPr>
            <p:cNvSpPr/>
            <p:nvPr/>
          </p:nvSpPr>
          <p:spPr>
            <a:xfrm>
              <a:off x="9938734" y="5266174"/>
              <a:ext cx="1103316" cy="719066"/>
            </a:xfrm>
            <a:custGeom>
              <a:avLst/>
              <a:gdLst/>
              <a:ahLst/>
              <a:cxnLst/>
              <a:rect l="l" t="t" r="r" b="b"/>
              <a:pathLst>
                <a:path w="21604" h="14080" extrusionOk="0">
                  <a:moveTo>
                    <a:pt x="1" y="0"/>
                  </a:moveTo>
                  <a:lnTo>
                    <a:pt x="1" y="1600"/>
                  </a:lnTo>
                  <a:cubicBezTo>
                    <a:pt x="6051" y="9920"/>
                    <a:pt x="14182" y="14080"/>
                    <a:pt x="20522" y="14080"/>
                  </a:cubicBezTo>
                  <a:cubicBezTo>
                    <a:pt x="20888" y="14080"/>
                    <a:pt x="21249" y="14066"/>
                    <a:pt x="21603" y="14038"/>
                  </a:cubicBezTo>
                  <a:lnTo>
                    <a:pt x="21603" y="12438"/>
                  </a:lnTo>
                  <a:cubicBezTo>
                    <a:pt x="21249" y="12466"/>
                    <a:pt x="20888" y="12480"/>
                    <a:pt x="20522" y="12480"/>
                  </a:cubicBezTo>
                  <a:cubicBezTo>
                    <a:pt x="14182" y="12480"/>
                    <a:pt x="6051" y="8320"/>
                    <a:pt x="1" y="0"/>
                  </a:cubicBezTo>
                  <a:close/>
                </a:path>
              </a:pathLst>
            </a:custGeom>
            <a:solidFill>
              <a:srgbClr val="F5AE00"/>
            </a:solidFill>
            <a:ln>
              <a:noFill/>
            </a:ln>
          </p:spPr>
          <p:txBody>
            <a:bodyPr spcFirstLastPara="1" wrap="square" lIns="121900" tIns="121900" rIns="121900" bIns="121900" anchor="ctr" anchorCtr="0">
              <a:noAutofit/>
            </a:bodyPr>
            <a:lstStyle/>
            <a:p>
              <a:endParaRPr sz="2400"/>
            </a:p>
          </p:txBody>
        </p:sp>
        <p:sp>
          <p:nvSpPr>
            <p:cNvPr id="26" name="Google Shape;961;p30">
              <a:extLst>
                <a:ext uri="{FF2B5EF4-FFF2-40B4-BE49-F238E27FC236}">
                  <a16:creationId xmlns="" xmlns:a16="http://schemas.microsoft.com/office/drawing/2014/main" id="{824FDB36-CE54-4D52-B807-258913927E6D}"/>
                </a:ext>
              </a:extLst>
            </p:cNvPr>
            <p:cNvSpPr/>
            <p:nvPr/>
          </p:nvSpPr>
          <p:spPr>
            <a:xfrm>
              <a:off x="11770071" y="-1921550"/>
              <a:ext cx="3692310" cy="8242698"/>
            </a:xfrm>
            <a:custGeom>
              <a:avLst/>
              <a:gdLst/>
              <a:ahLst/>
              <a:cxnLst/>
              <a:rect l="l" t="t" r="r" b="b"/>
              <a:pathLst>
                <a:path w="72299" h="161400" extrusionOk="0">
                  <a:moveTo>
                    <a:pt x="72299" y="1"/>
                  </a:moveTo>
                  <a:lnTo>
                    <a:pt x="0" y="41751"/>
                  </a:lnTo>
                  <a:lnTo>
                    <a:pt x="0" y="161400"/>
                  </a:lnTo>
                  <a:lnTo>
                    <a:pt x="72299" y="119577"/>
                  </a:lnTo>
                  <a:lnTo>
                    <a:pt x="72299" y="1"/>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27" name="Google Shape;962;p30">
              <a:extLst>
                <a:ext uri="{FF2B5EF4-FFF2-40B4-BE49-F238E27FC236}">
                  <a16:creationId xmlns="" xmlns:a16="http://schemas.microsoft.com/office/drawing/2014/main" id="{5B3FA505-17BE-41D8-8EF1-AA088FFB0730}"/>
                </a:ext>
              </a:extLst>
            </p:cNvPr>
            <p:cNvSpPr/>
            <p:nvPr/>
          </p:nvSpPr>
          <p:spPr>
            <a:xfrm>
              <a:off x="11773748" y="-1865833"/>
              <a:ext cx="4765852" cy="2771160"/>
            </a:xfrm>
            <a:custGeom>
              <a:avLst/>
              <a:gdLst/>
              <a:ahLst/>
              <a:cxnLst/>
              <a:rect l="l" t="t" r="r" b="b"/>
              <a:pathLst>
                <a:path w="93320" h="54262" extrusionOk="0">
                  <a:moveTo>
                    <a:pt x="72081" y="1"/>
                  </a:moveTo>
                  <a:lnTo>
                    <a:pt x="1" y="41387"/>
                  </a:lnTo>
                  <a:cubicBezTo>
                    <a:pt x="1674" y="44878"/>
                    <a:pt x="3929" y="48006"/>
                    <a:pt x="6692" y="50624"/>
                  </a:cubicBezTo>
                  <a:cubicBezTo>
                    <a:pt x="10542" y="54136"/>
                    <a:pt x="18155" y="54262"/>
                    <a:pt x="19223" y="54262"/>
                  </a:cubicBezTo>
                  <a:cubicBezTo>
                    <a:pt x="19305" y="54262"/>
                    <a:pt x="19348" y="54261"/>
                    <a:pt x="19348" y="54261"/>
                  </a:cubicBezTo>
                  <a:lnTo>
                    <a:pt x="93320" y="11856"/>
                  </a:lnTo>
                  <a:cubicBezTo>
                    <a:pt x="93320" y="11856"/>
                    <a:pt x="83282" y="10329"/>
                    <a:pt x="77973" y="6183"/>
                  </a:cubicBezTo>
                  <a:cubicBezTo>
                    <a:pt x="72590" y="2037"/>
                    <a:pt x="72081" y="1"/>
                    <a:pt x="72081" y="1"/>
                  </a:cubicBezTo>
                  <a:close/>
                </a:path>
              </a:pathLst>
            </a:custGeom>
            <a:solidFill>
              <a:srgbClr val="F3F3F3"/>
            </a:solidFill>
            <a:ln>
              <a:noFill/>
            </a:ln>
          </p:spPr>
          <p:txBody>
            <a:bodyPr spcFirstLastPara="1" wrap="square" lIns="121900" tIns="121900" rIns="121900" bIns="121900" anchor="ctr" anchorCtr="0">
              <a:noAutofit/>
            </a:bodyPr>
            <a:lstStyle/>
            <a:p>
              <a:endParaRPr sz="2400"/>
            </a:p>
          </p:txBody>
        </p:sp>
        <p:sp>
          <p:nvSpPr>
            <p:cNvPr id="28" name="Google Shape;963;p30">
              <a:extLst>
                <a:ext uri="{FF2B5EF4-FFF2-40B4-BE49-F238E27FC236}">
                  <a16:creationId xmlns="" xmlns:a16="http://schemas.microsoft.com/office/drawing/2014/main" id="{2DB0C021-E3E2-40E4-B2C8-BA3399A2281D}"/>
                </a:ext>
              </a:extLst>
            </p:cNvPr>
            <p:cNvSpPr/>
            <p:nvPr/>
          </p:nvSpPr>
          <p:spPr>
            <a:xfrm>
              <a:off x="12847301" y="-1293800"/>
              <a:ext cx="3692310" cy="8242749"/>
            </a:xfrm>
            <a:custGeom>
              <a:avLst/>
              <a:gdLst/>
              <a:ahLst/>
              <a:cxnLst/>
              <a:rect l="l" t="t" r="r" b="b"/>
              <a:pathLst>
                <a:path w="72299" h="161401" extrusionOk="0">
                  <a:moveTo>
                    <a:pt x="72299" y="1"/>
                  </a:moveTo>
                  <a:lnTo>
                    <a:pt x="0" y="41824"/>
                  </a:lnTo>
                  <a:lnTo>
                    <a:pt x="0" y="161400"/>
                  </a:lnTo>
                  <a:lnTo>
                    <a:pt x="72299" y="119650"/>
                  </a:lnTo>
                  <a:lnTo>
                    <a:pt x="72299" y="1"/>
                  </a:lnTo>
                  <a:close/>
                </a:path>
              </a:pathLst>
            </a:custGeom>
            <a:solidFill>
              <a:schemeClr val="accent5">
                <a:lumMod val="60000"/>
                <a:lumOff val="40000"/>
              </a:schemeClr>
            </a:solidFill>
            <a:ln>
              <a:noFill/>
            </a:ln>
          </p:spPr>
          <p:txBody>
            <a:bodyPr spcFirstLastPara="1" wrap="square" lIns="121900" tIns="121900" rIns="121900" bIns="121900" anchor="ctr" anchorCtr="0">
              <a:noAutofit/>
            </a:bodyPr>
            <a:lstStyle/>
            <a:p>
              <a:endParaRPr sz="2400"/>
            </a:p>
          </p:txBody>
        </p:sp>
        <p:sp>
          <p:nvSpPr>
            <p:cNvPr id="30" name="Google Shape;964;p30">
              <a:extLst>
                <a:ext uri="{FF2B5EF4-FFF2-40B4-BE49-F238E27FC236}">
                  <a16:creationId xmlns="" xmlns:a16="http://schemas.microsoft.com/office/drawing/2014/main" id="{D65E3E0F-5DDD-463F-AB98-FA0F8820C0BC}"/>
                </a:ext>
              </a:extLst>
            </p:cNvPr>
            <p:cNvSpPr/>
            <p:nvPr/>
          </p:nvSpPr>
          <p:spPr>
            <a:xfrm>
              <a:off x="11770071" y="206888"/>
              <a:ext cx="1099537" cy="6744764"/>
            </a:xfrm>
            <a:custGeom>
              <a:avLst/>
              <a:gdLst/>
              <a:ahLst/>
              <a:cxnLst/>
              <a:rect l="l" t="t" r="r" b="b"/>
              <a:pathLst>
                <a:path w="21530" h="132069" extrusionOk="0">
                  <a:moveTo>
                    <a:pt x="0" y="1"/>
                  </a:moveTo>
                  <a:lnTo>
                    <a:pt x="0" y="119577"/>
                  </a:lnTo>
                  <a:cubicBezTo>
                    <a:pt x="6007" y="127905"/>
                    <a:pt x="14064" y="132069"/>
                    <a:pt x="20323" y="132069"/>
                  </a:cubicBezTo>
                  <a:cubicBezTo>
                    <a:pt x="20733" y="132069"/>
                    <a:pt x="21136" y="132051"/>
                    <a:pt x="21530" y="132015"/>
                  </a:cubicBezTo>
                  <a:lnTo>
                    <a:pt x="21530" y="12439"/>
                  </a:lnTo>
                  <a:cubicBezTo>
                    <a:pt x="21180" y="12466"/>
                    <a:pt x="20823" y="12480"/>
                    <a:pt x="20459" y="12480"/>
                  </a:cubicBezTo>
                  <a:cubicBezTo>
                    <a:pt x="14181" y="12480"/>
                    <a:pt x="6051" y="8321"/>
                    <a:pt x="0" y="1"/>
                  </a:cubicBezTo>
                  <a:close/>
                </a:path>
              </a:pathLst>
            </a:custGeom>
            <a:solidFill>
              <a:srgbClr val="A1263C"/>
            </a:solidFill>
            <a:ln>
              <a:noFill/>
            </a:ln>
          </p:spPr>
          <p:txBody>
            <a:bodyPr spcFirstLastPara="1" wrap="square" lIns="121900" tIns="121900" rIns="121900" bIns="121900" anchor="ctr" anchorCtr="0">
              <a:noAutofit/>
            </a:bodyPr>
            <a:lstStyle/>
            <a:p>
              <a:endParaRPr sz="2400"/>
            </a:p>
          </p:txBody>
        </p:sp>
        <p:sp>
          <p:nvSpPr>
            <p:cNvPr id="36" name="Google Shape;965;p30">
              <a:extLst>
                <a:ext uri="{FF2B5EF4-FFF2-40B4-BE49-F238E27FC236}">
                  <a16:creationId xmlns="" xmlns:a16="http://schemas.microsoft.com/office/drawing/2014/main" id="{D32754E7-A317-4C62-9DEF-CB3F423FA01B}"/>
                </a:ext>
              </a:extLst>
            </p:cNvPr>
            <p:cNvSpPr/>
            <p:nvPr/>
          </p:nvSpPr>
          <p:spPr>
            <a:xfrm>
              <a:off x="11770071" y="2847966"/>
              <a:ext cx="1099537" cy="719678"/>
            </a:xfrm>
            <a:custGeom>
              <a:avLst/>
              <a:gdLst/>
              <a:ahLst/>
              <a:cxnLst/>
              <a:rect l="l" t="t" r="r" b="b"/>
              <a:pathLst>
                <a:path w="21530" h="14092" extrusionOk="0">
                  <a:moveTo>
                    <a:pt x="0" y="1"/>
                  </a:moveTo>
                  <a:lnTo>
                    <a:pt x="0" y="1601"/>
                  </a:lnTo>
                  <a:cubicBezTo>
                    <a:pt x="6012" y="9868"/>
                    <a:pt x="14078" y="14091"/>
                    <a:pt x="20340" y="14091"/>
                  </a:cubicBezTo>
                  <a:cubicBezTo>
                    <a:pt x="20744" y="14091"/>
                    <a:pt x="21141" y="14074"/>
                    <a:pt x="21530" y="14038"/>
                  </a:cubicBezTo>
                  <a:lnTo>
                    <a:pt x="21530" y="12511"/>
                  </a:lnTo>
                  <a:cubicBezTo>
                    <a:pt x="21180" y="12539"/>
                    <a:pt x="20823" y="12553"/>
                    <a:pt x="20460" y="12553"/>
                  </a:cubicBezTo>
                  <a:cubicBezTo>
                    <a:pt x="14182" y="12553"/>
                    <a:pt x="6051" y="8389"/>
                    <a:pt x="0" y="1"/>
                  </a:cubicBezTo>
                  <a:close/>
                </a:path>
              </a:pathLst>
            </a:custGeom>
            <a:solidFill>
              <a:srgbClr val="F5AE00"/>
            </a:solidFill>
            <a:ln>
              <a:noFill/>
            </a:ln>
          </p:spPr>
          <p:txBody>
            <a:bodyPr spcFirstLastPara="1" wrap="square" lIns="121900" tIns="121900" rIns="121900" bIns="121900" anchor="ctr" anchorCtr="0">
              <a:noAutofit/>
            </a:bodyPr>
            <a:lstStyle/>
            <a:p>
              <a:endParaRPr sz="2400"/>
            </a:p>
          </p:txBody>
        </p:sp>
        <p:sp>
          <p:nvSpPr>
            <p:cNvPr id="38" name="Google Shape;966;p30">
              <a:extLst>
                <a:ext uri="{FF2B5EF4-FFF2-40B4-BE49-F238E27FC236}">
                  <a16:creationId xmlns="" xmlns:a16="http://schemas.microsoft.com/office/drawing/2014/main" id="{B992E380-37A0-42DB-A864-EF77835C543A}"/>
                </a:ext>
              </a:extLst>
            </p:cNvPr>
            <p:cNvSpPr/>
            <p:nvPr/>
          </p:nvSpPr>
          <p:spPr>
            <a:xfrm>
              <a:off x="11770071" y="3137685"/>
              <a:ext cx="1099537" cy="722845"/>
            </a:xfrm>
            <a:custGeom>
              <a:avLst/>
              <a:gdLst/>
              <a:ahLst/>
              <a:cxnLst/>
              <a:rect l="l" t="t" r="r" b="b"/>
              <a:pathLst>
                <a:path w="21530" h="14154" extrusionOk="0">
                  <a:moveTo>
                    <a:pt x="0" y="1"/>
                  </a:moveTo>
                  <a:lnTo>
                    <a:pt x="0" y="1674"/>
                  </a:lnTo>
                  <a:cubicBezTo>
                    <a:pt x="6051" y="9993"/>
                    <a:pt x="14181" y="14153"/>
                    <a:pt x="20459" y="14153"/>
                  </a:cubicBezTo>
                  <a:cubicBezTo>
                    <a:pt x="20823" y="14153"/>
                    <a:pt x="21180" y="14139"/>
                    <a:pt x="21530" y="14112"/>
                  </a:cubicBezTo>
                  <a:lnTo>
                    <a:pt x="21530" y="12511"/>
                  </a:lnTo>
                  <a:cubicBezTo>
                    <a:pt x="21180" y="12539"/>
                    <a:pt x="20823" y="12553"/>
                    <a:pt x="20460" y="12553"/>
                  </a:cubicBezTo>
                  <a:cubicBezTo>
                    <a:pt x="14182" y="12553"/>
                    <a:pt x="6051" y="8390"/>
                    <a:pt x="0" y="1"/>
                  </a:cubicBezTo>
                  <a:close/>
                </a:path>
              </a:pathLst>
            </a:custGeom>
            <a:solidFill>
              <a:srgbClr val="F5AE00"/>
            </a:solidFill>
            <a:ln>
              <a:noFill/>
            </a:ln>
          </p:spPr>
          <p:txBody>
            <a:bodyPr spcFirstLastPara="1" wrap="square" lIns="121900" tIns="121900" rIns="121900" bIns="121900" anchor="ctr" anchorCtr="0">
              <a:noAutofit/>
            </a:bodyPr>
            <a:lstStyle/>
            <a:p>
              <a:endParaRPr sz="2400"/>
            </a:p>
          </p:txBody>
        </p:sp>
        <p:sp>
          <p:nvSpPr>
            <p:cNvPr id="39" name="Google Shape;967;p30">
              <a:extLst>
                <a:ext uri="{FF2B5EF4-FFF2-40B4-BE49-F238E27FC236}">
                  <a16:creationId xmlns="" xmlns:a16="http://schemas.microsoft.com/office/drawing/2014/main" id="{88931487-5FDB-40E3-B569-3FB10397B5CF}"/>
                </a:ext>
              </a:extLst>
            </p:cNvPr>
            <p:cNvSpPr/>
            <p:nvPr/>
          </p:nvSpPr>
          <p:spPr>
            <a:xfrm>
              <a:off x="11770071" y="5429598"/>
              <a:ext cx="1099537" cy="719678"/>
            </a:xfrm>
            <a:custGeom>
              <a:avLst/>
              <a:gdLst/>
              <a:ahLst/>
              <a:cxnLst/>
              <a:rect l="l" t="t" r="r" b="b"/>
              <a:pathLst>
                <a:path w="21530" h="14092" extrusionOk="0">
                  <a:moveTo>
                    <a:pt x="0" y="0"/>
                  </a:moveTo>
                  <a:lnTo>
                    <a:pt x="0" y="1601"/>
                  </a:lnTo>
                  <a:cubicBezTo>
                    <a:pt x="6012" y="9867"/>
                    <a:pt x="14078" y="14091"/>
                    <a:pt x="20340" y="14091"/>
                  </a:cubicBezTo>
                  <a:cubicBezTo>
                    <a:pt x="20744" y="14091"/>
                    <a:pt x="21141" y="14074"/>
                    <a:pt x="21530" y="14038"/>
                  </a:cubicBezTo>
                  <a:lnTo>
                    <a:pt x="21530" y="12511"/>
                  </a:lnTo>
                  <a:cubicBezTo>
                    <a:pt x="21180" y="12539"/>
                    <a:pt x="20823" y="12553"/>
                    <a:pt x="20460" y="12553"/>
                  </a:cubicBezTo>
                  <a:cubicBezTo>
                    <a:pt x="14182" y="12553"/>
                    <a:pt x="6051" y="8389"/>
                    <a:pt x="0" y="0"/>
                  </a:cubicBezTo>
                  <a:close/>
                </a:path>
              </a:pathLst>
            </a:custGeom>
            <a:solidFill>
              <a:srgbClr val="F5AE00"/>
            </a:solidFill>
            <a:ln>
              <a:noFill/>
            </a:ln>
          </p:spPr>
          <p:txBody>
            <a:bodyPr spcFirstLastPara="1" wrap="square" lIns="121900" tIns="121900" rIns="121900" bIns="121900" anchor="ctr" anchorCtr="0">
              <a:noAutofit/>
            </a:bodyPr>
            <a:lstStyle/>
            <a:p>
              <a:endParaRPr sz="2400"/>
            </a:p>
          </p:txBody>
        </p:sp>
        <p:sp>
          <p:nvSpPr>
            <p:cNvPr id="42" name="Google Shape;968;p30">
              <a:extLst>
                <a:ext uri="{FF2B5EF4-FFF2-40B4-BE49-F238E27FC236}">
                  <a16:creationId xmlns="" xmlns:a16="http://schemas.microsoft.com/office/drawing/2014/main" id="{F112C093-D735-40B4-BBEF-07914883CB61}"/>
                </a:ext>
              </a:extLst>
            </p:cNvPr>
            <p:cNvSpPr/>
            <p:nvPr/>
          </p:nvSpPr>
          <p:spPr>
            <a:xfrm>
              <a:off x="11770071" y="5723045"/>
              <a:ext cx="1099537" cy="719117"/>
            </a:xfrm>
            <a:custGeom>
              <a:avLst/>
              <a:gdLst/>
              <a:ahLst/>
              <a:cxnLst/>
              <a:rect l="l" t="t" r="r" b="b"/>
              <a:pathLst>
                <a:path w="21530" h="14081" extrusionOk="0">
                  <a:moveTo>
                    <a:pt x="0" y="1"/>
                  </a:moveTo>
                  <a:lnTo>
                    <a:pt x="0" y="1528"/>
                  </a:lnTo>
                  <a:cubicBezTo>
                    <a:pt x="6051" y="9917"/>
                    <a:pt x="14182" y="14080"/>
                    <a:pt x="20460" y="14080"/>
                  </a:cubicBezTo>
                  <a:cubicBezTo>
                    <a:pt x="20823" y="14080"/>
                    <a:pt x="21180" y="14066"/>
                    <a:pt x="21530" y="14038"/>
                  </a:cubicBezTo>
                  <a:lnTo>
                    <a:pt x="21530" y="12438"/>
                  </a:lnTo>
                  <a:cubicBezTo>
                    <a:pt x="21180" y="12466"/>
                    <a:pt x="20823" y="12480"/>
                    <a:pt x="20459" y="12480"/>
                  </a:cubicBezTo>
                  <a:cubicBezTo>
                    <a:pt x="14181" y="12480"/>
                    <a:pt x="6051" y="8320"/>
                    <a:pt x="0" y="1"/>
                  </a:cubicBezTo>
                  <a:close/>
                </a:path>
              </a:pathLst>
            </a:custGeom>
            <a:solidFill>
              <a:srgbClr val="F5AE00"/>
            </a:solidFill>
            <a:ln>
              <a:noFill/>
            </a:ln>
          </p:spPr>
          <p:txBody>
            <a:bodyPr spcFirstLastPara="1" wrap="square" lIns="121900" tIns="121900" rIns="121900" bIns="121900" anchor="ctr" anchorCtr="0">
              <a:noAutofit/>
            </a:bodyPr>
            <a:lstStyle/>
            <a:p>
              <a:endParaRPr sz="2400"/>
            </a:p>
          </p:txBody>
        </p:sp>
        <p:sp>
          <p:nvSpPr>
            <p:cNvPr id="43" name="Google Shape;969;p30">
              <a:extLst>
                <a:ext uri="{FF2B5EF4-FFF2-40B4-BE49-F238E27FC236}">
                  <a16:creationId xmlns="" xmlns:a16="http://schemas.microsoft.com/office/drawing/2014/main" id="{C16DAE34-5BCA-4BBE-BB63-3FE9613F1B23}"/>
                </a:ext>
              </a:extLst>
            </p:cNvPr>
            <p:cNvSpPr/>
            <p:nvPr/>
          </p:nvSpPr>
          <p:spPr>
            <a:xfrm>
              <a:off x="13527050" y="-1468356"/>
              <a:ext cx="3696089" cy="8238970"/>
            </a:xfrm>
            <a:custGeom>
              <a:avLst/>
              <a:gdLst/>
              <a:ahLst/>
              <a:cxnLst/>
              <a:rect l="l" t="t" r="r" b="b"/>
              <a:pathLst>
                <a:path w="72373" h="161327" extrusionOk="0">
                  <a:moveTo>
                    <a:pt x="72372" y="0"/>
                  </a:moveTo>
                  <a:lnTo>
                    <a:pt x="1" y="41750"/>
                  </a:lnTo>
                  <a:lnTo>
                    <a:pt x="1" y="161327"/>
                  </a:lnTo>
                  <a:lnTo>
                    <a:pt x="72372" y="119577"/>
                  </a:lnTo>
                  <a:lnTo>
                    <a:pt x="72372"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44" name="Google Shape;970;p30">
              <a:extLst>
                <a:ext uri="{FF2B5EF4-FFF2-40B4-BE49-F238E27FC236}">
                  <a16:creationId xmlns="" xmlns:a16="http://schemas.microsoft.com/office/drawing/2014/main" id="{3BB9AD13-40CC-40FB-8B7A-7141CBE36D79}"/>
                </a:ext>
              </a:extLst>
            </p:cNvPr>
            <p:cNvSpPr/>
            <p:nvPr/>
          </p:nvSpPr>
          <p:spPr>
            <a:xfrm>
              <a:off x="13534506" y="-1412639"/>
              <a:ext cx="4762124" cy="2771160"/>
            </a:xfrm>
            <a:custGeom>
              <a:avLst/>
              <a:gdLst/>
              <a:ahLst/>
              <a:cxnLst/>
              <a:rect l="l" t="t" r="r" b="b"/>
              <a:pathLst>
                <a:path w="93247" h="54262" extrusionOk="0">
                  <a:moveTo>
                    <a:pt x="72008" y="0"/>
                  </a:moveTo>
                  <a:lnTo>
                    <a:pt x="0" y="41387"/>
                  </a:lnTo>
                  <a:cubicBezTo>
                    <a:pt x="1600" y="44878"/>
                    <a:pt x="3855" y="48006"/>
                    <a:pt x="6619" y="50624"/>
                  </a:cubicBezTo>
                  <a:cubicBezTo>
                    <a:pt x="10469" y="54136"/>
                    <a:pt x="18082" y="54261"/>
                    <a:pt x="19149" y="54261"/>
                  </a:cubicBezTo>
                  <a:cubicBezTo>
                    <a:pt x="19232" y="54261"/>
                    <a:pt x="19275" y="54261"/>
                    <a:pt x="19275" y="54261"/>
                  </a:cubicBezTo>
                  <a:lnTo>
                    <a:pt x="93246" y="11856"/>
                  </a:lnTo>
                  <a:cubicBezTo>
                    <a:pt x="93246" y="11856"/>
                    <a:pt x="83282" y="10329"/>
                    <a:pt x="77899" y="6183"/>
                  </a:cubicBezTo>
                  <a:cubicBezTo>
                    <a:pt x="72590" y="2037"/>
                    <a:pt x="72008" y="0"/>
                    <a:pt x="72008" y="0"/>
                  </a:cubicBezTo>
                  <a:close/>
                </a:path>
              </a:pathLst>
            </a:custGeom>
            <a:solidFill>
              <a:srgbClr val="F3F3F3"/>
            </a:solidFill>
            <a:ln>
              <a:noFill/>
            </a:ln>
          </p:spPr>
          <p:txBody>
            <a:bodyPr spcFirstLastPara="1" wrap="square" lIns="121900" tIns="121900" rIns="121900" bIns="121900" anchor="ctr" anchorCtr="0">
              <a:noAutofit/>
            </a:bodyPr>
            <a:lstStyle/>
            <a:p>
              <a:endParaRPr sz="2400"/>
            </a:p>
          </p:txBody>
        </p:sp>
        <p:sp>
          <p:nvSpPr>
            <p:cNvPr id="45" name="Google Shape;971;p30">
              <a:extLst>
                <a:ext uri="{FF2B5EF4-FFF2-40B4-BE49-F238E27FC236}">
                  <a16:creationId xmlns="" xmlns:a16="http://schemas.microsoft.com/office/drawing/2014/main" id="{805A19EF-5499-4855-B527-09D6E1870F0C}"/>
                </a:ext>
              </a:extLst>
            </p:cNvPr>
            <p:cNvSpPr/>
            <p:nvPr/>
          </p:nvSpPr>
          <p:spPr>
            <a:xfrm>
              <a:off x="14604280" y="-840606"/>
              <a:ext cx="3696089" cy="8242698"/>
            </a:xfrm>
            <a:custGeom>
              <a:avLst/>
              <a:gdLst/>
              <a:ahLst/>
              <a:cxnLst/>
              <a:rect l="l" t="t" r="r" b="b"/>
              <a:pathLst>
                <a:path w="72373" h="161400" extrusionOk="0">
                  <a:moveTo>
                    <a:pt x="72372" y="1"/>
                  </a:moveTo>
                  <a:lnTo>
                    <a:pt x="1" y="41751"/>
                  </a:lnTo>
                  <a:lnTo>
                    <a:pt x="1" y="161400"/>
                  </a:lnTo>
                  <a:lnTo>
                    <a:pt x="72372" y="119650"/>
                  </a:lnTo>
                  <a:lnTo>
                    <a:pt x="72372" y="1"/>
                  </a:lnTo>
                  <a:close/>
                </a:path>
              </a:pathLst>
            </a:custGeom>
            <a:solidFill>
              <a:schemeClr val="accent3">
                <a:lumMod val="60000"/>
                <a:lumOff val="40000"/>
              </a:schemeClr>
            </a:solidFill>
            <a:ln>
              <a:noFill/>
            </a:ln>
          </p:spPr>
          <p:txBody>
            <a:bodyPr spcFirstLastPara="1" wrap="square" lIns="121900" tIns="121900" rIns="121900" bIns="121900" anchor="ctr" anchorCtr="0">
              <a:noAutofit/>
            </a:bodyPr>
            <a:lstStyle/>
            <a:p>
              <a:endParaRPr sz="2400" dirty="0"/>
            </a:p>
          </p:txBody>
        </p:sp>
        <p:sp>
          <p:nvSpPr>
            <p:cNvPr id="46" name="Google Shape;972;p30">
              <a:extLst>
                <a:ext uri="{FF2B5EF4-FFF2-40B4-BE49-F238E27FC236}">
                  <a16:creationId xmlns="" xmlns:a16="http://schemas.microsoft.com/office/drawing/2014/main" id="{74B16918-EF1C-4FCB-84C7-F845DFED76EC}"/>
                </a:ext>
              </a:extLst>
            </p:cNvPr>
            <p:cNvSpPr/>
            <p:nvPr/>
          </p:nvSpPr>
          <p:spPr>
            <a:xfrm>
              <a:off x="13527050" y="660082"/>
              <a:ext cx="1099588" cy="6744151"/>
            </a:xfrm>
            <a:custGeom>
              <a:avLst/>
              <a:gdLst/>
              <a:ahLst/>
              <a:cxnLst/>
              <a:rect l="l" t="t" r="r" b="b"/>
              <a:pathLst>
                <a:path w="21531" h="132057" extrusionOk="0">
                  <a:moveTo>
                    <a:pt x="1" y="1"/>
                  </a:moveTo>
                  <a:lnTo>
                    <a:pt x="1" y="119577"/>
                  </a:lnTo>
                  <a:cubicBezTo>
                    <a:pt x="6120" y="127897"/>
                    <a:pt x="14254" y="132057"/>
                    <a:pt x="20471" y="132057"/>
                  </a:cubicBezTo>
                  <a:cubicBezTo>
                    <a:pt x="20831" y="132057"/>
                    <a:pt x="21184" y="132043"/>
                    <a:pt x="21530" y="132015"/>
                  </a:cubicBezTo>
                  <a:lnTo>
                    <a:pt x="21530" y="12438"/>
                  </a:lnTo>
                  <a:cubicBezTo>
                    <a:pt x="21180" y="12466"/>
                    <a:pt x="20823" y="12480"/>
                    <a:pt x="20460" y="12480"/>
                  </a:cubicBezTo>
                  <a:cubicBezTo>
                    <a:pt x="14182" y="12480"/>
                    <a:pt x="6051" y="8320"/>
                    <a:pt x="1" y="1"/>
                  </a:cubicBezTo>
                  <a:close/>
                </a:path>
              </a:pathLst>
            </a:custGeom>
            <a:solidFill>
              <a:srgbClr val="7D1956"/>
            </a:solidFill>
            <a:ln>
              <a:noFill/>
            </a:ln>
          </p:spPr>
          <p:txBody>
            <a:bodyPr spcFirstLastPara="1" wrap="square" lIns="121900" tIns="121900" rIns="121900" bIns="121900" anchor="ctr" anchorCtr="0">
              <a:noAutofit/>
            </a:bodyPr>
            <a:lstStyle/>
            <a:p>
              <a:endParaRPr sz="2400"/>
            </a:p>
          </p:txBody>
        </p:sp>
        <p:sp>
          <p:nvSpPr>
            <p:cNvPr id="47" name="Google Shape;973;p30">
              <a:extLst>
                <a:ext uri="{FF2B5EF4-FFF2-40B4-BE49-F238E27FC236}">
                  <a16:creationId xmlns="" xmlns:a16="http://schemas.microsoft.com/office/drawing/2014/main" id="{629B28E3-38E6-4C5C-9AF6-ECD516CA3FD2}"/>
                </a:ext>
              </a:extLst>
            </p:cNvPr>
            <p:cNvSpPr/>
            <p:nvPr/>
          </p:nvSpPr>
          <p:spPr>
            <a:xfrm>
              <a:off x="13527050" y="1228438"/>
              <a:ext cx="1099588" cy="719678"/>
            </a:xfrm>
            <a:custGeom>
              <a:avLst/>
              <a:gdLst/>
              <a:ahLst/>
              <a:cxnLst/>
              <a:rect l="l" t="t" r="r" b="b"/>
              <a:pathLst>
                <a:path w="21531" h="14092" extrusionOk="0">
                  <a:moveTo>
                    <a:pt x="1" y="0"/>
                  </a:moveTo>
                  <a:lnTo>
                    <a:pt x="1" y="1600"/>
                  </a:lnTo>
                  <a:cubicBezTo>
                    <a:pt x="6076" y="9928"/>
                    <a:pt x="14137" y="14092"/>
                    <a:pt x="20336" y="14092"/>
                  </a:cubicBezTo>
                  <a:cubicBezTo>
                    <a:pt x="20742" y="14092"/>
                    <a:pt x="21141" y="14074"/>
                    <a:pt x="21530" y="14038"/>
                  </a:cubicBezTo>
                  <a:lnTo>
                    <a:pt x="21530" y="12510"/>
                  </a:lnTo>
                  <a:cubicBezTo>
                    <a:pt x="21180" y="12538"/>
                    <a:pt x="20824" y="12552"/>
                    <a:pt x="20461" y="12552"/>
                  </a:cubicBezTo>
                  <a:cubicBezTo>
                    <a:pt x="14182" y="12552"/>
                    <a:pt x="6052" y="8389"/>
                    <a:pt x="1" y="0"/>
                  </a:cubicBezTo>
                  <a:close/>
                </a:path>
              </a:pathLst>
            </a:custGeom>
            <a:solidFill>
              <a:srgbClr val="F5AE00"/>
            </a:solidFill>
            <a:ln>
              <a:noFill/>
            </a:ln>
          </p:spPr>
          <p:txBody>
            <a:bodyPr spcFirstLastPara="1" wrap="square" lIns="121900" tIns="121900" rIns="121900" bIns="121900" anchor="ctr" anchorCtr="0">
              <a:noAutofit/>
            </a:bodyPr>
            <a:lstStyle/>
            <a:p>
              <a:endParaRPr sz="2400"/>
            </a:p>
          </p:txBody>
        </p:sp>
        <p:sp>
          <p:nvSpPr>
            <p:cNvPr id="48" name="Google Shape;974;p30">
              <a:extLst>
                <a:ext uri="{FF2B5EF4-FFF2-40B4-BE49-F238E27FC236}">
                  <a16:creationId xmlns="" xmlns:a16="http://schemas.microsoft.com/office/drawing/2014/main" id="{7CC6C7D0-C737-4262-85CC-4E3F794152B9}"/>
                </a:ext>
              </a:extLst>
            </p:cNvPr>
            <p:cNvSpPr/>
            <p:nvPr/>
          </p:nvSpPr>
          <p:spPr>
            <a:xfrm>
              <a:off x="13527050" y="1521886"/>
              <a:ext cx="1099588" cy="719066"/>
            </a:xfrm>
            <a:custGeom>
              <a:avLst/>
              <a:gdLst/>
              <a:ahLst/>
              <a:cxnLst/>
              <a:rect l="l" t="t" r="r" b="b"/>
              <a:pathLst>
                <a:path w="21531" h="14080" extrusionOk="0">
                  <a:moveTo>
                    <a:pt x="1" y="0"/>
                  </a:moveTo>
                  <a:lnTo>
                    <a:pt x="1" y="1600"/>
                  </a:lnTo>
                  <a:cubicBezTo>
                    <a:pt x="6120" y="9920"/>
                    <a:pt x="14254" y="14080"/>
                    <a:pt x="20471" y="14080"/>
                  </a:cubicBezTo>
                  <a:cubicBezTo>
                    <a:pt x="20831" y="14080"/>
                    <a:pt x="21184" y="14066"/>
                    <a:pt x="21530" y="14038"/>
                  </a:cubicBezTo>
                  <a:lnTo>
                    <a:pt x="21530" y="12438"/>
                  </a:lnTo>
                  <a:cubicBezTo>
                    <a:pt x="21180" y="12466"/>
                    <a:pt x="20823" y="12480"/>
                    <a:pt x="20460" y="12480"/>
                  </a:cubicBezTo>
                  <a:cubicBezTo>
                    <a:pt x="14182" y="12480"/>
                    <a:pt x="6051" y="8320"/>
                    <a:pt x="1" y="0"/>
                  </a:cubicBezTo>
                  <a:close/>
                </a:path>
              </a:pathLst>
            </a:custGeom>
            <a:solidFill>
              <a:srgbClr val="F5AE00"/>
            </a:solidFill>
            <a:ln>
              <a:noFill/>
            </a:ln>
          </p:spPr>
          <p:txBody>
            <a:bodyPr spcFirstLastPara="1" wrap="square" lIns="121900" tIns="121900" rIns="121900" bIns="121900" anchor="ctr" anchorCtr="0">
              <a:noAutofit/>
            </a:bodyPr>
            <a:lstStyle/>
            <a:p>
              <a:endParaRPr sz="2400"/>
            </a:p>
          </p:txBody>
        </p:sp>
        <p:sp>
          <p:nvSpPr>
            <p:cNvPr id="49" name="Google Shape;975;p30">
              <a:extLst>
                <a:ext uri="{FF2B5EF4-FFF2-40B4-BE49-F238E27FC236}">
                  <a16:creationId xmlns="" xmlns:a16="http://schemas.microsoft.com/office/drawing/2014/main" id="{C0A9DEA6-3D07-4644-8B60-61555D6F1C70}"/>
                </a:ext>
              </a:extLst>
            </p:cNvPr>
            <p:cNvSpPr/>
            <p:nvPr/>
          </p:nvSpPr>
          <p:spPr>
            <a:xfrm>
              <a:off x="13527050" y="3301159"/>
              <a:ext cx="1103316" cy="719066"/>
            </a:xfrm>
            <a:custGeom>
              <a:avLst/>
              <a:gdLst/>
              <a:ahLst/>
              <a:cxnLst/>
              <a:rect l="l" t="t" r="r" b="b"/>
              <a:pathLst>
                <a:path w="21604" h="14080" extrusionOk="0">
                  <a:moveTo>
                    <a:pt x="1" y="0"/>
                  </a:moveTo>
                  <a:lnTo>
                    <a:pt x="1" y="1600"/>
                  </a:lnTo>
                  <a:cubicBezTo>
                    <a:pt x="6120" y="9920"/>
                    <a:pt x="14189" y="14080"/>
                    <a:pt x="20522" y="14080"/>
                  </a:cubicBezTo>
                  <a:cubicBezTo>
                    <a:pt x="20889" y="14080"/>
                    <a:pt x="21249" y="14066"/>
                    <a:pt x="21603" y="14038"/>
                  </a:cubicBezTo>
                  <a:lnTo>
                    <a:pt x="21603" y="12438"/>
                  </a:lnTo>
                  <a:cubicBezTo>
                    <a:pt x="21210" y="12473"/>
                    <a:pt x="20809" y="12491"/>
                    <a:pt x="20401" y="12491"/>
                  </a:cubicBezTo>
                  <a:cubicBezTo>
                    <a:pt x="14087" y="12491"/>
                    <a:pt x="6081" y="8267"/>
                    <a:pt x="1" y="0"/>
                  </a:cubicBezTo>
                  <a:close/>
                </a:path>
              </a:pathLst>
            </a:custGeom>
            <a:solidFill>
              <a:srgbClr val="F5AE00"/>
            </a:solidFill>
            <a:ln>
              <a:noFill/>
            </a:ln>
          </p:spPr>
          <p:txBody>
            <a:bodyPr spcFirstLastPara="1" wrap="square" lIns="121900" tIns="121900" rIns="121900" bIns="121900" anchor="ctr" anchorCtr="0">
              <a:noAutofit/>
            </a:bodyPr>
            <a:lstStyle/>
            <a:p>
              <a:endParaRPr sz="2400"/>
            </a:p>
          </p:txBody>
        </p:sp>
        <p:sp>
          <p:nvSpPr>
            <p:cNvPr id="50" name="Google Shape;976;p30">
              <a:extLst>
                <a:ext uri="{FF2B5EF4-FFF2-40B4-BE49-F238E27FC236}">
                  <a16:creationId xmlns="" xmlns:a16="http://schemas.microsoft.com/office/drawing/2014/main" id="{E3EECC19-9875-47C4-B27E-ED06A037F4E6}"/>
                </a:ext>
              </a:extLst>
            </p:cNvPr>
            <p:cNvSpPr/>
            <p:nvPr/>
          </p:nvSpPr>
          <p:spPr>
            <a:xfrm>
              <a:off x="13527050" y="3590879"/>
              <a:ext cx="1099588" cy="719678"/>
            </a:xfrm>
            <a:custGeom>
              <a:avLst/>
              <a:gdLst/>
              <a:ahLst/>
              <a:cxnLst/>
              <a:rect l="l" t="t" r="r" b="b"/>
              <a:pathLst>
                <a:path w="21531" h="14092" extrusionOk="0">
                  <a:moveTo>
                    <a:pt x="1" y="1"/>
                  </a:moveTo>
                  <a:lnTo>
                    <a:pt x="1" y="1601"/>
                  </a:lnTo>
                  <a:cubicBezTo>
                    <a:pt x="6081" y="9868"/>
                    <a:pt x="14151" y="14091"/>
                    <a:pt x="20353" y="14091"/>
                  </a:cubicBezTo>
                  <a:cubicBezTo>
                    <a:pt x="20753" y="14091"/>
                    <a:pt x="21146" y="14074"/>
                    <a:pt x="21530" y="14038"/>
                  </a:cubicBezTo>
                  <a:lnTo>
                    <a:pt x="21530" y="12438"/>
                  </a:lnTo>
                  <a:cubicBezTo>
                    <a:pt x="21142" y="12474"/>
                    <a:pt x="20745" y="12491"/>
                    <a:pt x="20340" y="12491"/>
                  </a:cubicBezTo>
                  <a:cubicBezTo>
                    <a:pt x="14079" y="12491"/>
                    <a:pt x="6013" y="8267"/>
                    <a:pt x="1" y="1"/>
                  </a:cubicBezTo>
                  <a:close/>
                </a:path>
              </a:pathLst>
            </a:custGeom>
            <a:solidFill>
              <a:srgbClr val="F5AE00"/>
            </a:solidFill>
            <a:ln>
              <a:noFill/>
            </a:ln>
          </p:spPr>
          <p:txBody>
            <a:bodyPr spcFirstLastPara="1" wrap="square" lIns="121900" tIns="121900" rIns="121900" bIns="121900" anchor="ctr" anchorCtr="0">
              <a:noAutofit/>
            </a:bodyPr>
            <a:lstStyle/>
            <a:p>
              <a:endParaRPr sz="2400"/>
            </a:p>
          </p:txBody>
        </p:sp>
        <p:sp>
          <p:nvSpPr>
            <p:cNvPr id="51" name="Google Shape;977;p30">
              <a:extLst>
                <a:ext uri="{FF2B5EF4-FFF2-40B4-BE49-F238E27FC236}">
                  <a16:creationId xmlns="" xmlns:a16="http://schemas.microsoft.com/office/drawing/2014/main" id="{9ECBB722-8427-4393-A4C6-47CD06025A98}"/>
                </a:ext>
              </a:extLst>
            </p:cNvPr>
            <p:cNvSpPr/>
            <p:nvPr/>
          </p:nvSpPr>
          <p:spPr>
            <a:xfrm>
              <a:off x="13527050" y="5882792"/>
              <a:ext cx="1099588" cy="719066"/>
            </a:xfrm>
            <a:custGeom>
              <a:avLst/>
              <a:gdLst/>
              <a:ahLst/>
              <a:cxnLst/>
              <a:rect l="l" t="t" r="r" b="b"/>
              <a:pathLst>
                <a:path w="21531" h="14080" extrusionOk="0">
                  <a:moveTo>
                    <a:pt x="1" y="0"/>
                  </a:moveTo>
                  <a:lnTo>
                    <a:pt x="1" y="1600"/>
                  </a:lnTo>
                  <a:cubicBezTo>
                    <a:pt x="6120" y="9920"/>
                    <a:pt x="14254" y="14080"/>
                    <a:pt x="20471" y="14080"/>
                  </a:cubicBezTo>
                  <a:cubicBezTo>
                    <a:pt x="20831" y="14080"/>
                    <a:pt x="21184" y="14066"/>
                    <a:pt x="21530" y="14038"/>
                  </a:cubicBezTo>
                  <a:lnTo>
                    <a:pt x="21530" y="12438"/>
                  </a:lnTo>
                  <a:cubicBezTo>
                    <a:pt x="21142" y="12473"/>
                    <a:pt x="20745" y="12491"/>
                    <a:pt x="20340" y="12491"/>
                  </a:cubicBezTo>
                  <a:cubicBezTo>
                    <a:pt x="14079" y="12491"/>
                    <a:pt x="6013" y="8267"/>
                    <a:pt x="1" y="0"/>
                  </a:cubicBezTo>
                  <a:close/>
                </a:path>
              </a:pathLst>
            </a:custGeom>
            <a:solidFill>
              <a:srgbClr val="F5AE00"/>
            </a:solidFill>
            <a:ln>
              <a:noFill/>
            </a:ln>
          </p:spPr>
          <p:txBody>
            <a:bodyPr spcFirstLastPara="1" wrap="square" lIns="121900" tIns="121900" rIns="121900" bIns="121900" anchor="ctr" anchorCtr="0">
              <a:noAutofit/>
            </a:bodyPr>
            <a:lstStyle/>
            <a:p>
              <a:endParaRPr sz="2400"/>
            </a:p>
          </p:txBody>
        </p:sp>
        <p:sp>
          <p:nvSpPr>
            <p:cNvPr id="52" name="Google Shape;978;p30">
              <a:extLst>
                <a:ext uri="{FF2B5EF4-FFF2-40B4-BE49-F238E27FC236}">
                  <a16:creationId xmlns="" xmlns:a16="http://schemas.microsoft.com/office/drawing/2014/main" id="{902F4174-7536-467A-A34B-CA2F3DB8EA5E}"/>
                </a:ext>
              </a:extLst>
            </p:cNvPr>
            <p:cNvSpPr/>
            <p:nvPr/>
          </p:nvSpPr>
          <p:spPr>
            <a:xfrm>
              <a:off x="13527050" y="6172511"/>
              <a:ext cx="1103316" cy="722794"/>
            </a:xfrm>
            <a:custGeom>
              <a:avLst/>
              <a:gdLst/>
              <a:ahLst/>
              <a:cxnLst/>
              <a:rect l="l" t="t" r="r" b="b"/>
              <a:pathLst>
                <a:path w="21604" h="14153" extrusionOk="0">
                  <a:moveTo>
                    <a:pt x="1" y="1"/>
                  </a:moveTo>
                  <a:lnTo>
                    <a:pt x="1" y="1601"/>
                  </a:lnTo>
                  <a:cubicBezTo>
                    <a:pt x="6120" y="9989"/>
                    <a:pt x="14190" y="14153"/>
                    <a:pt x="20523" y="14153"/>
                  </a:cubicBezTo>
                  <a:cubicBezTo>
                    <a:pt x="20889" y="14153"/>
                    <a:pt x="21249" y="14139"/>
                    <a:pt x="21603" y="14111"/>
                  </a:cubicBezTo>
                  <a:lnTo>
                    <a:pt x="21603" y="12511"/>
                  </a:lnTo>
                  <a:cubicBezTo>
                    <a:pt x="21249" y="12539"/>
                    <a:pt x="20889" y="12553"/>
                    <a:pt x="20523" y="12553"/>
                  </a:cubicBezTo>
                  <a:cubicBezTo>
                    <a:pt x="14190" y="12553"/>
                    <a:pt x="6120" y="8389"/>
                    <a:pt x="1" y="1"/>
                  </a:cubicBezTo>
                  <a:close/>
                </a:path>
              </a:pathLst>
            </a:custGeom>
            <a:solidFill>
              <a:srgbClr val="F5AE00"/>
            </a:solidFill>
            <a:ln>
              <a:noFill/>
            </a:ln>
          </p:spPr>
          <p:txBody>
            <a:bodyPr spcFirstLastPara="1" wrap="square" lIns="121900" tIns="121900" rIns="121900" bIns="121900" anchor="ctr" anchorCtr="0">
              <a:noAutofit/>
            </a:bodyPr>
            <a:lstStyle/>
            <a:p>
              <a:endParaRPr sz="2400"/>
            </a:p>
          </p:txBody>
        </p:sp>
      </p:grpSp>
      <p:sp>
        <p:nvSpPr>
          <p:cNvPr id="4" name="TextBox 3">
            <a:extLst>
              <a:ext uri="{FF2B5EF4-FFF2-40B4-BE49-F238E27FC236}">
                <a16:creationId xmlns="" xmlns:a16="http://schemas.microsoft.com/office/drawing/2014/main" id="{2E339ECF-55BC-45A3-82EB-B2BCC8C9FF59}"/>
              </a:ext>
            </a:extLst>
          </p:cNvPr>
          <p:cNvSpPr txBox="1"/>
          <p:nvPr/>
        </p:nvSpPr>
        <p:spPr>
          <a:xfrm>
            <a:off x="1847445" y="2343042"/>
            <a:ext cx="4823768" cy="2123658"/>
          </a:xfrm>
          <a:prstGeom prst="rect">
            <a:avLst/>
          </a:prstGeom>
          <a:noFill/>
        </p:spPr>
        <p:txBody>
          <a:bodyPr wrap="square" rtlCol="0">
            <a:spAutoFit/>
          </a:bodyPr>
          <a:lstStyle/>
          <a:p>
            <a:pPr algn="ctr"/>
            <a:r>
              <a:rPr lang="en-US" sz="4400" b="1" spc="300" dirty="0">
                <a:solidFill>
                  <a:schemeClr val="accent1">
                    <a:lumMod val="75000"/>
                  </a:schemeClr>
                </a:solidFill>
                <a:latin typeface="Arial" panose="020B0604020202020204" pitchFamily="34" charset="0"/>
                <a:cs typeface="Arial" panose="020B0604020202020204" pitchFamily="34" charset="0"/>
              </a:rPr>
              <a:t>E’TIBORINGIZ</a:t>
            </a:r>
          </a:p>
          <a:p>
            <a:pPr algn="ctr"/>
            <a:r>
              <a:rPr lang="en-US" sz="4400" b="1" spc="300" dirty="0">
                <a:solidFill>
                  <a:schemeClr val="accent1">
                    <a:lumMod val="75000"/>
                  </a:schemeClr>
                </a:solidFill>
                <a:latin typeface="Arial" panose="020B0604020202020204" pitchFamily="34" charset="0"/>
                <a:cs typeface="Arial" panose="020B0604020202020204" pitchFamily="34" charset="0"/>
              </a:rPr>
              <a:t>UCHUN</a:t>
            </a:r>
          </a:p>
          <a:p>
            <a:pPr algn="ctr"/>
            <a:r>
              <a:rPr lang="en-US" sz="4400" b="1" spc="300" dirty="0">
                <a:solidFill>
                  <a:schemeClr val="accent1">
                    <a:lumMod val="75000"/>
                  </a:schemeClr>
                </a:solidFill>
                <a:latin typeface="Arial" panose="020B0604020202020204" pitchFamily="34" charset="0"/>
                <a:cs typeface="Arial" panose="020B0604020202020204" pitchFamily="34" charset="0"/>
              </a:rPr>
              <a:t>RAHMAT!</a:t>
            </a:r>
            <a:endParaRPr lang="ru-RU" sz="4400" b="1" spc="300" dirty="0">
              <a:solidFill>
                <a:schemeClr val="accent1">
                  <a:lumMod val="75000"/>
                </a:schemeClr>
              </a:solidFill>
              <a:latin typeface="Arial" panose="020B0604020202020204" pitchFamily="34" charset="0"/>
              <a:cs typeface="Arial" panose="020B0604020202020204" pitchFamily="34" charset="0"/>
            </a:endParaRPr>
          </a:p>
        </p:txBody>
      </p:sp>
      <p:grpSp>
        <p:nvGrpSpPr>
          <p:cNvPr id="53" name="Группа 52">
            <a:extLst>
              <a:ext uri="{FF2B5EF4-FFF2-40B4-BE49-F238E27FC236}">
                <a16:creationId xmlns="" xmlns:a16="http://schemas.microsoft.com/office/drawing/2014/main" id="{E15268C6-EF21-4779-A83D-C4A6C19B745C}"/>
              </a:ext>
            </a:extLst>
          </p:cNvPr>
          <p:cNvGrpSpPr/>
          <p:nvPr/>
        </p:nvGrpSpPr>
        <p:grpSpPr>
          <a:xfrm>
            <a:off x="10808326" y="77782"/>
            <a:ext cx="1141205" cy="342876"/>
            <a:chOff x="17975998" y="126699"/>
            <a:chExt cx="1881932" cy="565428"/>
          </a:xfrm>
        </p:grpSpPr>
        <p:sp>
          <p:nvSpPr>
            <p:cNvPr id="54" name="Полилиния: фигура 53">
              <a:extLst>
                <a:ext uri="{FF2B5EF4-FFF2-40B4-BE49-F238E27FC236}">
                  <a16:creationId xmlns="" xmlns:a16="http://schemas.microsoft.com/office/drawing/2014/main" id="{521B5AAD-7D71-438A-9225-43FDEF67FAAC}"/>
                </a:ext>
              </a:extLst>
            </p:cNvPr>
            <p:cNvSpPr/>
            <p:nvPr/>
          </p:nvSpPr>
          <p:spPr>
            <a:xfrm>
              <a:off x="18186459" y="156414"/>
              <a:ext cx="408365" cy="492132"/>
            </a:xfrm>
            <a:custGeom>
              <a:avLst/>
              <a:gdLst>
                <a:gd name="connsiteX0" fmla="*/ 337379 w 371475"/>
                <a:gd name="connsiteY0" fmla="*/ 167850 h 447675"/>
                <a:gd name="connsiteX1" fmla="*/ 192313 w 371475"/>
                <a:gd name="connsiteY1" fmla="*/ 367875 h 447675"/>
                <a:gd name="connsiteX2" fmla="*/ 276514 w 371475"/>
                <a:gd name="connsiteY2" fmla="*/ 196425 h 447675"/>
                <a:gd name="connsiteX3" fmla="*/ 261370 w 371475"/>
                <a:gd name="connsiteY3" fmla="*/ 173565 h 447675"/>
                <a:gd name="connsiteX4" fmla="*/ 168978 w 371475"/>
                <a:gd name="connsiteY4" fmla="*/ 320821 h 447675"/>
                <a:gd name="connsiteX5" fmla="*/ 191360 w 371475"/>
                <a:gd name="connsiteY5" fmla="*/ 160230 h 447675"/>
                <a:gd name="connsiteX6" fmla="*/ 337379 w 371475"/>
                <a:gd name="connsiteY6" fmla="*/ 116605 h 447675"/>
                <a:gd name="connsiteX7" fmla="*/ 337379 w 371475"/>
                <a:gd name="connsiteY7" fmla="*/ 376352 h 447675"/>
                <a:gd name="connsiteX8" fmla="*/ 207839 w 371475"/>
                <a:gd name="connsiteY8" fmla="*/ 397783 h 447675"/>
                <a:gd name="connsiteX9" fmla="*/ 329283 w 371475"/>
                <a:gd name="connsiteY9" fmla="*/ 265957 h 447675"/>
                <a:gd name="connsiteX10" fmla="*/ 337379 w 371475"/>
                <a:gd name="connsiteY10" fmla="*/ 376352 h 447675"/>
                <a:gd name="connsiteX11" fmla="*/ 157070 w 371475"/>
                <a:gd name="connsiteY11" fmla="*/ 387782 h 447675"/>
                <a:gd name="connsiteX12" fmla="*/ 87823 w 371475"/>
                <a:gd name="connsiteY12" fmla="*/ 376352 h 447675"/>
                <a:gd name="connsiteX13" fmla="*/ 36389 w 371475"/>
                <a:gd name="connsiteY13" fmla="*/ 376352 h 447675"/>
                <a:gd name="connsiteX14" fmla="*/ 36389 w 371475"/>
                <a:gd name="connsiteY14" fmla="*/ 116415 h 447675"/>
                <a:gd name="connsiteX15" fmla="*/ 168310 w 371475"/>
                <a:gd name="connsiteY15" fmla="*/ 144990 h 447675"/>
                <a:gd name="connsiteX16" fmla="*/ 157070 w 371475"/>
                <a:gd name="connsiteY16" fmla="*/ 387782 h 447675"/>
                <a:gd name="connsiteX17" fmla="*/ 186884 w 371475"/>
                <a:gd name="connsiteY17" fmla="*/ 34309 h 447675"/>
                <a:gd name="connsiteX18" fmla="*/ 279848 w 371475"/>
                <a:gd name="connsiteY18" fmla="*/ 89173 h 447675"/>
                <a:gd name="connsiteX19" fmla="*/ 213173 w 371475"/>
                <a:gd name="connsiteY19" fmla="*/ 107271 h 447675"/>
                <a:gd name="connsiteX20" fmla="*/ 158023 w 371475"/>
                <a:gd name="connsiteY20" fmla="*/ 106223 h 447675"/>
                <a:gd name="connsiteX21" fmla="*/ 93443 w 371475"/>
                <a:gd name="connsiteY21" fmla="*/ 89173 h 447675"/>
                <a:gd name="connsiteX22" fmla="*/ 186502 w 371475"/>
                <a:gd name="connsiteY22" fmla="*/ 34309 h 447675"/>
                <a:gd name="connsiteX23" fmla="*/ 312233 w 371475"/>
                <a:gd name="connsiteY23" fmla="*/ 89078 h 447675"/>
                <a:gd name="connsiteX24" fmla="*/ 131909 w 371475"/>
                <a:gd name="connsiteY24" fmla="*/ 18704 h 447675"/>
                <a:gd name="connsiteX25" fmla="*/ 61534 w 371475"/>
                <a:gd name="connsiteY25" fmla="*/ 89078 h 447675"/>
                <a:gd name="connsiteX26" fmla="*/ 9053 w 371475"/>
                <a:gd name="connsiteY26" fmla="*/ 390068 h 447675"/>
                <a:gd name="connsiteX27" fmla="*/ 87823 w 371475"/>
                <a:gd name="connsiteY27" fmla="*/ 403689 h 447675"/>
                <a:gd name="connsiteX28" fmla="*/ 191075 w 371475"/>
                <a:gd name="connsiteY28" fmla="*/ 444170 h 447675"/>
                <a:gd name="connsiteX29" fmla="*/ 191075 w 371475"/>
                <a:gd name="connsiteY29" fmla="*/ 444170 h 447675"/>
                <a:gd name="connsiteX30" fmla="*/ 194504 w 371475"/>
                <a:gd name="connsiteY30" fmla="*/ 442551 h 447675"/>
                <a:gd name="connsiteX31" fmla="*/ 351095 w 371475"/>
                <a:gd name="connsiteY31" fmla="*/ 403784 h 447675"/>
                <a:gd name="connsiteX32" fmla="*/ 364716 w 371475"/>
                <a:gd name="connsiteY32" fmla="*/ 102794 h 447675"/>
                <a:gd name="connsiteX33" fmla="*/ 312233 w 371475"/>
                <a:gd name="connsiteY33" fmla="*/ 89173 h 4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71475" h="447675">
                  <a:moveTo>
                    <a:pt x="337379" y="167850"/>
                  </a:moveTo>
                  <a:cubicBezTo>
                    <a:pt x="337379" y="267005"/>
                    <a:pt x="250225" y="266719"/>
                    <a:pt x="192313" y="367875"/>
                  </a:cubicBezTo>
                  <a:cubicBezTo>
                    <a:pt x="191297" y="300537"/>
                    <a:pt x="222605" y="236788"/>
                    <a:pt x="276514" y="196425"/>
                  </a:cubicBezTo>
                  <a:lnTo>
                    <a:pt x="261370" y="173565"/>
                  </a:lnTo>
                  <a:cubicBezTo>
                    <a:pt x="213116" y="209253"/>
                    <a:pt x="180117" y="261846"/>
                    <a:pt x="168978" y="320821"/>
                  </a:cubicBezTo>
                  <a:cubicBezTo>
                    <a:pt x="160024" y="267577"/>
                    <a:pt x="161167" y="204807"/>
                    <a:pt x="191360" y="160230"/>
                  </a:cubicBezTo>
                  <a:cubicBezTo>
                    <a:pt x="226222" y="109843"/>
                    <a:pt x="302041" y="116605"/>
                    <a:pt x="337379" y="116605"/>
                  </a:cubicBezTo>
                  <a:close/>
                  <a:moveTo>
                    <a:pt x="337379" y="376352"/>
                  </a:moveTo>
                  <a:cubicBezTo>
                    <a:pt x="284801" y="376352"/>
                    <a:pt x="251654" y="372256"/>
                    <a:pt x="207839" y="397783"/>
                  </a:cubicBezTo>
                  <a:cubicBezTo>
                    <a:pt x="233270" y="335490"/>
                    <a:pt x="306327" y="288913"/>
                    <a:pt x="329283" y="265957"/>
                  </a:cubicBezTo>
                  <a:cubicBezTo>
                    <a:pt x="340808" y="252051"/>
                    <a:pt x="337379" y="229191"/>
                    <a:pt x="337379" y="376352"/>
                  </a:cubicBezTo>
                  <a:close/>
                  <a:moveTo>
                    <a:pt x="157070" y="387782"/>
                  </a:moveTo>
                  <a:cubicBezTo>
                    <a:pt x="162500" y="406832"/>
                    <a:pt x="152403" y="376352"/>
                    <a:pt x="87823" y="376352"/>
                  </a:cubicBezTo>
                  <a:lnTo>
                    <a:pt x="36389" y="376352"/>
                  </a:lnTo>
                  <a:lnTo>
                    <a:pt x="36389" y="116415"/>
                  </a:lnTo>
                  <a:cubicBezTo>
                    <a:pt x="67630" y="116415"/>
                    <a:pt x="133162" y="110224"/>
                    <a:pt x="168310" y="144990"/>
                  </a:cubicBezTo>
                  <a:cubicBezTo>
                    <a:pt x="122399" y="206617"/>
                    <a:pt x="133925" y="311487"/>
                    <a:pt x="157070" y="387782"/>
                  </a:cubicBezTo>
                  <a:close/>
                  <a:moveTo>
                    <a:pt x="186884" y="34309"/>
                  </a:moveTo>
                  <a:cubicBezTo>
                    <a:pt x="250606" y="34309"/>
                    <a:pt x="284992" y="89173"/>
                    <a:pt x="279848" y="89173"/>
                  </a:cubicBezTo>
                  <a:cubicBezTo>
                    <a:pt x="256539" y="90079"/>
                    <a:pt x="233740" y="96267"/>
                    <a:pt x="213173" y="107271"/>
                  </a:cubicBezTo>
                  <a:cubicBezTo>
                    <a:pt x="175073" y="132893"/>
                    <a:pt x="195742" y="126321"/>
                    <a:pt x="158023" y="106223"/>
                  </a:cubicBezTo>
                  <a:cubicBezTo>
                    <a:pt x="137998" y="95896"/>
                    <a:pt x="115955" y="90077"/>
                    <a:pt x="93443" y="89173"/>
                  </a:cubicBezTo>
                  <a:cubicBezTo>
                    <a:pt x="88491" y="89173"/>
                    <a:pt x="122781" y="34309"/>
                    <a:pt x="186502" y="34309"/>
                  </a:cubicBezTo>
                  <a:close/>
                  <a:moveTo>
                    <a:pt x="312233" y="89078"/>
                  </a:moveTo>
                  <a:cubicBezTo>
                    <a:pt x="281871" y="19850"/>
                    <a:pt x="201137" y="-11658"/>
                    <a:pt x="131909" y="18704"/>
                  </a:cubicBezTo>
                  <a:cubicBezTo>
                    <a:pt x="100452" y="32500"/>
                    <a:pt x="75331" y="57620"/>
                    <a:pt x="61534" y="89078"/>
                  </a:cubicBezTo>
                  <a:cubicBezTo>
                    <a:pt x="-8284" y="89078"/>
                    <a:pt x="9053" y="53359"/>
                    <a:pt x="9053" y="390068"/>
                  </a:cubicBezTo>
                  <a:cubicBezTo>
                    <a:pt x="9053" y="408261"/>
                    <a:pt x="26388" y="403689"/>
                    <a:pt x="87823" y="403689"/>
                  </a:cubicBezTo>
                  <a:cubicBezTo>
                    <a:pt x="153260" y="403689"/>
                    <a:pt x="165548" y="444170"/>
                    <a:pt x="191075" y="444170"/>
                  </a:cubicBezTo>
                  <a:lnTo>
                    <a:pt x="191075" y="444170"/>
                  </a:lnTo>
                  <a:cubicBezTo>
                    <a:pt x="192269" y="443746"/>
                    <a:pt x="193418" y="443203"/>
                    <a:pt x="194504" y="442551"/>
                  </a:cubicBezTo>
                  <a:cubicBezTo>
                    <a:pt x="239462" y="397498"/>
                    <a:pt x="287944" y="403784"/>
                    <a:pt x="351095" y="403784"/>
                  </a:cubicBezTo>
                  <a:cubicBezTo>
                    <a:pt x="370145" y="403784"/>
                    <a:pt x="364716" y="403784"/>
                    <a:pt x="364716" y="102794"/>
                  </a:cubicBezTo>
                  <a:cubicBezTo>
                    <a:pt x="364716" y="83744"/>
                    <a:pt x="337570" y="89173"/>
                    <a:pt x="312233" y="89173"/>
                  </a:cubicBezTo>
                  <a:close/>
                </a:path>
              </a:pathLst>
            </a:custGeom>
            <a:solidFill>
              <a:srgbClr val="FFFFFF"/>
            </a:solidFill>
            <a:ln w="9525" cap="flat">
              <a:noFill/>
              <a:prstDash val="solid"/>
              <a:miter/>
            </a:ln>
          </p:spPr>
          <p:txBody>
            <a:bodyPr rtlCol="0" anchor="ctr"/>
            <a:lstStyle/>
            <a:p>
              <a:endParaRPr lang="ru-RU" sz="1092"/>
            </a:p>
          </p:txBody>
        </p:sp>
        <p:sp>
          <p:nvSpPr>
            <p:cNvPr id="55" name="Полилиния: фигура 54">
              <a:extLst>
                <a:ext uri="{FF2B5EF4-FFF2-40B4-BE49-F238E27FC236}">
                  <a16:creationId xmlns="" xmlns:a16="http://schemas.microsoft.com/office/drawing/2014/main" id="{4BA914E4-B53F-4911-8595-45F901E633EC}"/>
                </a:ext>
              </a:extLst>
            </p:cNvPr>
            <p:cNvSpPr/>
            <p:nvPr/>
          </p:nvSpPr>
          <p:spPr>
            <a:xfrm>
              <a:off x="18664249" y="222877"/>
              <a:ext cx="1193681" cy="397894"/>
            </a:xfrm>
            <a:custGeom>
              <a:avLst/>
              <a:gdLst>
                <a:gd name="connsiteX0" fmla="*/ 8954 w 1085850"/>
                <a:gd name="connsiteY0" fmla="*/ 8807 h 361950"/>
                <a:gd name="connsiteX1" fmla="*/ 28004 w 1085850"/>
                <a:gd name="connsiteY1" fmla="*/ 8807 h 361950"/>
                <a:gd name="connsiteX2" fmla="*/ 55721 w 1085850"/>
                <a:gd name="connsiteY2" fmla="*/ 69100 h 361950"/>
                <a:gd name="connsiteX3" fmla="*/ 83534 w 1085850"/>
                <a:gd name="connsiteY3" fmla="*/ 8807 h 361950"/>
                <a:gd name="connsiteX4" fmla="*/ 102584 w 1085850"/>
                <a:gd name="connsiteY4" fmla="*/ 8807 h 361950"/>
                <a:gd name="connsiteX5" fmla="*/ 102584 w 1085850"/>
                <a:gd name="connsiteY5" fmla="*/ 98818 h 361950"/>
                <a:gd name="connsiteX6" fmla="*/ 83534 w 1085850"/>
                <a:gd name="connsiteY6" fmla="*/ 98818 h 361950"/>
                <a:gd name="connsiteX7" fmla="*/ 83534 w 1085850"/>
                <a:gd name="connsiteY7" fmla="*/ 47669 h 361950"/>
                <a:gd name="connsiteX8" fmla="*/ 59722 w 1085850"/>
                <a:gd name="connsiteY8" fmla="*/ 98818 h 361950"/>
                <a:gd name="connsiteX9" fmla="*/ 50674 w 1085850"/>
                <a:gd name="connsiteY9" fmla="*/ 98818 h 361950"/>
                <a:gd name="connsiteX10" fmla="*/ 26955 w 1085850"/>
                <a:gd name="connsiteY10" fmla="*/ 47669 h 361950"/>
                <a:gd name="connsiteX11" fmla="*/ 26955 w 1085850"/>
                <a:gd name="connsiteY11" fmla="*/ 98818 h 361950"/>
                <a:gd name="connsiteX12" fmla="*/ 7905 w 1085850"/>
                <a:gd name="connsiteY12" fmla="*/ 98818 h 361950"/>
                <a:gd name="connsiteX13" fmla="*/ 7905 w 1085850"/>
                <a:gd name="connsiteY13" fmla="*/ 8807 h 361950"/>
                <a:gd name="connsiteX14" fmla="*/ 146781 w 1085850"/>
                <a:gd name="connsiteY14" fmla="*/ 8807 h 361950"/>
                <a:gd name="connsiteX15" fmla="*/ 165831 w 1085850"/>
                <a:gd name="connsiteY15" fmla="*/ 8807 h 361950"/>
                <a:gd name="connsiteX16" fmla="*/ 201740 w 1085850"/>
                <a:gd name="connsiteY16" fmla="*/ 98818 h 361950"/>
                <a:gd name="connsiteX17" fmla="*/ 181832 w 1085850"/>
                <a:gd name="connsiteY17" fmla="*/ 98818 h 361950"/>
                <a:gd name="connsiteX18" fmla="*/ 174117 w 1085850"/>
                <a:gd name="connsiteY18" fmla="*/ 79292 h 361950"/>
                <a:gd name="connsiteX19" fmla="*/ 138208 w 1085850"/>
                <a:gd name="connsiteY19" fmla="*/ 79292 h 361950"/>
                <a:gd name="connsiteX20" fmla="*/ 130492 w 1085850"/>
                <a:gd name="connsiteY20" fmla="*/ 98818 h 361950"/>
                <a:gd name="connsiteX21" fmla="*/ 110394 w 1085850"/>
                <a:gd name="connsiteY21" fmla="*/ 98818 h 361950"/>
                <a:gd name="connsiteX22" fmla="*/ 169069 w 1085850"/>
                <a:gd name="connsiteY22" fmla="*/ 63671 h 361950"/>
                <a:gd name="connsiteX23" fmla="*/ 156401 w 1085850"/>
                <a:gd name="connsiteY23" fmla="*/ 29381 h 361950"/>
                <a:gd name="connsiteX24" fmla="*/ 143637 w 1085850"/>
                <a:gd name="connsiteY24" fmla="*/ 63671 h 361950"/>
                <a:gd name="connsiteX25" fmla="*/ 212788 w 1085850"/>
                <a:gd name="connsiteY25" fmla="*/ 8807 h 361950"/>
                <a:gd name="connsiteX26" fmla="*/ 232410 w 1085850"/>
                <a:gd name="connsiteY26" fmla="*/ 8807 h 361950"/>
                <a:gd name="connsiteX27" fmla="*/ 232410 w 1085850"/>
                <a:gd name="connsiteY27" fmla="*/ 47955 h 361950"/>
                <a:gd name="connsiteX28" fmla="*/ 266414 w 1085850"/>
                <a:gd name="connsiteY28" fmla="*/ 8807 h 361950"/>
                <a:gd name="connsiteX29" fmla="*/ 289751 w 1085850"/>
                <a:gd name="connsiteY29" fmla="*/ 8807 h 361950"/>
                <a:gd name="connsiteX30" fmla="*/ 251651 w 1085850"/>
                <a:gd name="connsiteY30" fmla="*/ 52717 h 361950"/>
                <a:gd name="connsiteX31" fmla="*/ 292417 w 1085850"/>
                <a:gd name="connsiteY31" fmla="*/ 98818 h 361950"/>
                <a:gd name="connsiteX32" fmla="*/ 269081 w 1085850"/>
                <a:gd name="connsiteY32" fmla="*/ 98818 h 361950"/>
                <a:gd name="connsiteX33" fmla="*/ 232506 w 1085850"/>
                <a:gd name="connsiteY33" fmla="*/ 57480 h 361950"/>
                <a:gd name="connsiteX34" fmla="*/ 232506 w 1085850"/>
                <a:gd name="connsiteY34" fmla="*/ 98818 h 361950"/>
                <a:gd name="connsiteX35" fmla="*/ 212884 w 1085850"/>
                <a:gd name="connsiteY35" fmla="*/ 98818 h 361950"/>
                <a:gd name="connsiteX36" fmla="*/ 212884 w 1085850"/>
                <a:gd name="connsiteY36" fmla="*/ 8807 h 361950"/>
                <a:gd name="connsiteX37" fmla="*/ 320135 w 1085850"/>
                <a:gd name="connsiteY37" fmla="*/ 25190 h 361950"/>
                <a:gd name="connsiteX38" fmla="*/ 293846 w 1085850"/>
                <a:gd name="connsiteY38" fmla="*/ 25190 h 361950"/>
                <a:gd name="connsiteX39" fmla="*/ 293846 w 1085850"/>
                <a:gd name="connsiteY39" fmla="*/ 8807 h 361950"/>
                <a:gd name="connsiteX40" fmla="*/ 365951 w 1085850"/>
                <a:gd name="connsiteY40" fmla="*/ 8807 h 361950"/>
                <a:gd name="connsiteX41" fmla="*/ 365951 w 1085850"/>
                <a:gd name="connsiteY41" fmla="*/ 25190 h 361950"/>
                <a:gd name="connsiteX42" fmla="*/ 339662 w 1085850"/>
                <a:gd name="connsiteY42" fmla="*/ 25190 h 361950"/>
                <a:gd name="connsiteX43" fmla="*/ 339662 w 1085850"/>
                <a:gd name="connsiteY43" fmla="*/ 98818 h 361950"/>
                <a:gd name="connsiteX44" fmla="*/ 320135 w 1085850"/>
                <a:gd name="connsiteY44" fmla="*/ 98818 h 361950"/>
                <a:gd name="connsiteX45" fmla="*/ 392049 w 1085850"/>
                <a:gd name="connsiteY45" fmla="*/ 8807 h 361950"/>
                <a:gd name="connsiteX46" fmla="*/ 411099 w 1085850"/>
                <a:gd name="connsiteY46" fmla="*/ 8807 h 361950"/>
                <a:gd name="connsiteX47" fmla="*/ 447104 w 1085850"/>
                <a:gd name="connsiteY47" fmla="*/ 98818 h 361950"/>
                <a:gd name="connsiteX48" fmla="*/ 427101 w 1085850"/>
                <a:gd name="connsiteY48" fmla="*/ 98818 h 361950"/>
                <a:gd name="connsiteX49" fmla="*/ 419386 w 1085850"/>
                <a:gd name="connsiteY49" fmla="*/ 79292 h 361950"/>
                <a:gd name="connsiteX50" fmla="*/ 383667 w 1085850"/>
                <a:gd name="connsiteY50" fmla="*/ 79292 h 361950"/>
                <a:gd name="connsiteX51" fmla="*/ 375951 w 1085850"/>
                <a:gd name="connsiteY51" fmla="*/ 98818 h 361950"/>
                <a:gd name="connsiteX52" fmla="*/ 355854 w 1085850"/>
                <a:gd name="connsiteY52" fmla="*/ 98818 h 361950"/>
                <a:gd name="connsiteX53" fmla="*/ 414433 w 1085850"/>
                <a:gd name="connsiteY53" fmla="*/ 63957 h 361950"/>
                <a:gd name="connsiteX54" fmla="*/ 401670 w 1085850"/>
                <a:gd name="connsiteY54" fmla="*/ 29667 h 361950"/>
                <a:gd name="connsiteX55" fmla="*/ 388905 w 1085850"/>
                <a:gd name="connsiteY55" fmla="*/ 63957 h 361950"/>
                <a:gd name="connsiteX56" fmla="*/ 458057 w 1085850"/>
                <a:gd name="connsiteY56" fmla="*/ 9093 h 361950"/>
                <a:gd name="connsiteX57" fmla="*/ 502253 w 1085850"/>
                <a:gd name="connsiteY57" fmla="*/ 9093 h 361950"/>
                <a:gd name="connsiteX58" fmla="*/ 522255 w 1085850"/>
                <a:gd name="connsiteY58" fmla="*/ 15379 h 361950"/>
                <a:gd name="connsiteX59" fmla="*/ 529494 w 1085850"/>
                <a:gd name="connsiteY59" fmla="*/ 33667 h 361950"/>
                <a:gd name="connsiteX60" fmla="*/ 526636 w 1085850"/>
                <a:gd name="connsiteY60" fmla="*/ 44716 h 361950"/>
                <a:gd name="connsiteX61" fmla="*/ 518921 w 1085850"/>
                <a:gd name="connsiteY61" fmla="*/ 52336 h 361950"/>
                <a:gd name="connsiteX62" fmla="*/ 528446 w 1085850"/>
                <a:gd name="connsiteY62" fmla="*/ 59766 h 361950"/>
                <a:gd name="connsiteX63" fmla="*/ 531779 w 1085850"/>
                <a:gd name="connsiteY63" fmla="*/ 72720 h 361950"/>
                <a:gd name="connsiteX64" fmla="*/ 528160 w 1085850"/>
                <a:gd name="connsiteY64" fmla="*/ 86817 h 361950"/>
                <a:gd name="connsiteX65" fmla="*/ 518063 w 1085850"/>
                <a:gd name="connsiteY65" fmla="*/ 96342 h 361950"/>
                <a:gd name="connsiteX66" fmla="*/ 503966 w 1085850"/>
                <a:gd name="connsiteY66" fmla="*/ 99485 h 361950"/>
                <a:gd name="connsiteX67" fmla="*/ 457581 w 1085850"/>
                <a:gd name="connsiteY67" fmla="*/ 99485 h 361950"/>
                <a:gd name="connsiteX68" fmla="*/ 457581 w 1085850"/>
                <a:gd name="connsiteY68" fmla="*/ 8807 h 361950"/>
                <a:gd name="connsiteX69" fmla="*/ 498538 w 1085850"/>
                <a:gd name="connsiteY69" fmla="*/ 45669 h 361950"/>
                <a:gd name="connsiteX70" fmla="*/ 506634 w 1085850"/>
                <a:gd name="connsiteY70" fmla="*/ 43097 h 361950"/>
                <a:gd name="connsiteX71" fmla="*/ 509588 w 1085850"/>
                <a:gd name="connsiteY71" fmla="*/ 34905 h 361950"/>
                <a:gd name="connsiteX72" fmla="*/ 506730 w 1085850"/>
                <a:gd name="connsiteY72" fmla="*/ 26333 h 361950"/>
                <a:gd name="connsiteX73" fmla="*/ 497871 w 1085850"/>
                <a:gd name="connsiteY73" fmla="*/ 24047 h 361950"/>
                <a:gd name="connsiteX74" fmla="*/ 477679 w 1085850"/>
                <a:gd name="connsiteY74" fmla="*/ 24047 h 361950"/>
                <a:gd name="connsiteX75" fmla="*/ 477679 w 1085850"/>
                <a:gd name="connsiteY75" fmla="*/ 45669 h 361950"/>
                <a:gd name="connsiteX76" fmla="*/ 499681 w 1085850"/>
                <a:gd name="connsiteY76" fmla="*/ 84245 h 361950"/>
                <a:gd name="connsiteX77" fmla="*/ 509206 w 1085850"/>
                <a:gd name="connsiteY77" fmla="*/ 81673 h 361950"/>
                <a:gd name="connsiteX78" fmla="*/ 512444 w 1085850"/>
                <a:gd name="connsiteY78" fmla="*/ 72910 h 361950"/>
                <a:gd name="connsiteX79" fmla="*/ 509111 w 1085850"/>
                <a:gd name="connsiteY79" fmla="*/ 63385 h 361950"/>
                <a:gd name="connsiteX80" fmla="*/ 498920 w 1085850"/>
                <a:gd name="connsiteY80" fmla="*/ 60528 h 361950"/>
                <a:gd name="connsiteX81" fmla="*/ 477584 w 1085850"/>
                <a:gd name="connsiteY81" fmla="*/ 60528 h 361950"/>
                <a:gd name="connsiteX82" fmla="*/ 477584 w 1085850"/>
                <a:gd name="connsiteY82" fmla="*/ 83959 h 361950"/>
                <a:gd name="connsiteX83" fmla="*/ 589407 w 1085850"/>
                <a:gd name="connsiteY83" fmla="*/ 101104 h 361950"/>
                <a:gd name="connsiteX84" fmla="*/ 563880 w 1085850"/>
                <a:gd name="connsiteY84" fmla="*/ 95389 h 361950"/>
                <a:gd name="connsiteX85" fmla="*/ 546734 w 1085850"/>
                <a:gd name="connsiteY85" fmla="*/ 79006 h 361950"/>
                <a:gd name="connsiteX86" fmla="*/ 540638 w 1085850"/>
                <a:gd name="connsiteY86" fmla="*/ 54146 h 361950"/>
                <a:gd name="connsiteX87" fmla="*/ 546734 w 1085850"/>
                <a:gd name="connsiteY87" fmla="*/ 29286 h 361950"/>
                <a:gd name="connsiteX88" fmla="*/ 563880 w 1085850"/>
                <a:gd name="connsiteY88" fmla="*/ 12903 h 361950"/>
                <a:gd name="connsiteX89" fmla="*/ 589407 w 1085850"/>
                <a:gd name="connsiteY89" fmla="*/ 7188 h 361950"/>
                <a:gd name="connsiteX90" fmla="*/ 606742 w 1085850"/>
                <a:gd name="connsiteY90" fmla="*/ 9188 h 361950"/>
                <a:gd name="connsiteX91" fmla="*/ 620553 w 1085850"/>
                <a:gd name="connsiteY91" fmla="*/ 15379 h 361950"/>
                <a:gd name="connsiteX92" fmla="*/ 620554 w 1085850"/>
                <a:gd name="connsiteY92" fmla="*/ 34429 h 361950"/>
                <a:gd name="connsiteX93" fmla="*/ 607600 w 1085850"/>
                <a:gd name="connsiteY93" fmla="*/ 27666 h 361950"/>
                <a:gd name="connsiteX94" fmla="*/ 591027 w 1085850"/>
                <a:gd name="connsiteY94" fmla="*/ 25571 h 361950"/>
                <a:gd name="connsiteX95" fmla="*/ 575501 w 1085850"/>
                <a:gd name="connsiteY95" fmla="*/ 29095 h 361950"/>
                <a:gd name="connsiteX96" fmla="*/ 564642 w 1085850"/>
                <a:gd name="connsiteY96" fmla="*/ 39287 h 361950"/>
                <a:gd name="connsiteX97" fmla="*/ 560641 w 1085850"/>
                <a:gd name="connsiteY97" fmla="*/ 54527 h 361950"/>
                <a:gd name="connsiteX98" fmla="*/ 564261 w 1085850"/>
                <a:gd name="connsiteY98" fmla="*/ 70148 h 361950"/>
                <a:gd name="connsiteX99" fmla="*/ 574643 w 1085850"/>
                <a:gd name="connsiteY99" fmla="*/ 80340 h 361950"/>
                <a:gd name="connsiteX100" fmla="*/ 590169 w 1085850"/>
                <a:gd name="connsiteY100" fmla="*/ 83959 h 361950"/>
                <a:gd name="connsiteX101" fmla="*/ 604075 w 1085850"/>
                <a:gd name="connsiteY101" fmla="*/ 81102 h 361950"/>
                <a:gd name="connsiteX102" fmla="*/ 604076 w 1085850"/>
                <a:gd name="connsiteY102" fmla="*/ 63099 h 361950"/>
                <a:gd name="connsiteX103" fmla="*/ 589502 w 1085850"/>
                <a:gd name="connsiteY103" fmla="*/ 63099 h 361950"/>
                <a:gd name="connsiteX104" fmla="*/ 589502 w 1085850"/>
                <a:gd name="connsiteY104" fmla="*/ 48621 h 361950"/>
                <a:gd name="connsiteX105" fmla="*/ 623031 w 1085850"/>
                <a:gd name="connsiteY105" fmla="*/ 48621 h 361950"/>
                <a:gd name="connsiteX106" fmla="*/ 623031 w 1085850"/>
                <a:gd name="connsiteY106" fmla="*/ 92532 h 361950"/>
                <a:gd name="connsiteX107" fmla="*/ 589312 w 1085850"/>
                <a:gd name="connsiteY107" fmla="*/ 100818 h 361950"/>
                <a:gd name="connsiteX108" fmla="*/ 667417 w 1085850"/>
                <a:gd name="connsiteY108" fmla="*/ 9093 h 361950"/>
                <a:gd name="connsiteX109" fmla="*/ 686467 w 1085850"/>
                <a:gd name="connsiteY109" fmla="*/ 9093 h 361950"/>
                <a:gd name="connsiteX110" fmla="*/ 722376 w 1085850"/>
                <a:gd name="connsiteY110" fmla="*/ 99104 h 361950"/>
                <a:gd name="connsiteX111" fmla="*/ 702469 w 1085850"/>
                <a:gd name="connsiteY111" fmla="*/ 99104 h 361950"/>
                <a:gd name="connsiteX112" fmla="*/ 694659 w 1085850"/>
                <a:gd name="connsiteY112" fmla="*/ 79578 h 361950"/>
                <a:gd name="connsiteX113" fmla="*/ 659035 w 1085850"/>
                <a:gd name="connsiteY113" fmla="*/ 79578 h 361950"/>
                <a:gd name="connsiteX114" fmla="*/ 651320 w 1085850"/>
                <a:gd name="connsiteY114" fmla="*/ 99104 h 361950"/>
                <a:gd name="connsiteX115" fmla="*/ 631222 w 1085850"/>
                <a:gd name="connsiteY115" fmla="*/ 99104 h 361950"/>
                <a:gd name="connsiteX116" fmla="*/ 689706 w 1085850"/>
                <a:gd name="connsiteY116" fmla="*/ 63957 h 361950"/>
                <a:gd name="connsiteX117" fmla="*/ 676942 w 1085850"/>
                <a:gd name="connsiteY117" fmla="*/ 29667 h 361950"/>
                <a:gd name="connsiteX118" fmla="*/ 664273 w 1085850"/>
                <a:gd name="connsiteY118" fmla="*/ 63957 h 361950"/>
                <a:gd name="connsiteX119" fmla="*/ 772477 w 1085850"/>
                <a:gd name="connsiteY119" fmla="*/ 101104 h 361950"/>
                <a:gd name="connsiteX120" fmla="*/ 746950 w 1085850"/>
                <a:gd name="connsiteY120" fmla="*/ 95389 h 361950"/>
                <a:gd name="connsiteX121" fmla="*/ 729804 w 1085850"/>
                <a:gd name="connsiteY121" fmla="*/ 79006 h 361950"/>
                <a:gd name="connsiteX122" fmla="*/ 729804 w 1085850"/>
                <a:gd name="connsiteY122" fmla="*/ 29286 h 361950"/>
                <a:gd name="connsiteX123" fmla="*/ 746950 w 1085850"/>
                <a:gd name="connsiteY123" fmla="*/ 12903 h 361950"/>
                <a:gd name="connsiteX124" fmla="*/ 772477 w 1085850"/>
                <a:gd name="connsiteY124" fmla="*/ 7188 h 361950"/>
                <a:gd name="connsiteX125" fmla="*/ 803624 w 1085850"/>
                <a:gd name="connsiteY125" fmla="*/ 15665 h 361950"/>
                <a:gd name="connsiteX126" fmla="*/ 803624 w 1085850"/>
                <a:gd name="connsiteY126" fmla="*/ 34715 h 361950"/>
                <a:gd name="connsiteX127" fmla="*/ 790670 w 1085850"/>
                <a:gd name="connsiteY127" fmla="*/ 27762 h 361950"/>
                <a:gd name="connsiteX128" fmla="*/ 774097 w 1085850"/>
                <a:gd name="connsiteY128" fmla="*/ 25666 h 361950"/>
                <a:gd name="connsiteX129" fmla="*/ 751904 w 1085850"/>
                <a:gd name="connsiteY129" fmla="*/ 33477 h 361950"/>
                <a:gd name="connsiteX130" fmla="*/ 743713 w 1085850"/>
                <a:gd name="connsiteY130" fmla="*/ 54622 h 361950"/>
                <a:gd name="connsiteX131" fmla="*/ 751999 w 1085850"/>
                <a:gd name="connsiteY131" fmla="*/ 75958 h 361950"/>
                <a:gd name="connsiteX132" fmla="*/ 774097 w 1085850"/>
                <a:gd name="connsiteY132" fmla="*/ 83769 h 361950"/>
                <a:gd name="connsiteX133" fmla="*/ 791052 w 1085850"/>
                <a:gd name="connsiteY133" fmla="*/ 81483 h 361950"/>
                <a:gd name="connsiteX134" fmla="*/ 804958 w 1085850"/>
                <a:gd name="connsiteY134" fmla="*/ 73482 h 361950"/>
                <a:gd name="connsiteX135" fmla="*/ 804958 w 1085850"/>
                <a:gd name="connsiteY135" fmla="*/ 92532 h 361950"/>
                <a:gd name="connsiteX136" fmla="*/ 772763 w 1085850"/>
                <a:gd name="connsiteY136" fmla="*/ 101295 h 361950"/>
                <a:gd name="connsiteX137" fmla="*/ 815626 w 1085850"/>
                <a:gd name="connsiteY137" fmla="*/ 9093 h 361950"/>
                <a:gd name="connsiteX138" fmla="*/ 835248 w 1085850"/>
                <a:gd name="connsiteY138" fmla="*/ 9093 h 361950"/>
                <a:gd name="connsiteX139" fmla="*/ 835248 w 1085850"/>
                <a:gd name="connsiteY139" fmla="*/ 44907 h 361950"/>
                <a:gd name="connsiteX140" fmla="*/ 874491 w 1085850"/>
                <a:gd name="connsiteY140" fmla="*/ 44907 h 361950"/>
                <a:gd name="connsiteX141" fmla="*/ 874491 w 1085850"/>
                <a:gd name="connsiteY141" fmla="*/ 8807 h 361950"/>
                <a:gd name="connsiteX142" fmla="*/ 894112 w 1085850"/>
                <a:gd name="connsiteY142" fmla="*/ 8807 h 361950"/>
                <a:gd name="connsiteX143" fmla="*/ 894112 w 1085850"/>
                <a:gd name="connsiteY143" fmla="*/ 98818 h 361950"/>
                <a:gd name="connsiteX144" fmla="*/ 874491 w 1085850"/>
                <a:gd name="connsiteY144" fmla="*/ 98818 h 361950"/>
                <a:gd name="connsiteX145" fmla="*/ 874491 w 1085850"/>
                <a:gd name="connsiteY145" fmla="*/ 60718 h 361950"/>
                <a:gd name="connsiteX146" fmla="*/ 835248 w 1085850"/>
                <a:gd name="connsiteY146" fmla="*/ 60718 h 361950"/>
                <a:gd name="connsiteX147" fmla="*/ 835248 w 1085850"/>
                <a:gd name="connsiteY147" fmla="*/ 98818 h 361950"/>
                <a:gd name="connsiteX148" fmla="*/ 815626 w 1085850"/>
                <a:gd name="connsiteY148" fmla="*/ 98818 h 361950"/>
                <a:gd name="connsiteX149" fmla="*/ 940975 w 1085850"/>
                <a:gd name="connsiteY149" fmla="*/ 9093 h 361950"/>
                <a:gd name="connsiteX150" fmla="*/ 960025 w 1085850"/>
                <a:gd name="connsiteY150" fmla="*/ 9093 h 361950"/>
                <a:gd name="connsiteX151" fmla="*/ 995935 w 1085850"/>
                <a:gd name="connsiteY151" fmla="*/ 99104 h 361950"/>
                <a:gd name="connsiteX152" fmla="*/ 976408 w 1085850"/>
                <a:gd name="connsiteY152" fmla="*/ 99104 h 361950"/>
                <a:gd name="connsiteX153" fmla="*/ 968692 w 1085850"/>
                <a:gd name="connsiteY153" fmla="*/ 79578 h 361950"/>
                <a:gd name="connsiteX154" fmla="*/ 933069 w 1085850"/>
                <a:gd name="connsiteY154" fmla="*/ 79578 h 361950"/>
                <a:gd name="connsiteX155" fmla="*/ 925259 w 1085850"/>
                <a:gd name="connsiteY155" fmla="*/ 99104 h 361950"/>
                <a:gd name="connsiteX156" fmla="*/ 905161 w 1085850"/>
                <a:gd name="connsiteY156" fmla="*/ 99104 h 361950"/>
                <a:gd name="connsiteX157" fmla="*/ 963263 w 1085850"/>
                <a:gd name="connsiteY157" fmla="*/ 63957 h 361950"/>
                <a:gd name="connsiteX158" fmla="*/ 950500 w 1085850"/>
                <a:gd name="connsiteY158" fmla="*/ 29667 h 361950"/>
                <a:gd name="connsiteX159" fmla="*/ 937736 w 1085850"/>
                <a:gd name="connsiteY159" fmla="*/ 63957 h 361950"/>
                <a:gd name="connsiteX160" fmla="*/ 10097 w 1085850"/>
                <a:gd name="connsiteY160" fmla="*/ 140157 h 361950"/>
                <a:gd name="connsiteX161" fmla="*/ 30956 w 1085850"/>
                <a:gd name="connsiteY161" fmla="*/ 140157 h 361950"/>
                <a:gd name="connsiteX162" fmla="*/ 55721 w 1085850"/>
                <a:gd name="connsiteY162" fmla="*/ 204165 h 361950"/>
                <a:gd name="connsiteX163" fmla="*/ 80581 w 1085850"/>
                <a:gd name="connsiteY163" fmla="*/ 140157 h 361950"/>
                <a:gd name="connsiteX164" fmla="*/ 101346 w 1085850"/>
                <a:gd name="connsiteY164" fmla="*/ 140157 h 361950"/>
                <a:gd name="connsiteX165" fmla="*/ 65341 w 1085850"/>
                <a:gd name="connsiteY165" fmla="*/ 230263 h 361950"/>
                <a:gd name="connsiteX166" fmla="*/ 46291 w 1085850"/>
                <a:gd name="connsiteY166" fmla="*/ 230263 h 361950"/>
                <a:gd name="connsiteX167" fmla="*/ 128206 w 1085850"/>
                <a:gd name="connsiteY167" fmla="*/ 140157 h 361950"/>
                <a:gd name="connsiteX168" fmla="*/ 147256 w 1085850"/>
                <a:gd name="connsiteY168" fmla="*/ 140157 h 361950"/>
                <a:gd name="connsiteX169" fmla="*/ 183166 w 1085850"/>
                <a:gd name="connsiteY169" fmla="*/ 230263 h 361950"/>
                <a:gd name="connsiteX170" fmla="*/ 163163 w 1085850"/>
                <a:gd name="connsiteY170" fmla="*/ 230263 h 361950"/>
                <a:gd name="connsiteX171" fmla="*/ 155449 w 1085850"/>
                <a:gd name="connsiteY171" fmla="*/ 210642 h 361950"/>
                <a:gd name="connsiteX172" fmla="*/ 119824 w 1085850"/>
                <a:gd name="connsiteY172" fmla="*/ 210642 h 361950"/>
                <a:gd name="connsiteX173" fmla="*/ 112109 w 1085850"/>
                <a:gd name="connsiteY173" fmla="*/ 230263 h 361950"/>
                <a:gd name="connsiteX174" fmla="*/ 91916 w 1085850"/>
                <a:gd name="connsiteY174" fmla="*/ 230263 h 361950"/>
                <a:gd name="connsiteX175" fmla="*/ 150495 w 1085850"/>
                <a:gd name="connsiteY175" fmla="*/ 195021 h 361950"/>
                <a:gd name="connsiteX176" fmla="*/ 137731 w 1085850"/>
                <a:gd name="connsiteY176" fmla="*/ 160826 h 361950"/>
                <a:gd name="connsiteX177" fmla="*/ 124968 w 1085850"/>
                <a:gd name="connsiteY177" fmla="*/ 195021 h 361950"/>
                <a:gd name="connsiteX178" fmla="*/ 239268 w 1085850"/>
                <a:gd name="connsiteY178" fmla="*/ 140157 h 361950"/>
                <a:gd name="connsiteX179" fmla="*/ 258318 w 1085850"/>
                <a:gd name="connsiteY179" fmla="*/ 140157 h 361950"/>
                <a:gd name="connsiteX180" fmla="*/ 286036 w 1085850"/>
                <a:gd name="connsiteY180" fmla="*/ 200450 h 361950"/>
                <a:gd name="connsiteX181" fmla="*/ 313848 w 1085850"/>
                <a:gd name="connsiteY181" fmla="*/ 140157 h 361950"/>
                <a:gd name="connsiteX182" fmla="*/ 332898 w 1085850"/>
                <a:gd name="connsiteY182" fmla="*/ 140157 h 361950"/>
                <a:gd name="connsiteX183" fmla="*/ 332898 w 1085850"/>
                <a:gd name="connsiteY183" fmla="*/ 230263 h 361950"/>
                <a:gd name="connsiteX184" fmla="*/ 313848 w 1085850"/>
                <a:gd name="connsiteY184" fmla="*/ 230263 h 361950"/>
                <a:gd name="connsiteX185" fmla="*/ 313848 w 1085850"/>
                <a:gd name="connsiteY185" fmla="*/ 178257 h 361950"/>
                <a:gd name="connsiteX186" fmla="*/ 290036 w 1085850"/>
                <a:gd name="connsiteY186" fmla="*/ 229406 h 361950"/>
                <a:gd name="connsiteX187" fmla="*/ 280511 w 1085850"/>
                <a:gd name="connsiteY187" fmla="*/ 229406 h 361950"/>
                <a:gd name="connsiteX188" fmla="*/ 258032 w 1085850"/>
                <a:gd name="connsiteY188" fmla="*/ 178257 h 361950"/>
                <a:gd name="connsiteX189" fmla="*/ 258032 w 1085850"/>
                <a:gd name="connsiteY189" fmla="*/ 229406 h 361950"/>
                <a:gd name="connsiteX190" fmla="*/ 238982 w 1085850"/>
                <a:gd name="connsiteY190" fmla="*/ 229406 h 361950"/>
                <a:gd name="connsiteX191" fmla="*/ 238982 w 1085850"/>
                <a:gd name="connsiteY191" fmla="*/ 139395 h 361950"/>
                <a:gd name="connsiteX192" fmla="*/ 377190 w 1085850"/>
                <a:gd name="connsiteY192" fmla="*/ 140157 h 361950"/>
                <a:gd name="connsiteX193" fmla="*/ 396240 w 1085850"/>
                <a:gd name="connsiteY193" fmla="*/ 140157 h 361950"/>
                <a:gd name="connsiteX194" fmla="*/ 432149 w 1085850"/>
                <a:gd name="connsiteY194" fmla="*/ 230263 h 361950"/>
                <a:gd name="connsiteX195" fmla="*/ 412242 w 1085850"/>
                <a:gd name="connsiteY195" fmla="*/ 230263 h 361950"/>
                <a:gd name="connsiteX196" fmla="*/ 404526 w 1085850"/>
                <a:gd name="connsiteY196" fmla="*/ 210642 h 361950"/>
                <a:gd name="connsiteX197" fmla="*/ 368808 w 1085850"/>
                <a:gd name="connsiteY197" fmla="*/ 210642 h 361950"/>
                <a:gd name="connsiteX198" fmla="*/ 361093 w 1085850"/>
                <a:gd name="connsiteY198" fmla="*/ 230263 h 361950"/>
                <a:gd name="connsiteX199" fmla="*/ 340995 w 1085850"/>
                <a:gd name="connsiteY199" fmla="*/ 230263 h 361950"/>
                <a:gd name="connsiteX200" fmla="*/ 399479 w 1085850"/>
                <a:gd name="connsiteY200" fmla="*/ 195021 h 361950"/>
                <a:gd name="connsiteX201" fmla="*/ 386715 w 1085850"/>
                <a:gd name="connsiteY201" fmla="*/ 160826 h 361950"/>
                <a:gd name="connsiteX202" fmla="*/ 373952 w 1085850"/>
                <a:gd name="connsiteY202" fmla="*/ 195021 h 361950"/>
                <a:gd name="connsiteX203" fmla="*/ 443103 w 1085850"/>
                <a:gd name="connsiteY203" fmla="*/ 140157 h 361950"/>
                <a:gd name="connsiteX204" fmla="*/ 462724 w 1085850"/>
                <a:gd name="connsiteY204" fmla="*/ 140157 h 361950"/>
                <a:gd name="connsiteX205" fmla="*/ 462724 w 1085850"/>
                <a:gd name="connsiteY205" fmla="*/ 178257 h 361950"/>
                <a:gd name="connsiteX206" fmla="*/ 496729 w 1085850"/>
                <a:gd name="connsiteY206" fmla="*/ 139109 h 361950"/>
                <a:gd name="connsiteX207" fmla="*/ 520065 w 1085850"/>
                <a:gd name="connsiteY207" fmla="*/ 139109 h 361950"/>
                <a:gd name="connsiteX208" fmla="*/ 481965 w 1085850"/>
                <a:gd name="connsiteY208" fmla="*/ 183019 h 361950"/>
                <a:gd name="connsiteX209" fmla="*/ 522732 w 1085850"/>
                <a:gd name="connsiteY209" fmla="*/ 229215 h 361950"/>
                <a:gd name="connsiteX210" fmla="*/ 499396 w 1085850"/>
                <a:gd name="connsiteY210" fmla="*/ 229215 h 361950"/>
                <a:gd name="connsiteX211" fmla="*/ 462630 w 1085850"/>
                <a:gd name="connsiteY211" fmla="*/ 187782 h 361950"/>
                <a:gd name="connsiteX212" fmla="*/ 462630 w 1085850"/>
                <a:gd name="connsiteY212" fmla="*/ 229215 h 361950"/>
                <a:gd name="connsiteX213" fmla="*/ 443008 w 1085850"/>
                <a:gd name="connsiteY213" fmla="*/ 229215 h 361950"/>
                <a:gd name="connsiteX214" fmla="*/ 443008 w 1085850"/>
                <a:gd name="connsiteY214" fmla="*/ 139395 h 361950"/>
                <a:gd name="connsiteX215" fmla="*/ 550450 w 1085850"/>
                <a:gd name="connsiteY215" fmla="*/ 156540 h 361950"/>
                <a:gd name="connsiteX216" fmla="*/ 524161 w 1085850"/>
                <a:gd name="connsiteY216" fmla="*/ 156540 h 361950"/>
                <a:gd name="connsiteX217" fmla="*/ 524161 w 1085850"/>
                <a:gd name="connsiteY217" fmla="*/ 139395 h 361950"/>
                <a:gd name="connsiteX218" fmla="*/ 596265 w 1085850"/>
                <a:gd name="connsiteY218" fmla="*/ 139395 h 361950"/>
                <a:gd name="connsiteX219" fmla="*/ 596265 w 1085850"/>
                <a:gd name="connsiteY219" fmla="*/ 155778 h 361950"/>
                <a:gd name="connsiteX220" fmla="*/ 570071 w 1085850"/>
                <a:gd name="connsiteY220" fmla="*/ 155778 h 361950"/>
                <a:gd name="connsiteX221" fmla="*/ 570071 w 1085850"/>
                <a:gd name="connsiteY221" fmla="*/ 229501 h 361950"/>
                <a:gd name="connsiteX222" fmla="*/ 550450 w 1085850"/>
                <a:gd name="connsiteY222" fmla="*/ 229501 h 361950"/>
                <a:gd name="connsiteX223" fmla="*/ 622363 w 1085850"/>
                <a:gd name="connsiteY223" fmla="*/ 140157 h 361950"/>
                <a:gd name="connsiteX224" fmla="*/ 641413 w 1085850"/>
                <a:gd name="connsiteY224" fmla="*/ 140157 h 361950"/>
                <a:gd name="connsiteX225" fmla="*/ 677418 w 1085850"/>
                <a:gd name="connsiteY225" fmla="*/ 230263 h 361950"/>
                <a:gd name="connsiteX226" fmla="*/ 657416 w 1085850"/>
                <a:gd name="connsiteY226" fmla="*/ 230263 h 361950"/>
                <a:gd name="connsiteX227" fmla="*/ 649700 w 1085850"/>
                <a:gd name="connsiteY227" fmla="*/ 210642 h 361950"/>
                <a:gd name="connsiteX228" fmla="*/ 614458 w 1085850"/>
                <a:gd name="connsiteY228" fmla="*/ 210642 h 361950"/>
                <a:gd name="connsiteX229" fmla="*/ 606742 w 1085850"/>
                <a:gd name="connsiteY229" fmla="*/ 230263 h 361950"/>
                <a:gd name="connsiteX230" fmla="*/ 585883 w 1085850"/>
                <a:gd name="connsiteY230" fmla="*/ 230263 h 361950"/>
                <a:gd name="connsiteX231" fmla="*/ 644653 w 1085850"/>
                <a:gd name="connsiteY231" fmla="*/ 195021 h 361950"/>
                <a:gd name="connsiteX232" fmla="*/ 631888 w 1085850"/>
                <a:gd name="connsiteY232" fmla="*/ 160826 h 361950"/>
                <a:gd name="connsiteX233" fmla="*/ 619125 w 1085850"/>
                <a:gd name="connsiteY233" fmla="*/ 195021 h 361950"/>
                <a:gd name="connsiteX234" fmla="*/ 688277 w 1085850"/>
                <a:gd name="connsiteY234" fmla="*/ 140157 h 361950"/>
                <a:gd name="connsiteX235" fmla="*/ 732473 w 1085850"/>
                <a:gd name="connsiteY235" fmla="*/ 140157 h 361950"/>
                <a:gd name="connsiteX236" fmla="*/ 752475 w 1085850"/>
                <a:gd name="connsiteY236" fmla="*/ 146443 h 361950"/>
                <a:gd name="connsiteX237" fmla="*/ 759714 w 1085850"/>
                <a:gd name="connsiteY237" fmla="*/ 164731 h 361950"/>
                <a:gd name="connsiteX238" fmla="*/ 756856 w 1085850"/>
                <a:gd name="connsiteY238" fmla="*/ 175780 h 361950"/>
                <a:gd name="connsiteX239" fmla="*/ 749140 w 1085850"/>
                <a:gd name="connsiteY239" fmla="*/ 183495 h 361950"/>
                <a:gd name="connsiteX240" fmla="*/ 758665 w 1085850"/>
                <a:gd name="connsiteY240" fmla="*/ 190830 h 361950"/>
                <a:gd name="connsiteX241" fmla="*/ 761999 w 1085850"/>
                <a:gd name="connsiteY241" fmla="*/ 203784 h 361950"/>
                <a:gd name="connsiteX242" fmla="*/ 758379 w 1085850"/>
                <a:gd name="connsiteY242" fmla="*/ 217881 h 361950"/>
                <a:gd name="connsiteX243" fmla="*/ 748282 w 1085850"/>
                <a:gd name="connsiteY243" fmla="*/ 227406 h 361950"/>
                <a:gd name="connsiteX244" fmla="*/ 734185 w 1085850"/>
                <a:gd name="connsiteY244" fmla="*/ 230644 h 361950"/>
                <a:gd name="connsiteX245" fmla="*/ 687800 w 1085850"/>
                <a:gd name="connsiteY245" fmla="*/ 230644 h 361950"/>
                <a:gd name="connsiteX246" fmla="*/ 687800 w 1085850"/>
                <a:gd name="connsiteY246" fmla="*/ 139395 h 361950"/>
                <a:gd name="connsiteX247" fmla="*/ 728758 w 1085850"/>
                <a:gd name="connsiteY247" fmla="*/ 176733 h 361950"/>
                <a:gd name="connsiteX248" fmla="*/ 736854 w 1085850"/>
                <a:gd name="connsiteY248" fmla="*/ 174161 h 361950"/>
                <a:gd name="connsiteX249" fmla="*/ 739807 w 1085850"/>
                <a:gd name="connsiteY249" fmla="*/ 165969 h 361950"/>
                <a:gd name="connsiteX250" fmla="*/ 736949 w 1085850"/>
                <a:gd name="connsiteY250" fmla="*/ 157397 h 361950"/>
                <a:gd name="connsiteX251" fmla="*/ 728090 w 1085850"/>
                <a:gd name="connsiteY251" fmla="*/ 155111 h 361950"/>
                <a:gd name="connsiteX252" fmla="*/ 707899 w 1085850"/>
                <a:gd name="connsiteY252" fmla="*/ 155111 h 361950"/>
                <a:gd name="connsiteX253" fmla="*/ 707899 w 1085850"/>
                <a:gd name="connsiteY253" fmla="*/ 176733 h 361950"/>
                <a:gd name="connsiteX254" fmla="*/ 729901 w 1085850"/>
                <a:gd name="connsiteY254" fmla="*/ 215309 h 361950"/>
                <a:gd name="connsiteX255" fmla="*/ 739426 w 1085850"/>
                <a:gd name="connsiteY255" fmla="*/ 212737 h 361950"/>
                <a:gd name="connsiteX256" fmla="*/ 742664 w 1085850"/>
                <a:gd name="connsiteY256" fmla="*/ 203974 h 361950"/>
                <a:gd name="connsiteX257" fmla="*/ 739330 w 1085850"/>
                <a:gd name="connsiteY257" fmla="*/ 194449 h 361950"/>
                <a:gd name="connsiteX258" fmla="*/ 729139 w 1085850"/>
                <a:gd name="connsiteY258" fmla="*/ 191687 h 361950"/>
                <a:gd name="connsiteX259" fmla="*/ 707803 w 1085850"/>
                <a:gd name="connsiteY259" fmla="*/ 191687 h 361950"/>
                <a:gd name="connsiteX260" fmla="*/ 707803 w 1085850"/>
                <a:gd name="connsiteY260" fmla="*/ 215118 h 361950"/>
                <a:gd name="connsiteX261" fmla="*/ 33433 w 1085850"/>
                <a:gd name="connsiteY261" fmla="*/ 286365 h 361950"/>
                <a:gd name="connsiteX262" fmla="*/ 7144 w 1085850"/>
                <a:gd name="connsiteY262" fmla="*/ 286365 h 361950"/>
                <a:gd name="connsiteX263" fmla="*/ 7144 w 1085850"/>
                <a:gd name="connsiteY263" fmla="*/ 269983 h 361950"/>
                <a:gd name="connsiteX264" fmla="*/ 79249 w 1085850"/>
                <a:gd name="connsiteY264" fmla="*/ 269983 h 361950"/>
                <a:gd name="connsiteX265" fmla="*/ 79249 w 1085850"/>
                <a:gd name="connsiteY265" fmla="*/ 286365 h 361950"/>
                <a:gd name="connsiteX266" fmla="*/ 53055 w 1085850"/>
                <a:gd name="connsiteY266" fmla="*/ 286365 h 361950"/>
                <a:gd name="connsiteX267" fmla="*/ 53055 w 1085850"/>
                <a:gd name="connsiteY267" fmla="*/ 360089 h 361950"/>
                <a:gd name="connsiteX268" fmla="*/ 33433 w 1085850"/>
                <a:gd name="connsiteY268" fmla="*/ 360089 h 361950"/>
                <a:gd name="connsiteX269" fmla="*/ 105347 w 1085850"/>
                <a:gd name="connsiteY269" fmla="*/ 269983 h 361950"/>
                <a:gd name="connsiteX270" fmla="*/ 124397 w 1085850"/>
                <a:gd name="connsiteY270" fmla="*/ 269983 h 361950"/>
                <a:gd name="connsiteX271" fmla="*/ 160401 w 1085850"/>
                <a:gd name="connsiteY271" fmla="*/ 360089 h 361950"/>
                <a:gd name="connsiteX272" fmla="*/ 140398 w 1085850"/>
                <a:gd name="connsiteY272" fmla="*/ 360089 h 361950"/>
                <a:gd name="connsiteX273" fmla="*/ 132684 w 1085850"/>
                <a:gd name="connsiteY273" fmla="*/ 340467 h 361950"/>
                <a:gd name="connsiteX274" fmla="*/ 96965 w 1085850"/>
                <a:gd name="connsiteY274" fmla="*/ 340467 h 361950"/>
                <a:gd name="connsiteX275" fmla="*/ 89249 w 1085850"/>
                <a:gd name="connsiteY275" fmla="*/ 360089 h 361950"/>
                <a:gd name="connsiteX276" fmla="*/ 69152 w 1085850"/>
                <a:gd name="connsiteY276" fmla="*/ 360089 h 361950"/>
                <a:gd name="connsiteX277" fmla="*/ 127635 w 1085850"/>
                <a:gd name="connsiteY277" fmla="*/ 324942 h 361950"/>
                <a:gd name="connsiteX278" fmla="*/ 114872 w 1085850"/>
                <a:gd name="connsiteY278" fmla="*/ 290652 h 361950"/>
                <a:gd name="connsiteX279" fmla="*/ 102108 w 1085850"/>
                <a:gd name="connsiteY279" fmla="*/ 324942 h 361950"/>
                <a:gd name="connsiteX280" fmla="*/ 206692 w 1085850"/>
                <a:gd name="connsiteY280" fmla="*/ 269983 h 361950"/>
                <a:gd name="connsiteX281" fmla="*/ 226314 w 1085850"/>
                <a:gd name="connsiteY281" fmla="*/ 269983 h 361950"/>
                <a:gd name="connsiteX282" fmla="*/ 226314 w 1085850"/>
                <a:gd name="connsiteY282" fmla="*/ 343706 h 361950"/>
                <a:gd name="connsiteX283" fmla="*/ 267557 w 1085850"/>
                <a:gd name="connsiteY283" fmla="*/ 343706 h 361950"/>
                <a:gd name="connsiteX284" fmla="*/ 267557 w 1085850"/>
                <a:gd name="connsiteY284" fmla="*/ 360089 h 361950"/>
                <a:gd name="connsiteX285" fmla="*/ 206692 w 1085850"/>
                <a:gd name="connsiteY285" fmla="*/ 360089 h 361950"/>
                <a:gd name="connsiteX286" fmla="*/ 275939 w 1085850"/>
                <a:gd name="connsiteY286" fmla="*/ 269983 h 361950"/>
                <a:gd name="connsiteX287" fmla="*/ 294989 w 1085850"/>
                <a:gd name="connsiteY287" fmla="*/ 269983 h 361950"/>
                <a:gd name="connsiteX288" fmla="*/ 294989 w 1085850"/>
                <a:gd name="connsiteY288" fmla="*/ 360089 h 361950"/>
                <a:gd name="connsiteX289" fmla="*/ 275939 w 1085850"/>
                <a:gd name="connsiteY289" fmla="*/ 360089 h 361950"/>
                <a:gd name="connsiteX290" fmla="*/ 308992 w 1085850"/>
                <a:gd name="connsiteY290" fmla="*/ 269983 h 361950"/>
                <a:gd name="connsiteX291" fmla="*/ 328042 w 1085850"/>
                <a:gd name="connsiteY291" fmla="*/ 269983 h 361950"/>
                <a:gd name="connsiteX292" fmla="*/ 356331 w 1085850"/>
                <a:gd name="connsiteY292" fmla="*/ 330657 h 361950"/>
                <a:gd name="connsiteX293" fmla="*/ 384143 w 1085850"/>
                <a:gd name="connsiteY293" fmla="*/ 270363 h 361950"/>
                <a:gd name="connsiteX294" fmla="*/ 403193 w 1085850"/>
                <a:gd name="connsiteY294" fmla="*/ 270363 h 361950"/>
                <a:gd name="connsiteX295" fmla="*/ 403193 w 1085850"/>
                <a:gd name="connsiteY295" fmla="*/ 360470 h 361950"/>
                <a:gd name="connsiteX296" fmla="*/ 384143 w 1085850"/>
                <a:gd name="connsiteY296" fmla="*/ 360470 h 361950"/>
                <a:gd name="connsiteX297" fmla="*/ 384143 w 1085850"/>
                <a:gd name="connsiteY297" fmla="*/ 308940 h 361950"/>
                <a:gd name="connsiteX298" fmla="*/ 360236 w 1085850"/>
                <a:gd name="connsiteY298" fmla="*/ 360089 h 361950"/>
                <a:gd name="connsiteX299" fmla="*/ 351282 w 1085850"/>
                <a:gd name="connsiteY299" fmla="*/ 360089 h 361950"/>
                <a:gd name="connsiteX300" fmla="*/ 327565 w 1085850"/>
                <a:gd name="connsiteY300" fmla="*/ 308940 h 361950"/>
                <a:gd name="connsiteX301" fmla="*/ 327565 w 1085850"/>
                <a:gd name="connsiteY301" fmla="*/ 360089 h 361950"/>
                <a:gd name="connsiteX302" fmla="*/ 308515 w 1085850"/>
                <a:gd name="connsiteY302" fmla="*/ 360089 h 361950"/>
                <a:gd name="connsiteX303" fmla="*/ 416623 w 1085850"/>
                <a:gd name="connsiteY303" fmla="*/ 269983 h 361950"/>
                <a:gd name="connsiteX304" fmla="*/ 435673 w 1085850"/>
                <a:gd name="connsiteY304" fmla="*/ 269983 h 361950"/>
                <a:gd name="connsiteX305" fmla="*/ 435673 w 1085850"/>
                <a:gd name="connsiteY305" fmla="*/ 360089 h 361950"/>
                <a:gd name="connsiteX306" fmla="*/ 416623 w 1085850"/>
                <a:gd name="connsiteY306" fmla="*/ 360089 h 361950"/>
                <a:gd name="connsiteX307" fmla="*/ 492253 w 1085850"/>
                <a:gd name="connsiteY307" fmla="*/ 269983 h 361950"/>
                <a:gd name="connsiteX308" fmla="*/ 513112 w 1085850"/>
                <a:gd name="connsiteY308" fmla="*/ 269983 h 361950"/>
                <a:gd name="connsiteX309" fmla="*/ 537877 w 1085850"/>
                <a:gd name="connsiteY309" fmla="*/ 334086 h 361950"/>
                <a:gd name="connsiteX310" fmla="*/ 562737 w 1085850"/>
                <a:gd name="connsiteY310" fmla="*/ 269983 h 361950"/>
                <a:gd name="connsiteX311" fmla="*/ 583502 w 1085850"/>
                <a:gd name="connsiteY311" fmla="*/ 269983 h 361950"/>
                <a:gd name="connsiteX312" fmla="*/ 547783 w 1085850"/>
                <a:gd name="connsiteY312" fmla="*/ 360089 h 361950"/>
                <a:gd name="connsiteX313" fmla="*/ 528733 w 1085850"/>
                <a:gd name="connsiteY313" fmla="*/ 360089 h 361950"/>
                <a:gd name="connsiteX314" fmla="*/ 610362 w 1085850"/>
                <a:gd name="connsiteY314" fmla="*/ 269983 h 361950"/>
                <a:gd name="connsiteX315" fmla="*/ 629412 w 1085850"/>
                <a:gd name="connsiteY315" fmla="*/ 269983 h 361950"/>
                <a:gd name="connsiteX316" fmla="*/ 665321 w 1085850"/>
                <a:gd name="connsiteY316" fmla="*/ 360089 h 361950"/>
                <a:gd name="connsiteX317" fmla="*/ 645414 w 1085850"/>
                <a:gd name="connsiteY317" fmla="*/ 360089 h 361950"/>
                <a:gd name="connsiteX318" fmla="*/ 637604 w 1085850"/>
                <a:gd name="connsiteY318" fmla="*/ 340467 h 361950"/>
                <a:gd name="connsiteX319" fmla="*/ 601980 w 1085850"/>
                <a:gd name="connsiteY319" fmla="*/ 340467 h 361950"/>
                <a:gd name="connsiteX320" fmla="*/ 594265 w 1085850"/>
                <a:gd name="connsiteY320" fmla="*/ 360089 h 361950"/>
                <a:gd name="connsiteX321" fmla="*/ 574072 w 1085850"/>
                <a:gd name="connsiteY321" fmla="*/ 360089 h 361950"/>
                <a:gd name="connsiteX322" fmla="*/ 632651 w 1085850"/>
                <a:gd name="connsiteY322" fmla="*/ 324942 h 361950"/>
                <a:gd name="connsiteX323" fmla="*/ 619887 w 1085850"/>
                <a:gd name="connsiteY323" fmla="*/ 290652 h 361950"/>
                <a:gd name="connsiteX324" fmla="*/ 607123 w 1085850"/>
                <a:gd name="connsiteY324" fmla="*/ 324942 h 361950"/>
                <a:gd name="connsiteX325" fmla="*/ 671799 w 1085850"/>
                <a:gd name="connsiteY325" fmla="*/ 347040 h 361950"/>
                <a:gd name="connsiteX326" fmla="*/ 715899 w 1085850"/>
                <a:gd name="connsiteY326" fmla="*/ 286365 h 361950"/>
                <a:gd name="connsiteX327" fmla="*/ 673037 w 1085850"/>
                <a:gd name="connsiteY327" fmla="*/ 286365 h 361950"/>
                <a:gd name="connsiteX328" fmla="*/ 673037 w 1085850"/>
                <a:gd name="connsiteY328" fmla="*/ 269983 h 361950"/>
                <a:gd name="connsiteX329" fmla="*/ 739712 w 1085850"/>
                <a:gd name="connsiteY329" fmla="*/ 269983 h 361950"/>
                <a:gd name="connsiteX330" fmla="*/ 739712 w 1085850"/>
                <a:gd name="connsiteY330" fmla="*/ 283032 h 361950"/>
                <a:gd name="connsiteX331" fmla="*/ 695992 w 1085850"/>
                <a:gd name="connsiteY331" fmla="*/ 343611 h 361950"/>
                <a:gd name="connsiteX332" fmla="*/ 742379 w 1085850"/>
                <a:gd name="connsiteY332" fmla="*/ 343611 h 361950"/>
                <a:gd name="connsiteX333" fmla="*/ 742379 w 1085850"/>
                <a:gd name="connsiteY333" fmla="*/ 359994 h 361950"/>
                <a:gd name="connsiteX334" fmla="*/ 671513 w 1085850"/>
                <a:gd name="connsiteY334" fmla="*/ 359994 h 361950"/>
                <a:gd name="connsiteX335" fmla="*/ 671513 w 1085850"/>
                <a:gd name="connsiteY335" fmla="*/ 347040 h 361950"/>
                <a:gd name="connsiteX336" fmla="*/ 753618 w 1085850"/>
                <a:gd name="connsiteY336" fmla="*/ 269983 h 361950"/>
                <a:gd name="connsiteX337" fmla="*/ 773240 w 1085850"/>
                <a:gd name="connsiteY337" fmla="*/ 269983 h 361950"/>
                <a:gd name="connsiteX338" fmla="*/ 773240 w 1085850"/>
                <a:gd name="connsiteY338" fmla="*/ 360089 h 361950"/>
                <a:gd name="connsiteX339" fmla="*/ 753618 w 1085850"/>
                <a:gd name="connsiteY339" fmla="*/ 360089 h 361950"/>
                <a:gd name="connsiteX340" fmla="*/ 786765 w 1085850"/>
                <a:gd name="connsiteY340" fmla="*/ 269983 h 361950"/>
                <a:gd name="connsiteX341" fmla="*/ 825817 w 1085850"/>
                <a:gd name="connsiteY341" fmla="*/ 269983 h 361950"/>
                <a:gd name="connsiteX342" fmla="*/ 849725 w 1085850"/>
                <a:gd name="connsiteY342" fmla="*/ 277698 h 361950"/>
                <a:gd name="connsiteX343" fmla="*/ 858298 w 1085850"/>
                <a:gd name="connsiteY343" fmla="*/ 299796 h 361950"/>
                <a:gd name="connsiteX344" fmla="*/ 853630 w 1085850"/>
                <a:gd name="connsiteY344" fmla="*/ 316846 h 361950"/>
                <a:gd name="connsiteX345" fmla="*/ 840486 w 1085850"/>
                <a:gd name="connsiteY345" fmla="*/ 327133 h 361950"/>
                <a:gd name="connsiteX346" fmla="*/ 857631 w 1085850"/>
                <a:gd name="connsiteY346" fmla="*/ 360089 h 361950"/>
                <a:gd name="connsiteX347" fmla="*/ 837534 w 1085850"/>
                <a:gd name="connsiteY347" fmla="*/ 360089 h 361950"/>
                <a:gd name="connsiteX348" fmla="*/ 821722 w 1085850"/>
                <a:gd name="connsiteY348" fmla="*/ 329514 h 361950"/>
                <a:gd name="connsiteX349" fmla="*/ 806387 w 1085850"/>
                <a:gd name="connsiteY349" fmla="*/ 329514 h 361950"/>
                <a:gd name="connsiteX350" fmla="*/ 806387 w 1085850"/>
                <a:gd name="connsiteY350" fmla="*/ 360089 h 361950"/>
                <a:gd name="connsiteX351" fmla="*/ 786765 w 1085850"/>
                <a:gd name="connsiteY351" fmla="*/ 360089 h 361950"/>
                <a:gd name="connsiteX352" fmla="*/ 786765 w 1085850"/>
                <a:gd name="connsiteY352" fmla="*/ 269983 h 361950"/>
                <a:gd name="connsiteX353" fmla="*/ 822293 w 1085850"/>
                <a:gd name="connsiteY353" fmla="*/ 313131 h 361950"/>
                <a:gd name="connsiteX354" fmla="*/ 834104 w 1085850"/>
                <a:gd name="connsiteY354" fmla="*/ 309987 h 361950"/>
                <a:gd name="connsiteX355" fmla="*/ 838485 w 1085850"/>
                <a:gd name="connsiteY355" fmla="*/ 299796 h 361950"/>
                <a:gd name="connsiteX356" fmla="*/ 834199 w 1085850"/>
                <a:gd name="connsiteY356" fmla="*/ 289413 h 361950"/>
                <a:gd name="connsiteX357" fmla="*/ 822293 w 1085850"/>
                <a:gd name="connsiteY357" fmla="*/ 286365 h 361950"/>
                <a:gd name="connsiteX358" fmla="*/ 806387 w 1085850"/>
                <a:gd name="connsiteY358" fmla="*/ 286365 h 361950"/>
                <a:gd name="connsiteX359" fmla="*/ 806387 w 1085850"/>
                <a:gd name="connsiteY359" fmla="*/ 313131 h 361950"/>
                <a:gd name="connsiteX360" fmla="*/ 869252 w 1085850"/>
                <a:gd name="connsiteY360" fmla="*/ 269983 h 361950"/>
                <a:gd name="connsiteX361" fmla="*/ 888302 w 1085850"/>
                <a:gd name="connsiteY361" fmla="*/ 269983 h 361950"/>
                <a:gd name="connsiteX362" fmla="*/ 888302 w 1085850"/>
                <a:gd name="connsiteY362" fmla="*/ 343706 h 361950"/>
                <a:gd name="connsiteX363" fmla="*/ 929544 w 1085850"/>
                <a:gd name="connsiteY363" fmla="*/ 343706 h 361950"/>
                <a:gd name="connsiteX364" fmla="*/ 929544 w 1085850"/>
                <a:gd name="connsiteY364" fmla="*/ 360089 h 361950"/>
                <a:gd name="connsiteX365" fmla="*/ 868775 w 1085850"/>
                <a:gd name="connsiteY365" fmla="*/ 360089 h 361950"/>
                <a:gd name="connsiteX366" fmla="*/ 938403 w 1085850"/>
                <a:gd name="connsiteY366" fmla="*/ 269983 h 361950"/>
                <a:gd name="connsiteX367" fmla="*/ 958024 w 1085850"/>
                <a:gd name="connsiteY367" fmla="*/ 269983 h 361950"/>
                <a:gd name="connsiteX368" fmla="*/ 958024 w 1085850"/>
                <a:gd name="connsiteY368" fmla="*/ 360089 h 361950"/>
                <a:gd name="connsiteX369" fmla="*/ 938308 w 1085850"/>
                <a:gd name="connsiteY369" fmla="*/ 360089 h 361950"/>
                <a:gd name="connsiteX370" fmla="*/ 1017651 w 1085850"/>
                <a:gd name="connsiteY370" fmla="*/ 361994 h 361950"/>
                <a:gd name="connsiteX371" fmla="*/ 992123 w 1085850"/>
                <a:gd name="connsiteY371" fmla="*/ 356279 h 361950"/>
                <a:gd name="connsiteX372" fmla="*/ 974978 w 1085850"/>
                <a:gd name="connsiteY372" fmla="*/ 339991 h 361950"/>
                <a:gd name="connsiteX373" fmla="*/ 974978 w 1085850"/>
                <a:gd name="connsiteY373" fmla="*/ 290176 h 361950"/>
                <a:gd name="connsiteX374" fmla="*/ 992123 w 1085850"/>
                <a:gd name="connsiteY374" fmla="*/ 273793 h 361950"/>
                <a:gd name="connsiteX375" fmla="*/ 1017651 w 1085850"/>
                <a:gd name="connsiteY375" fmla="*/ 268078 h 361950"/>
                <a:gd name="connsiteX376" fmla="*/ 1034986 w 1085850"/>
                <a:gd name="connsiteY376" fmla="*/ 270078 h 361950"/>
                <a:gd name="connsiteX377" fmla="*/ 1048797 w 1085850"/>
                <a:gd name="connsiteY377" fmla="*/ 276364 h 361950"/>
                <a:gd name="connsiteX378" fmla="*/ 1048798 w 1085850"/>
                <a:gd name="connsiteY378" fmla="*/ 295414 h 361950"/>
                <a:gd name="connsiteX379" fmla="*/ 1035939 w 1085850"/>
                <a:gd name="connsiteY379" fmla="*/ 288652 h 361950"/>
                <a:gd name="connsiteX380" fmla="*/ 1019366 w 1085850"/>
                <a:gd name="connsiteY380" fmla="*/ 286556 h 361950"/>
                <a:gd name="connsiteX381" fmla="*/ 1003840 w 1085850"/>
                <a:gd name="connsiteY381" fmla="*/ 290080 h 361950"/>
                <a:gd name="connsiteX382" fmla="*/ 992886 w 1085850"/>
                <a:gd name="connsiteY382" fmla="*/ 300177 h 361950"/>
                <a:gd name="connsiteX383" fmla="*/ 988885 w 1085850"/>
                <a:gd name="connsiteY383" fmla="*/ 315512 h 361950"/>
                <a:gd name="connsiteX384" fmla="*/ 992600 w 1085850"/>
                <a:gd name="connsiteY384" fmla="*/ 331038 h 361950"/>
                <a:gd name="connsiteX385" fmla="*/ 1002982 w 1085850"/>
                <a:gd name="connsiteY385" fmla="*/ 341230 h 361950"/>
                <a:gd name="connsiteX386" fmla="*/ 1018412 w 1085850"/>
                <a:gd name="connsiteY386" fmla="*/ 344849 h 361950"/>
                <a:gd name="connsiteX387" fmla="*/ 1032318 w 1085850"/>
                <a:gd name="connsiteY387" fmla="*/ 342087 h 361950"/>
                <a:gd name="connsiteX388" fmla="*/ 1032320 w 1085850"/>
                <a:gd name="connsiteY388" fmla="*/ 324275 h 361950"/>
                <a:gd name="connsiteX389" fmla="*/ 1017746 w 1085850"/>
                <a:gd name="connsiteY389" fmla="*/ 324275 h 361950"/>
                <a:gd name="connsiteX390" fmla="*/ 1017746 w 1085850"/>
                <a:gd name="connsiteY390" fmla="*/ 309797 h 361950"/>
                <a:gd name="connsiteX391" fmla="*/ 1051274 w 1085850"/>
                <a:gd name="connsiteY391" fmla="*/ 309797 h 361950"/>
                <a:gd name="connsiteX392" fmla="*/ 1051274 w 1085850"/>
                <a:gd name="connsiteY392" fmla="*/ 353231 h 361950"/>
                <a:gd name="connsiteX393" fmla="*/ 1017937 w 1085850"/>
                <a:gd name="connsiteY393" fmla="*/ 361994 h 361950"/>
                <a:gd name="connsiteX394" fmla="*/ 1062228 w 1085850"/>
                <a:gd name="connsiteY394" fmla="*/ 269983 h 361950"/>
                <a:gd name="connsiteX395" fmla="*/ 1081849 w 1085850"/>
                <a:gd name="connsiteY395" fmla="*/ 269983 h 361950"/>
                <a:gd name="connsiteX396" fmla="*/ 1081849 w 1085850"/>
                <a:gd name="connsiteY396" fmla="*/ 360089 h 361950"/>
                <a:gd name="connsiteX397" fmla="*/ 1062133 w 1085850"/>
                <a:gd name="connsiteY397" fmla="*/ 360089 h 361950"/>
                <a:gd name="connsiteX398" fmla="*/ 177069 w 1085850"/>
                <a:gd name="connsiteY398" fmla="*/ 268078 h 361950"/>
                <a:gd name="connsiteX399" fmla="*/ 196119 w 1085850"/>
                <a:gd name="connsiteY399" fmla="*/ 268078 h 361950"/>
                <a:gd name="connsiteX400" fmla="*/ 185833 w 1085850"/>
                <a:gd name="connsiteY400" fmla="*/ 293605 h 361950"/>
                <a:gd name="connsiteX401" fmla="*/ 169164 w 1085850"/>
                <a:gd name="connsiteY401" fmla="*/ 293605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Lst>
              <a:rect l="l" t="t" r="r" b="b"/>
              <a:pathLst>
                <a:path w="1085850" h="361950">
                  <a:moveTo>
                    <a:pt x="8954" y="8807"/>
                  </a:moveTo>
                  <a:lnTo>
                    <a:pt x="28004" y="8807"/>
                  </a:lnTo>
                  <a:lnTo>
                    <a:pt x="55721" y="69100"/>
                  </a:lnTo>
                  <a:lnTo>
                    <a:pt x="83534" y="8807"/>
                  </a:lnTo>
                  <a:lnTo>
                    <a:pt x="102584" y="8807"/>
                  </a:lnTo>
                  <a:lnTo>
                    <a:pt x="102584" y="98818"/>
                  </a:lnTo>
                  <a:lnTo>
                    <a:pt x="83534" y="98818"/>
                  </a:lnTo>
                  <a:lnTo>
                    <a:pt x="83534" y="47669"/>
                  </a:lnTo>
                  <a:lnTo>
                    <a:pt x="59722" y="98818"/>
                  </a:lnTo>
                  <a:lnTo>
                    <a:pt x="50674" y="98818"/>
                  </a:lnTo>
                  <a:lnTo>
                    <a:pt x="26955" y="47669"/>
                  </a:lnTo>
                  <a:lnTo>
                    <a:pt x="26955" y="98818"/>
                  </a:lnTo>
                  <a:lnTo>
                    <a:pt x="7905" y="98818"/>
                  </a:lnTo>
                  <a:lnTo>
                    <a:pt x="7905" y="8807"/>
                  </a:lnTo>
                  <a:close/>
                  <a:moveTo>
                    <a:pt x="146781" y="8807"/>
                  </a:moveTo>
                  <a:lnTo>
                    <a:pt x="165831" y="8807"/>
                  </a:lnTo>
                  <a:lnTo>
                    <a:pt x="201740" y="98818"/>
                  </a:lnTo>
                  <a:lnTo>
                    <a:pt x="181832" y="98818"/>
                  </a:lnTo>
                  <a:lnTo>
                    <a:pt x="174117" y="79292"/>
                  </a:lnTo>
                  <a:lnTo>
                    <a:pt x="138208" y="79292"/>
                  </a:lnTo>
                  <a:lnTo>
                    <a:pt x="130492" y="98818"/>
                  </a:lnTo>
                  <a:lnTo>
                    <a:pt x="110394" y="98818"/>
                  </a:lnTo>
                  <a:close/>
                  <a:moveTo>
                    <a:pt x="169069" y="63671"/>
                  </a:moveTo>
                  <a:lnTo>
                    <a:pt x="156401" y="29381"/>
                  </a:lnTo>
                  <a:lnTo>
                    <a:pt x="143637" y="63671"/>
                  </a:lnTo>
                  <a:close/>
                  <a:moveTo>
                    <a:pt x="212788" y="8807"/>
                  </a:moveTo>
                  <a:lnTo>
                    <a:pt x="232410" y="8807"/>
                  </a:lnTo>
                  <a:lnTo>
                    <a:pt x="232410" y="47955"/>
                  </a:lnTo>
                  <a:lnTo>
                    <a:pt x="266414" y="8807"/>
                  </a:lnTo>
                  <a:lnTo>
                    <a:pt x="289751" y="8807"/>
                  </a:lnTo>
                  <a:lnTo>
                    <a:pt x="251651" y="52717"/>
                  </a:lnTo>
                  <a:lnTo>
                    <a:pt x="292417" y="98818"/>
                  </a:lnTo>
                  <a:lnTo>
                    <a:pt x="269081" y="98818"/>
                  </a:lnTo>
                  <a:lnTo>
                    <a:pt x="232506" y="57480"/>
                  </a:lnTo>
                  <a:lnTo>
                    <a:pt x="232506" y="98818"/>
                  </a:lnTo>
                  <a:lnTo>
                    <a:pt x="212884" y="98818"/>
                  </a:lnTo>
                  <a:lnTo>
                    <a:pt x="212884" y="8807"/>
                  </a:lnTo>
                  <a:close/>
                  <a:moveTo>
                    <a:pt x="320135" y="25190"/>
                  </a:moveTo>
                  <a:lnTo>
                    <a:pt x="293846" y="25190"/>
                  </a:lnTo>
                  <a:lnTo>
                    <a:pt x="293846" y="8807"/>
                  </a:lnTo>
                  <a:lnTo>
                    <a:pt x="365951" y="8807"/>
                  </a:lnTo>
                  <a:lnTo>
                    <a:pt x="365951" y="25190"/>
                  </a:lnTo>
                  <a:lnTo>
                    <a:pt x="339662" y="25190"/>
                  </a:lnTo>
                  <a:lnTo>
                    <a:pt x="339662" y="98818"/>
                  </a:lnTo>
                  <a:lnTo>
                    <a:pt x="320135" y="98818"/>
                  </a:lnTo>
                  <a:close/>
                  <a:moveTo>
                    <a:pt x="392049" y="8807"/>
                  </a:moveTo>
                  <a:lnTo>
                    <a:pt x="411099" y="8807"/>
                  </a:lnTo>
                  <a:lnTo>
                    <a:pt x="447104" y="98818"/>
                  </a:lnTo>
                  <a:lnTo>
                    <a:pt x="427101" y="98818"/>
                  </a:lnTo>
                  <a:lnTo>
                    <a:pt x="419386" y="79292"/>
                  </a:lnTo>
                  <a:lnTo>
                    <a:pt x="383667" y="79292"/>
                  </a:lnTo>
                  <a:lnTo>
                    <a:pt x="375951" y="98818"/>
                  </a:lnTo>
                  <a:lnTo>
                    <a:pt x="355854" y="98818"/>
                  </a:lnTo>
                  <a:close/>
                  <a:moveTo>
                    <a:pt x="414433" y="63957"/>
                  </a:moveTo>
                  <a:lnTo>
                    <a:pt x="401670" y="29667"/>
                  </a:lnTo>
                  <a:lnTo>
                    <a:pt x="388905" y="63957"/>
                  </a:lnTo>
                  <a:close/>
                  <a:moveTo>
                    <a:pt x="458057" y="9093"/>
                  </a:moveTo>
                  <a:lnTo>
                    <a:pt x="502253" y="9093"/>
                  </a:lnTo>
                  <a:cubicBezTo>
                    <a:pt x="509464" y="8680"/>
                    <a:pt x="516578" y="10915"/>
                    <a:pt x="522255" y="15379"/>
                  </a:cubicBezTo>
                  <a:cubicBezTo>
                    <a:pt x="527268" y="20096"/>
                    <a:pt x="529920" y="26798"/>
                    <a:pt x="529494" y="33667"/>
                  </a:cubicBezTo>
                  <a:cubicBezTo>
                    <a:pt x="529544" y="37539"/>
                    <a:pt x="528557" y="41354"/>
                    <a:pt x="526636" y="44716"/>
                  </a:cubicBezTo>
                  <a:cubicBezTo>
                    <a:pt x="524824" y="47924"/>
                    <a:pt x="522152" y="50563"/>
                    <a:pt x="518921" y="52336"/>
                  </a:cubicBezTo>
                  <a:cubicBezTo>
                    <a:pt x="522789" y="53766"/>
                    <a:pt x="526117" y="56362"/>
                    <a:pt x="528446" y="59766"/>
                  </a:cubicBezTo>
                  <a:cubicBezTo>
                    <a:pt x="530851" y="63643"/>
                    <a:pt x="532014" y="68163"/>
                    <a:pt x="531779" y="72720"/>
                  </a:cubicBezTo>
                  <a:cubicBezTo>
                    <a:pt x="531888" y="77662"/>
                    <a:pt x="530636" y="82539"/>
                    <a:pt x="528160" y="86817"/>
                  </a:cubicBezTo>
                  <a:cubicBezTo>
                    <a:pt x="525805" y="90917"/>
                    <a:pt x="522294" y="94230"/>
                    <a:pt x="518063" y="96342"/>
                  </a:cubicBezTo>
                  <a:cubicBezTo>
                    <a:pt x="513673" y="98476"/>
                    <a:pt x="508846" y="99553"/>
                    <a:pt x="503966" y="99485"/>
                  </a:cubicBezTo>
                  <a:lnTo>
                    <a:pt x="457581" y="99485"/>
                  </a:lnTo>
                  <a:lnTo>
                    <a:pt x="457581" y="8807"/>
                  </a:lnTo>
                  <a:close/>
                  <a:moveTo>
                    <a:pt x="498538" y="45669"/>
                  </a:moveTo>
                  <a:cubicBezTo>
                    <a:pt x="501460" y="45827"/>
                    <a:pt x="504339" y="44913"/>
                    <a:pt x="506634" y="43097"/>
                  </a:cubicBezTo>
                  <a:cubicBezTo>
                    <a:pt x="508783" y="40938"/>
                    <a:pt x="509864" y="37938"/>
                    <a:pt x="509588" y="34905"/>
                  </a:cubicBezTo>
                  <a:cubicBezTo>
                    <a:pt x="509965" y="31764"/>
                    <a:pt x="508917" y="28619"/>
                    <a:pt x="506730" y="26333"/>
                  </a:cubicBezTo>
                  <a:cubicBezTo>
                    <a:pt x="504113" y="24607"/>
                    <a:pt x="500996" y="23803"/>
                    <a:pt x="497871" y="24047"/>
                  </a:cubicBezTo>
                  <a:lnTo>
                    <a:pt x="477679" y="24047"/>
                  </a:lnTo>
                  <a:lnTo>
                    <a:pt x="477679" y="45669"/>
                  </a:lnTo>
                  <a:close/>
                  <a:moveTo>
                    <a:pt x="499681" y="84245"/>
                  </a:moveTo>
                  <a:cubicBezTo>
                    <a:pt x="503052" y="84453"/>
                    <a:pt x="506398" y="83550"/>
                    <a:pt x="509206" y="81673"/>
                  </a:cubicBezTo>
                  <a:cubicBezTo>
                    <a:pt x="511626" y="79439"/>
                    <a:pt x="512830" y="76181"/>
                    <a:pt x="512444" y="72910"/>
                  </a:cubicBezTo>
                  <a:cubicBezTo>
                    <a:pt x="512828" y="69395"/>
                    <a:pt x="511603" y="65894"/>
                    <a:pt x="509111" y="63385"/>
                  </a:cubicBezTo>
                  <a:cubicBezTo>
                    <a:pt x="506149" y="61276"/>
                    <a:pt x="502545" y="60265"/>
                    <a:pt x="498920" y="60528"/>
                  </a:cubicBezTo>
                  <a:lnTo>
                    <a:pt x="477584" y="60528"/>
                  </a:lnTo>
                  <a:lnTo>
                    <a:pt x="477584" y="83959"/>
                  </a:lnTo>
                  <a:close/>
                  <a:moveTo>
                    <a:pt x="589407" y="101104"/>
                  </a:moveTo>
                  <a:cubicBezTo>
                    <a:pt x="580561" y="101289"/>
                    <a:pt x="571802" y="99328"/>
                    <a:pt x="563880" y="95389"/>
                  </a:cubicBezTo>
                  <a:cubicBezTo>
                    <a:pt x="556683" y="91724"/>
                    <a:pt x="550722" y="86028"/>
                    <a:pt x="546734" y="79006"/>
                  </a:cubicBezTo>
                  <a:cubicBezTo>
                    <a:pt x="542508" y="71417"/>
                    <a:pt x="540402" y="62830"/>
                    <a:pt x="540638" y="54146"/>
                  </a:cubicBezTo>
                  <a:cubicBezTo>
                    <a:pt x="540411" y="45463"/>
                    <a:pt x="542516" y="36878"/>
                    <a:pt x="546734" y="29286"/>
                  </a:cubicBezTo>
                  <a:cubicBezTo>
                    <a:pt x="550666" y="22221"/>
                    <a:pt x="556643" y="16510"/>
                    <a:pt x="563880" y="12903"/>
                  </a:cubicBezTo>
                  <a:cubicBezTo>
                    <a:pt x="571802" y="8964"/>
                    <a:pt x="580561" y="7003"/>
                    <a:pt x="589407" y="7188"/>
                  </a:cubicBezTo>
                  <a:cubicBezTo>
                    <a:pt x="595247" y="7110"/>
                    <a:pt x="601074" y="7783"/>
                    <a:pt x="606742" y="9188"/>
                  </a:cubicBezTo>
                  <a:cubicBezTo>
                    <a:pt x="611646" y="10502"/>
                    <a:pt x="616309" y="12592"/>
                    <a:pt x="620553" y="15379"/>
                  </a:cubicBezTo>
                  <a:lnTo>
                    <a:pt x="620554" y="34429"/>
                  </a:lnTo>
                  <a:cubicBezTo>
                    <a:pt x="616722" y="31346"/>
                    <a:pt x="612321" y="29048"/>
                    <a:pt x="607600" y="27666"/>
                  </a:cubicBezTo>
                  <a:cubicBezTo>
                    <a:pt x="602195" y="26230"/>
                    <a:pt x="596619" y="25526"/>
                    <a:pt x="591027" y="25571"/>
                  </a:cubicBezTo>
                  <a:cubicBezTo>
                    <a:pt x="585648" y="25519"/>
                    <a:pt x="580331" y="26725"/>
                    <a:pt x="575501" y="29095"/>
                  </a:cubicBezTo>
                  <a:cubicBezTo>
                    <a:pt x="571005" y="31418"/>
                    <a:pt x="567246" y="34947"/>
                    <a:pt x="564642" y="39287"/>
                  </a:cubicBezTo>
                  <a:cubicBezTo>
                    <a:pt x="561906" y="43892"/>
                    <a:pt x="560520" y="49172"/>
                    <a:pt x="560641" y="54527"/>
                  </a:cubicBezTo>
                  <a:cubicBezTo>
                    <a:pt x="560527" y="59954"/>
                    <a:pt x="561772" y="65324"/>
                    <a:pt x="564261" y="70148"/>
                  </a:cubicBezTo>
                  <a:cubicBezTo>
                    <a:pt x="566655" y="74484"/>
                    <a:pt x="570264" y="78026"/>
                    <a:pt x="574643" y="80340"/>
                  </a:cubicBezTo>
                  <a:cubicBezTo>
                    <a:pt x="579437" y="82817"/>
                    <a:pt x="584772" y="84061"/>
                    <a:pt x="590169" y="83959"/>
                  </a:cubicBezTo>
                  <a:cubicBezTo>
                    <a:pt x="594960" y="84066"/>
                    <a:pt x="599715" y="83090"/>
                    <a:pt x="604075" y="81102"/>
                  </a:cubicBezTo>
                  <a:lnTo>
                    <a:pt x="604076" y="63099"/>
                  </a:lnTo>
                  <a:lnTo>
                    <a:pt x="589502" y="63099"/>
                  </a:lnTo>
                  <a:lnTo>
                    <a:pt x="589502" y="48621"/>
                  </a:lnTo>
                  <a:lnTo>
                    <a:pt x="623031" y="48621"/>
                  </a:lnTo>
                  <a:lnTo>
                    <a:pt x="623031" y="92532"/>
                  </a:lnTo>
                  <a:cubicBezTo>
                    <a:pt x="612885" y="98633"/>
                    <a:pt x="601131" y="101521"/>
                    <a:pt x="589312" y="100818"/>
                  </a:cubicBezTo>
                  <a:close/>
                  <a:moveTo>
                    <a:pt x="667417" y="9093"/>
                  </a:moveTo>
                  <a:lnTo>
                    <a:pt x="686467" y="9093"/>
                  </a:lnTo>
                  <a:lnTo>
                    <a:pt x="722376" y="99104"/>
                  </a:lnTo>
                  <a:lnTo>
                    <a:pt x="702469" y="99104"/>
                  </a:lnTo>
                  <a:lnTo>
                    <a:pt x="694659" y="79578"/>
                  </a:lnTo>
                  <a:lnTo>
                    <a:pt x="659035" y="79578"/>
                  </a:lnTo>
                  <a:lnTo>
                    <a:pt x="651320" y="99104"/>
                  </a:lnTo>
                  <a:lnTo>
                    <a:pt x="631222" y="99104"/>
                  </a:lnTo>
                  <a:close/>
                  <a:moveTo>
                    <a:pt x="689706" y="63957"/>
                  </a:moveTo>
                  <a:lnTo>
                    <a:pt x="676942" y="29667"/>
                  </a:lnTo>
                  <a:lnTo>
                    <a:pt x="664273" y="63957"/>
                  </a:lnTo>
                  <a:close/>
                  <a:moveTo>
                    <a:pt x="772477" y="101104"/>
                  </a:moveTo>
                  <a:cubicBezTo>
                    <a:pt x="763632" y="101278"/>
                    <a:pt x="754876" y="99317"/>
                    <a:pt x="746950" y="95389"/>
                  </a:cubicBezTo>
                  <a:cubicBezTo>
                    <a:pt x="739754" y="91724"/>
                    <a:pt x="733792" y="86028"/>
                    <a:pt x="729804" y="79006"/>
                  </a:cubicBezTo>
                  <a:cubicBezTo>
                    <a:pt x="721673" y="63430"/>
                    <a:pt x="721673" y="44862"/>
                    <a:pt x="729804" y="29286"/>
                  </a:cubicBezTo>
                  <a:cubicBezTo>
                    <a:pt x="733737" y="22221"/>
                    <a:pt x="739713" y="16510"/>
                    <a:pt x="746950" y="12903"/>
                  </a:cubicBezTo>
                  <a:cubicBezTo>
                    <a:pt x="754876" y="8975"/>
                    <a:pt x="763632" y="7014"/>
                    <a:pt x="772477" y="7188"/>
                  </a:cubicBezTo>
                  <a:cubicBezTo>
                    <a:pt x="783485" y="6741"/>
                    <a:pt x="794361" y="9702"/>
                    <a:pt x="803624" y="15665"/>
                  </a:cubicBezTo>
                  <a:lnTo>
                    <a:pt x="803624" y="34715"/>
                  </a:lnTo>
                  <a:cubicBezTo>
                    <a:pt x="799863" y="31483"/>
                    <a:pt x="795442" y="29110"/>
                    <a:pt x="790670" y="27762"/>
                  </a:cubicBezTo>
                  <a:cubicBezTo>
                    <a:pt x="785273" y="26279"/>
                    <a:pt x="779693" y="25573"/>
                    <a:pt x="774097" y="25666"/>
                  </a:cubicBezTo>
                  <a:cubicBezTo>
                    <a:pt x="765956" y="25216"/>
                    <a:pt x="757969" y="28027"/>
                    <a:pt x="751904" y="33477"/>
                  </a:cubicBezTo>
                  <a:cubicBezTo>
                    <a:pt x="746304" y="39048"/>
                    <a:pt x="743328" y="46732"/>
                    <a:pt x="743713" y="54622"/>
                  </a:cubicBezTo>
                  <a:cubicBezTo>
                    <a:pt x="743285" y="62594"/>
                    <a:pt x="746303" y="70365"/>
                    <a:pt x="751999" y="75958"/>
                  </a:cubicBezTo>
                  <a:cubicBezTo>
                    <a:pt x="758035" y="81394"/>
                    <a:pt x="765987" y="84204"/>
                    <a:pt x="774097" y="83769"/>
                  </a:cubicBezTo>
                  <a:cubicBezTo>
                    <a:pt x="779832" y="83862"/>
                    <a:pt x="785546" y="83091"/>
                    <a:pt x="791052" y="81483"/>
                  </a:cubicBezTo>
                  <a:cubicBezTo>
                    <a:pt x="796179" y="79780"/>
                    <a:pt x="800909" y="77058"/>
                    <a:pt x="804958" y="73482"/>
                  </a:cubicBezTo>
                  <a:lnTo>
                    <a:pt x="804958" y="92532"/>
                  </a:lnTo>
                  <a:cubicBezTo>
                    <a:pt x="795440" y="98820"/>
                    <a:pt x="784156" y="101892"/>
                    <a:pt x="772763" y="101295"/>
                  </a:cubicBezTo>
                  <a:close/>
                  <a:moveTo>
                    <a:pt x="815626" y="9093"/>
                  </a:moveTo>
                  <a:lnTo>
                    <a:pt x="835248" y="9093"/>
                  </a:lnTo>
                  <a:lnTo>
                    <a:pt x="835248" y="44907"/>
                  </a:lnTo>
                  <a:lnTo>
                    <a:pt x="874491" y="44907"/>
                  </a:lnTo>
                  <a:lnTo>
                    <a:pt x="874491" y="8807"/>
                  </a:lnTo>
                  <a:lnTo>
                    <a:pt x="894112" y="8807"/>
                  </a:lnTo>
                  <a:lnTo>
                    <a:pt x="894112" y="98818"/>
                  </a:lnTo>
                  <a:lnTo>
                    <a:pt x="874491" y="98818"/>
                  </a:lnTo>
                  <a:lnTo>
                    <a:pt x="874491" y="60718"/>
                  </a:lnTo>
                  <a:lnTo>
                    <a:pt x="835248" y="60718"/>
                  </a:lnTo>
                  <a:lnTo>
                    <a:pt x="835248" y="98818"/>
                  </a:lnTo>
                  <a:lnTo>
                    <a:pt x="815626" y="98818"/>
                  </a:lnTo>
                  <a:close/>
                  <a:moveTo>
                    <a:pt x="940975" y="9093"/>
                  </a:moveTo>
                  <a:lnTo>
                    <a:pt x="960025" y="9093"/>
                  </a:lnTo>
                  <a:lnTo>
                    <a:pt x="995935" y="99104"/>
                  </a:lnTo>
                  <a:lnTo>
                    <a:pt x="976408" y="99104"/>
                  </a:lnTo>
                  <a:lnTo>
                    <a:pt x="968692" y="79578"/>
                  </a:lnTo>
                  <a:lnTo>
                    <a:pt x="933069" y="79578"/>
                  </a:lnTo>
                  <a:lnTo>
                    <a:pt x="925259" y="99104"/>
                  </a:lnTo>
                  <a:lnTo>
                    <a:pt x="905161" y="99104"/>
                  </a:lnTo>
                  <a:close/>
                  <a:moveTo>
                    <a:pt x="963263" y="63957"/>
                  </a:moveTo>
                  <a:lnTo>
                    <a:pt x="950500" y="29667"/>
                  </a:lnTo>
                  <a:lnTo>
                    <a:pt x="937736" y="63957"/>
                  </a:lnTo>
                  <a:close/>
                  <a:moveTo>
                    <a:pt x="10097" y="140157"/>
                  </a:moveTo>
                  <a:lnTo>
                    <a:pt x="30956" y="140157"/>
                  </a:lnTo>
                  <a:lnTo>
                    <a:pt x="55721" y="204165"/>
                  </a:lnTo>
                  <a:lnTo>
                    <a:pt x="80581" y="140157"/>
                  </a:lnTo>
                  <a:lnTo>
                    <a:pt x="101346" y="140157"/>
                  </a:lnTo>
                  <a:lnTo>
                    <a:pt x="65341" y="230263"/>
                  </a:lnTo>
                  <a:lnTo>
                    <a:pt x="46291" y="230263"/>
                  </a:lnTo>
                  <a:close/>
                  <a:moveTo>
                    <a:pt x="128206" y="140157"/>
                  </a:moveTo>
                  <a:lnTo>
                    <a:pt x="147256" y="140157"/>
                  </a:lnTo>
                  <a:lnTo>
                    <a:pt x="183166" y="230263"/>
                  </a:lnTo>
                  <a:lnTo>
                    <a:pt x="163163" y="230263"/>
                  </a:lnTo>
                  <a:lnTo>
                    <a:pt x="155449" y="210642"/>
                  </a:lnTo>
                  <a:lnTo>
                    <a:pt x="119824" y="210642"/>
                  </a:lnTo>
                  <a:lnTo>
                    <a:pt x="112109" y="230263"/>
                  </a:lnTo>
                  <a:lnTo>
                    <a:pt x="91916" y="230263"/>
                  </a:lnTo>
                  <a:close/>
                  <a:moveTo>
                    <a:pt x="150495" y="195021"/>
                  </a:moveTo>
                  <a:lnTo>
                    <a:pt x="137731" y="160826"/>
                  </a:lnTo>
                  <a:lnTo>
                    <a:pt x="124968" y="195021"/>
                  </a:lnTo>
                  <a:close/>
                  <a:moveTo>
                    <a:pt x="239268" y="140157"/>
                  </a:moveTo>
                  <a:lnTo>
                    <a:pt x="258318" y="140157"/>
                  </a:lnTo>
                  <a:lnTo>
                    <a:pt x="286036" y="200450"/>
                  </a:lnTo>
                  <a:lnTo>
                    <a:pt x="313848" y="140157"/>
                  </a:lnTo>
                  <a:lnTo>
                    <a:pt x="332898" y="140157"/>
                  </a:lnTo>
                  <a:lnTo>
                    <a:pt x="332898" y="230263"/>
                  </a:lnTo>
                  <a:lnTo>
                    <a:pt x="313848" y="230263"/>
                  </a:lnTo>
                  <a:lnTo>
                    <a:pt x="313848" y="178257"/>
                  </a:lnTo>
                  <a:lnTo>
                    <a:pt x="290036" y="229406"/>
                  </a:lnTo>
                  <a:lnTo>
                    <a:pt x="280511" y="229406"/>
                  </a:lnTo>
                  <a:lnTo>
                    <a:pt x="258032" y="178257"/>
                  </a:lnTo>
                  <a:lnTo>
                    <a:pt x="258032" y="229406"/>
                  </a:lnTo>
                  <a:lnTo>
                    <a:pt x="238982" y="229406"/>
                  </a:lnTo>
                  <a:lnTo>
                    <a:pt x="238982" y="139395"/>
                  </a:lnTo>
                  <a:close/>
                  <a:moveTo>
                    <a:pt x="377190" y="140157"/>
                  </a:moveTo>
                  <a:lnTo>
                    <a:pt x="396240" y="140157"/>
                  </a:lnTo>
                  <a:lnTo>
                    <a:pt x="432149" y="230263"/>
                  </a:lnTo>
                  <a:lnTo>
                    <a:pt x="412242" y="230263"/>
                  </a:lnTo>
                  <a:lnTo>
                    <a:pt x="404526" y="210642"/>
                  </a:lnTo>
                  <a:lnTo>
                    <a:pt x="368808" y="210642"/>
                  </a:lnTo>
                  <a:lnTo>
                    <a:pt x="361093" y="230263"/>
                  </a:lnTo>
                  <a:lnTo>
                    <a:pt x="340995" y="230263"/>
                  </a:lnTo>
                  <a:close/>
                  <a:moveTo>
                    <a:pt x="399479" y="195021"/>
                  </a:moveTo>
                  <a:lnTo>
                    <a:pt x="386715" y="160826"/>
                  </a:lnTo>
                  <a:lnTo>
                    <a:pt x="373952" y="195021"/>
                  </a:lnTo>
                  <a:close/>
                  <a:moveTo>
                    <a:pt x="443103" y="140157"/>
                  </a:moveTo>
                  <a:lnTo>
                    <a:pt x="462724" y="140157"/>
                  </a:lnTo>
                  <a:lnTo>
                    <a:pt x="462724" y="178257"/>
                  </a:lnTo>
                  <a:lnTo>
                    <a:pt x="496729" y="139109"/>
                  </a:lnTo>
                  <a:lnTo>
                    <a:pt x="520065" y="139109"/>
                  </a:lnTo>
                  <a:lnTo>
                    <a:pt x="481965" y="183019"/>
                  </a:lnTo>
                  <a:lnTo>
                    <a:pt x="522732" y="229215"/>
                  </a:lnTo>
                  <a:lnTo>
                    <a:pt x="499396" y="229215"/>
                  </a:lnTo>
                  <a:lnTo>
                    <a:pt x="462630" y="187782"/>
                  </a:lnTo>
                  <a:lnTo>
                    <a:pt x="462630" y="229215"/>
                  </a:lnTo>
                  <a:lnTo>
                    <a:pt x="443008" y="229215"/>
                  </a:lnTo>
                  <a:lnTo>
                    <a:pt x="443008" y="139395"/>
                  </a:lnTo>
                  <a:close/>
                  <a:moveTo>
                    <a:pt x="550450" y="156540"/>
                  </a:moveTo>
                  <a:lnTo>
                    <a:pt x="524161" y="156540"/>
                  </a:lnTo>
                  <a:lnTo>
                    <a:pt x="524161" y="139395"/>
                  </a:lnTo>
                  <a:lnTo>
                    <a:pt x="596265" y="139395"/>
                  </a:lnTo>
                  <a:lnTo>
                    <a:pt x="596265" y="155778"/>
                  </a:lnTo>
                  <a:lnTo>
                    <a:pt x="570071" y="155778"/>
                  </a:lnTo>
                  <a:lnTo>
                    <a:pt x="570071" y="229501"/>
                  </a:lnTo>
                  <a:lnTo>
                    <a:pt x="550450" y="229501"/>
                  </a:lnTo>
                  <a:close/>
                  <a:moveTo>
                    <a:pt x="622363" y="140157"/>
                  </a:moveTo>
                  <a:lnTo>
                    <a:pt x="641413" y="140157"/>
                  </a:lnTo>
                  <a:lnTo>
                    <a:pt x="677418" y="230263"/>
                  </a:lnTo>
                  <a:lnTo>
                    <a:pt x="657416" y="230263"/>
                  </a:lnTo>
                  <a:lnTo>
                    <a:pt x="649700" y="210642"/>
                  </a:lnTo>
                  <a:lnTo>
                    <a:pt x="614458" y="210642"/>
                  </a:lnTo>
                  <a:lnTo>
                    <a:pt x="606742" y="230263"/>
                  </a:lnTo>
                  <a:lnTo>
                    <a:pt x="585883" y="230263"/>
                  </a:lnTo>
                  <a:close/>
                  <a:moveTo>
                    <a:pt x="644653" y="195021"/>
                  </a:moveTo>
                  <a:lnTo>
                    <a:pt x="631888" y="160826"/>
                  </a:lnTo>
                  <a:lnTo>
                    <a:pt x="619125" y="195021"/>
                  </a:lnTo>
                  <a:close/>
                  <a:moveTo>
                    <a:pt x="688277" y="140157"/>
                  </a:moveTo>
                  <a:lnTo>
                    <a:pt x="732473" y="140157"/>
                  </a:lnTo>
                  <a:cubicBezTo>
                    <a:pt x="739686" y="139726"/>
                    <a:pt x="746806" y="141963"/>
                    <a:pt x="752475" y="146443"/>
                  </a:cubicBezTo>
                  <a:cubicBezTo>
                    <a:pt x="757454" y="151182"/>
                    <a:pt x="760100" y="157869"/>
                    <a:pt x="759714" y="164731"/>
                  </a:cubicBezTo>
                  <a:cubicBezTo>
                    <a:pt x="759764" y="168603"/>
                    <a:pt x="758777" y="172418"/>
                    <a:pt x="756856" y="175780"/>
                  </a:cubicBezTo>
                  <a:cubicBezTo>
                    <a:pt x="755049" y="179017"/>
                    <a:pt x="752377" y="181688"/>
                    <a:pt x="749140" y="183495"/>
                  </a:cubicBezTo>
                  <a:cubicBezTo>
                    <a:pt x="753002" y="184889"/>
                    <a:pt x="756332" y="187453"/>
                    <a:pt x="758665" y="190830"/>
                  </a:cubicBezTo>
                  <a:cubicBezTo>
                    <a:pt x="761071" y="194707"/>
                    <a:pt x="762234" y="199227"/>
                    <a:pt x="761999" y="203784"/>
                  </a:cubicBezTo>
                  <a:cubicBezTo>
                    <a:pt x="762154" y="208731"/>
                    <a:pt x="760898" y="213620"/>
                    <a:pt x="758379" y="217881"/>
                  </a:cubicBezTo>
                  <a:cubicBezTo>
                    <a:pt x="756025" y="221981"/>
                    <a:pt x="752513" y="225294"/>
                    <a:pt x="748282" y="227406"/>
                  </a:cubicBezTo>
                  <a:cubicBezTo>
                    <a:pt x="743916" y="229615"/>
                    <a:pt x="739078" y="230727"/>
                    <a:pt x="734185" y="230644"/>
                  </a:cubicBezTo>
                  <a:lnTo>
                    <a:pt x="687800" y="230644"/>
                  </a:lnTo>
                  <a:lnTo>
                    <a:pt x="687800" y="139395"/>
                  </a:lnTo>
                  <a:close/>
                  <a:moveTo>
                    <a:pt x="728758" y="176733"/>
                  </a:moveTo>
                  <a:cubicBezTo>
                    <a:pt x="731680" y="176891"/>
                    <a:pt x="734559" y="175977"/>
                    <a:pt x="736854" y="174161"/>
                  </a:cubicBezTo>
                  <a:cubicBezTo>
                    <a:pt x="739003" y="172002"/>
                    <a:pt x="740084" y="169002"/>
                    <a:pt x="739807" y="165969"/>
                  </a:cubicBezTo>
                  <a:cubicBezTo>
                    <a:pt x="740171" y="162830"/>
                    <a:pt x="739125" y="159690"/>
                    <a:pt x="736949" y="157397"/>
                  </a:cubicBezTo>
                  <a:cubicBezTo>
                    <a:pt x="734333" y="155671"/>
                    <a:pt x="731216" y="154867"/>
                    <a:pt x="728090" y="155111"/>
                  </a:cubicBezTo>
                  <a:lnTo>
                    <a:pt x="707899" y="155111"/>
                  </a:lnTo>
                  <a:lnTo>
                    <a:pt x="707899" y="176733"/>
                  </a:lnTo>
                  <a:close/>
                  <a:moveTo>
                    <a:pt x="729901" y="215309"/>
                  </a:moveTo>
                  <a:cubicBezTo>
                    <a:pt x="733272" y="215517"/>
                    <a:pt x="736618" y="214614"/>
                    <a:pt x="739426" y="212737"/>
                  </a:cubicBezTo>
                  <a:cubicBezTo>
                    <a:pt x="741845" y="210503"/>
                    <a:pt x="743050" y="207245"/>
                    <a:pt x="742664" y="203974"/>
                  </a:cubicBezTo>
                  <a:cubicBezTo>
                    <a:pt x="743076" y="200456"/>
                    <a:pt x="741847" y="196943"/>
                    <a:pt x="739330" y="194449"/>
                  </a:cubicBezTo>
                  <a:cubicBezTo>
                    <a:pt x="736354" y="192381"/>
                    <a:pt x="732753" y="191405"/>
                    <a:pt x="729139" y="191687"/>
                  </a:cubicBezTo>
                  <a:lnTo>
                    <a:pt x="707803" y="191687"/>
                  </a:lnTo>
                  <a:lnTo>
                    <a:pt x="707803" y="215118"/>
                  </a:lnTo>
                  <a:close/>
                  <a:moveTo>
                    <a:pt x="33433" y="286365"/>
                  </a:moveTo>
                  <a:lnTo>
                    <a:pt x="7144" y="286365"/>
                  </a:lnTo>
                  <a:lnTo>
                    <a:pt x="7144" y="269983"/>
                  </a:lnTo>
                  <a:lnTo>
                    <a:pt x="79249" y="269983"/>
                  </a:lnTo>
                  <a:lnTo>
                    <a:pt x="79249" y="286365"/>
                  </a:lnTo>
                  <a:lnTo>
                    <a:pt x="53055" y="286365"/>
                  </a:lnTo>
                  <a:lnTo>
                    <a:pt x="53055" y="360089"/>
                  </a:lnTo>
                  <a:lnTo>
                    <a:pt x="33433" y="360089"/>
                  </a:lnTo>
                  <a:close/>
                  <a:moveTo>
                    <a:pt x="105347" y="269983"/>
                  </a:moveTo>
                  <a:lnTo>
                    <a:pt x="124397" y="269983"/>
                  </a:lnTo>
                  <a:lnTo>
                    <a:pt x="160401" y="360089"/>
                  </a:lnTo>
                  <a:lnTo>
                    <a:pt x="140398" y="360089"/>
                  </a:lnTo>
                  <a:lnTo>
                    <a:pt x="132684" y="340467"/>
                  </a:lnTo>
                  <a:lnTo>
                    <a:pt x="96965" y="340467"/>
                  </a:lnTo>
                  <a:lnTo>
                    <a:pt x="89249" y="360089"/>
                  </a:lnTo>
                  <a:lnTo>
                    <a:pt x="69152" y="360089"/>
                  </a:lnTo>
                  <a:close/>
                  <a:moveTo>
                    <a:pt x="127635" y="324942"/>
                  </a:moveTo>
                  <a:lnTo>
                    <a:pt x="114872" y="290652"/>
                  </a:lnTo>
                  <a:lnTo>
                    <a:pt x="102108" y="324942"/>
                  </a:lnTo>
                  <a:close/>
                  <a:moveTo>
                    <a:pt x="206692" y="269983"/>
                  </a:moveTo>
                  <a:lnTo>
                    <a:pt x="226314" y="269983"/>
                  </a:lnTo>
                  <a:lnTo>
                    <a:pt x="226314" y="343706"/>
                  </a:lnTo>
                  <a:lnTo>
                    <a:pt x="267557" y="343706"/>
                  </a:lnTo>
                  <a:lnTo>
                    <a:pt x="267557" y="360089"/>
                  </a:lnTo>
                  <a:lnTo>
                    <a:pt x="206692" y="360089"/>
                  </a:lnTo>
                  <a:close/>
                  <a:moveTo>
                    <a:pt x="275939" y="269983"/>
                  </a:moveTo>
                  <a:lnTo>
                    <a:pt x="294989" y="269983"/>
                  </a:lnTo>
                  <a:lnTo>
                    <a:pt x="294989" y="360089"/>
                  </a:lnTo>
                  <a:lnTo>
                    <a:pt x="275939" y="360089"/>
                  </a:lnTo>
                  <a:close/>
                  <a:moveTo>
                    <a:pt x="308992" y="269983"/>
                  </a:moveTo>
                  <a:lnTo>
                    <a:pt x="328042" y="269983"/>
                  </a:lnTo>
                  <a:lnTo>
                    <a:pt x="356331" y="330657"/>
                  </a:lnTo>
                  <a:lnTo>
                    <a:pt x="384143" y="270363"/>
                  </a:lnTo>
                  <a:lnTo>
                    <a:pt x="403193" y="270363"/>
                  </a:lnTo>
                  <a:lnTo>
                    <a:pt x="403193" y="360470"/>
                  </a:lnTo>
                  <a:lnTo>
                    <a:pt x="384143" y="360470"/>
                  </a:lnTo>
                  <a:lnTo>
                    <a:pt x="384143" y="308940"/>
                  </a:lnTo>
                  <a:lnTo>
                    <a:pt x="360236" y="360089"/>
                  </a:lnTo>
                  <a:lnTo>
                    <a:pt x="351282" y="360089"/>
                  </a:lnTo>
                  <a:lnTo>
                    <a:pt x="327565" y="308940"/>
                  </a:lnTo>
                  <a:lnTo>
                    <a:pt x="327565" y="360089"/>
                  </a:lnTo>
                  <a:lnTo>
                    <a:pt x="308515" y="360089"/>
                  </a:lnTo>
                  <a:close/>
                  <a:moveTo>
                    <a:pt x="416623" y="269983"/>
                  </a:moveTo>
                  <a:lnTo>
                    <a:pt x="435673" y="269983"/>
                  </a:lnTo>
                  <a:lnTo>
                    <a:pt x="435673" y="360089"/>
                  </a:lnTo>
                  <a:lnTo>
                    <a:pt x="416623" y="360089"/>
                  </a:lnTo>
                  <a:close/>
                  <a:moveTo>
                    <a:pt x="492253" y="269983"/>
                  </a:moveTo>
                  <a:lnTo>
                    <a:pt x="513112" y="269983"/>
                  </a:lnTo>
                  <a:lnTo>
                    <a:pt x="537877" y="334086"/>
                  </a:lnTo>
                  <a:lnTo>
                    <a:pt x="562737" y="269983"/>
                  </a:lnTo>
                  <a:lnTo>
                    <a:pt x="583502" y="269983"/>
                  </a:lnTo>
                  <a:lnTo>
                    <a:pt x="547783" y="360089"/>
                  </a:lnTo>
                  <a:lnTo>
                    <a:pt x="528733" y="360089"/>
                  </a:lnTo>
                  <a:close/>
                  <a:moveTo>
                    <a:pt x="610362" y="269983"/>
                  </a:moveTo>
                  <a:lnTo>
                    <a:pt x="629412" y="269983"/>
                  </a:lnTo>
                  <a:lnTo>
                    <a:pt x="665321" y="360089"/>
                  </a:lnTo>
                  <a:lnTo>
                    <a:pt x="645414" y="360089"/>
                  </a:lnTo>
                  <a:lnTo>
                    <a:pt x="637604" y="340467"/>
                  </a:lnTo>
                  <a:lnTo>
                    <a:pt x="601980" y="340467"/>
                  </a:lnTo>
                  <a:lnTo>
                    <a:pt x="594265" y="360089"/>
                  </a:lnTo>
                  <a:lnTo>
                    <a:pt x="574072" y="360089"/>
                  </a:lnTo>
                  <a:close/>
                  <a:moveTo>
                    <a:pt x="632651" y="324942"/>
                  </a:moveTo>
                  <a:lnTo>
                    <a:pt x="619887" y="290652"/>
                  </a:lnTo>
                  <a:lnTo>
                    <a:pt x="607123" y="324942"/>
                  </a:lnTo>
                  <a:close/>
                  <a:moveTo>
                    <a:pt x="671799" y="347040"/>
                  </a:moveTo>
                  <a:lnTo>
                    <a:pt x="715899" y="286365"/>
                  </a:lnTo>
                  <a:lnTo>
                    <a:pt x="673037" y="286365"/>
                  </a:lnTo>
                  <a:lnTo>
                    <a:pt x="673037" y="269983"/>
                  </a:lnTo>
                  <a:lnTo>
                    <a:pt x="739712" y="269983"/>
                  </a:lnTo>
                  <a:lnTo>
                    <a:pt x="739712" y="283032"/>
                  </a:lnTo>
                  <a:lnTo>
                    <a:pt x="695992" y="343611"/>
                  </a:lnTo>
                  <a:lnTo>
                    <a:pt x="742379" y="343611"/>
                  </a:lnTo>
                  <a:lnTo>
                    <a:pt x="742379" y="359994"/>
                  </a:lnTo>
                  <a:lnTo>
                    <a:pt x="671513" y="359994"/>
                  </a:lnTo>
                  <a:lnTo>
                    <a:pt x="671513" y="347040"/>
                  </a:lnTo>
                  <a:close/>
                  <a:moveTo>
                    <a:pt x="753618" y="269983"/>
                  </a:moveTo>
                  <a:lnTo>
                    <a:pt x="773240" y="269983"/>
                  </a:lnTo>
                  <a:lnTo>
                    <a:pt x="773240" y="360089"/>
                  </a:lnTo>
                  <a:lnTo>
                    <a:pt x="753618" y="360089"/>
                  </a:lnTo>
                  <a:close/>
                  <a:moveTo>
                    <a:pt x="786765" y="269983"/>
                  </a:moveTo>
                  <a:lnTo>
                    <a:pt x="825817" y="269983"/>
                  </a:lnTo>
                  <a:cubicBezTo>
                    <a:pt x="834474" y="269456"/>
                    <a:pt x="843009" y="272211"/>
                    <a:pt x="849725" y="277698"/>
                  </a:cubicBezTo>
                  <a:cubicBezTo>
                    <a:pt x="855713" y="283432"/>
                    <a:pt x="858852" y="291524"/>
                    <a:pt x="858298" y="299796"/>
                  </a:cubicBezTo>
                  <a:cubicBezTo>
                    <a:pt x="858495" y="305819"/>
                    <a:pt x="856869" y="311762"/>
                    <a:pt x="853630" y="316846"/>
                  </a:cubicBezTo>
                  <a:cubicBezTo>
                    <a:pt x="850473" y="321602"/>
                    <a:pt x="845862" y="325210"/>
                    <a:pt x="840486" y="327133"/>
                  </a:cubicBezTo>
                  <a:lnTo>
                    <a:pt x="857631" y="360089"/>
                  </a:lnTo>
                  <a:lnTo>
                    <a:pt x="837534" y="360089"/>
                  </a:lnTo>
                  <a:lnTo>
                    <a:pt x="821722" y="329514"/>
                  </a:lnTo>
                  <a:lnTo>
                    <a:pt x="806387" y="329514"/>
                  </a:lnTo>
                  <a:lnTo>
                    <a:pt x="806387" y="360089"/>
                  </a:lnTo>
                  <a:lnTo>
                    <a:pt x="786765" y="360089"/>
                  </a:lnTo>
                  <a:lnTo>
                    <a:pt x="786765" y="269983"/>
                  </a:lnTo>
                  <a:close/>
                  <a:moveTo>
                    <a:pt x="822293" y="313131"/>
                  </a:moveTo>
                  <a:cubicBezTo>
                    <a:pt x="826465" y="313374"/>
                    <a:pt x="830605" y="312272"/>
                    <a:pt x="834104" y="309987"/>
                  </a:cubicBezTo>
                  <a:cubicBezTo>
                    <a:pt x="837141" y="307510"/>
                    <a:pt x="838777" y="303705"/>
                    <a:pt x="838485" y="299796"/>
                  </a:cubicBezTo>
                  <a:cubicBezTo>
                    <a:pt x="838916" y="295831"/>
                    <a:pt x="837301" y="291919"/>
                    <a:pt x="834199" y="289413"/>
                  </a:cubicBezTo>
                  <a:cubicBezTo>
                    <a:pt x="830639" y="287197"/>
                    <a:pt x="826481" y="286132"/>
                    <a:pt x="822293" y="286365"/>
                  </a:cubicBezTo>
                  <a:lnTo>
                    <a:pt x="806387" y="286365"/>
                  </a:lnTo>
                  <a:lnTo>
                    <a:pt x="806387" y="313131"/>
                  </a:lnTo>
                  <a:close/>
                  <a:moveTo>
                    <a:pt x="869252" y="269983"/>
                  </a:moveTo>
                  <a:lnTo>
                    <a:pt x="888302" y="269983"/>
                  </a:lnTo>
                  <a:lnTo>
                    <a:pt x="888302" y="343706"/>
                  </a:lnTo>
                  <a:lnTo>
                    <a:pt x="929544" y="343706"/>
                  </a:lnTo>
                  <a:lnTo>
                    <a:pt x="929544" y="360089"/>
                  </a:lnTo>
                  <a:lnTo>
                    <a:pt x="868775" y="360089"/>
                  </a:lnTo>
                  <a:close/>
                  <a:moveTo>
                    <a:pt x="938403" y="269983"/>
                  </a:moveTo>
                  <a:lnTo>
                    <a:pt x="958024" y="269983"/>
                  </a:lnTo>
                  <a:lnTo>
                    <a:pt x="958024" y="360089"/>
                  </a:lnTo>
                  <a:lnTo>
                    <a:pt x="938308" y="360089"/>
                  </a:lnTo>
                  <a:close/>
                  <a:moveTo>
                    <a:pt x="1017651" y="361994"/>
                  </a:moveTo>
                  <a:cubicBezTo>
                    <a:pt x="1008806" y="362168"/>
                    <a:pt x="1000049" y="360207"/>
                    <a:pt x="992123" y="356279"/>
                  </a:cubicBezTo>
                  <a:cubicBezTo>
                    <a:pt x="984950" y="352626"/>
                    <a:pt x="978994" y="346967"/>
                    <a:pt x="974978" y="339991"/>
                  </a:cubicBezTo>
                  <a:cubicBezTo>
                    <a:pt x="966974" y="324351"/>
                    <a:pt x="966974" y="305816"/>
                    <a:pt x="974978" y="290176"/>
                  </a:cubicBezTo>
                  <a:cubicBezTo>
                    <a:pt x="978991" y="283174"/>
                    <a:pt x="984947" y="277485"/>
                    <a:pt x="992123" y="273793"/>
                  </a:cubicBezTo>
                  <a:cubicBezTo>
                    <a:pt x="1000049" y="269864"/>
                    <a:pt x="1008806" y="267904"/>
                    <a:pt x="1017651" y="268078"/>
                  </a:cubicBezTo>
                  <a:cubicBezTo>
                    <a:pt x="1023491" y="267994"/>
                    <a:pt x="1029319" y="268666"/>
                    <a:pt x="1034986" y="270078"/>
                  </a:cubicBezTo>
                  <a:cubicBezTo>
                    <a:pt x="1039916" y="271365"/>
                    <a:pt x="1044589" y="273492"/>
                    <a:pt x="1048797" y="276364"/>
                  </a:cubicBezTo>
                  <a:lnTo>
                    <a:pt x="1048798" y="295414"/>
                  </a:lnTo>
                  <a:cubicBezTo>
                    <a:pt x="1045025" y="292296"/>
                    <a:pt x="1040646" y="289993"/>
                    <a:pt x="1035939" y="288652"/>
                  </a:cubicBezTo>
                  <a:cubicBezTo>
                    <a:pt x="1030542" y="287169"/>
                    <a:pt x="1024962" y="286463"/>
                    <a:pt x="1019366" y="286556"/>
                  </a:cubicBezTo>
                  <a:cubicBezTo>
                    <a:pt x="1013980" y="286444"/>
                    <a:pt x="1008649" y="287654"/>
                    <a:pt x="1003840" y="290080"/>
                  </a:cubicBezTo>
                  <a:cubicBezTo>
                    <a:pt x="999304" y="292337"/>
                    <a:pt x="995504" y="295839"/>
                    <a:pt x="992886" y="300177"/>
                  </a:cubicBezTo>
                  <a:cubicBezTo>
                    <a:pt x="990134" y="304809"/>
                    <a:pt x="988747" y="310125"/>
                    <a:pt x="988885" y="315512"/>
                  </a:cubicBezTo>
                  <a:cubicBezTo>
                    <a:pt x="988766" y="320921"/>
                    <a:pt x="990047" y="326268"/>
                    <a:pt x="992600" y="331038"/>
                  </a:cubicBezTo>
                  <a:cubicBezTo>
                    <a:pt x="994994" y="335374"/>
                    <a:pt x="998603" y="338916"/>
                    <a:pt x="1002982" y="341230"/>
                  </a:cubicBezTo>
                  <a:cubicBezTo>
                    <a:pt x="1007730" y="343738"/>
                    <a:pt x="1013044" y="344985"/>
                    <a:pt x="1018412" y="344849"/>
                  </a:cubicBezTo>
                  <a:cubicBezTo>
                    <a:pt x="1023193" y="344948"/>
                    <a:pt x="1027938" y="344006"/>
                    <a:pt x="1032318" y="342087"/>
                  </a:cubicBezTo>
                  <a:lnTo>
                    <a:pt x="1032320" y="324275"/>
                  </a:lnTo>
                  <a:lnTo>
                    <a:pt x="1017746" y="324275"/>
                  </a:lnTo>
                  <a:lnTo>
                    <a:pt x="1017746" y="309797"/>
                  </a:lnTo>
                  <a:lnTo>
                    <a:pt x="1051274" y="309797"/>
                  </a:lnTo>
                  <a:lnTo>
                    <a:pt x="1051274" y="353231"/>
                  </a:lnTo>
                  <a:cubicBezTo>
                    <a:pt x="1041311" y="359474"/>
                    <a:pt x="1029681" y="362531"/>
                    <a:pt x="1017937" y="361994"/>
                  </a:cubicBezTo>
                  <a:close/>
                  <a:moveTo>
                    <a:pt x="1062228" y="269983"/>
                  </a:moveTo>
                  <a:lnTo>
                    <a:pt x="1081849" y="269983"/>
                  </a:lnTo>
                  <a:lnTo>
                    <a:pt x="1081849" y="360089"/>
                  </a:lnTo>
                  <a:lnTo>
                    <a:pt x="1062133" y="360089"/>
                  </a:lnTo>
                  <a:close/>
                  <a:moveTo>
                    <a:pt x="177069" y="268078"/>
                  </a:moveTo>
                  <a:lnTo>
                    <a:pt x="196119" y="268078"/>
                  </a:lnTo>
                  <a:lnTo>
                    <a:pt x="185833" y="293605"/>
                  </a:lnTo>
                  <a:lnTo>
                    <a:pt x="169164" y="293605"/>
                  </a:lnTo>
                  <a:close/>
                </a:path>
              </a:pathLst>
            </a:custGeom>
            <a:solidFill>
              <a:srgbClr val="FFFFFF"/>
            </a:solidFill>
            <a:ln w="9525" cap="flat">
              <a:noFill/>
              <a:prstDash val="solid"/>
              <a:miter/>
            </a:ln>
          </p:spPr>
          <p:txBody>
            <a:bodyPr rtlCol="0" anchor="ctr"/>
            <a:lstStyle/>
            <a:p>
              <a:endParaRPr lang="ru-RU" sz="1092"/>
            </a:p>
          </p:txBody>
        </p:sp>
        <p:sp>
          <p:nvSpPr>
            <p:cNvPr id="56" name="Полилиния: фигура 55">
              <a:extLst>
                <a:ext uri="{FF2B5EF4-FFF2-40B4-BE49-F238E27FC236}">
                  <a16:creationId xmlns="" xmlns:a16="http://schemas.microsoft.com/office/drawing/2014/main" id="{75F41FEE-F85D-4F41-BF45-6024D3FAFCE2}"/>
                </a:ext>
              </a:extLst>
            </p:cNvPr>
            <p:cNvSpPr/>
            <p:nvPr/>
          </p:nvSpPr>
          <p:spPr>
            <a:xfrm>
              <a:off x="17975998" y="126699"/>
              <a:ext cx="31413" cy="565428"/>
            </a:xfrm>
            <a:custGeom>
              <a:avLst/>
              <a:gdLst>
                <a:gd name="connsiteX0" fmla="*/ 14288 w 28575"/>
                <a:gd name="connsiteY0" fmla="*/ 14288 h 514350"/>
                <a:gd name="connsiteX1" fmla="*/ 14288 w 28575"/>
                <a:gd name="connsiteY1" fmla="*/ 505968 h 514350"/>
              </a:gdLst>
              <a:ahLst/>
              <a:cxnLst>
                <a:cxn ang="0">
                  <a:pos x="connsiteX0" y="connsiteY0"/>
                </a:cxn>
                <a:cxn ang="0">
                  <a:pos x="connsiteX1" y="connsiteY1"/>
                </a:cxn>
              </a:cxnLst>
              <a:rect l="l" t="t" r="r" b="b"/>
              <a:pathLst>
                <a:path w="28575" h="514350">
                  <a:moveTo>
                    <a:pt x="14288" y="14288"/>
                  </a:moveTo>
                  <a:lnTo>
                    <a:pt x="14288" y="505968"/>
                  </a:lnTo>
                </a:path>
              </a:pathLst>
            </a:custGeom>
            <a:ln w="19050" cap="flat">
              <a:solidFill>
                <a:srgbClr val="FFFFFF"/>
              </a:solidFill>
              <a:prstDash val="solid"/>
              <a:miter/>
            </a:ln>
          </p:spPr>
          <p:txBody>
            <a:bodyPr rtlCol="0" anchor="ctr"/>
            <a:lstStyle/>
            <a:p>
              <a:endParaRPr lang="ru-RU" sz="1092"/>
            </a:p>
          </p:txBody>
        </p:sp>
      </p:grpSp>
      <p:sp>
        <p:nvSpPr>
          <p:cNvPr id="57" name="Полилиния: фигура 56">
            <a:extLst>
              <a:ext uri="{FF2B5EF4-FFF2-40B4-BE49-F238E27FC236}">
                <a16:creationId xmlns="" xmlns:a16="http://schemas.microsoft.com/office/drawing/2014/main" id="{3AAB244C-65FD-431A-99D3-E9E67C98D4F8}"/>
              </a:ext>
            </a:extLst>
          </p:cNvPr>
          <p:cNvSpPr/>
          <p:nvPr/>
        </p:nvSpPr>
        <p:spPr>
          <a:xfrm>
            <a:off x="-3508" y="-4762"/>
            <a:ext cx="12197494" cy="507964"/>
          </a:xfrm>
          <a:custGeom>
            <a:avLst/>
            <a:gdLst>
              <a:gd name="connsiteX0" fmla="*/ 7144 w 18297525"/>
              <a:gd name="connsiteY0" fmla="*/ 7144 h 762000"/>
              <a:gd name="connsiteX1" fmla="*/ 18290762 w 18297525"/>
              <a:gd name="connsiteY1" fmla="*/ 7144 h 762000"/>
              <a:gd name="connsiteX2" fmla="*/ 18290762 w 18297525"/>
              <a:gd name="connsiteY2" fmla="*/ 757904 h 762000"/>
              <a:gd name="connsiteX3" fmla="*/ 7144 w 18297525"/>
              <a:gd name="connsiteY3" fmla="*/ 757904 h 762000"/>
            </a:gdLst>
            <a:ahLst/>
            <a:cxnLst>
              <a:cxn ang="0">
                <a:pos x="connsiteX0" y="connsiteY0"/>
              </a:cxn>
              <a:cxn ang="0">
                <a:pos x="connsiteX1" y="connsiteY1"/>
              </a:cxn>
              <a:cxn ang="0">
                <a:pos x="connsiteX2" y="connsiteY2"/>
              </a:cxn>
              <a:cxn ang="0">
                <a:pos x="connsiteX3" y="connsiteY3"/>
              </a:cxn>
            </a:cxnLst>
            <a:rect l="l" t="t" r="r" b="b"/>
            <a:pathLst>
              <a:path w="18297525" h="762000">
                <a:moveTo>
                  <a:pt x="7144" y="7144"/>
                </a:moveTo>
                <a:lnTo>
                  <a:pt x="18290762" y="7144"/>
                </a:lnTo>
                <a:lnTo>
                  <a:pt x="18290762" y="757904"/>
                </a:lnTo>
                <a:lnTo>
                  <a:pt x="7144" y="757904"/>
                </a:lnTo>
                <a:close/>
              </a:path>
            </a:pathLst>
          </a:custGeom>
          <a:solidFill>
            <a:srgbClr val="0C2466"/>
          </a:solidFill>
          <a:ln w="9525" cap="flat">
            <a:noFill/>
            <a:prstDash val="solid"/>
            <a:miter/>
          </a:ln>
        </p:spPr>
        <p:txBody>
          <a:bodyPr rtlCol="0" anchor="ctr"/>
          <a:lstStyle/>
          <a:p>
            <a:endParaRPr lang="ru-RU" sz="1092" dirty="0"/>
          </a:p>
        </p:txBody>
      </p:sp>
      <p:grpSp>
        <p:nvGrpSpPr>
          <p:cNvPr id="58" name="Группа 57">
            <a:extLst>
              <a:ext uri="{FF2B5EF4-FFF2-40B4-BE49-F238E27FC236}">
                <a16:creationId xmlns="" xmlns:a16="http://schemas.microsoft.com/office/drawing/2014/main" id="{2CBEC05C-E1B0-461A-A322-0FF532CDD341}"/>
              </a:ext>
            </a:extLst>
          </p:cNvPr>
          <p:cNvGrpSpPr/>
          <p:nvPr/>
        </p:nvGrpSpPr>
        <p:grpSpPr>
          <a:xfrm>
            <a:off x="10860399" y="85307"/>
            <a:ext cx="1141205" cy="342876"/>
            <a:chOff x="17975998" y="126699"/>
            <a:chExt cx="1881932" cy="565428"/>
          </a:xfrm>
        </p:grpSpPr>
        <p:sp>
          <p:nvSpPr>
            <p:cNvPr id="59" name="Полилиния: фигура 58">
              <a:extLst>
                <a:ext uri="{FF2B5EF4-FFF2-40B4-BE49-F238E27FC236}">
                  <a16:creationId xmlns="" xmlns:a16="http://schemas.microsoft.com/office/drawing/2014/main" id="{CE476945-20A8-45DE-9BB6-2720B4DFCE05}"/>
                </a:ext>
              </a:extLst>
            </p:cNvPr>
            <p:cNvSpPr/>
            <p:nvPr/>
          </p:nvSpPr>
          <p:spPr>
            <a:xfrm>
              <a:off x="18186459" y="156414"/>
              <a:ext cx="408365" cy="492132"/>
            </a:xfrm>
            <a:custGeom>
              <a:avLst/>
              <a:gdLst>
                <a:gd name="connsiteX0" fmla="*/ 337379 w 371475"/>
                <a:gd name="connsiteY0" fmla="*/ 167850 h 447675"/>
                <a:gd name="connsiteX1" fmla="*/ 192313 w 371475"/>
                <a:gd name="connsiteY1" fmla="*/ 367875 h 447675"/>
                <a:gd name="connsiteX2" fmla="*/ 276514 w 371475"/>
                <a:gd name="connsiteY2" fmla="*/ 196425 h 447675"/>
                <a:gd name="connsiteX3" fmla="*/ 261370 w 371475"/>
                <a:gd name="connsiteY3" fmla="*/ 173565 h 447675"/>
                <a:gd name="connsiteX4" fmla="*/ 168978 w 371475"/>
                <a:gd name="connsiteY4" fmla="*/ 320821 h 447675"/>
                <a:gd name="connsiteX5" fmla="*/ 191360 w 371475"/>
                <a:gd name="connsiteY5" fmla="*/ 160230 h 447675"/>
                <a:gd name="connsiteX6" fmla="*/ 337379 w 371475"/>
                <a:gd name="connsiteY6" fmla="*/ 116605 h 447675"/>
                <a:gd name="connsiteX7" fmla="*/ 337379 w 371475"/>
                <a:gd name="connsiteY7" fmla="*/ 376352 h 447675"/>
                <a:gd name="connsiteX8" fmla="*/ 207839 w 371475"/>
                <a:gd name="connsiteY8" fmla="*/ 397783 h 447675"/>
                <a:gd name="connsiteX9" fmla="*/ 329283 w 371475"/>
                <a:gd name="connsiteY9" fmla="*/ 265957 h 447675"/>
                <a:gd name="connsiteX10" fmla="*/ 337379 w 371475"/>
                <a:gd name="connsiteY10" fmla="*/ 376352 h 447675"/>
                <a:gd name="connsiteX11" fmla="*/ 157070 w 371475"/>
                <a:gd name="connsiteY11" fmla="*/ 387782 h 447675"/>
                <a:gd name="connsiteX12" fmla="*/ 87823 w 371475"/>
                <a:gd name="connsiteY12" fmla="*/ 376352 h 447675"/>
                <a:gd name="connsiteX13" fmla="*/ 36389 w 371475"/>
                <a:gd name="connsiteY13" fmla="*/ 376352 h 447675"/>
                <a:gd name="connsiteX14" fmla="*/ 36389 w 371475"/>
                <a:gd name="connsiteY14" fmla="*/ 116415 h 447675"/>
                <a:gd name="connsiteX15" fmla="*/ 168310 w 371475"/>
                <a:gd name="connsiteY15" fmla="*/ 144990 h 447675"/>
                <a:gd name="connsiteX16" fmla="*/ 157070 w 371475"/>
                <a:gd name="connsiteY16" fmla="*/ 387782 h 447675"/>
                <a:gd name="connsiteX17" fmla="*/ 186884 w 371475"/>
                <a:gd name="connsiteY17" fmla="*/ 34309 h 447675"/>
                <a:gd name="connsiteX18" fmla="*/ 279848 w 371475"/>
                <a:gd name="connsiteY18" fmla="*/ 89173 h 447675"/>
                <a:gd name="connsiteX19" fmla="*/ 213173 w 371475"/>
                <a:gd name="connsiteY19" fmla="*/ 107271 h 447675"/>
                <a:gd name="connsiteX20" fmla="*/ 158023 w 371475"/>
                <a:gd name="connsiteY20" fmla="*/ 106223 h 447675"/>
                <a:gd name="connsiteX21" fmla="*/ 93443 w 371475"/>
                <a:gd name="connsiteY21" fmla="*/ 89173 h 447675"/>
                <a:gd name="connsiteX22" fmla="*/ 186502 w 371475"/>
                <a:gd name="connsiteY22" fmla="*/ 34309 h 447675"/>
                <a:gd name="connsiteX23" fmla="*/ 312233 w 371475"/>
                <a:gd name="connsiteY23" fmla="*/ 89078 h 447675"/>
                <a:gd name="connsiteX24" fmla="*/ 131909 w 371475"/>
                <a:gd name="connsiteY24" fmla="*/ 18704 h 447675"/>
                <a:gd name="connsiteX25" fmla="*/ 61534 w 371475"/>
                <a:gd name="connsiteY25" fmla="*/ 89078 h 447675"/>
                <a:gd name="connsiteX26" fmla="*/ 9053 w 371475"/>
                <a:gd name="connsiteY26" fmla="*/ 390068 h 447675"/>
                <a:gd name="connsiteX27" fmla="*/ 87823 w 371475"/>
                <a:gd name="connsiteY27" fmla="*/ 403689 h 447675"/>
                <a:gd name="connsiteX28" fmla="*/ 191075 w 371475"/>
                <a:gd name="connsiteY28" fmla="*/ 444170 h 447675"/>
                <a:gd name="connsiteX29" fmla="*/ 191075 w 371475"/>
                <a:gd name="connsiteY29" fmla="*/ 444170 h 447675"/>
                <a:gd name="connsiteX30" fmla="*/ 194504 w 371475"/>
                <a:gd name="connsiteY30" fmla="*/ 442551 h 447675"/>
                <a:gd name="connsiteX31" fmla="*/ 351095 w 371475"/>
                <a:gd name="connsiteY31" fmla="*/ 403784 h 447675"/>
                <a:gd name="connsiteX32" fmla="*/ 364716 w 371475"/>
                <a:gd name="connsiteY32" fmla="*/ 102794 h 447675"/>
                <a:gd name="connsiteX33" fmla="*/ 312233 w 371475"/>
                <a:gd name="connsiteY33" fmla="*/ 89173 h 4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71475" h="447675">
                  <a:moveTo>
                    <a:pt x="337379" y="167850"/>
                  </a:moveTo>
                  <a:cubicBezTo>
                    <a:pt x="337379" y="267005"/>
                    <a:pt x="250225" y="266719"/>
                    <a:pt x="192313" y="367875"/>
                  </a:cubicBezTo>
                  <a:cubicBezTo>
                    <a:pt x="191297" y="300537"/>
                    <a:pt x="222605" y="236788"/>
                    <a:pt x="276514" y="196425"/>
                  </a:cubicBezTo>
                  <a:lnTo>
                    <a:pt x="261370" y="173565"/>
                  </a:lnTo>
                  <a:cubicBezTo>
                    <a:pt x="213116" y="209253"/>
                    <a:pt x="180117" y="261846"/>
                    <a:pt x="168978" y="320821"/>
                  </a:cubicBezTo>
                  <a:cubicBezTo>
                    <a:pt x="160024" y="267577"/>
                    <a:pt x="161167" y="204807"/>
                    <a:pt x="191360" y="160230"/>
                  </a:cubicBezTo>
                  <a:cubicBezTo>
                    <a:pt x="226222" y="109843"/>
                    <a:pt x="302041" y="116605"/>
                    <a:pt x="337379" y="116605"/>
                  </a:cubicBezTo>
                  <a:close/>
                  <a:moveTo>
                    <a:pt x="337379" y="376352"/>
                  </a:moveTo>
                  <a:cubicBezTo>
                    <a:pt x="284801" y="376352"/>
                    <a:pt x="251654" y="372256"/>
                    <a:pt x="207839" y="397783"/>
                  </a:cubicBezTo>
                  <a:cubicBezTo>
                    <a:pt x="233270" y="335490"/>
                    <a:pt x="306327" y="288913"/>
                    <a:pt x="329283" y="265957"/>
                  </a:cubicBezTo>
                  <a:cubicBezTo>
                    <a:pt x="340808" y="252051"/>
                    <a:pt x="337379" y="229191"/>
                    <a:pt x="337379" y="376352"/>
                  </a:cubicBezTo>
                  <a:close/>
                  <a:moveTo>
                    <a:pt x="157070" y="387782"/>
                  </a:moveTo>
                  <a:cubicBezTo>
                    <a:pt x="162500" y="406832"/>
                    <a:pt x="152403" y="376352"/>
                    <a:pt x="87823" y="376352"/>
                  </a:cubicBezTo>
                  <a:lnTo>
                    <a:pt x="36389" y="376352"/>
                  </a:lnTo>
                  <a:lnTo>
                    <a:pt x="36389" y="116415"/>
                  </a:lnTo>
                  <a:cubicBezTo>
                    <a:pt x="67630" y="116415"/>
                    <a:pt x="133162" y="110224"/>
                    <a:pt x="168310" y="144990"/>
                  </a:cubicBezTo>
                  <a:cubicBezTo>
                    <a:pt x="122399" y="206617"/>
                    <a:pt x="133925" y="311487"/>
                    <a:pt x="157070" y="387782"/>
                  </a:cubicBezTo>
                  <a:close/>
                  <a:moveTo>
                    <a:pt x="186884" y="34309"/>
                  </a:moveTo>
                  <a:cubicBezTo>
                    <a:pt x="250606" y="34309"/>
                    <a:pt x="284992" y="89173"/>
                    <a:pt x="279848" y="89173"/>
                  </a:cubicBezTo>
                  <a:cubicBezTo>
                    <a:pt x="256539" y="90079"/>
                    <a:pt x="233740" y="96267"/>
                    <a:pt x="213173" y="107271"/>
                  </a:cubicBezTo>
                  <a:cubicBezTo>
                    <a:pt x="175073" y="132893"/>
                    <a:pt x="195742" y="126321"/>
                    <a:pt x="158023" y="106223"/>
                  </a:cubicBezTo>
                  <a:cubicBezTo>
                    <a:pt x="137998" y="95896"/>
                    <a:pt x="115955" y="90077"/>
                    <a:pt x="93443" y="89173"/>
                  </a:cubicBezTo>
                  <a:cubicBezTo>
                    <a:pt x="88491" y="89173"/>
                    <a:pt x="122781" y="34309"/>
                    <a:pt x="186502" y="34309"/>
                  </a:cubicBezTo>
                  <a:close/>
                  <a:moveTo>
                    <a:pt x="312233" y="89078"/>
                  </a:moveTo>
                  <a:cubicBezTo>
                    <a:pt x="281871" y="19850"/>
                    <a:pt x="201137" y="-11658"/>
                    <a:pt x="131909" y="18704"/>
                  </a:cubicBezTo>
                  <a:cubicBezTo>
                    <a:pt x="100452" y="32500"/>
                    <a:pt x="75331" y="57620"/>
                    <a:pt x="61534" y="89078"/>
                  </a:cubicBezTo>
                  <a:cubicBezTo>
                    <a:pt x="-8284" y="89078"/>
                    <a:pt x="9053" y="53359"/>
                    <a:pt x="9053" y="390068"/>
                  </a:cubicBezTo>
                  <a:cubicBezTo>
                    <a:pt x="9053" y="408261"/>
                    <a:pt x="26388" y="403689"/>
                    <a:pt x="87823" y="403689"/>
                  </a:cubicBezTo>
                  <a:cubicBezTo>
                    <a:pt x="153260" y="403689"/>
                    <a:pt x="165548" y="444170"/>
                    <a:pt x="191075" y="444170"/>
                  </a:cubicBezTo>
                  <a:lnTo>
                    <a:pt x="191075" y="444170"/>
                  </a:lnTo>
                  <a:cubicBezTo>
                    <a:pt x="192269" y="443746"/>
                    <a:pt x="193418" y="443203"/>
                    <a:pt x="194504" y="442551"/>
                  </a:cubicBezTo>
                  <a:cubicBezTo>
                    <a:pt x="239462" y="397498"/>
                    <a:pt x="287944" y="403784"/>
                    <a:pt x="351095" y="403784"/>
                  </a:cubicBezTo>
                  <a:cubicBezTo>
                    <a:pt x="370145" y="403784"/>
                    <a:pt x="364716" y="403784"/>
                    <a:pt x="364716" y="102794"/>
                  </a:cubicBezTo>
                  <a:cubicBezTo>
                    <a:pt x="364716" y="83744"/>
                    <a:pt x="337570" y="89173"/>
                    <a:pt x="312233" y="89173"/>
                  </a:cubicBezTo>
                  <a:close/>
                </a:path>
              </a:pathLst>
            </a:custGeom>
            <a:solidFill>
              <a:srgbClr val="FFFFFF"/>
            </a:solidFill>
            <a:ln w="9525" cap="flat">
              <a:noFill/>
              <a:prstDash val="solid"/>
              <a:miter/>
            </a:ln>
          </p:spPr>
          <p:txBody>
            <a:bodyPr rtlCol="0" anchor="ctr"/>
            <a:lstStyle/>
            <a:p>
              <a:endParaRPr lang="ru-RU" sz="1092"/>
            </a:p>
          </p:txBody>
        </p:sp>
        <p:sp>
          <p:nvSpPr>
            <p:cNvPr id="60" name="Полилиния: фигура 59">
              <a:extLst>
                <a:ext uri="{FF2B5EF4-FFF2-40B4-BE49-F238E27FC236}">
                  <a16:creationId xmlns="" xmlns:a16="http://schemas.microsoft.com/office/drawing/2014/main" id="{4DC88FFA-2BF9-4FF8-B8A4-976D3884CF82}"/>
                </a:ext>
              </a:extLst>
            </p:cNvPr>
            <p:cNvSpPr/>
            <p:nvPr/>
          </p:nvSpPr>
          <p:spPr>
            <a:xfrm>
              <a:off x="18664249" y="222877"/>
              <a:ext cx="1193681" cy="397894"/>
            </a:xfrm>
            <a:custGeom>
              <a:avLst/>
              <a:gdLst>
                <a:gd name="connsiteX0" fmla="*/ 8954 w 1085850"/>
                <a:gd name="connsiteY0" fmla="*/ 8807 h 361950"/>
                <a:gd name="connsiteX1" fmla="*/ 28004 w 1085850"/>
                <a:gd name="connsiteY1" fmla="*/ 8807 h 361950"/>
                <a:gd name="connsiteX2" fmla="*/ 55721 w 1085850"/>
                <a:gd name="connsiteY2" fmla="*/ 69100 h 361950"/>
                <a:gd name="connsiteX3" fmla="*/ 83534 w 1085850"/>
                <a:gd name="connsiteY3" fmla="*/ 8807 h 361950"/>
                <a:gd name="connsiteX4" fmla="*/ 102584 w 1085850"/>
                <a:gd name="connsiteY4" fmla="*/ 8807 h 361950"/>
                <a:gd name="connsiteX5" fmla="*/ 102584 w 1085850"/>
                <a:gd name="connsiteY5" fmla="*/ 98818 h 361950"/>
                <a:gd name="connsiteX6" fmla="*/ 83534 w 1085850"/>
                <a:gd name="connsiteY6" fmla="*/ 98818 h 361950"/>
                <a:gd name="connsiteX7" fmla="*/ 83534 w 1085850"/>
                <a:gd name="connsiteY7" fmla="*/ 47669 h 361950"/>
                <a:gd name="connsiteX8" fmla="*/ 59722 w 1085850"/>
                <a:gd name="connsiteY8" fmla="*/ 98818 h 361950"/>
                <a:gd name="connsiteX9" fmla="*/ 50674 w 1085850"/>
                <a:gd name="connsiteY9" fmla="*/ 98818 h 361950"/>
                <a:gd name="connsiteX10" fmla="*/ 26955 w 1085850"/>
                <a:gd name="connsiteY10" fmla="*/ 47669 h 361950"/>
                <a:gd name="connsiteX11" fmla="*/ 26955 w 1085850"/>
                <a:gd name="connsiteY11" fmla="*/ 98818 h 361950"/>
                <a:gd name="connsiteX12" fmla="*/ 7905 w 1085850"/>
                <a:gd name="connsiteY12" fmla="*/ 98818 h 361950"/>
                <a:gd name="connsiteX13" fmla="*/ 7905 w 1085850"/>
                <a:gd name="connsiteY13" fmla="*/ 8807 h 361950"/>
                <a:gd name="connsiteX14" fmla="*/ 146781 w 1085850"/>
                <a:gd name="connsiteY14" fmla="*/ 8807 h 361950"/>
                <a:gd name="connsiteX15" fmla="*/ 165831 w 1085850"/>
                <a:gd name="connsiteY15" fmla="*/ 8807 h 361950"/>
                <a:gd name="connsiteX16" fmla="*/ 201740 w 1085850"/>
                <a:gd name="connsiteY16" fmla="*/ 98818 h 361950"/>
                <a:gd name="connsiteX17" fmla="*/ 181832 w 1085850"/>
                <a:gd name="connsiteY17" fmla="*/ 98818 h 361950"/>
                <a:gd name="connsiteX18" fmla="*/ 174117 w 1085850"/>
                <a:gd name="connsiteY18" fmla="*/ 79292 h 361950"/>
                <a:gd name="connsiteX19" fmla="*/ 138208 w 1085850"/>
                <a:gd name="connsiteY19" fmla="*/ 79292 h 361950"/>
                <a:gd name="connsiteX20" fmla="*/ 130492 w 1085850"/>
                <a:gd name="connsiteY20" fmla="*/ 98818 h 361950"/>
                <a:gd name="connsiteX21" fmla="*/ 110394 w 1085850"/>
                <a:gd name="connsiteY21" fmla="*/ 98818 h 361950"/>
                <a:gd name="connsiteX22" fmla="*/ 169069 w 1085850"/>
                <a:gd name="connsiteY22" fmla="*/ 63671 h 361950"/>
                <a:gd name="connsiteX23" fmla="*/ 156401 w 1085850"/>
                <a:gd name="connsiteY23" fmla="*/ 29381 h 361950"/>
                <a:gd name="connsiteX24" fmla="*/ 143637 w 1085850"/>
                <a:gd name="connsiteY24" fmla="*/ 63671 h 361950"/>
                <a:gd name="connsiteX25" fmla="*/ 212788 w 1085850"/>
                <a:gd name="connsiteY25" fmla="*/ 8807 h 361950"/>
                <a:gd name="connsiteX26" fmla="*/ 232410 w 1085850"/>
                <a:gd name="connsiteY26" fmla="*/ 8807 h 361950"/>
                <a:gd name="connsiteX27" fmla="*/ 232410 w 1085850"/>
                <a:gd name="connsiteY27" fmla="*/ 47955 h 361950"/>
                <a:gd name="connsiteX28" fmla="*/ 266414 w 1085850"/>
                <a:gd name="connsiteY28" fmla="*/ 8807 h 361950"/>
                <a:gd name="connsiteX29" fmla="*/ 289751 w 1085850"/>
                <a:gd name="connsiteY29" fmla="*/ 8807 h 361950"/>
                <a:gd name="connsiteX30" fmla="*/ 251651 w 1085850"/>
                <a:gd name="connsiteY30" fmla="*/ 52717 h 361950"/>
                <a:gd name="connsiteX31" fmla="*/ 292417 w 1085850"/>
                <a:gd name="connsiteY31" fmla="*/ 98818 h 361950"/>
                <a:gd name="connsiteX32" fmla="*/ 269081 w 1085850"/>
                <a:gd name="connsiteY32" fmla="*/ 98818 h 361950"/>
                <a:gd name="connsiteX33" fmla="*/ 232506 w 1085850"/>
                <a:gd name="connsiteY33" fmla="*/ 57480 h 361950"/>
                <a:gd name="connsiteX34" fmla="*/ 232506 w 1085850"/>
                <a:gd name="connsiteY34" fmla="*/ 98818 h 361950"/>
                <a:gd name="connsiteX35" fmla="*/ 212884 w 1085850"/>
                <a:gd name="connsiteY35" fmla="*/ 98818 h 361950"/>
                <a:gd name="connsiteX36" fmla="*/ 212884 w 1085850"/>
                <a:gd name="connsiteY36" fmla="*/ 8807 h 361950"/>
                <a:gd name="connsiteX37" fmla="*/ 320135 w 1085850"/>
                <a:gd name="connsiteY37" fmla="*/ 25190 h 361950"/>
                <a:gd name="connsiteX38" fmla="*/ 293846 w 1085850"/>
                <a:gd name="connsiteY38" fmla="*/ 25190 h 361950"/>
                <a:gd name="connsiteX39" fmla="*/ 293846 w 1085850"/>
                <a:gd name="connsiteY39" fmla="*/ 8807 h 361950"/>
                <a:gd name="connsiteX40" fmla="*/ 365951 w 1085850"/>
                <a:gd name="connsiteY40" fmla="*/ 8807 h 361950"/>
                <a:gd name="connsiteX41" fmla="*/ 365951 w 1085850"/>
                <a:gd name="connsiteY41" fmla="*/ 25190 h 361950"/>
                <a:gd name="connsiteX42" fmla="*/ 339662 w 1085850"/>
                <a:gd name="connsiteY42" fmla="*/ 25190 h 361950"/>
                <a:gd name="connsiteX43" fmla="*/ 339662 w 1085850"/>
                <a:gd name="connsiteY43" fmla="*/ 98818 h 361950"/>
                <a:gd name="connsiteX44" fmla="*/ 320135 w 1085850"/>
                <a:gd name="connsiteY44" fmla="*/ 98818 h 361950"/>
                <a:gd name="connsiteX45" fmla="*/ 392049 w 1085850"/>
                <a:gd name="connsiteY45" fmla="*/ 8807 h 361950"/>
                <a:gd name="connsiteX46" fmla="*/ 411099 w 1085850"/>
                <a:gd name="connsiteY46" fmla="*/ 8807 h 361950"/>
                <a:gd name="connsiteX47" fmla="*/ 447104 w 1085850"/>
                <a:gd name="connsiteY47" fmla="*/ 98818 h 361950"/>
                <a:gd name="connsiteX48" fmla="*/ 427101 w 1085850"/>
                <a:gd name="connsiteY48" fmla="*/ 98818 h 361950"/>
                <a:gd name="connsiteX49" fmla="*/ 419386 w 1085850"/>
                <a:gd name="connsiteY49" fmla="*/ 79292 h 361950"/>
                <a:gd name="connsiteX50" fmla="*/ 383667 w 1085850"/>
                <a:gd name="connsiteY50" fmla="*/ 79292 h 361950"/>
                <a:gd name="connsiteX51" fmla="*/ 375951 w 1085850"/>
                <a:gd name="connsiteY51" fmla="*/ 98818 h 361950"/>
                <a:gd name="connsiteX52" fmla="*/ 355854 w 1085850"/>
                <a:gd name="connsiteY52" fmla="*/ 98818 h 361950"/>
                <a:gd name="connsiteX53" fmla="*/ 414433 w 1085850"/>
                <a:gd name="connsiteY53" fmla="*/ 63957 h 361950"/>
                <a:gd name="connsiteX54" fmla="*/ 401670 w 1085850"/>
                <a:gd name="connsiteY54" fmla="*/ 29667 h 361950"/>
                <a:gd name="connsiteX55" fmla="*/ 388905 w 1085850"/>
                <a:gd name="connsiteY55" fmla="*/ 63957 h 361950"/>
                <a:gd name="connsiteX56" fmla="*/ 458057 w 1085850"/>
                <a:gd name="connsiteY56" fmla="*/ 9093 h 361950"/>
                <a:gd name="connsiteX57" fmla="*/ 502253 w 1085850"/>
                <a:gd name="connsiteY57" fmla="*/ 9093 h 361950"/>
                <a:gd name="connsiteX58" fmla="*/ 522255 w 1085850"/>
                <a:gd name="connsiteY58" fmla="*/ 15379 h 361950"/>
                <a:gd name="connsiteX59" fmla="*/ 529494 w 1085850"/>
                <a:gd name="connsiteY59" fmla="*/ 33667 h 361950"/>
                <a:gd name="connsiteX60" fmla="*/ 526636 w 1085850"/>
                <a:gd name="connsiteY60" fmla="*/ 44716 h 361950"/>
                <a:gd name="connsiteX61" fmla="*/ 518921 w 1085850"/>
                <a:gd name="connsiteY61" fmla="*/ 52336 h 361950"/>
                <a:gd name="connsiteX62" fmla="*/ 528446 w 1085850"/>
                <a:gd name="connsiteY62" fmla="*/ 59766 h 361950"/>
                <a:gd name="connsiteX63" fmla="*/ 531779 w 1085850"/>
                <a:gd name="connsiteY63" fmla="*/ 72720 h 361950"/>
                <a:gd name="connsiteX64" fmla="*/ 528160 w 1085850"/>
                <a:gd name="connsiteY64" fmla="*/ 86817 h 361950"/>
                <a:gd name="connsiteX65" fmla="*/ 518063 w 1085850"/>
                <a:gd name="connsiteY65" fmla="*/ 96342 h 361950"/>
                <a:gd name="connsiteX66" fmla="*/ 503966 w 1085850"/>
                <a:gd name="connsiteY66" fmla="*/ 99485 h 361950"/>
                <a:gd name="connsiteX67" fmla="*/ 457581 w 1085850"/>
                <a:gd name="connsiteY67" fmla="*/ 99485 h 361950"/>
                <a:gd name="connsiteX68" fmla="*/ 457581 w 1085850"/>
                <a:gd name="connsiteY68" fmla="*/ 8807 h 361950"/>
                <a:gd name="connsiteX69" fmla="*/ 498538 w 1085850"/>
                <a:gd name="connsiteY69" fmla="*/ 45669 h 361950"/>
                <a:gd name="connsiteX70" fmla="*/ 506634 w 1085850"/>
                <a:gd name="connsiteY70" fmla="*/ 43097 h 361950"/>
                <a:gd name="connsiteX71" fmla="*/ 509588 w 1085850"/>
                <a:gd name="connsiteY71" fmla="*/ 34905 h 361950"/>
                <a:gd name="connsiteX72" fmla="*/ 506730 w 1085850"/>
                <a:gd name="connsiteY72" fmla="*/ 26333 h 361950"/>
                <a:gd name="connsiteX73" fmla="*/ 497871 w 1085850"/>
                <a:gd name="connsiteY73" fmla="*/ 24047 h 361950"/>
                <a:gd name="connsiteX74" fmla="*/ 477679 w 1085850"/>
                <a:gd name="connsiteY74" fmla="*/ 24047 h 361950"/>
                <a:gd name="connsiteX75" fmla="*/ 477679 w 1085850"/>
                <a:gd name="connsiteY75" fmla="*/ 45669 h 361950"/>
                <a:gd name="connsiteX76" fmla="*/ 499681 w 1085850"/>
                <a:gd name="connsiteY76" fmla="*/ 84245 h 361950"/>
                <a:gd name="connsiteX77" fmla="*/ 509206 w 1085850"/>
                <a:gd name="connsiteY77" fmla="*/ 81673 h 361950"/>
                <a:gd name="connsiteX78" fmla="*/ 512444 w 1085850"/>
                <a:gd name="connsiteY78" fmla="*/ 72910 h 361950"/>
                <a:gd name="connsiteX79" fmla="*/ 509111 w 1085850"/>
                <a:gd name="connsiteY79" fmla="*/ 63385 h 361950"/>
                <a:gd name="connsiteX80" fmla="*/ 498920 w 1085850"/>
                <a:gd name="connsiteY80" fmla="*/ 60528 h 361950"/>
                <a:gd name="connsiteX81" fmla="*/ 477584 w 1085850"/>
                <a:gd name="connsiteY81" fmla="*/ 60528 h 361950"/>
                <a:gd name="connsiteX82" fmla="*/ 477584 w 1085850"/>
                <a:gd name="connsiteY82" fmla="*/ 83959 h 361950"/>
                <a:gd name="connsiteX83" fmla="*/ 589407 w 1085850"/>
                <a:gd name="connsiteY83" fmla="*/ 101104 h 361950"/>
                <a:gd name="connsiteX84" fmla="*/ 563880 w 1085850"/>
                <a:gd name="connsiteY84" fmla="*/ 95389 h 361950"/>
                <a:gd name="connsiteX85" fmla="*/ 546734 w 1085850"/>
                <a:gd name="connsiteY85" fmla="*/ 79006 h 361950"/>
                <a:gd name="connsiteX86" fmla="*/ 540638 w 1085850"/>
                <a:gd name="connsiteY86" fmla="*/ 54146 h 361950"/>
                <a:gd name="connsiteX87" fmla="*/ 546734 w 1085850"/>
                <a:gd name="connsiteY87" fmla="*/ 29286 h 361950"/>
                <a:gd name="connsiteX88" fmla="*/ 563880 w 1085850"/>
                <a:gd name="connsiteY88" fmla="*/ 12903 h 361950"/>
                <a:gd name="connsiteX89" fmla="*/ 589407 w 1085850"/>
                <a:gd name="connsiteY89" fmla="*/ 7188 h 361950"/>
                <a:gd name="connsiteX90" fmla="*/ 606742 w 1085850"/>
                <a:gd name="connsiteY90" fmla="*/ 9188 h 361950"/>
                <a:gd name="connsiteX91" fmla="*/ 620553 w 1085850"/>
                <a:gd name="connsiteY91" fmla="*/ 15379 h 361950"/>
                <a:gd name="connsiteX92" fmla="*/ 620554 w 1085850"/>
                <a:gd name="connsiteY92" fmla="*/ 34429 h 361950"/>
                <a:gd name="connsiteX93" fmla="*/ 607600 w 1085850"/>
                <a:gd name="connsiteY93" fmla="*/ 27666 h 361950"/>
                <a:gd name="connsiteX94" fmla="*/ 591027 w 1085850"/>
                <a:gd name="connsiteY94" fmla="*/ 25571 h 361950"/>
                <a:gd name="connsiteX95" fmla="*/ 575501 w 1085850"/>
                <a:gd name="connsiteY95" fmla="*/ 29095 h 361950"/>
                <a:gd name="connsiteX96" fmla="*/ 564642 w 1085850"/>
                <a:gd name="connsiteY96" fmla="*/ 39287 h 361950"/>
                <a:gd name="connsiteX97" fmla="*/ 560641 w 1085850"/>
                <a:gd name="connsiteY97" fmla="*/ 54527 h 361950"/>
                <a:gd name="connsiteX98" fmla="*/ 564261 w 1085850"/>
                <a:gd name="connsiteY98" fmla="*/ 70148 h 361950"/>
                <a:gd name="connsiteX99" fmla="*/ 574643 w 1085850"/>
                <a:gd name="connsiteY99" fmla="*/ 80340 h 361950"/>
                <a:gd name="connsiteX100" fmla="*/ 590169 w 1085850"/>
                <a:gd name="connsiteY100" fmla="*/ 83959 h 361950"/>
                <a:gd name="connsiteX101" fmla="*/ 604075 w 1085850"/>
                <a:gd name="connsiteY101" fmla="*/ 81102 h 361950"/>
                <a:gd name="connsiteX102" fmla="*/ 604076 w 1085850"/>
                <a:gd name="connsiteY102" fmla="*/ 63099 h 361950"/>
                <a:gd name="connsiteX103" fmla="*/ 589502 w 1085850"/>
                <a:gd name="connsiteY103" fmla="*/ 63099 h 361950"/>
                <a:gd name="connsiteX104" fmla="*/ 589502 w 1085850"/>
                <a:gd name="connsiteY104" fmla="*/ 48621 h 361950"/>
                <a:gd name="connsiteX105" fmla="*/ 623031 w 1085850"/>
                <a:gd name="connsiteY105" fmla="*/ 48621 h 361950"/>
                <a:gd name="connsiteX106" fmla="*/ 623031 w 1085850"/>
                <a:gd name="connsiteY106" fmla="*/ 92532 h 361950"/>
                <a:gd name="connsiteX107" fmla="*/ 589312 w 1085850"/>
                <a:gd name="connsiteY107" fmla="*/ 100818 h 361950"/>
                <a:gd name="connsiteX108" fmla="*/ 667417 w 1085850"/>
                <a:gd name="connsiteY108" fmla="*/ 9093 h 361950"/>
                <a:gd name="connsiteX109" fmla="*/ 686467 w 1085850"/>
                <a:gd name="connsiteY109" fmla="*/ 9093 h 361950"/>
                <a:gd name="connsiteX110" fmla="*/ 722376 w 1085850"/>
                <a:gd name="connsiteY110" fmla="*/ 99104 h 361950"/>
                <a:gd name="connsiteX111" fmla="*/ 702469 w 1085850"/>
                <a:gd name="connsiteY111" fmla="*/ 99104 h 361950"/>
                <a:gd name="connsiteX112" fmla="*/ 694659 w 1085850"/>
                <a:gd name="connsiteY112" fmla="*/ 79578 h 361950"/>
                <a:gd name="connsiteX113" fmla="*/ 659035 w 1085850"/>
                <a:gd name="connsiteY113" fmla="*/ 79578 h 361950"/>
                <a:gd name="connsiteX114" fmla="*/ 651320 w 1085850"/>
                <a:gd name="connsiteY114" fmla="*/ 99104 h 361950"/>
                <a:gd name="connsiteX115" fmla="*/ 631222 w 1085850"/>
                <a:gd name="connsiteY115" fmla="*/ 99104 h 361950"/>
                <a:gd name="connsiteX116" fmla="*/ 689706 w 1085850"/>
                <a:gd name="connsiteY116" fmla="*/ 63957 h 361950"/>
                <a:gd name="connsiteX117" fmla="*/ 676942 w 1085850"/>
                <a:gd name="connsiteY117" fmla="*/ 29667 h 361950"/>
                <a:gd name="connsiteX118" fmla="*/ 664273 w 1085850"/>
                <a:gd name="connsiteY118" fmla="*/ 63957 h 361950"/>
                <a:gd name="connsiteX119" fmla="*/ 772477 w 1085850"/>
                <a:gd name="connsiteY119" fmla="*/ 101104 h 361950"/>
                <a:gd name="connsiteX120" fmla="*/ 746950 w 1085850"/>
                <a:gd name="connsiteY120" fmla="*/ 95389 h 361950"/>
                <a:gd name="connsiteX121" fmla="*/ 729804 w 1085850"/>
                <a:gd name="connsiteY121" fmla="*/ 79006 h 361950"/>
                <a:gd name="connsiteX122" fmla="*/ 729804 w 1085850"/>
                <a:gd name="connsiteY122" fmla="*/ 29286 h 361950"/>
                <a:gd name="connsiteX123" fmla="*/ 746950 w 1085850"/>
                <a:gd name="connsiteY123" fmla="*/ 12903 h 361950"/>
                <a:gd name="connsiteX124" fmla="*/ 772477 w 1085850"/>
                <a:gd name="connsiteY124" fmla="*/ 7188 h 361950"/>
                <a:gd name="connsiteX125" fmla="*/ 803624 w 1085850"/>
                <a:gd name="connsiteY125" fmla="*/ 15665 h 361950"/>
                <a:gd name="connsiteX126" fmla="*/ 803624 w 1085850"/>
                <a:gd name="connsiteY126" fmla="*/ 34715 h 361950"/>
                <a:gd name="connsiteX127" fmla="*/ 790670 w 1085850"/>
                <a:gd name="connsiteY127" fmla="*/ 27762 h 361950"/>
                <a:gd name="connsiteX128" fmla="*/ 774097 w 1085850"/>
                <a:gd name="connsiteY128" fmla="*/ 25666 h 361950"/>
                <a:gd name="connsiteX129" fmla="*/ 751904 w 1085850"/>
                <a:gd name="connsiteY129" fmla="*/ 33477 h 361950"/>
                <a:gd name="connsiteX130" fmla="*/ 743713 w 1085850"/>
                <a:gd name="connsiteY130" fmla="*/ 54622 h 361950"/>
                <a:gd name="connsiteX131" fmla="*/ 751999 w 1085850"/>
                <a:gd name="connsiteY131" fmla="*/ 75958 h 361950"/>
                <a:gd name="connsiteX132" fmla="*/ 774097 w 1085850"/>
                <a:gd name="connsiteY132" fmla="*/ 83769 h 361950"/>
                <a:gd name="connsiteX133" fmla="*/ 791052 w 1085850"/>
                <a:gd name="connsiteY133" fmla="*/ 81483 h 361950"/>
                <a:gd name="connsiteX134" fmla="*/ 804958 w 1085850"/>
                <a:gd name="connsiteY134" fmla="*/ 73482 h 361950"/>
                <a:gd name="connsiteX135" fmla="*/ 804958 w 1085850"/>
                <a:gd name="connsiteY135" fmla="*/ 92532 h 361950"/>
                <a:gd name="connsiteX136" fmla="*/ 772763 w 1085850"/>
                <a:gd name="connsiteY136" fmla="*/ 101295 h 361950"/>
                <a:gd name="connsiteX137" fmla="*/ 815626 w 1085850"/>
                <a:gd name="connsiteY137" fmla="*/ 9093 h 361950"/>
                <a:gd name="connsiteX138" fmla="*/ 835248 w 1085850"/>
                <a:gd name="connsiteY138" fmla="*/ 9093 h 361950"/>
                <a:gd name="connsiteX139" fmla="*/ 835248 w 1085850"/>
                <a:gd name="connsiteY139" fmla="*/ 44907 h 361950"/>
                <a:gd name="connsiteX140" fmla="*/ 874491 w 1085850"/>
                <a:gd name="connsiteY140" fmla="*/ 44907 h 361950"/>
                <a:gd name="connsiteX141" fmla="*/ 874491 w 1085850"/>
                <a:gd name="connsiteY141" fmla="*/ 8807 h 361950"/>
                <a:gd name="connsiteX142" fmla="*/ 894112 w 1085850"/>
                <a:gd name="connsiteY142" fmla="*/ 8807 h 361950"/>
                <a:gd name="connsiteX143" fmla="*/ 894112 w 1085850"/>
                <a:gd name="connsiteY143" fmla="*/ 98818 h 361950"/>
                <a:gd name="connsiteX144" fmla="*/ 874491 w 1085850"/>
                <a:gd name="connsiteY144" fmla="*/ 98818 h 361950"/>
                <a:gd name="connsiteX145" fmla="*/ 874491 w 1085850"/>
                <a:gd name="connsiteY145" fmla="*/ 60718 h 361950"/>
                <a:gd name="connsiteX146" fmla="*/ 835248 w 1085850"/>
                <a:gd name="connsiteY146" fmla="*/ 60718 h 361950"/>
                <a:gd name="connsiteX147" fmla="*/ 835248 w 1085850"/>
                <a:gd name="connsiteY147" fmla="*/ 98818 h 361950"/>
                <a:gd name="connsiteX148" fmla="*/ 815626 w 1085850"/>
                <a:gd name="connsiteY148" fmla="*/ 98818 h 361950"/>
                <a:gd name="connsiteX149" fmla="*/ 940975 w 1085850"/>
                <a:gd name="connsiteY149" fmla="*/ 9093 h 361950"/>
                <a:gd name="connsiteX150" fmla="*/ 960025 w 1085850"/>
                <a:gd name="connsiteY150" fmla="*/ 9093 h 361950"/>
                <a:gd name="connsiteX151" fmla="*/ 995935 w 1085850"/>
                <a:gd name="connsiteY151" fmla="*/ 99104 h 361950"/>
                <a:gd name="connsiteX152" fmla="*/ 976408 w 1085850"/>
                <a:gd name="connsiteY152" fmla="*/ 99104 h 361950"/>
                <a:gd name="connsiteX153" fmla="*/ 968692 w 1085850"/>
                <a:gd name="connsiteY153" fmla="*/ 79578 h 361950"/>
                <a:gd name="connsiteX154" fmla="*/ 933069 w 1085850"/>
                <a:gd name="connsiteY154" fmla="*/ 79578 h 361950"/>
                <a:gd name="connsiteX155" fmla="*/ 925259 w 1085850"/>
                <a:gd name="connsiteY155" fmla="*/ 99104 h 361950"/>
                <a:gd name="connsiteX156" fmla="*/ 905161 w 1085850"/>
                <a:gd name="connsiteY156" fmla="*/ 99104 h 361950"/>
                <a:gd name="connsiteX157" fmla="*/ 963263 w 1085850"/>
                <a:gd name="connsiteY157" fmla="*/ 63957 h 361950"/>
                <a:gd name="connsiteX158" fmla="*/ 950500 w 1085850"/>
                <a:gd name="connsiteY158" fmla="*/ 29667 h 361950"/>
                <a:gd name="connsiteX159" fmla="*/ 937736 w 1085850"/>
                <a:gd name="connsiteY159" fmla="*/ 63957 h 361950"/>
                <a:gd name="connsiteX160" fmla="*/ 10097 w 1085850"/>
                <a:gd name="connsiteY160" fmla="*/ 140157 h 361950"/>
                <a:gd name="connsiteX161" fmla="*/ 30956 w 1085850"/>
                <a:gd name="connsiteY161" fmla="*/ 140157 h 361950"/>
                <a:gd name="connsiteX162" fmla="*/ 55721 w 1085850"/>
                <a:gd name="connsiteY162" fmla="*/ 204165 h 361950"/>
                <a:gd name="connsiteX163" fmla="*/ 80581 w 1085850"/>
                <a:gd name="connsiteY163" fmla="*/ 140157 h 361950"/>
                <a:gd name="connsiteX164" fmla="*/ 101346 w 1085850"/>
                <a:gd name="connsiteY164" fmla="*/ 140157 h 361950"/>
                <a:gd name="connsiteX165" fmla="*/ 65341 w 1085850"/>
                <a:gd name="connsiteY165" fmla="*/ 230263 h 361950"/>
                <a:gd name="connsiteX166" fmla="*/ 46291 w 1085850"/>
                <a:gd name="connsiteY166" fmla="*/ 230263 h 361950"/>
                <a:gd name="connsiteX167" fmla="*/ 128206 w 1085850"/>
                <a:gd name="connsiteY167" fmla="*/ 140157 h 361950"/>
                <a:gd name="connsiteX168" fmla="*/ 147256 w 1085850"/>
                <a:gd name="connsiteY168" fmla="*/ 140157 h 361950"/>
                <a:gd name="connsiteX169" fmla="*/ 183166 w 1085850"/>
                <a:gd name="connsiteY169" fmla="*/ 230263 h 361950"/>
                <a:gd name="connsiteX170" fmla="*/ 163163 w 1085850"/>
                <a:gd name="connsiteY170" fmla="*/ 230263 h 361950"/>
                <a:gd name="connsiteX171" fmla="*/ 155449 w 1085850"/>
                <a:gd name="connsiteY171" fmla="*/ 210642 h 361950"/>
                <a:gd name="connsiteX172" fmla="*/ 119824 w 1085850"/>
                <a:gd name="connsiteY172" fmla="*/ 210642 h 361950"/>
                <a:gd name="connsiteX173" fmla="*/ 112109 w 1085850"/>
                <a:gd name="connsiteY173" fmla="*/ 230263 h 361950"/>
                <a:gd name="connsiteX174" fmla="*/ 91916 w 1085850"/>
                <a:gd name="connsiteY174" fmla="*/ 230263 h 361950"/>
                <a:gd name="connsiteX175" fmla="*/ 150495 w 1085850"/>
                <a:gd name="connsiteY175" fmla="*/ 195021 h 361950"/>
                <a:gd name="connsiteX176" fmla="*/ 137731 w 1085850"/>
                <a:gd name="connsiteY176" fmla="*/ 160826 h 361950"/>
                <a:gd name="connsiteX177" fmla="*/ 124968 w 1085850"/>
                <a:gd name="connsiteY177" fmla="*/ 195021 h 361950"/>
                <a:gd name="connsiteX178" fmla="*/ 239268 w 1085850"/>
                <a:gd name="connsiteY178" fmla="*/ 140157 h 361950"/>
                <a:gd name="connsiteX179" fmla="*/ 258318 w 1085850"/>
                <a:gd name="connsiteY179" fmla="*/ 140157 h 361950"/>
                <a:gd name="connsiteX180" fmla="*/ 286036 w 1085850"/>
                <a:gd name="connsiteY180" fmla="*/ 200450 h 361950"/>
                <a:gd name="connsiteX181" fmla="*/ 313848 w 1085850"/>
                <a:gd name="connsiteY181" fmla="*/ 140157 h 361950"/>
                <a:gd name="connsiteX182" fmla="*/ 332898 w 1085850"/>
                <a:gd name="connsiteY182" fmla="*/ 140157 h 361950"/>
                <a:gd name="connsiteX183" fmla="*/ 332898 w 1085850"/>
                <a:gd name="connsiteY183" fmla="*/ 230263 h 361950"/>
                <a:gd name="connsiteX184" fmla="*/ 313848 w 1085850"/>
                <a:gd name="connsiteY184" fmla="*/ 230263 h 361950"/>
                <a:gd name="connsiteX185" fmla="*/ 313848 w 1085850"/>
                <a:gd name="connsiteY185" fmla="*/ 178257 h 361950"/>
                <a:gd name="connsiteX186" fmla="*/ 290036 w 1085850"/>
                <a:gd name="connsiteY186" fmla="*/ 229406 h 361950"/>
                <a:gd name="connsiteX187" fmla="*/ 280511 w 1085850"/>
                <a:gd name="connsiteY187" fmla="*/ 229406 h 361950"/>
                <a:gd name="connsiteX188" fmla="*/ 258032 w 1085850"/>
                <a:gd name="connsiteY188" fmla="*/ 178257 h 361950"/>
                <a:gd name="connsiteX189" fmla="*/ 258032 w 1085850"/>
                <a:gd name="connsiteY189" fmla="*/ 229406 h 361950"/>
                <a:gd name="connsiteX190" fmla="*/ 238982 w 1085850"/>
                <a:gd name="connsiteY190" fmla="*/ 229406 h 361950"/>
                <a:gd name="connsiteX191" fmla="*/ 238982 w 1085850"/>
                <a:gd name="connsiteY191" fmla="*/ 139395 h 361950"/>
                <a:gd name="connsiteX192" fmla="*/ 377190 w 1085850"/>
                <a:gd name="connsiteY192" fmla="*/ 140157 h 361950"/>
                <a:gd name="connsiteX193" fmla="*/ 396240 w 1085850"/>
                <a:gd name="connsiteY193" fmla="*/ 140157 h 361950"/>
                <a:gd name="connsiteX194" fmla="*/ 432149 w 1085850"/>
                <a:gd name="connsiteY194" fmla="*/ 230263 h 361950"/>
                <a:gd name="connsiteX195" fmla="*/ 412242 w 1085850"/>
                <a:gd name="connsiteY195" fmla="*/ 230263 h 361950"/>
                <a:gd name="connsiteX196" fmla="*/ 404526 w 1085850"/>
                <a:gd name="connsiteY196" fmla="*/ 210642 h 361950"/>
                <a:gd name="connsiteX197" fmla="*/ 368808 w 1085850"/>
                <a:gd name="connsiteY197" fmla="*/ 210642 h 361950"/>
                <a:gd name="connsiteX198" fmla="*/ 361093 w 1085850"/>
                <a:gd name="connsiteY198" fmla="*/ 230263 h 361950"/>
                <a:gd name="connsiteX199" fmla="*/ 340995 w 1085850"/>
                <a:gd name="connsiteY199" fmla="*/ 230263 h 361950"/>
                <a:gd name="connsiteX200" fmla="*/ 399479 w 1085850"/>
                <a:gd name="connsiteY200" fmla="*/ 195021 h 361950"/>
                <a:gd name="connsiteX201" fmla="*/ 386715 w 1085850"/>
                <a:gd name="connsiteY201" fmla="*/ 160826 h 361950"/>
                <a:gd name="connsiteX202" fmla="*/ 373952 w 1085850"/>
                <a:gd name="connsiteY202" fmla="*/ 195021 h 361950"/>
                <a:gd name="connsiteX203" fmla="*/ 443103 w 1085850"/>
                <a:gd name="connsiteY203" fmla="*/ 140157 h 361950"/>
                <a:gd name="connsiteX204" fmla="*/ 462724 w 1085850"/>
                <a:gd name="connsiteY204" fmla="*/ 140157 h 361950"/>
                <a:gd name="connsiteX205" fmla="*/ 462724 w 1085850"/>
                <a:gd name="connsiteY205" fmla="*/ 178257 h 361950"/>
                <a:gd name="connsiteX206" fmla="*/ 496729 w 1085850"/>
                <a:gd name="connsiteY206" fmla="*/ 139109 h 361950"/>
                <a:gd name="connsiteX207" fmla="*/ 520065 w 1085850"/>
                <a:gd name="connsiteY207" fmla="*/ 139109 h 361950"/>
                <a:gd name="connsiteX208" fmla="*/ 481965 w 1085850"/>
                <a:gd name="connsiteY208" fmla="*/ 183019 h 361950"/>
                <a:gd name="connsiteX209" fmla="*/ 522732 w 1085850"/>
                <a:gd name="connsiteY209" fmla="*/ 229215 h 361950"/>
                <a:gd name="connsiteX210" fmla="*/ 499396 w 1085850"/>
                <a:gd name="connsiteY210" fmla="*/ 229215 h 361950"/>
                <a:gd name="connsiteX211" fmla="*/ 462630 w 1085850"/>
                <a:gd name="connsiteY211" fmla="*/ 187782 h 361950"/>
                <a:gd name="connsiteX212" fmla="*/ 462630 w 1085850"/>
                <a:gd name="connsiteY212" fmla="*/ 229215 h 361950"/>
                <a:gd name="connsiteX213" fmla="*/ 443008 w 1085850"/>
                <a:gd name="connsiteY213" fmla="*/ 229215 h 361950"/>
                <a:gd name="connsiteX214" fmla="*/ 443008 w 1085850"/>
                <a:gd name="connsiteY214" fmla="*/ 139395 h 361950"/>
                <a:gd name="connsiteX215" fmla="*/ 550450 w 1085850"/>
                <a:gd name="connsiteY215" fmla="*/ 156540 h 361950"/>
                <a:gd name="connsiteX216" fmla="*/ 524161 w 1085850"/>
                <a:gd name="connsiteY216" fmla="*/ 156540 h 361950"/>
                <a:gd name="connsiteX217" fmla="*/ 524161 w 1085850"/>
                <a:gd name="connsiteY217" fmla="*/ 139395 h 361950"/>
                <a:gd name="connsiteX218" fmla="*/ 596265 w 1085850"/>
                <a:gd name="connsiteY218" fmla="*/ 139395 h 361950"/>
                <a:gd name="connsiteX219" fmla="*/ 596265 w 1085850"/>
                <a:gd name="connsiteY219" fmla="*/ 155778 h 361950"/>
                <a:gd name="connsiteX220" fmla="*/ 570071 w 1085850"/>
                <a:gd name="connsiteY220" fmla="*/ 155778 h 361950"/>
                <a:gd name="connsiteX221" fmla="*/ 570071 w 1085850"/>
                <a:gd name="connsiteY221" fmla="*/ 229501 h 361950"/>
                <a:gd name="connsiteX222" fmla="*/ 550450 w 1085850"/>
                <a:gd name="connsiteY222" fmla="*/ 229501 h 361950"/>
                <a:gd name="connsiteX223" fmla="*/ 622363 w 1085850"/>
                <a:gd name="connsiteY223" fmla="*/ 140157 h 361950"/>
                <a:gd name="connsiteX224" fmla="*/ 641413 w 1085850"/>
                <a:gd name="connsiteY224" fmla="*/ 140157 h 361950"/>
                <a:gd name="connsiteX225" fmla="*/ 677418 w 1085850"/>
                <a:gd name="connsiteY225" fmla="*/ 230263 h 361950"/>
                <a:gd name="connsiteX226" fmla="*/ 657416 w 1085850"/>
                <a:gd name="connsiteY226" fmla="*/ 230263 h 361950"/>
                <a:gd name="connsiteX227" fmla="*/ 649700 w 1085850"/>
                <a:gd name="connsiteY227" fmla="*/ 210642 h 361950"/>
                <a:gd name="connsiteX228" fmla="*/ 614458 w 1085850"/>
                <a:gd name="connsiteY228" fmla="*/ 210642 h 361950"/>
                <a:gd name="connsiteX229" fmla="*/ 606742 w 1085850"/>
                <a:gd name="connsiteY229" fmla="*/ 230263 h 361950"/>
                <a:gd name="connsiteX230" fmla="*/ 585883 w 1085850"/>
                <a:gd name="connsiteY230" fmla="*/ 230263 h 361950"/>
                <a:gd name="connsiteX231" fmla="*/ 644653 w 1085850"/>
                <a:gd name="connsiteY231" fmla="*/ 195021 h 361950"/>
                <a:gd name="connsiteX232" fmla="*/ 631888 w 1085850"/>
                <a:gd name="connsiteY232" fmla="*/ 160826 h 361950"/>
                <a:gd name="connsiteX233" fmla="*/ 619125 w 1085850"/>
                <a:gd name="connsiteY233" fmla="*/ 195021 h 361950"/>
                <a:gd name="connsiteX234" fmla="*/ 688277 w 1085850"/>
                <a:gd name="connsiteY234" fmla="*/ 140157 h 361950"/>
                <a:gd name="connsiteX235" fmla="*/ 732473 w 1085850"/>
                <a:gd name="connsiteY235" fmla="*/ 140157 h 361950"/>
                <a:gd name="connsiteX236" fmla="*/ 752475 w 1085850"/>
                <a:gd name="connsiteY236" fmla="*/ 146443 h 361950"/>
                <a:gd name="connsiteX237" fmla="*/ 759714 w 1085850"/>
                <a:gd name="connsiteY237" fmla="*/ 164731 h 361950"/>
                <a:gd name="connsiteX238" fmla="*/ 756856 w 1085850"/>
                <a:gd name="connsiteY238" fmla="*/ 175780 h 361950"/>
                <a:gd name="connsiteX239" fmla="*/ 749140 w 1085850"/>
                <a:gd name="connsiteY239" fmla="*/ 183495 h 361950"/>
                <a:gd name="connsiteX240" fmla="*/ 758665 w 1085850"/>
                <a:gd name="connsiteY240" fmla="*/ 190830 h 361950"/>
                <a:gd name="connsiteX241" fmla="*/ 761999 w 1085850"/>
                <a:gd name="connsiteY241" fmla="*/ 203784 h 361950"/>
                <a:gd name="connsiteX242" fmla="*/ 758379 w 1085850"/>
                <a:gd name="connsiteY242" fmla="*/ 217881 h 361950"/>
                <a:gd name="connsiteX243" fmla="*/ 748282 w 1085850"/>
                <a:gd name="connsiteY243" fmla="*/ 227406 h 361950"/>
                <a:gd name="connsiteX244" fmla="*/ 734185 w 1085850"/>
                <a:gd name="connsiteY244" fmla="*/ 230644 h 361950"/>
                <a:gd name="connsiteX245" fmla="*/ 687800 w 1085850"/>
                <a:gd name="connsiteY245" fmla="*/ 230644 h 361950"/>
                <a:gd name="connsiteX246" fmla="*/ 687800 w 1085850"/>
                <a:gd name="connsiteY246" fmla="*/ 139395 h 361950"/>
                <a:gd name="connsiteX247" fmla="*/ 728758 w 1085850"/>
                <a:gd name="connsiteY247" fmla="*/ 176733 h 361950"/>
                <a:gd name="connsiteX248" fmla="*/ 736854 w 1085850"/>
                <a:gd name="connsiteY248" fmla="*/ 174161 h 361950"/>
                <a:gd name="connsiteX249" fmla="*/ 739807 w 1085850"/>
                <a:gd name="connsiteY249" fmla="*/ 165969 h 361950"/>
                <a:gd name="connsiteX250" fmla="*/ 736949 w 1085850"/>
                <a:gd name="connsiteY250" fmla="*/ 157397 h 361950"/>
                <a:gd name="connsiteX251" fmla="*/ 728090 w 1085850"/>
                <a:gd name="connsiteY251" fmla="*/ 155111 h 361950"/>
                <a:gd name="connsiteX252" fmla="*/ 707899 w 1085850"/>
                <a:gd name="connsiteY252" fmla="*/ 155111 h 361950"/>
                <a:gd name="connsiteX253" fmla="*/ 707899 w 1085850"/>
                <a:gd name="connsiteY253" fmla="*/ 176733 h 361950"/>
                <a:gd name="connsiteX254" fmla="*/ 729901 w 1085850"/>
                <a:gd name="connsiteY254" fmla="*/ 215309 h 361950"/>
                <a:gd name="connsiteX255" fmla="*/ 739426 w 1085850"/>
                <a:gd name="connsiteY255" fmla="*/ 212737 h 361950"/>
                <a:gd name="connsiteX256" fmla="*/ 742664 w 1085850"/>
                <a:gd name="connsiteY256" fmla="*/ 203974 h 361950"/>
                <a:gd name="connsiteX257" fmla="*/ 739330 w 1085850"/>
                <a:gd name="connsiteY257" fmla="*/ 194449 h 361950"/>
                <a:gd name="connsiteX258" fmla="*/ 729139 w 1085850"/>
                <a:gd name="connsiteY258" fmla="*/ 191687 h 361950"/>
                <a:gd name="connsiteX259" fmla="*/ 707803 w 1085850"/>
                <a:gd name="connsiteY259" fmla="*/ 191687 h 361950"/>
                <a:gd name="connsiteX260" fmla="*/ 707803 w 1085850"/>
                <a:gd name="connsiteY260" fmla="*/ 215118 h 361950"/>
                <a:gd name="connsiteX261" fmla="*/ 33433 w 1085850"/>
                <a:gd name="connsiteY261" fmla="*/ 286365 h 361950"/>
                <a:gd name="connsiteX262" fmla="*/ 7144 w 1085850"/>
                <a:gd name="connsiteY262" fmla="*/ 286365 h 361950"/>
                <a:gd name="connsiteX263" fmla="*/ 7144 w 1085850"/>
                <a:gd name="connsiteY263" fmla="*/ 269983 h 361950"/>
                <a:gd name="connsiteX264" fmla="*/ 79249 w 1085850"/>
                <a:gd name="connsiteY264" fmla="*/ 269983 h 361950"/>
                <a:gd name="connsiteX265" fmla="*/ 79249 w 1085850"/>
                <a:gd name="connsiteY265" fmla="*/ 286365 h 361950"/>
                <a:gd name="connsiteX266" fmla="*/ 53055 w 1085850"/>
                <a:gd name="connsiteY266" fmla="*/ 286365 h 361950"/>
                <a:gd name="connsiteX267" fmla="*/ 53055 w 1085850"/>
                <a:gd name="connsiteY267" fmla="*/ 360089 h 361950"/>
                <a:gd name="connsiteX268" fmla="*/ 33433 w 1085850"/>
                <a:gd name="connsiteY268" fmla="*/ 360089 h 361950"/>
                <a:gd name="connsiteX269" fmla="*/ 105347 w 1085850"/>
                <a:gd name="connsiteY269" fmla="*/ 269983 h 361950"/>
                <a:gd name="connsiteX270" fmla="*/ 124397 w 1085850"/>
                <a:gd name="connsiteY270" fmla="*/ 269983 h 361950"/>
                <a:gd name="connsiteX271" fmla="*/ 160401 w 1085850"/>
                <a:gd name="connsiteY271" fmla="*/ 360089 h 361950"/>
                <a:gd name="connsiteX272" fmla="*/ 140398 w 1085850"/>
                <a:gd name="connsiteY272" fmla="*/ 360089 h 361950"/>
                <a:gd name="connsiteX273" fmla="*/ 132684 w 1085850"/>
                <a:gd name="connsiteY273" fmla="*/ 340467 h 361950"/>
                <a:gd name="connsiteX274" fmla="*/ 96965 w 1085850"/>
                <a:gd name="connsiteY274" fmla="*/ 340467 h 361950"/>
                <a:gd name="connsiteX275" fmla="*/ 89249 w 1085850"/>
                <a:gd name="connsiteY275" fmla="*/ 360089 h 361950"/>
                <a:gd name="connsiteX276" fmla="*/ 69152 w 1085850"/>
                <a:gd name="connsiteY276" fmla="*/ 360089 h 361950"/>
                <a:gd name="connsiteX277" fmla="*/ 127635 w 1085850"/>
                <a:gd name="connsiteY277" fmla="*/ 324942 h 361950"/>
                <a:gd name="connsiteX278" fmla="*/ 114872 w 1085850"/>
                <a:gd name="connsiteY278" fmla="*/ 290652 h 361950"/>
                <a:gd name="connsiteX279" fmla="*/ 102108 w 1085850"/>
                <a:gd name="connsiteY279" fmla="*/ 324942 h 361950"/>
                <a:gd name="connsiteX280" fmla="*/ 206692 w 1085850"/>
                <a:gd name="connsiteY280" fmla="*/ 269983 h 361950"/>
                <a:gd name="connsiteX281" fmla="*/ 226314 w 1085850"/>
                <a:gd name="connsiteY281" fmla="*/ 269983 h 361950"/>
                <a:gd name="connsiteX282" fmla="*/ 226314 w 1085850"/>
                <a:gd name="connsiteY282" fmla="*/ 343706 h 361950"/>
                <a:gd name="connsiteX283" fmla="*/ 267557 w 1085850"/>
                <a:gd name="connsiteY283" fmla="*/ 343706 h 361950"/>
                <a:gd name="connsiteX284" fmla="*/ 267557 w 1085850"/>
                <a:gd name="connsiteY284" fmla="*/ 360089 h 361950"/>
                <a:gd name="connsiteX285" fmla="*/ 206692 w 1085850"/>
                <a:gd name="connsiteY285" fmla="*/ 360089 h 361950"/>
                <a:gd name="connsiteX286" fmla="*/ 275939 w 1085850"/>
                <a:gd name="connsiteY286" fmla="*/ 269983 h 361950"/>
                <a:gd name="connsiteX287" fmla="*/ 294989 w 1085850"/>
                <a:gd name="connsiteY287" fmla="*/ 269983 h 361950"/>
                <a:gd name="connsiteX288" fmla="*/ 294989 w 1085850"/>
                <a:gd name="connsiteY288" fmla="*/ 360089 h 361950"/>
                <a:gd name="connsiteX289" fmla="*/ 275939 w 1085850"/>
                <a:gd name="connsiteY289" fmla="*/ 360089 h 361950"/>
                <a:gd name="connsiteX290" fmla="*/ 308992 w 1085850"/>
                <a:gd name="connsiteY290" fmla="*/ 269983 h 361950"/>
                <a:gd name="connsiteX291" fmla="*/ 328042 w 1085850"/>
                <a:gd name="connsiteY291" fmla="*/ 269983 h 361950"/>
                <a:gd name="connsiteX292" fmla="*/ 356331 w 1085850"/>
                <a:gd name="connsiteY292" fmla="*/ 330657 h 361950"/>
                <a:gd name="connsiteX293" fmla="*/ 384143 w 1085850"/>
                <a:gd name="connsiteY293" fmla="*/ 270363 h 361950"/>
                <a:gd name="connsiteX294" fmla="*/ 403193 w 1085850"/>
                <a:gd name="connsiteY294" fmla="*/ 270363 h 361950"/>
                <a:gd name="connsiteX295" fmla="*/ 403193 w 1085850"/>
                <a:gd name="connsiteY295" fmla="*/ 360470 h 361950"/>
                <a:gd name="connsiteX296" fmla="*/ 384143 w 1085850"/>
                <a:gd name="connsiteY296" fmla="*/ 360470 h 361950"/>
                <a:gd name="connsiteX297" fmla="*/ 384143 w 1085850"/>
                <a:gd name="connsiteY297" fmla="*/ 308940 h 361950"/>
                <a:gd name="connsiteX298" fmla="*/ 360236 w 1085850"/>
                <a:gd name="connsiteY298" fmla="*/ 360089 h 361950"/>
                <a:gd name="connsiteX299" fmla="*/ 351282 w 1085850"/>
                <a:gd name="connsiteY299" fmla="*/ 360089 h 361950"/>
                <a:gd name="connsiteX300" fmla="*/ 327565 w 1085850"/>
                <a:gd name="connsiteY300" fmla="*/ 308940 h 361950"/>
                <a:gd name="connsiteX301" fmla="*/ 327565 w 1085850"/>
                <a:gd name="connsiteY301" fmla="*/ 360089 h 361950"/>
                <a:gd name="connsiteX302" fmla="*/ 308515 w 1085850"/>
                <a:gd name="connsiteY302" fmla="*/ 360089 h 361950"/>
                <a:gd name="connsiteX303" fmla="*/ 416623 w 1085850"/>
                <a:gd name="connsiteY303" fmla="*/ 269983 h 361950"/>
                <a:gd name="connsiteX304" fmla="*/ 435673 w 1085850"/>
                <a:gd name="connsiteY304" fmla="*/ 269983 h 361950"/>
                <a:gd name="connsiteX305" fmla="*/ 435673 w 1085850"/>
                <a:gd name="connsiteY305" fmla="*/ 360089 h 361950"/>
                <a:gd name="connsiteX306" fmla="*/ 416623 w 1085850"/>
                <a:gd name="connsiteY306" fmla="*/ 360089 h 361950"/>
                <a:gd name="connsiteX307" fmla="*/ 492253 w 1085850"/>
                <a:gd name="connsiteY307" fmla="*/ 269983 h 361950"/>
                <a:gd name="connsiteX308" fmla="*/ 513112 w 1085850"/>
                <a:gd name="connsiteY308" fmla="*/ 269983 h 361950"/>
                <a:gd name="connsiteX309" fmla="*/ 537877 w 1085850"/>
                <a:gd name="connsiteY309" fmla="*/ 334086 h 361950"/>
                <a:gd name="connsiteX310" fmla="*/ 562737 w 1085850"/>
                <a:gd name="connsiteY310" fmla="*/ 269983 h 361950"/>
                <a:gd name="connsiteX311" fmla="*/ 583502 w 1085850"/>
                <a:gd name="connsiteY311" fmla="*/ 269983 h 361950"/>
                <a:gd name="connsiteX312" fmla="*/ 547783 w 1085850"/>
                <a:gd name="connsiteY312" fmla="*/ 360089 h 361950"/>
                <a:gd name="connsiteX313" fmla="*/ 528733 w 1085850"/>
                <a:gd name="connsiteY313" fmla="*/ 360089 h 361950"/>
                <a:gd name="connsiteX314" fmla="*/ 610362 w 1085850"/>
                <a:gd name="connsiteY314" fmla="*/ 269983 h 361950"/>
                <a:gd name="connsiteX315" fmla="*/ 629412 w 1085850"/>
                <a:gd name="connsiteY315" fmla="*/ 269983 h 361950"/>
                <a:gd name="connsiteX316" fmla="*/ 665321 w 1085850"/>
                <a:gd name="connsiteY316" fmla="*/ 360089 h 361950"/>
                <a:gd name="connsiteX317" fmla="*/ 645414 w 1085850"/>
                <a:gd name="connsiteY317" fmla="*/ 360089 h 361950"/>
                <a:gd name="connsiteX318" fmla="*/ 637604 w 1085850"/>
                <a:gd name="connsiteY318" fmla="*/ 340467 h 361950"/>
                <a:gd name="connsiteX319" fmla="*/ 601980 w 1085850"/>
                <a:gd name="connsiteY319" fmla="*/ 340467 h 361950"/>
                <a:gd name="connsiteX320" fmla="*/ 594265 w 1085850"/>
                <a:gd name="connsiteY320" fmla="*/ 360089 h 361950"/>
                <a:gd name="connsiteX321" fmla="*/ 574072 w 1085850"/>
                <a:gd name="connsiteY321" fmla="*/ 360089 h 361950"/>
                <a:gd name="connsiteX322" fmla="*/ 632651 w 1085850"/>
                <a:gd name="connsiteY322" fmla="*/ 324942 h 361950"/>
                <a:gd name="connsiteX323" fmla="*/ 619887 w 1085850"/>
                <a:gd name="connsiteY323" fmla="*/ 290652 h 361950"/>
                <a:gd name="connsiteX324" fmla="*/ 607123 w 1085850"/>
                <a:gd name="connsiteY324" fmla="*/ 324942 h 361950"/>
                <a:gd name="connsiteX325" fmla="*/ 671799 w 1085850"/>
                <a:gd name="connsiteY325" fmla="*/ 347040 h 361950"/>
                <a:gd name="connsiteX326" fmla="*/ 715899 w 1085850"/>
                <a:gd name="connsiteY326" fmla="*/ 286365 h 361950"/>
                <a:gd name="connsiteX327" fmla="*/ 673037 w 1085850"/>
                <a:gd name="connsiteY327" fmla="*/ 286365 h 361950"/>
                <a:gd name="connsiteX328" fmla="*/ 673037 w 1085850"/>
                <a:gd name="connsiteY328" fmla="*/ 269983 h 361950"/>
                <a:gd name="connsiteX329" fmla="*/ 739712 w 1085850"/>
                <a:gd name="connsiteY329" fmla="*/ 269983 h 361950"/>
                <a:gd name="connsiteX330" fmla="*/ 739712 w 1085850"/>
                <a:gd name="connsiteY330" fmla="*/ 283032 h 361950"/>
                <a:gd name="connsiteX331" fmla="*/ 695992 w 1085850"/>
                <a:gd name="connsiteY331" fmla="*/ 343611 h 361950"/>
                <a:gd name="connsiteX332" fmla="*/ 742379 w 1085850"/>
                <a:gd name="connsiteY332" fmla="*/ 343611 h 361950"/>
                <a:gd name="connsiteX333" fmla="*/ 742379 w 1085850"/>
                <a:gd name="connsiteY333" fmla="*/ 359994 h 361950"/>
                <a:gd name="connsiteX334" fmla="*/ 671513 w 1085850"/>
                <a:gd name="connsiteY334" fmla="*/ 359994 h 361950"/>
                <a:gd name="connsiteX335" fmla="*/ 671513 w 1085850"/>
                <a:gd name="connsiteY335" fmla="*/ 347040 h 361950"/>
                <a:gd name="connsiteX336" fmla="*/ 753618 w 1085850"/>
                <a:gd name="connsiteY336" fmla="*/ 269983 h 361950"/>
                <a:gd name="connsiteX337" fmla="*/ 773240 w 1085850"/>
                <a:gd name="connsiteY337" fmla="*/ 269983 h 361950"/>
                <a:gd name="connsiteX338" fmla="*/ 773240 w 1085850"/>
                <a:gd name="connsiteY338" fmla="*/ 360089 h 361950"/>
                <a:gd name="connsiteX339" fmla="*/ 753618 w 1085850"/>
                <a:gd name="connsiteY339" fmla="*/ 360089 h 361950"/>
                <a:gd name="connsiteX340" fmla="*/ 786765 w 1085850"/>
                <a:gd name="connsiteY340" fmla="*/ 269983 h 361950"/>
                <a:gd name="connsiteX341" fmla="*/ 825817 w 1085850"/>
                <a:gd name="connsiteY341" fmla="*/ 269983 h 361950"/>
                <a:gd name="connsiteX342" fmla="*/ 849725 w 1085850"/>
                <a:gd name="connsiteY342" fmla="*/ 277698 h 361950"/>
                <a:gd name="connsiteX343" fmla="*/ 858298 w 1085850"/>
                <a:gd name="connsiteY343" fmla="*/ 299796 h 361950"/>
                <a:gd name="connsiteX344" fmla="*/ 853630 w 1085850"/>
                <a:gd name="connsiteY344" fmla="*/ 316846 h 361950"/>
                <a:gd name="connsiteX345" fmla="*/ 840486 w 1085850"/>
                <a:gd name="connsiteY345" fmla="*/ 327133 h 361950"/>
                <a:gd name="connsiteX346" fmla="*/ 857631 w 1085850"/>
                <a:gd name="connsiteY346" fmla="*/ 360089 h 361950"/>
                <a:gd name="connsiteX347" fmla="*/ 837534 w 1085850"/>
                <a:gd name="connsiteY347" fmla="*/ 360089 h 361950"/>
                <a:gd name="connsiteX348" fmla="*/ 821722 w 1085850"/>
                <a:gd name="connsiteY348" fmla="*/ 329514 h 361950"/>
                <a:gd name="connsiteX349" fmla="*/ 806387 w 1085850"/>
                <a:gd name="connsiteY349" fmla="*/ 329514 h 361950"/>
                <a:gd name="connsiteX350" fmla="*/ 806387 w 1085850"/>
                <a:gd name="connsiteY350" fmla="*/ 360089 h 361950"/>
                <a:gd name="connsiteX351" fmla="*/ 786765 w 1085850"/>
                <a:gd name="connsiteY351" fmla="*/ 360089 h 361950"/>
                <a:gd name="connsiteX352" fmla="*/ 786765 w 1085850"/>
                <a:gd name="connsiteY352" fmla="*/ 269983 h 361950"/>
                <a:gd name="connsiteX353" fmla="*/ 822293 w 1085850"/>
                <a:gd name="connsiteY353" fmla="*/ 313131 h 361950"/>
                <a:gd name="connsiteX354" fmla="*/ 834104 w 1085850"/>
                <a:gd name="connsiteY354" fmla="*/ 309987 h 361950"/>
                <a:gd name="connsiteX355" fmla="*/ 838485 w 1085850"/>
                <a:gd name="connsiteY355" fmla="*/ 299796 h 361950"/>
                <a:gd name="connsiteX356" fmla="*/ 834199 w 1085850"/>
                <a:gd name="connsiteY356" fmla="*/ 289413 h 361950"/>
                <a:gd name="connsiteX357" fmla="*/ 822293 w 1085850"/>
                <a:gd name="connsiteY357" fmla="*/ 286365 h 361950"/>
                <a:gd name="connsiteX358" fmla="*/ 806387 w 1085850"/>
                <a:gd name="connsiteY358" fmla="*/ 286365 h 361950"/>
                <a:gd name="connsiteX359" fmla="*/ 806387 w 1085850"/>
                <a:gd name="connsiteY359" fmla="*/ 313131 h 361950"/>
                <a:gd name="connsiteX360" fmla="*/ 869252 w 1085850"/>
                <a:gd name="connsiteY360" fmla="*/ 269983 h 361950"/>
                <a:gd name="connsiteX361" fmla="*/ 888302 w 1085850"/>
                <a:gd name="connsiteY361" fmla="*/ 269983 h 361950"/>
                <a:gd name="connsiteX362" fmla="*/ 888302 w 1085850"/>
                <a:gd name="connsiteY362" fmla="*/ 343706 h 361950"/>
                <a:gd name="connsiteX363" fmla="*/ 929544 w 1085850"/>
                <a:gd name="connsiteY363" fmla="*/ 343706 h 361950"/>
                <a:gd name="connsiteX364" fmla="*/ 929544 w 1085850"/>
                <a:gd name="connsiteY364" fmla="*/ 360089 h 361950"/>
                <a:gd name="connsiteX365" fmla="*/ 868775 w 1085850"/>
                <a:gd name="connsiteY365" fmla="*/ 360089 h 361950"/>
                <a:gd name="connsiteX366" fmla="*/ 938403 w 1085850"/>
                <a:gd name="connsiteY366" fmla="*/ 269983 h 361950"/>
                <a:gd name="connsiteX367" fmla="*/ 958024 w 1085850"/>
                <a:gd name="connsiteY367" fmla="*/ 269983 h 361950"/>
                <a:gd name="connsiteX368" fmla="*/ 958024 w 1085850"/>
                <a:gd name="connsiteY368" fmla="*/ 360089 h 361950"/>
                <a:gd name="connsiteX369" fmla="*/ 938308 w 1085850"/>
                <a:gd name="connsiteY369" fmla="*/ 360089 h 361950"/>
                <a:gd name="connsiteX370" fmla="*/ 1017651 w 1085850"/>
                <a:gd name="connsiteY370" fmla="*/ 361994 h 361950"/>
                <a:gd name="connsiteX371" fmla="*/ 992123 w 1085850"/>
                <a:gd name="connsiteY371" fmla="*/ 356279 h 361950"/>
                <a:gd name="connsiteX372" fmla="*/ 974978 w 1085850"/>
                <a:gd name="connsiteY372" fmla="*/ 339991 h 361950"/>
                <a:gd name="connsiteX373" fmla="*/ 974978 w 1085850"/>
                <a:gd name="connsiteY373" fmla="*/ 290176 h 361950"/>
                <a:gd name="connsiteX374" fmla="*/ 992123 w 1085850"/>
                <a:gd name="connsiteY374" fmla="*/ 273793 h 361950"/>
                <a:gd name="connsiteX375" fmla="*/ 1017651 w 1085850"/>
                <a:gd name="connsiteY375" fmla="*/ 268078 h 361950"/>
                <a:gd name="connsiteX376" fmla="*/ 1034986 w 1085850"/>
                <a:gd name="connsiteY376" fmla="*/ 270078 h 361950"/>
                <a:gd name="connsiteX377" fmla="*/ 1048797 w 1085850"/>
                <a:gd name="connsiteY377" fmla="*/ 276364 h 361950"/>
                <a:gd name="connsiteX378" fmla="*/ 1048798 w 1085850"/>
                <a:gd name="connsiteY378" fmla="*/ 295414 h 361950"/>
                <a:gd name="connsiteX379" fmla="*/ 1035939 w 1085850"/>
                <a:gd name="connsiteY379" fmla="*/ 288652 h 361950"/>
                <a:gd name="connsiteX380" fmla="*/ 1019366 w 1085850"/>
                <a:gd name="connsiteY380" fmla="*/ 286556 h 361950"/>
                <a:gd name="connsiteX381" fmla="*/ 1003840 w 1085850"/>
                <a:gd name="connsiteY381" fmla="*/ 290080 h 361950"/>
                <a:gd name="connsiteX382" fmla="*/ 992886 w 1085850"/>
                <a:gd name="connsiteY382" fmla="*/ 300177 h 361950"/>
                <a:gd name="connsiteX383" fmla="*/ 988885 w 1085850"/>
                <a:gd name="connsiteY383" fmla="*/ 315512 h 361950"/>
                <a:gd name="connsiteX384" fmla="*/ 992600 w 1085850"/>
                <a:gd name="connsiteY384" fmla="*/ 331038 h 361950"/>
                <a:gd name="connsiteX385" fmla="*/ 1002982 w 1085850"/>
                <a:gd name="connsiteY385" fmla="*/ 341230 h 361950"/>
                <a:gd name="connsiteX386" fmla="*/ 1018412 w 1085850"/>
                <a:gd name="connsiteY386" fmla="*/ 344849 h 361950"/>
                <a:gd name="connsiteX387" fmla="*/ 1032318 w 1085850"/>
                <a:gd name="connsiteY387" fmla="*/ 342087 h 361950"/>
                <a:gd name="connsiteX388" fmla="*/ 1032320 w 1085850"/>
                <a:gd name="connsiteY388" fmla="*/ 324275 h 361950"/>
                <a:gd name="connsiteX389" fmla="*/ 1017746 w 1085850"/>
                <a:gd name="connsiteY389" fmla="*/ 324275 h 361950"/>
                <a:gd name="connsiteX390" fmla="*/ 1017746 w 1085850"/>
                <a:gd name="connsiteY390" fmla="*/ 309797 h 361950"/>
                <a:gd name="connsiteX391" fmla="*/ 1051274 w 1085850"/>
                <a:gd name="connsiteY391" fmla="*/ 309797 h 361950"/>
                <a:gd name="connsiteX392" fmla="*/ 1051274 w 1085850"/>
                <a:gd name="connsiteY392" fmla="*/ 353231 h 361950"/>
                <a:gd name="connsiteX393" fmla="*/ 1017937 w 1085850"/>
                <a:gd name="connsiteY393" fmla="*/ 361994 h 361950"/>
                <a:gd name="connsiteX394" fmla="*/ 1062228 w 1085850"/>
                <a:gd name="connsiteY394" fmla="*/ 269983 h 361950"/>
                <a:gd name="connsiteX395" fmla="*/ 1081849 w 1085850"/>
                <a:gd name="connsiteY395" fmla="*/ 269983 h 361950"/>
                <a:gd name="connsiteX396" fmla="*/ 1081849 w 1085850"/>
                <a:gd name="connsiteY396" fmla="*/ 360089 h 361950"/>
                <a:gd name="connsiteX397" fmla="*/ 1062133 w 1085850"/>
                <a:gd name="connsiteY397" fmla="*/ 360089 h 361950"/>
                <a:gd name="connsiteX398" fmla="*/ 177069 w 1085850"/>
                <a:gd name="connsiteY398" fmla="*/ 268078 h 361950"/>
                <a:gd name="connsiteX399" fmla="*/ 196119 w 1085850"/>
                <a:gd name="connsiteY399" fmla="*/ 268078 h 361950"/>
                <a:gd name="connsiteX400" fmla="*/ 185833 w 1085850"/>
                <a:gd name="connsiteY400" fmla="*/ 293605 h 361950"/>
                <a:gd name="connsiteX401" fmla="*/ 169164 w 1085850"/>
                <a:gd name="connsiteY401" fmla="*/ 293605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Lst>
              <a:rect l="l" t="t" r="r" b="b"/>
              <a:pathLst>
                <a:path w="1085850" h="361950">
                  <a:moveTo>
                    <a:pt x="8954" y="8807"/>
                  </a:moveTo>
                  <a:lnTo>
                    <a:pt x="28004" y="8807"/>
                  </a:lnTo>
                  <a:lnTo>
                    <a:pt x="55721" y="69100"/>
                  </a:lnTo>
                  <a:lnTo>
                    <a:pt x="83534" y="8807"/>
                  </a:lnTo>
                  <a:lnTo>
                    <a:pt x="102584" y="8807"/>
                  </a:lnTo>
                  <a:lnTo>
                    <a:pt x="102584" y="98818"/>
                  </a:lnTo>
                  <a:lnTo>
                    <a:pt x="83534" y="98818"/>
                  </a:lnTo>
                  <a:lnTo>
                    <a:pt x="83534" y="47669"/>
                  </a:lnTo>
                  <a:lnTo>
                    <a:pt x="59722" y="98818"/>
                  </a:lnTo>
                  <a:lnTo>
                    <a:pt x="50674" y="98818"/>
                  </a:lnTo>
                  <a:lnTo>
                    <a:pt x="26955" y="47669"/>
                  </a:lnTo>
                  <a:lnTo>
                    <a:pt x="26955" y="98818"/>
                  </a:lnTo>
                  <a:lnTo>
                    <a:pt x="7905" y="98818"/>
                  </a:lnTo>
                  <a:lnTo>
                    <a:pt x="7905" y="8807"/>
                  </a:lnTo>
                  <a:close/>
                  <a:moveTo>
                    <a:pt x="146781" y="8807"/>
                  </a:moveTo>
                  <a:lnTo>
                    <a:pt x="165831" y="8807"/>
                  </a:lnTo>
                  <a:lnTo>
                    <a:pt x="201740" y="98818"/>
                  </a:lnTo>
                  <a:lnTo>
                    <a:pt x="181832" y="98818"/>
                  </a:lnTo>
                  <a:lnTo>
                    <a:pt x="174117" y="79292"/>
                  </a:lnTo>
                  <a:lnTo>
                    <a:pt x="138208" y="79292"/>
                  </a:lnTo>
                  <a:lnTo>
                    <a:pt x="130492" y="98818"/>
                  </a:lnTo>
                  <a:lnTo>
                    <a:pt x="110394" y="98818"/>
                  </a:lnTo>
                  <a:close/>
                  <a:moveTo>
                    <a:pt x="169069" y="63671"/>
                  </a:moveTo>
                  <a:lnTo>
                    <a:pt x="156401" y="29381"/>
                  </a:lnTo>
                  <a:lnTo>
                    <a:pt x="143637" y="63671"/>
                  </a:lnTo>
                  <a:close/>
                  <a:moveTo>
                    <a:pt x="212788" y="8807"/>
                  </a:moveTo>
                  <a:lnTo>
                    <a:pt x="232410" y="8807"/>
                  </a:lnTo>
                  <a:lnTo>
                    <a:pt x="232410" y="47955"/>
                  </a:lnTo>
                  <a:lnTo>
                    <a:pt x="266414" y="8807"/>
                  </a:lnTo>
                  <a:lnTo>
                    <a:pt x="289751" y="8807"/>
                  </a:lnTo>
                  <a:lnTo>
                    <a:pt x="251651" y="52717"/>
                  </a:lnTo>
                  <a:lnTo>
                    <a:pt x="292417" y="98818"/>
                  </a:lnTo>
                  <a:lnTo>
                    <a:pt x="269081" y="98818"/>
                  </a:lnTo>
                  <a:lnTo>
                    <a:pt x="232506" y="57480"/>
                  </a:lnTo>
                  <a:lnTo>
                    <a:pt x="232506" y="98818"/>
                  </a:lnTo>
                  <a:lnTo>
                    <a:pt x="212884" y="98818"/>
                  </a:lnTo>
                  <a:lnTo>
                    <a:pt x="212884" y="8807"/>
                  </a:lnTo>
                  <a:close/>
                  <a:moveTo>
                    <a:pt x="320135" y="25190"/>
                  </a:moveTo>
                  <a:lnTo>
                    <a:pt x="293846" y="25190"/>
                  </a:lnTo>
                  <a:lnTo>
                    <a:pt x="293846" y="8807"/>
                  </a:lnTo>
                  <a:lnTo>
                    <a:pt x="365951" y="8807"/>
                  </a:lnTo>
                  <a:lnTo>
                    <a:pt x="365951" y="25190"/>
                  </a:lnTo>
                  <a:lnTo>
                    <a:pt x="339662" y="25190"/>
                  </a:lnTo>
                  <a:lnTo>
                    <a:pt x="339662" y="98818"/>
                  </a:lnTo>
                  <a:lnTo>
                    <a:pt x="320135" y="98818"/>
                  </a:lnTo>
                  <a:close/>
                  <a:moveTo>
                    <a:pt x="392049" y="8807"/>
                  </a:moveTo>
                  <a:lnTo>
                    <a:pt x="411099" y="8807"/>
                  </a:lnTo>
                  <a:lnTo>
                    <a:pt x="447104" y="98818"/>
                  </a:lnTo>
                  <a:lnTo>
                    <a:pt x="427101" y="98818"/>
                  </a:lnTo>
                  <a:lnTo>
                    <a:pt x="419386" y="79292"/>
                  </a:lnTo>
                  <a:lnTo>
                    <a:pt x="383667" y="79292"/>
                  </a:lnTo>
                  <a:lnTo>
                    <a:pt x="375951" y="98818"/>
                  </a:lnTo>
                  <a:lnTo>
                    <a:pt x="355854" y="98818"/>
                  </a:lnTo>
                  <a:close/>
                  <a:moveTo>
                    <a:pt x="414433" y="63957"/>
                  </a:moveTo>
                  <a:lnTo>
                    <a:pt x="401670" y="29667"/>
                  </a:lnTo>
                  <a:lnTo>
                    <a:pt x="388905" y="63957"/>
                  </a:lnTo>
                  <a:close/>
                  <a:moveTo>
                    <a:pt x="458057" y="9093"/>
                  </a:moveTo>
                  <a:lnTo>
                    <a:pt x="502253" y="9093"/>
                  </a:lnTo>
                  <a:cubicBezTo>
                    <a:pt x="509464" y="8680"/>
                    <a:pt x="516578" y="10915"/>
                    <a:pt x="522255" y="15379"/>
                  </a:cubicBezTo>
                  <a:cubicBezTo>
                    <a:pt x="527268" y="20096"/>
                    <a:pt x="529920" y="26798"/>
                    <a:pt x="529494" y="33667"/>
                  </a:cubicBezTo>
                  <a:cubicBezTo>
                    <a:pt x="529544" y="37539"/>
                    <a:pt x="528557" y="41354"/>
                    <a:pt x="526636" y="44716"/>
                  </a:cubicBezTo>
                  <a:cubicBezTo>
                    <a:pt x="524824" y="47924"/>
                    <a:pt x="522152" y="50563"/>
                    <a:pt x="518921" y="52336"/>
                  </a:cubicBezTo>
                  <a:cubicBezTo>
                    <a:pt x="522789" y="53766"/>
                    <a:pt x="526117" y="56362"/>
                    <a:pt x="528446" y="59766"/>
                  </a:cubicBezTo>
                  <a:cubicBezTo>
                    <a:pt x="530851" y="63643"/>
                    <a:pt x="532014" y="68163"/>
                    <a:pt x="531779" y="72720"/>
                  </a:cubicBezTo>
                  <a:cubicBezTo>
                    <a:pt x="531888" y="77662"/>
                    <a:pt x="530636" y="82539"/>
                    <a:pt x="528160" y="86817"/>
                  </a:cubicBezTo>
                  <a:cubicBezTo>
                    <a:pt x="525805" y="90917"/>
                    <a:pt x="522294" y="94230"/>
                    <a:pt x="518063" y="96342"/>
                  </a:cubicBezTo>
                  <a:cubicBezTo>
                    <a:pt x="513673" y="98476"/>
                    <a:pt x="508846" y="99553"/>
                    <a:pt x="503966" y="99485"/>
                  </a:cubicBezTo>
                  <a:lnTo>
                    <a:pt x="457581" y="99485"/>
                  </a:lnTo>
                  <a:lnTo>
                    <a:pt x="457581" y="8807"/>
                  </a:lnTo>
                  <a:close/>
                  <a:moveTo>
                    <a:pt x="498538" y="45669"/>
                  </a:moveTo>
                  <a:cubicBezTo>
                    <a:pt x="501460" y="45827"/>
                    <a:pt x="504339" y="44913"/>
                    <a:pt x="506634" y="43097"/>
                  </a:cubicBezTo>
                  <a:cubicBezTo>
                    <a:pt x="508783" y="40938"/>
                    <a:pt x="509864" y="37938"/>
                    <a:pt x="509588" y="34905"/>
                  </a:cubicBezTo>
                  <a:cubicBezTo>
                    <a:pt x="509965" y="31764"/>
                    <a:pt x="508917" y="28619"/>
                    <a:pt x="506730" y="26333"/>
                  </a:cubicBezTo>
                  <a:cubicBezTo>
                    <a:pt x="504113" y="24607"/>
                    <a:pt x="500996" y="23803"/>
                    <a:pt x="497871" y="24047"/>
                  </a:cubicBezTo>
                  <a:lnTo>
                    <a:pt x="477679" y="24047"/>
                  </a:lnTo>
                  <a:lnTo>
                    <a:pt x="477679" y="45669"/>
                  </a:lnTo>
                  <a:close/>
                  <a:moveTo>
                    <a:pt x="499681" y="84245"/>
                  </a:moveTo>
                  <a:cubicBezTo>
                    <a:pt x="503052" y="84453"/>
                    <a:pt x="506398" y="83550"/>
                    <a:pt x="509206" y="81673"/>
                  </a:cubicBezTo>
                  <a:cubicBezTo>
                    <a:pt x="511626" y="79439"/>
                    <a:pt x="512830" y="76181"/>
                    <a:pt x="512444" y="72910"/>
                  </a:cubicBezTo>
                  <a:cubicBezTo>
                    <a:pt x="512828" y="69395"/>
                    <a:pt x="511603" y="65894"/>
                    <a:pt x="509111" y="63385"/>
                  </a:cubicBezTo>
                  <a:cubicBezTo>
                    <a:pt x="506149" y="61276"/>
                    <a:pt x="502545" y="60265"/>
                    <a:pt x="498920" y="60528"/>
                  </a:cubicBezTo>
                  <a:lnTo>
                    <a:pt x="477584" y="60528"/>
                  </a:lnTo>
                  <a:lnTo>
                    <a:pt x="477584" y="83959"/>
                  </a:lnTo>
                  <a:close/>
                  <a:moveTo>
                    <a:pt x="589407" y="101104"/>
                  </a:moveTo>
                  <a:cubicBezTo>
                    <a:pt x="580561" y="101289"/>
                    <a:pt x="571802" y="99328"/>
                    <a:pt x="563880" y="95389"/>
                  </a:cubicBezTo>
                  <a:cubicBezTo>
                    <a:pt x="556683" y="91724"/>
                    <a:pt x="550722" y="86028"/>
                    <a:pt x="546734" y="79006"/>
                  </a:cubicBezTo>
                  <a:cubicBezTo>
                    <a:pt x="542508" y="71417"/>
                    <a:pt x="540402" y="62830"/>
                    <a:pt x="540638" y="54146"/>
                  </a:cubicBezTo>
                  <a:cubicBezTo>
                    <a:pt x="540411" y="45463"/>
                    <a:pt x="542516" y="36878"/>
                    <a:pt x="546734" y="29286"/>
                  </a:cubicBezTo>
                  <a:cubicBezTo>
                    <a:pt x="550666" y="22221"/>
                    <a:pt x="556643" y="16510"/>
                    <a:pt x="563880" y="12903"/>
                  </a:cubicBezTo>
                  <a:cubicBezTo>
                    <a:pt x="571802" y="8964"/>
                    <a:pt x="580561" y="7003"/>
                    <a:pt x="589407" y="7188"/>
                  </a:cubicBezTo>
                  <a:cubicBezTo>
                    <a:pt x="595247" y="7110"/>
                    <a:pt x="601074" y="7783"/>
                    <a:pt x="606742" y="9188"/>
                  </a:cubicBezTo>
                  <a:cubicBezTo>
                    <a:pt x="611646" y="10502"/>
                    <a:pt x="616309" y="12592"/>
                    <a:pt x="620553" y="15379"/>
                  </a:cubicBezTo>
                  <a:lnTo>
                    <a:pt x="620554" y="34429"/>
                  </a:lnTo>
                  <a:cubicBezTo>
                    <a:pt x="616722" y="31346"/>
                    <a:pt x="612321" y="29048"/>
                    <a:pt x="607600" y="27666"/>
                  </a:cubicBezTo>
                  <a:cubicBezTo>
                    <a:pt x="602195" y="26230"/>
                    <a:pt x="596619" y="25526"/>
                    <a:pt x="591027" y="25571"/>
                  </a:cubicBezTo>
                  <a:cubicBezTo>
                    <a:pt x="585648" y="25519"/>
                    <a:pt x="580331" y="26725"/>
                    <a:pt x="575501" y="29095"/>
                  </a:cubicBezTo>
                  <a:cubicBezTo>
                    <a:pt x="571005" y="31418"/>
                    <a:pt x="567246" y="34947"/>
                    <a:pt x="564642" y="39287"/>
                  </a:cubicBezTo>
                  <a:cubicBezTo>
                    <a:pt x="561906" y="43892"/>
                    <a:pt x="560520" y="49172"/>
                    <a:pt x="560641" y="54527"/>
                  </a:cubicBezTo>
                  <a:cubicBezTo>
                    <a:pt x="560527" y="59954"/>
                    <a:pt x="561772" y="65324"/>
                    <a:pt x="564261" y="70148"/>
                  </a:cubicBezTo>
                  <a:cubicBezTo>
                    <a:pt x="566655" y="74484"/>
                    <a:pt x="570264" y="78026"/>
                    <a:pt x="574643" y="80340"/>
                  </a:cubicBezTo>
                  <a:cubicBezTo>
                    <a:pt x="579437" y="82817"/>
                    <a:pt x="584772" y="84061"/>
                    <a:pt x="590169" y="83959"/>
                  </a:cubicBezTo>
                  <a:cubicBezTo>
                    <a:pt x="594960" y="84066"/>
                    <a:pt x="599715" y="83090"/>
                    <a:pt x="604075" y="81102"/>
                  </a:cubicBezTo>
                  <a:lnTo>
                    <a:pt x="604076" y="63099"/>
                  </a:lnTo>
                  <a:lnTo>
                    <a:pt x="589502" y="63099"/>
                  </a:lnTo>
                  <a:lnTo>
                    <a:pt x="589502" y="48621"/>
                  </a:lnTo>
                  <a:lnTo>
                    <a:pt x="623031" y="48621"/>
                  </a:lnTo>
                  <a:lnTo>
                    <a:pt x="623031" y="92532"/>
                  </a:lnTo>
                  <a:cubicBezTo>
                    <a:pt x="612885" y="98633"/>
                    <a:pt x="601131" y="101521"/>
                    <a:pt x="589312" y="100818"/>
                  </a:cubicBezTo>
                  <a:close/>
                  <a:moveTo>
                    <a:pt x="667417" y="9093"/>
                  </a:moveTo>
                  <a:lnTo>
                    <a:pt x="686467" y="9093"/>
                  </a:lnTo>
                  <a:lnTo>
                    <a:pt x="722376" y="99104"/>
                  </a:lnTo>
                  <a:lnTo>
                    <a:pt x="702469" y="99104"/>
                  </a:lnTo>
                  <a:lnTo>
                    <a:pt x="694659" y="79578"/>
                  </a:lnTo>
                  <a:lnTo>
                    <a:pt x="659035" y="79578"/>
                  </a:lnTo>
                  <a:lnTo>
                    <a:pt x="651320" y="99104"/>
                  </a:lnTo>
                  <a:lnTo>
                    <a:pt x="631222" y="99104"/>
                  </a:lnTo>
                  <a:close/>
                  <a:moveTo>
                    <a:pt x="689706" y="63957"/>
                  </a:moveTo>
                  <a:lnTo>
                    <a:pt x="676942" y="29667"/>
                  </a:lnTo>
                  <a:lnTo>
                    <a:pt x="664273" y="63957"/>
                  </a:lnTo>
                  <a:close/>
                  <a:moveTo>
                    <a:pt x="772477" y="101104"/>
                  </a:moveTo>
                  <a:cubicBezTo>
                    <a:pt x="763632" y="101278"/>
                    <a:pt x="754876" y="99317"/>
                    <a:pt x="746950" y="95389"/>
                  </a:cubicBezTo>
                  <a:cubicBezTo>
                    <a:pt x="739754" y="91724"/>
                    <a:pt x="733792" y="86028"/>
                    <a:pt x="729804" y="79006"/>
                  </a:cubicBezTo>
                  <a:cubicBezTo>
                    <a:pt x="721673" y="63430"/>
                    <a:pt x="721673" y="44862"/>
                    <a:pt x="729804" y="29286"/>
                  </a:cubicBezTo>
                  <a:cubicBezTo>
                    <a:pt x="733737" y="22221"/>
                    <a:pt x="739713" y="16510"/>
                    <a:pt x="746950" y="12903"/>
                  </a:cubicBezTo>
                  <a:cubicBezTo>
                    <a:pt x="754876" y="8975"/>
                    <a:pt x="763632" y="7014"/>
                    <a:pt x="772477" y="7188"/>
                  </a:cubicBezTo>
                  <a:cubicBezTo>
                    <a:pt x="783485" y="6741"/>
                    <a:pt x="794361" y="9702"/>
                    <a:pt x="803624" y="15665"/>
                  </a:cubicBezTo>
                  <a:lnTo>
                    <a:pt x="803624" y="34715"/>
                  </a:lnTo>
                  <a:cubicBezTo>
                    <a:pt x="799863" y="31483"/>
                    <a:pt x="795442" y="29110"/>
                    <a:pt x="790670" y="27762"/>
                  </a:cubicBezTo>
                  <a:cubicBezTo>
                    <a:pt x="785273" y="26279"/>
                    <a:pt x="779693" y="25573"/>
                    <a:pt x="774097" y="25666"/>
                  </a:cubicBezTo>
                  <a:cubicBezTo>
                    <a:pt x="765956" y="25216"/>
                    <a:pt x="757969" y="28027"/>
                    <a:pt x="751904" y="33477"/>
                  </a:cubicBezTo>
                  <a:cubicBezTo>
                    <a:pt x="746304" y="39048"/>
                    <a:pt x="743328" y="46732"/>
                    <a:pt x="743713" y="54622"/>
                  </a:cubicBezTo>
                  <a:cubicBezTo>
                    <a:pt x="743285" y="62594"/>
                    <a:pt x="746303" y="70365"/>
                    <a:pt x="751999" y="75958"/>
                  </a:cubicBezTo>
                  <a:cubicBezTo>
                    <a:pt x="758035" y="81394"/>
                    <a:pt x="765987" y="84204"/>
                    <a:pt x="774097" y="83769"/>
                  </a:cubicBezTo>
                  <a:cubicBezTo>
                    <a:pt x="779832" y="83862"/>
                    <a:pt x="785546" y="83091"/>
                    <a:pt x="791052" y="81483"/>
                  </a:cubicBezTo>
                  <a:cubicBezTo>
                    <a:pt x="796179" y="79780"/>
                    <a:pt x="800909" y="77058"/>
                    <a:pt x="804958" y="73482"/>
                  </a:cubicBezTo>
                  <a:lnTo>
                    <a:pt x="804958" y="92532"/>
                  </a:lnTo>
                  <a:cubicBezTo>
                    <a:pt x="795440" y="98820"/>
                    <a:pt x="784156" y="101892"/>
                    <a:pt x="772763" y="101295"/>
                  </a:cubicBezTo>
                  <a:close/>
                  <a:moveTo>
                    <a:pt x="815626" y="9093"/>
                  </a:moveTo>
                  <a:lnTo>
                    <a:pt x="835248" y="9093"/>
                  </a:lnTo>
                  <a:lnTo>
                    <a:pt x="835248" y="44907"/>
                  </a:lnTo>
                  <a:lnTo>
                    <a:pt x="874491" y="44907"/>
                  </a:lnTo>
                  <a:lnTo>
                    <a:pt x="874491" y="8807"/>
                  </a:lnTo>
                  <a:lnTo>
                    <a:pt x="894112" y="8807"/>
                  </a:lnTo>
                  <a:lnTo>
                    <a:pt x="894112" y="98818"/>
                  </a:lnTo>
                  <a:lnTo>
                    <a:pt x="874491" y="98818"/>
                  </a:lnTo>
                  <a:lnTo>
                    <a:pt x="874491" y="60718"/>
                  </a:lnTo>
                  <a:lnTo>
                    <a:pt x="835248" y="60718"/>
                  </a:lnTo>
                  <a:lnTo>
                    <a:pt x="835248" y="98818"/>
                  </a:lnTo>
                  <a:lnTo>
                    <a:pt x="815626" y="98818"/>
                  </a:lnTo>
                  <a:close/>
                  <a:moveTo>
                    <a:pt x="940975" y="9093"/>
                  </a:moveTo>
                  <a:lnTo>
                    <a:pt x="960025" y="9093"/>
                  </a:lnTo>
                  <a:lnTo>
                    <a:pt x="995935" y="99104"/>
                  </a:lnTo>
                  <a:lnTo>
                    <a:pt x="976408" y="99104"/>
                  </a:lnTo>
                  <a:lnTo>
                    <a:pt x="968692" y="79578"/>
                  </a:lnTo>
                  <a:lnTo>
                    <a:pt x="933069" y="79578"/>
                  </a:lnTo>
                  <a:lnTo>
                    <a:pt x="925259" y="99104"/>
                  </a:lnTo>
                  <a:lnTo>
                    <a:pt x="905161" y="99104"/>
                  </a:lnTo>
                  <a:close/>
                  <a:moveTo>
                    <a:pt x="963263" y="63957"/>
                  </a:moveTo>
                  <a:lnTo>
                    <a:pt x="950500" y="29667"/>
                  </a:lnTo>
                  <a:lnTo>
                    <a:pt x="937736" y="63957"/>
                  </a:lnTo>
                  <a:close/>
                  <a:moveTo>
                    <a:pt x="10097" y="140157"/>
                  </a:moveTo>
                  <a:lnTo>
                    <a:pt x="30956" y="140157"/>
                  </a:lnTo>
                  <a:lnTo>
                    <a:pt x="55721" y="204165"/>
                  </a:lnTo>
                  <a:lnTo>
                    <a:pt x="80581" y="140157"/>
                  </a:lnTo>
                  <a:lnTo>
                    <a:pt x="101346" y="140157"/>
                  </a:lnTo>
                  <a:lnTo>
                    <a:pt x="65341" y="230263"/>
                  </a:lnTo>
                  <a:lnTo>
                    <a:pt x="46291" y="230263"/>
                  </a:lnTo>
                  <a:close/>
                  <a:moveTo>
                    <a:pt x="128206" y="140157"/>
                  </a:moveTo>
                  <a:lnTo>
                    <a:pt x="147256" y="140157"/>
                  </a:lnTo>
                  <a:lnTo>
                    <a:pt x="183166" y="230263"/>
                  </a:lnTo>
                  <a:lnTo>
                    <a:pt x="163163" y="230263"/>
                  </a:lnTo>
                  <a:lnTo>
                    <a:pt x="155449" y="210642"/>
                  </a:lnTo>
                  <a:lnTo>
                    <a:pt x="119824" y="210642"/>
                  </a:lnTo>
                  <a:lnTo>
                    <a:pt x="112109" y="230263"/>
                  </a:lnTo>
                  <a:lnTo>
                    <a:pt x="91916" y="230263"/>
                  </a:lnTo>
                  <a:close/>
                  <a:moveTo>
                    <a:pt x="150495" y="195021"/>
                  </a:moveTo>
                  <a:lnTo>
                    <a:pt x="137731" y="160826"/>
                  </a:lnTo>
                  <a:lnTo>
                    <a:pt x="124968" y="195021"/>
                  </a:lnTo>
                  <a:close/>
                  <a:moveTo>
                    <a:pt x="239268" y="140157"/>
                  </a:moveTo>
                  <a:lnTo>
                    <a:pt x="258318" y="140157"/>
                  </a:lnTo>
                  <a:lnTo>
                    <a:pt x="286036" y="200450"/>
                  </a:lnTo>
                  <a:lnTo>
                    <a:pt x="313848" y="140157"/>
                  </a:lnTo>
                  <a:lnTo>
                    <a:pt x="332898" y="140157"/>
                  </a:lnTo>
                  <a:lnTo>
                    <a:pt x="332898" y="230263"/>
                  </a:lnTo>
                  <a:lnTo>
                    <a:pt x="313848" y="230263"/>
                  </a:lnTo>
                  <a:lnTo>
                    <a:pt x="313848" y="178257"/>
                  </a:lnTo>
                  <a:lnTo>
                    <a:pt x="290036" y="229406"/>
                  </a:lnTo>
                  <a:lnTo>
                    <a:pt x="280511" y="229406"/>
                  </a:lnTo>
                  <a:lnTo>
                    <a:pt x="258032" y="178257"/>
                  </a:lnTo>
                  <a:lnTo>
                    <a:pt x="258032" y="229406"/>
                  </a:lnTo>
                  <a:lnTo>
                    <a:pt x="238982" y="229406"/>
                  </a:lnTo>
                  <a:lnTo>
                    <a:pt x="238982" y="139395"/>
                  </a:lnTo>
                  <a:close/>
                  <a:moveTo>
                    <a:pt x="377190" y="140157"/>
                  </a:moveTo>
                  <a:lnTo>
                    <a:pt x="396240" y="140157"/>
                  </a:lnTo>
                  <a:lnTo>
                    <a:pt x="432149" y="230263"/>
                  </a:lnTo>
                  <a:lnTo>
                    <a:pt x="412242" y="230263"/>
                  </a:lnTo>
                  <a:lnTo>
                    <a:pt x="404526" y="210642"/>
                  </a:lnTo>
                  <a:lnTo>
                    <a:pt x="368808" y="210642"/>
                  </a:lnTo>
                  <a:lnTo>
                    <a:pt x="361093" y="230263"/>
                  </a:lnTo>
                  <a:lnTo>
                    <a:pt x="340995" y="230263"/>
                  </a:lnTo>
                  <a:close/>
                  <a:moveTo>
                    <a:pt x="399479" y="195021"/>
                  </a:moveTo>
                  <a:lnTo>
                    <a:pt x="386715" y="160826"/>
                  </a:lnTo>
                  <a:lnTo>
                    <a:pt x="373952" y="195021"/>
                  </a:lnTo>
                  <a:close/>
                  <a:moveTo>
                    <a:pt x="443103" y="140157"/>
                  </a:moveTo>
                  <a:lnTo>
                    <a:pt x="462724" y="140157"/>
                  </a:lnTo>
                  <a:lnTo>
                    <a:pt x="462724" y="178257"/>
                  </a:lnTo>
                  <a:lnTo>
                    <a:pt x="496729" y="139109"/>
                  </a:lnTo>
                  <a:lnTo>
                    <a:pt x="520065" y="139109"/>
                  </a:lnTo>
                  <a:lnTo>
                    <a:pt x="481965" y="183019"/>
                  </a:lnTo>
                  <a:lnTo>
                    <a:pt x="522732" y="229215"/>
                  </a:lnTo>
                  <a:lnTo>
                    <a:pt x="499396" y="229215"/>
                  </a:lnTo>
                  <a:lnTo>
                    <a:pt x="462630" y="187782"/>
                  </a:lnTo>
                  <a:lnTo>
                    <a:pt x="462630" y="229215"/>
                  </a:lnTo>
                  <a:lnTo>
                    <a:pt x="443008" y="229215"/>
                  </a:lnTo>
                  <a:lnTo>
                    <a:pt x="443008" y="139395"/>
                  </a:lnTo>
                  <a:close/>
                  <a:moveTo>
                    <a:pt x="550450" y="156540"/>
                  </a:moveTo>
                  <a:lnTo>
                    <a:pt x="524161" y="156540"/>
                  </a:lnTo>
                  <a:lnTo>
                    <a:pt x="524161" y="139395"/>
                  </a:lnTo>
                  <a:lnTo>
                    <a:pt x="596265" y="139395"/>
                  </a:lnTo>
                  <a:lnTo>
                    <a:pt x="596265" y="155778"/>
                  </a:lnTo>
                  <a:lnTo>
                    <a:pt x="570071" y="155778"/>
                  </a:lnTo>
                  <a:lnTo>
                    <a:pt x="570071" y="229501"/>
                  </a:lnTo>
                  <a:lnTo>
                    <a:pt x="550450" y="229501"/>
                  </a:lnTo>
                  <a:close/>
                  <a:moveTo>
                    <a:pt x="622363" y="140157"/>
                  </a:moveTo>
                  <a:lnTo>
                    <a:pt x="641413" y="140157"/>
                  </a:lnTo>
                  <a:lnTo>
                    <a:pt x="677418" y="230263"/>
                  </a:lnTo>
                  <a:lnTo>
                    <a:pt x="657416" y="230263"/>
                  </a:lnTo>
                  <a:lnTo>
                    <a:pt x="649700" y="210642"/>
                  </a:lnTo>
                  <a:lnTo>
                    <a:pt x="614458" y="210642"/>
                  </a:lnTo>
                  <a:lnTo>
                    <a:pt x="606742" y="230263"/>
                  </a:lnTo>
                  <a:lnTo>
                    <a:pt x="585883" y="230263"/>
                  </a:lnTo>
                  <a:close/>
                  <a:moveTo>
                    <a:pt x="644653" y="195021"/>
                  </a:moveTo>
                  <a:lnTo>
                    <a:pt x="631888" y="160826"/>
                  </a:lnTo>
                  <a:lnTo>
                    <a:pt x="619125" y="195021"/>
                  </a:lnTo>
                  <a:close/>
                  <a:moveTo>
                    <a:pt x="688277" y="140157"/>
                  </a:moveTo>
                  <a:lnTo>
                    <a:pt x="732473" y="140157"/>
                  </a:lnTo>
                  <a:cubicBezTo>
                    <a:pt x="739686" y="139726"/>
                    <a:pt x="746806" y="141963"/>
                    <a:pt x="752475" y="146443"/>
                  </a:cubicBezTo>
                  <a:cubicBezTo>
                    <a:pt x="757454" y="151182"/>
                    <a:pt x="760100" y="157869"/>
                    <a:pt x="759714" y="164731"/>
                  </a:cubicBezTo>
                  <a:cubicBezTo>
                    <a:pt x="759764" y="168603"/>
                    <a:pt x="758777" y="172418"/>
                    <a:pt x="756856" y="175780"/>
                  </a:cubicBezTo>
                  <a:cubicBezTo>
                    <a:pt x="755049" y="179017"/>
                    <a:pt x="752377" y="181688"/>
                    <a:pt x="749140" y="183495"/>
                  </a:cubicBezTo>
                  <a:cubicBezTo>
                    <a:pt x="753002" y="184889"/>
                    <a:pt x="756332" y="187453"/>
                    <a:pt x="758665" y="190830"/>
                  </a:cubicBezTo>
                  <a:cubicBezTo>
                    <a:pt x="761071" y="194707"/>
                    <a:pt x="762234" y="199227"/>
                    <a:pt x="761999" y="203784"/>
                  </a:cubicBezTo>
                  <a:cubicBezTo>
                    <a:pt x="762154" y="208731"/>
                    <a:pt x="760898" y="213620"/>
                    <a:pt x="758379" y="217881"/>
                  </a:cubicBezTo>
                  <a:cubicBezTo>
                    <a:pt x="756025" y="221981"/>
                    <a:pt x="752513" y="225294"/>
                    <a:pt x="748282" y="227406"/>
                  </a:cubicBezTo>
                  <a:cubicBezTo>
                    <a:pt x="743916" y="229615"/>
                    <a:pt x="739078" y="230727"/>
                    <a:pt x="734185" y="230644"/>
                  </a:cubicBezTo>
                  <a:lnTo>
                    <a:pt x="687800" y="230644"/>
                  </a:lnTo>
                  <a:lnTo>
                    <a:pt x="687800" y="139395"/>
                  </a:lnTo>
                  <a:close/>
                  <a:moveTo>
                    <a:pt x="728758" y="176733"/>
                  </a:moveTo>
                  <a:cubicBezTo>
                    <a:pt x="731680" y="176891"/>
                    <a:pt x="734559" y="175977"/>
                    <a:pt x="736854" y="174161"/>
                  </a:cubicBezTo>
                  <a:cubicBezTo>
                    <a:pt x="739003" y="172002"/>
                    <a:pt x="740084" y="169002"/>
                    <a:pt x="739807" y="165969"/>
                  </a:cubicBezTo>
                  <a:cubicBezTo>
                    <a:pt x="740171" y="162830"/>
                    <a:pt x="739125" y="159690"/>
                    <a:pt x="736949" y="157397"/>
                  </a:cubicBezTo>
                  <a:cubicBezTo>
                    <a:pt x="734333" y="155671"/>
                    <a:pt x="731216" y="154867"/>
                    <a:pt x="728090" y="155111"/>
                  </a:cubicBezTo>
                  <a:lnTo>
                    <a:pt x="707899" y="155111"/>
                  </a:lnTo>
                  <a:lnTo>
                    <a:pt x="707899" y="176733"/>
                  </a:lnTo>
                  <a:close/>
                  <a:moveTo>
                    <a:pt x="729901" y="215309"/>
                  </a:moveTo>
                  <a:cubicBezTo>
                    <a:pt x="733272" y="215517"/>
                    <a:pt x="736618" y="214614"/>
                    <a:pt x="739426" y="212737"/>
                  </a:cubicBezTo>
                  <a:cubicBezTo>
                    <a:pt x="741845" y="210503"/>
                    <a:pt x="743050" y="207245"/>
                    <a:pt x="742664" y="203974"/>
                  </a:cubicBezTo>
                  <a:cubicBezTo>
                    <a:pt x="743076" y="200456"/>
                    <a:pt x="741847" y="196943"/>
                    <a:pt x="739330" y="194449"/>
                  </a:cubicBezTo>
                  <a:cubicBezTo>
                    <a:pt x="736354" y="192381"/>
                    <a:pt x="732753" y="191405"/>
                    <a:pt x="729139" y="191687"/>
                  </a:cubicBezTo>
                  <a:lnTo>
                    <a:pt x="707803" y="191687"/>
                  </a:lnTo>
                  <a:lnTo>
                    <a:pt x="707803" y="215118"/>
                  </a:lnTo>
                  <a:close/>
                  <a:moveTo>
                    <a:pt x="33433" y="286365"/>
                  </a:moveTo>
                  <a:lnTo>
                    <a:pt x="7144" y="286365"/>
                  </a:lnTo>
                  <a:lnTo>
                    <a:pt x="7144" y="269983"/>
                  </a:lnTo>
                  <a:lnTo>
                    <a:pt x="79249" y="269983"/>
                  </a:lnTo>
                  <a:lnTo>
                    <a:pt x="79249" y="286365"/>
                  </a:lnTo>
                  <a:lnTo>
                    <a:pt x="53055" y="286365"/>
                  </a:lnTo>
                  <a:lnTo>
                    <a:pt x="53055" y="360089"/>
                  </a:lnTo>
                  <a:lnTo>
                    <a:pt x="33433" y="360089"/>
                  </a:lnTo>
                  <a:close/>
                  <a:moveTo>
                    <a:pt x="105347" y="269983"/>
                  </a:moveTo>
                  <a:lnTo>
                    <a:pt x="124397" y="269983"/>
                  </a:lnTo>
                  <a:lnTo>
                    <a:pt x="160401" y="360089"/>
                  </a:lnTo>
                  <a:lnTo>
                    <a:pt x="140398" y="360089"/>
                  </a:lnTo>
                  <a:lnTo>
                    <a:pt x="132684" y="340467"/>
                  </a:lnTo>
                  <a:lnTo>
                    <a:pt x="96965" y="340467"/>
                  </a:lnTo>
                  <a:lnTo>
                    <a:pt x="89249" y="360089"/>
                  </a:lnTo>
                  <a:lnTo>
                    <a:pt x="69152" y="360089"/>
                  </a:lnTo>
                  <a:close/>
                  <a:moveTo>
                    <a:pt x="127635" y="324942"/>
                  </a:moveTo>
                  <a:lnTo>
                    <a:pt x="114872" y="290652"/>
                  </a:lnTo>
                  <a:lnTo>
                    <a:pt x="102108" y="324942"/>
                  </a:lnTo>
                  <a:close/>
                  <a:moveTo>
                    <a:pt x="206692" y="269983"/>
                  </a:moveTo>
                  <a:lnTo>
                    <a:pt x="226314" y="269983"/>
                  </a:lnTo>
                  <a:lnTo>
                    <a:pt x="226314" y="343706"/>
                  </a:lnTo>
                  <a:lnTo>
                    <a:pt x="267557" y="343706"/>
                  </a:lnTo>
                  <a:lnTo>
                    <a:pt x="267557" y="360089"/>
                  </a:lnTo>
                  <a:lnTo>
                    <a:pt x="206692" y="360089"/>
                  </a:lnTo>
                  <a:close/>
                  <a:moveTo>
                    <a:pt x="275939" y="269983"/>
                  </a:moveTo>
                  <a:lnTo>
                    <a:pt x="294989" y="269983"/>
                  </a:lnTo>
                  <a:lnTo>
                    <a:pt x="294989" y="360089"/>
                  </a:lnTo>
                  <a:lnTo>
                    <a:pt x="275939" y="360089"/>
                  </a:lnTo>
                  <a:close/>
                  <a:moveTo>
                    <a:pt x="308992" y="269983"/>
                  </a:moveTo>
                  <a:lnTo>
                    <a:pt x="328042" y="269983"/>
                  </a:lnTo>
                  <a:lnTo>
                    <a:pt x="356331" y="330657"/>
                  </a:lnTo>
                  <a:lnTo>
                    <a:pt x="384143" y="270363"/>
                  </a:lnTo>
                  <a:lnTo>
                    <a:pt x="403193" y="270363"/>
                  </a:lnTo>
                  <a:lnTo>
                    <a:pt x="403193" y="360470"/>
                  </a:lnTo>
                  <a:lnTo>
                    <a:pt x="384143" y="360470"/>
                  </a:lnTo>
                  <a:lnTo>
                    <a:pt x="384143" y="308940"/>
                  </a:lnTo>
                  <a:lnTo>
                    <a:pt x="360236" y="360089"/>
                  </a:lnTo>
                  <a:lnTo>
                    <a:pt x="351282" y="360089"/>
                  </a:lnTo>
                  <a:lnTo>
                    <a:pt x="327565" y="308940"/>
                  </a:lnTo>
                  <a:lnTo>
                    <a:pt x="327565" y="360089"/>
                  </a:lnTo>
                  <a:lnTo>
                    <a:pt x="308515" y="360089"/>
                  </a:lnTo>
                  <a:close/>
                  <a:moveTo>
                    <a:pt x="416623" y="269983"/>
                  </a:moveTo>
                  <a:lnTo>
                    <a:pt x="435673" y="269983"/>
                  </a:lnTo>
                  <a:lnTo>
                    <a:pt x="435673" y="360089"/>
                  </a:lnTo>
                  <a:lnTo>
                    <a:pt x="416623" y="360089"/>
                  </a:lnTo>
                  <a:close/>
                  <a:moveTo>
                    <a:pt x="492253" y="269983"/>
                  </a:moveTo>
                  <a:lnTo>
                    <a:pt x="513112" y="269983"/>
                  </a:lnTo>
                  <a:lnTo>
                    <a:pt x="537877" y="334086"/>
                  </a:lnTo>
                  <a:lnTo>
                    <a:pt x="562737" y="269983"/>
                  </a:lnTo>
                  <a:lnTo>
                    <a:pt x="583502" y="269983"/>
                  </a:lnTo>
                  <a:lnTo>
                    <a:pt x="547783" y="360089"/>
                  </a:lnTo>
                  <a:lnTo>
                    <a:pt x="528733" y="360089"/>
                  </a:lnTo>
                  <a:close/>
                  <a:moveTo>
                    <a:pt x="610362" y="269983"/>
                  </a:moveTo>
                  <a:lnTo>
                    <a:pt x="629412" y="269983"/>
                  </a:lnTo>
                  <a:lnTo>
                    <a:pt x="665321" y="360089"/>
                  </a:lnTo>
                  <a:lnTo>
                    <a:pt x="645414" y="360089"/>
                  </a:lnTo>
                  <a:lnTo>
                    <a:pt x="637604" y="340467"/>
                  </a:lnTo>
                  <a:lnTo>
                    <a:pt x="601980" y="340467"/>
                  </a:lnTo>
                  <a:lnTo>
                    <a:pt x="594265" y="360089"/>
                  </a:lnTo>
                  <a:lnTo>
                    <a:pt x="574072" y="360089"/>
                  </a:lnTo>
                  <a:close/>
                  <a:moveTo>
                    <a:pt x="632651" y="324942"/>
                  </a:moveTo>
                  <a:lnTo>
                    <a:pt x="619887" y="290652"/>
                  </a:lnTo>
                  <a:lnTo>
                    <a:pt x="607123" y="324942"/>
                  </a:lnTo>
                  <a:close/>
                  <a:moveTo>
                    <a:pt x="671799" y="347040"/>
                  </a:moveTo>
                  <a:lnTo>
                    <a:pt x="715899" y="286365"/>
                  </a:lnTo>
                  <a:lnTo>
                    <a:pt x="673037" y="286365"/>
                  </a:lnTo>
                  <a:lnTo>
                    <a:pt x="673037" y="269983"/>
                  </a:lnTo>
                  <a:lnTo>
                    <a:pt x="739712" y="269983"/>
                  </a:lnTo>
                  <a:lnTo>
                    <a:pt x="739712" y="283032"/>
                  </a:lnTo>
                  <a:lnTo>
                    <a:pt x="695992" y="343611"/>
                  </a:lnTo>
                  <a:lnTo>
                    <a:pt x="742379" y="343611"/>
                  </a:lnTo>
                  <a:lnTo>
                    <a:pt x="742379" y="359994"/>
                  </a:lnTo>
                  <a:lnTo>
                    <a:pt x="671513" y="359994"/>
                  </a:lnTo>
                  <a:lnTo>
                    <a:pt x="671513" y="347040"/>
                  </a:lnTo>
                  <a:close/>
                  <a:moveTo>
                    <a:pt x="753618" y="269983"/>
                  </a:moveTo>
                  <a:lnTo>
                    <a:pt x="773240" y="269983"/>
                  </a:lnTo>
                  <a:lnTo>
                    <a:pt x="773240" y="360089"/>
                  </a:lnTo>
                  <a:lnTo>
                    <a:pt x="753618" y="360089"/>
                  </a:lnTo>
                  <a:close/>
                  <a:moveTo>
                    <a:pt x="786765" y="269983"/>
                  </a:moveTo>
                  <a:lnTo>
                    <a:pt x="825817" y="269983"/>
                  </a:lnTo>
                  <a:cubicBezTo>
                    <a:pt x="834474" y="269456"/>
                    <a:pt x="843009" y="272211"/>
                    <a:pt x="849725" y="277698"/>
                  </a:cubicBezTo>
                  <a:cubicBezTo>
                    <a:pt x="855713" y="283432"/>
                    <a:pt x="858852" y="291524"/>
                    <a:pt x="858298" y="299796"/>
                  </a:cubicBezTo>
                  <a:cubicBezTo>
                    <a:pt x="858495" y="305819"/>
                    <a:pt x="856869" y="311762"/>
                    <a:pt x="853630" y="316846"/>
                  </a:cubicBezTo>
                  <a:cubicBezTo>
                    <a:pt x="850473" y="321602"/>
                    <a:pt x="845862" y="325210"/>
                    <a:pt x="840486" y="327133"/>
                  </a:cubicBezTo>
                  <a:lnTo>
                    <a:pt x="857631" y="360089"/>
                  </a:lnTo>
                  <a:lnTo>
                    <a:pt x="837534" y="360089"/>
                  </a:lnTo>
                  <a:lnTo>
                    <a:pt x="821722" y="329514"/>
                  </a:lnTo>
                  <a:lnTo>
                    <a:pt x="806387" y="329514"/>
                  </a:lnTo>
                  <a:lnTo>
                    <a:pt x="806387" y="360089"/>
                  </a:lnTo>
                  <a:lnTo>
                    <a:pt x="786765" y="360089"/>
                  </a:lnTo>
                  <a:lnTo>
                    <a:pt x="786765" y="269983"/>
                  </a:lnTo>
                  <a:close/>
                  <a:moveTo>
                    <a:pt x="822293" y="313131"/>
                  </a:moveTo>
                  <a:cubicBezTo>
                    <a:pt x="826465" y="313374"/>
                    <a:pt x="830605" y="312272"/>
                    <a:pt x="834104" y="309987"/>
                  </a:cubicBezTo>
                  <a:cubicBezTo>
                    <a:pt x="837141" y="307510"/>
                    <a:pt x="838777" y="303705"/>
                    <a:pt x="838485" y="299796"/>
                  </a:cubicBezTo>
                  <a:cubicBezTo>
                    <a:pt x="838916" y="295831"/>
                    <a:pt x="837301" y="291919"/>
                    <a:pt x="834199" y="289413"/>
                  </a:cubicBezTo>
                  <a:cubicBezTo>
                    <a:pt x="830639" y="287197"/>
                    <a:pt x="826481" y="286132"/>
                    <a:pt x="822293" y="286365"/>
                  </a:cubicBezTo>
                  <a:lnTo>
                    <a:pt x="806387" y="286365"/>
                  </a:lnTo>
                  <a:lnTo>
                    <a:pt x="806387" y="313131"/>
                  </a:lnTo>
                  <a:close/>
                  <a:moveTo>
                    <a:pt x="869252" y="269983"/>
                  </a:moveTo>
                  <a:lnTo>
                    <a:pt x="888302" y="269983"/>
                  </a:lnTo>
                  <a:lnTo>
                    <a:pt x="888302" y="343706"/>
                  </a:lnTo>
                  <a:lnTo>
                    <a:pt x="929544" y="343706"/>
                  </a:lnTo>
                  <a:lnTo>
                    <a:pt x="929544" y="360089"/>
                  </a:lnTo>
                  <a:lnTo>
                    <a:pt x="868775" y="360089"/>
                  </a:lnTo>
                  <a:close/>
                  <a:moveTo>
                    <a:pt x="938403" y="269983"/>
                  </a:moveTo>
                  <a:lnTo>
                    <a:pt x="958024" y="269983"/>
                  </a:lnTo>
                  <a:lnTo>
                    <a:pt x="958024" y="360089"/>
                  </a:lnTo>
                  <a:lnTo>
                    <a:pt x="938308" y="360089"/>
                  </a:lnTo>
                  <a:close/>
                  <a:moveTo>
                    <a:pt x="1017651" y="361994"/>
                  </a:moveTo>
                  <a:cubicBezTo>
                    <a:pt x="1008806" y="362168"/>
                    <a:pt x="1000049" y="360207"/>
                    <a:pt x="992123" y="356279"/>
                  </a:cubicBezTo>
                  <a:cubicBezTo>
                    <a:pt x="984950" y="352626"/>
                    <a:pt x="978994" y="346967"/>
                    <a:pt x="974978" y="339991"/>
                  </a:cubicBezTo>
                  <a:cubicBezTo>
                    <a:pt x="966974" y="324351"/>
                    <a:pt x="966974" y="305816"/>
                    <a:pt x="974978" y="290176"/>
                  </a:cubicBezTo>
                  <a:cubicBezTo>
                    <a:pt x="978991" y="283174"/>
                    <a:pt x="984947" y="277485"/>
                    <a:pt x="992123" y="273793"/>
                  </a:cubicBezTo>
                  <a:cubicBezTo>
                    <a:pt x="1000049" y="269864"/>
                    <a:pt x="1008806" y="267904"/>
                    <a:pt x="1017651" y="268078"/>
                  </a:cubicBezTo>
                  <a:cubicBezTo>
                    <a:pt x="1023491" y="267994"/>
                    <a:pt x="1029319" y="268666"/>
                    <a:pt x="1034986" y="270078"/>
                  </a:cubicBezTo>
                  <a:cubicBezTo>
                    <a:pt x="1039916" y="271365"/>
                    <a:pt x="1044589" y="273492"/>
                    <a:pt x="1048797" y="276364"/>
                  </a:cubicBezTo>
                  <a:lnTo>
                    <a:pt x="1048798" y="295414"/>
                  </a:lnTo>
                  <a:cubicBezTo>
                    <a:pt x="1045025" y="292296"/>
                    <a:pt x="1040646" y="289993"/>
                    <a:pt x="1035939" y="288652"/>
                  </a:cubicBezTo>
                  <a:cubicBezTo>
                    <a:pt x="1030542" y="287169"/>
                    <a:pt x="1024962" y="286463"/>
                    <a:pt x="1019366" y="286556"/>
                  </a:cubicBezTo>
                  <a:cubicBezTo>
                    <a:pt x="1013980" y="286444"/>
                    <a:pt x="1008649" y="287654"/>
                    <a:pt x="1003840" y="290080"/>
                  </a:cubicBezTo>
                  <a:cubicBezTo>
                    <a:pt x="999304" y="292337"/>
                    <a:pt x="995504" y="295839"/>
                    <a:pt x="992886" y="300177"/>
                  </a:cubicBezTo>
                  <a:cubicBezTo>
                    <a:pt x="990134" y="304809"/>
                    <a:pt x="988747" y="310125"/>
                    <a:pt x="988885" y="315512"/>
                  </a:cubicBezTo>
                  <a:cubicBezTo>
                    <a:pt x="988766" y="320921"/>
                    <a:pt x="990047" y="326268"/>
                    <a:pt x="992600" y="331038"/>
                  </a:cubicBezTo>
                  <a:cubicBezTo>
                    <a:pt x="994994" y="335374"/>
                    <a:pt x="998603" y="338916"/>
                    <a:pt x="1002982" y="341230"/>
                  </a:cubicBezTo>
                  <a:cubicBezTo>
                    <a:pt x="1007730" y="343738"/>
                    <a:pt x="1013044" y="344985"/>
                    <a:pt x="1018412" y="344849"/>
                  </a:cubicBezTo>
                  <a:cubicBezTo>
                    <a:pt x="1023193" y="344948"/>
                    <a:pt x="1027938" y="344006"/>
                    <a:pt x="1032318" y="342087"/>
                  </a:cubicBezTo>
                  <a:lnTo>
                    <a:pt x="1032320" y="324275"/>
                  </a:lnTo>
                  <a:lnTo>
                    <a:pt x="1017746" y="324275"/>
                  </a:lnTo>
                  <a:lnTo>
                    <a:pt x="1017746" y="309797"/>
                  </a:lnTo>
                  <a:lnTo>
                    <a:pt x="1051274" y="309797"/>
                  </a:lnTo>
                  <a:lnTo>
                    <a:pt x="1051274" y="353231"/>
                  </a:lnTo>
                  <a:cubicBezTo>
                    <a:pt x="1041311" y="359474"/>
                    <a:pt x="1029681" y="362531"/>
                    <a:pt x="1017937" y="361994"/>
                  </a:cubicBezTo>
                  <a:close/>
                  <a:moveTo>
                    <a:pt x="1062228" y="269983"/>
                  </a:moveTo>
                  <a:lnTo>
                    <a:pt x="1081849" y="269983"/>
                  </a:lnTo>
                  <a:lnTo>
                    <a:pt x="1081849" y="360089"/>
                  </a:lnTo>
                  <a:lnTo>
                    <a:pt x="1062133" y="360089"/>
                  </a:lnTo>
                  <a:close/>
                  <a:moveTo>
                    <a:pt x="177069" y="268078"/>
                  </a:moveTo>
                  <a:lnTo>
                    <a:pt x="196119" y="268078"/>
                  </a:lnTo>
                  <a:lnTo>
                    <a:pt x="185833" y="293605"/>
                  </a:lnTo>
                  <a:lnTo>
                    <a:pt x="169164" y="293605"/>
                  </a:lnTo>
                  <a:close/>
                </a:path>
              </a:pathLst>
            </a:custGeom>
            <a:solidFill>
              <a:srgbClr val="FFFFFF"/>
            </a:solidFill>
            <a:ln w="9525" cap="flat">
              <a:noFill/>
              <a:prstDash val="solid"/>
              <a:miter/>
            </a:ln>
          </p:spPr>
          <p:txBody>
            <a:bodyPr rtlCol="0" anchor="ctr"/>
            <a:lstStyle/>
            <a:p>
              <a:endParaRPr lang="ru-RU" sz="1092"/>
            </a:p>
          </p:txBody>
        </p:sp>
        <p:sp>
          <p:nvSpPr>
            <p:cNvPr id="61" name="Полилиния: фигура 60">
              <a:extLst>
                <a:ext uri="{FF2B5EF4-FFF2-40B4-BE49-F238E27FC236}">
                  <a16:creationId xmlns="" xmlns:a16="http://schemas.microsoft.com/office/drawing/2014/main" id="{1F231868-F26E-410A-A35E-015319E162DC}"/>
                </a:ext>
              </a:extLst>
            </p:cNvPr>
            <p:cNvSpPr/>
            <p:nvPr/>
          </p:nvSpPr>
          <p:spPr>
            <a:xfrm>
              <a:off x="17975998" y="126699"/>
              <a:ext cx="31413" cy="565428"/>
            </a:xfrm>
            <a:custGeom>
              <a:avLst/>
              <a:gdLst>
                <a:gd name="connsiteX0" fmla="*/ 14288 w 28575"/>
                <a:gd name="connsiteY0" fmla="*/ 14288 h 514350"/>
                <a:gd name="connsiteX1" fmla="*/ 14288 w 28575"/>
                <a:gd name="connsiteY1" fmla="*/ 505968 h 514350"/>
              </a:gdLst>
              <a:ahLst/>
              <a:cxnLst>
                <a:cxn ang="0">
                  <a:pos x="connsiteX0" y="connsiteY0"/>
                </a:cxn>
                <a:cxn ang="0">
                  <a:pos x="connsiteX1" y="connsiteY1"/>
                </a:cxn>
              </a:cxnLst>
              <a:rect l="l" t="t" r="r" b="b"/>
              <a:pathLst>
                <a:path w="28575" h="514350">
                  <a:moveTo>
                    <a:pt x="14288" y="14288"/>
                  </a:moveTo>
                  <a:lnTo>
                    <a:pt x="14288" y="505968"/>
                  </a:lnTo>
                </a:path>
              </a:pathLst>
            </a:custGeom>
            <a:ln w="19050" cap="flat">
              <a:solidFill>
                <a:srgbClr val="FFFFFF"/>
              </a:solidFill>
              <a:prstDash val="solid"/>
              <a:miter/>
            </a:ln>
          </p:spPr>
          <p:txBody>
            <a:bodyPr rtlCol="0" anchor="ctr"/>
            <a:lstStyle/>
            <a:p>
              <a:endParaRPr lang="ru-RU" sz="1092"/>
            </a:p>
          </p:txBody>
        </p:sp>
      </p:grpSp>
    </p:spTree>
    <p:extLst>
      <p:ext uri="{BB962C8B-B14F-4D97-AF65-F5344CB8AC3E}">
        <p14:creationId xmlns:p14="http://schemas.microsoft.com/office/powerpoint/2010/main" val="675254961"/>
      </p:ext>
    </p:extLst>
  </p:cSld>
  <p:clrMapOvr>
    <a:masterClrMapping/>
  </p:clrMapOvr>
  <p:transition spd="med">
    <p:fade/>
  </p:transition>
</p:sld>
</file>

<file path=ppt/theme/theme1.xml><?xml version="1.0" encoding="utf-8"?>
<a:theme xmlns:a="http://schemas.openxmlformats.org/drawingml/2006/main" name="Сектор">
  <a:themeElements>
    <a:clrScheme name="Сектор">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Сектор">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1248</TotalTime>
  <Words>751</Words>
  <Application>Microsoft Office PowerPoint</Application>
  <PresentationFormat>Широкоэкранный</PresentationFormat>
  <Paragraphs>89</Paragraphs>
  <Slides>36</Slides>
  <Notes>4</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1</vt:i4>
      </vt:variant>
      <vt:variant>
        <vt:lpstr>Заголовки слайдов</vt:lpstr>
      </vt:variant>
      <vt:variant>
        <vt:i4>36</vt:i4>
      </vt:variant>
    </vt:vector>
  </HeadingPairs>
  <TitlesOfParts>
    <vt:vector size="47" baseType="lpstr">
      <vt:lpstr>Arial</vt:lpstr>
      <vt:lpstr>Bahnschrift</vt:lpstr>
      <vt:lpstr>Calibri</vt:lpstr>
      <vt:lpstr>Century Gothic</vt:lpstr>
      <vt:lpstr>Dubai</vt:lpstr>
      <vt:lpstr>HY중고딕</vt:lpstr>
      <vt:lpstr>Nunito Light</vt:lpstr>
      <vt:lpstr>Poppins</vt:lpstr>
      <vt:lpstr>Tahoma</vt:lpstr>
      <vt:lpstr>Wingdings 3</vt:lpstr>
      <vt:lpstr>Сектор</vt:lpstr>
      <vt:lpstr>Презентация PowerPoint</vt:lpstr>
      <vt:lpstr>REJA</vt:lpstr>
      <vt:lpstr>Ta‘limdagi islohatlardan so‘ng Milliy O’quv Dasturimizni Xalqaro dastur bilan qiyoslanganda dasturda ancha siljish borligini ko‘rishimiz mumkin. Eski dasturlardagi darsliklarni misol tariqasida oladigan bo‘lsak, avvalgi darsliklar qiyin akademik tilda yozilgan bo‘lib bu o‘quvchilarni fandan bezdirish va ularni tushunmaslikka olib kelar edi. Lekin bugungi kunda ta’lim butun dunyo o‘rganish natijalariga asoslangan.</vt:lpstr>
      <vt:lpstr>Muammolarni bartaraf etish yuzasidan so‘ngi yillarda barcha dastur va darsliklarga o‘zgartirish kiritildi. Bunday darliklardan biri boshlang’ich sinflar uchun “Ona tili va o’qish savodxonligi” darsligidir. O’qish savodxonligi nafaqat ta’lim tizimida, balki boshqa sohalarda ham yutuqlarga erishish uchun asos hisoblanadi.4  Eng asosan Xalqaro dasturlar PISA, PIRLS. TIMSS, TAILS kabi tadqiqotlar talabiga javob beradigan va ular asosiga qurilgan dastur va darsliklar yaratildi.      </vt:lpstr>
      <vt:lpstr>Презентация PowerPoint</vt:lpstr>
      <vt:lpstr>Презентация PowerPoint</vt:lpstr>
      <vt:lpstr>NIMAGA ODAM SOVUQDA TITRAYDI?</vt:lpstr>
      <vt:lpstr>Презентация PowerPoint</vt:lpstr>
      <vt:lpstr>Презентация PowerPoint</vt:lpstr>
      <vt:lpstr>Презентация PowerPoint</vt:lpstr>
      <vt:lpstr>Презентация PowerPoint</vt:lpstr>
      <vt:lpstr>Презентация PowerPoint</vt:lpstr>
      <vt:lpstr>MAKTAB-CHI, MAKTAB QANDAY “MAHSULOT” YETISHTIRIB CHIQARADI? SIZ UNING QANDAY BOʻLISHINI ISTAYSIZ?</vt:lpstr>
      <vt:lpstr>Презентация PowerPoint</vt:lpstr>
      <vt:lpstr>Презентация PowerPoint</vt:lpstr>
      <vt:lpstr>Презентация PowerPoint</vt:lpstr>
      <vt:lpstr>Презентация PowerPoint</vt:lpstr>
      <vt:lpstr> </vt:lpstr>
      <vt:lpstr>Презентация PowerPoint</vt:lpstr>
      <vt:lpstr>Презентация PowerPoint</vt:lpstr>
      <vt:lpstr>Презентация PowerPoint</vt:lpstr>
      <vt:lpstr>Презентация PowerPoint</vt:lpstr>
      <vt:lpstr>Презентация PowerPoint</vt:lpstr>
      <vt:lpstr>Nima uchun bunday holat yuzaga keldi?</vt:lpstr>
      <vt:lpstr>Ona tili darsligidagi yangiliklar </vt:lpstr>
      <vt:lpstr>Rebusli topshiriqlar</vt:lpstr>
      <vt:lpstr>Nazorat ishlari va xatolar ustida ishlash</vt:lpstr>
      <vt:lpstr>Презентация PowerPoint</vt:lpstr>
      <vt:lpstr>Darslikdagi yangi qahramonlar</vt:lpstr>
      <vt:lpstr>Презентация PowerPoint</vt:lpstr>
      <vt:lpstr>Tanqidiy fikrlashni oshiruvchi mashqlar</vt:lpstr>
      <vt:lpstr>Kreativ topshiriqlar</vt:lpstr>
      <vt:lpstr>Matematika </vt:lpstr>
      <vt:lpstr>Metodika</vt:lpstr>
      <vt:lpstr>Alifbe darsliklari</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17052024i9</cp:lastModifiedBy>
  <cp:revision>94</cp:revision>
  <dcterms:created xsi:type="dcterms:W3CDTF">2024-08-04T03:50:38Z</dcterms:created>
  <dcterms:modified xsi:type="dcterms:W3CDTF">2026-02-04T08:11:01Z</dcterms:modified>
</cp:coreProperties>
</file>