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28"/>
  </p:handoutMasterIdLst>
  <p:sldIdLst>
    <p:sldId id="403" r:id="rId3"/>
    <p:sldId id="549" r:id="rId4"/>
    <p:sldId id="550" r:id="rId5"/>
    <p:sldId id="423" r:id="rId6"/>
    <p:sldId id="551" r:id="rId7"/>
    <p:sldId id="552" r:id="rId8"/>
    <p:sldId id="553" r:id="rId9"/>
    <p:sldId id="554" r:id="rId10"/>
    <p:sldId id="555" r:id="rId11"/>
    <p:sldId id="556" r:id="rId12"/>
    <p:sldId id="566" r:id="rId14"/>
    <p:sldId id="567" r:id="rId15"/>
    <p:sldId id="568" r:id="rId16"/>
    <p:sldId id="569" r:id="rId17"/>
    <p:sldId id="557" r:id="rId18"/>
    <p:sldId id="558" r:id="rId19"/>
    <p:sldId id="559" r:id="rId20"/>
    <p:sldId id="560" r:id="rId21"/>
    <p:sldId id="561" r:id="rId22"/>
    <p:sldId id="562" r:id="rId23"/>
    <p:sldId id="563" r:id="rId24"/>
    <p:sldId id="564" r:id="rId25"/>
    <p:sldId id="565" r:id="rId26"/>
    <p:sldId id="436" r:id="rId27"/>
  </p:sldIdLst>
  <p:sldSz cx="12192000" cy="6858000"/>
  <p:notesSz cx="9869805" cy="673608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930" lvl="1" indent="127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3130" lvl="2" indent="127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0330" lvl="3" indent="127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7530" lvl="4" indent="127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127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127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127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127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8" userDrawn="1">
          <p15:clr>
            <a:srgbClr val="A4A3A4"/>
          </p15:clr>
        </p15:guide>
        <p15:guide id="2" pos="38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6600CC"/>
    <a:srgbClr val="C5F0FF"/>
    <a:srgbClr val="0000CC"/>
    <a:srgbClr val="79DCFF"/>
    <a:srgbClr val="38FE2E"/>
    <a:srgbClr val="0000FF"/>
    <a:srgbClr val="FF99CC"/>
    <a:srgbClr val="F35D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191"/>
    <p:restoredTop sz="92832"/>
  </p:normalViewPr>
  <p:slideViewPr>
    <p:cSldViewPr showGuides="1">
      <p:cViewPr>
        <p:scale>
          <a:sx n="66" d="100"/>
          <a:sy n="66" d="100"/>
        </p:scale>
        <p:origin x="-726" y="-150"/>
      </p:cViewPr>
      <p:guideLst>
        <p:guide orient="horz" pos="2128"/>
        <p:guide pos="38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36" d="100"/>
        <a:sy n="3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313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89588" y="0"/>
            <a:ext cx="4278313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5AD3762-2A8A-4FD4-AF21-6A4ED551D170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397625"/>
            <a:ext cx="4278313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89588" y="6397625"/>
            <a:ext cx="4278313" cy="3365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>
              <a:buNone/>
            </a:pPr>
            <a:fld id="{9A0DB2DC-4C9A-4742-B13C-FB6460FD3503}" type="slidenum">
              <a:rPr lang="ru-RU" altLang="ru-RU" sz="1200" dirty="0"/>
            </a:fld>
            <a:endParaRPr lang="ru-RU" altLang="ru-RU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313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89588" y="0"/>
            <a:ext cx="4278313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026F90F-437B-4E91-8A6B-675CD9593A8B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87638" y="504825"/>
            <a:ext cx="4494213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5838" y="3198813"/>
            <a:ext cx="7897813" cy="3032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593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313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Третий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033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Четвертый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753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Пятый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8313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89588" y="6397625"/>
            <a:ext cx="4278313" cy="3365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ru-RU" altLang="ru-RU" sz="1200" dirty="0">
                <a:latin typeface="Calibri" panose="020F0502020204030204" pitchFamily="34" charset="0"/>
              </a:rPr>
            </a:fld>
            <a:endParaRPr lang="ru-RU" altLang="ru-RU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687638" y="504825"/>
            <a:ext cx="4494212" cy="2527300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xfrm>
            <a:off x="985838" y="3198813"/>
            <a:ext cx="7897812" cy="3032125"/>
          </a:xfrm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r>
              <a:rPr lang="en-US" altLang="x-none" dirty="0"/>
              <a:t>© Copyright </a:t>
            </a:r>
            <a:r>
              <a:rPr lang="en-US" altLang="x-none" b="1" dirty="0"/>
              <a:t>PresentationGo.com</a:t>
            </a:r>
            <a:r>
              <a:rPr lang="en-US" altLang="x-none" dirty="0"/>
              <a:t> – The free PowerPoint template library</a:t>
            </a:r>
            <a:endParaRPr lang="en-US" altLang="x-none" dirty="0"/>
          </a:p>
        </p:txBody>
      </p:sp>
      <p:sp>
        <p:nvSpPr>
          <p:cNvPr id="32772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5589588" y="6397625"/>
            <a:ext cx="4278312" cy="33655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n-US" altLang="x-none" sz="1200" dirty="0">
                <a:latin typeface="Calibri" panose="020F0502020204030204" pitchFamily="34" charset="0"/>
              </a:rPr>
            </a:fld>
            <a:endParaRPr lang="en-US" altLang="x-none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4" name="Google Shape;3416;g98099b62ae_0_232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94412" y="0"/>
              </a:cxn>
              <a:cxn ang="0">
                <a:pos x="6094412" y="3429000"/>
              </a:cxn>
              <a:cxn ang="0">
                <a:pos x="0" y="3429000"/>
              </a:cxn>
              <a:cxn ang="0">
                <a:pos x="0" y="0"/>
              </a:cxn>
            </a:cxnLst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000000">
                <a:alpha val="100000"/>
              </a:srgbClr>
            </a:solidFill>
          </a:ln>
        </p:spPr>
      </p:sp>
      <p:sp>
        <p:nvSpPr>
          <p:cNvPr id="33795" name="Google Shape;3417;g98099b62ae_0_232:notes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7988" cy="4114800"/>
          </a:xfrm>
          <a:noFill/>
          <a:ln>
            <a:noFill/>
          </a:ln>
        </p:spPr>
        <p:txBody>
          <a:bodyPr wrap="square" lIns="91425" tIns="91425" rIns="91425" bIns="91425" anchor="t" anchorCtr="0"/>
          <a:p>
            <a:pPr lvl="0">
              <a:spcBef>
                <a:spcPct val="0"/>
              </a:spcBef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818" name="Google Shape;3373;g98099b62ae_0_229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94412" y="0"/>
              </a:cxn>
              <a:cxn ang="0">
                <a:pos x="6094412" y="3429000"/>
              </a:cxn>
              <a:cxn ang="0">
                <a:pos x="0" y="3429000"/>
              </a:cxn>
              <a:cxn ang="0">
                <a:pos x="0" y="0"/>
              </a:cxn>
            </a:cxnLst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000000">
                <a:alpha val="100000"/>
              </a:srgbClr>
            </a:solidFill>
          </a:ln>
        </p:spPr>
      </p:sp>
      <p:sp>
        <p:nvSpPr>
          <p:cNvPr id="34819" name="Google Shape;3374;g98099b62ae_0_229:notes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7988" cy="4114800"/>
          </a:xfrm>
          <a:noFill/>
          <a:ln>
            <a:noFill/>
          </a:ln>
        </p:spPr>
        <p:txBody>
          <a:bodyPr wrap="square" lIns="91425" tIns="91425" rIns="91425" bIns="91425" anchor="t" anchorCtr="0"/>
          <a:p>
            <a:pPr lvl="0">
              <a:spcBef>
                <a:spcPct val="0"/>
              </a:spcBef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2" name="Google Shape;2586;g92a1ad2113_0_589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94412" y="0"/>
              </a:cxn>
              <a:cxn ang="0">
                <a:pos x="6094412" y="3429000"/>
              </a:cxn>
              <a:cxn ang="0">
                <a:pos x="0" y="3429000"/>
              </a:cxn>
              <a:cxn ang="0">
                <a:pos x="0" y="0"/>
              </a:cxn>
            </a:cxnLst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000000">
                <a:alpha val="100000"/>
              </a:srgbClr>
            </a:solidFill>
          </a:ln>
        </p:spPr>
      </p:sp>
      <p:sp>
        <p:nvSpPr>
          <p:cNvPr id="35843" name="Google Shape;2587;g92a1ad2113_0_589:notes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7988" cy="4114800"/>
          </a:xfrm>
          <a:noFill/>
          <a:ln>
            <a:noFill/>
          </a:ln>
        </p:spPr>
        <p:txBody>
          <a:bodyPr wrap="square" lIns="91425" tIns="91425" rIns="91425" bIns="91425" anchor="t" anchorCtr="0"/>
          <a:p>
            <a:pPr lvl="0">
              <a:spcBef>
                <a:spcPct val="0"/>
              </a:spcBef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6866" name="Google Shape;2730;g92a1ad2113_0_592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94412" y="0"/>
              </a:cxn>
              <a:cxn ang="0">
                <a:pos x="6094412" y="3429000"/>
              </a:cxn>
              <a:cxn ang="0">
                <a:pos x="0" y="3429000"/>
              </a:cxn>
              <a:cxn ang="0">
                <a:pos x="0" y="0"/>
              </a:cxn>
            </a:cxnLst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000000">
                <a:alpha val="100000"/>
              </a:srgbClr>
            </a:solidFill>
          </a:ln>
        </p:spPr>
      </p:sp>
      <p:sp>
        <p:nvSpPr>
          <p:cNvPr id="36867" name="Google Shape;2731;g92a1ad2113_0_592:notes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7988" cy="4114800"/>
          </a:xfrm>
          <a:noFill/>
          <a:ln>
            <a:noFill/>
          </a:ln>
        </p:spPr>
        <p:txBody>
          <a:bodyPr wrap="square" lIns="91425" tIns="91425" rIns="91425" bIns="91425" anchor="t" anchorCtr="0"/>
          <a:p>
            <a:pPr lvl="0">
              <a:spcBef>
                <a:spcPct val="0"/>
              </a:spcBef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90" name="Google Shape;1135;g9665dc4369_3_714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94412" y="0"/>
              </a:cxn>
              <a:cxn ang="0">
                <a:pos x="6094412" y="3429000"/>
              </a:cxn>
              <a:cxn ang="0">
                <a:pos x="0" y="3429000"/>
              </a:cxn>
              <a:cxn ang="0">
                <a:pos x="0" y="0"/>
              </a:cxn>
            </a:cxnLst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000000">
                <a:alpha val="100000"/>
              </a:srgbClr>
            </a:solidFill>
          </a:ln>
        </p:spPr>
      </p:sp>
      <p:sp>
        <p:nvSpPr>
          <p:cNvPr id="37891" name="Google Shape;1136;g9665dc4369_3_714:notes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7988" cy="4114800"/>
          </a:xfrm>
          <a:noFill/>
          <a:ln>
            <a:noFill/>
          </a:ln>
        </p:spPr>
        <p:txBody>
          <a:bodyPr wrap="square" lIns="91425" tIns="91425" rIns="91425" bIns="91425" anchor="t" anchorCtr="0"/>
          <a:p>
            <a:pPr lvl="0">
              <a:spcBef>
                <a:spcPct val="0"/>
              </a:spcBef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8914" name="Google Shape;315;g980b7881fd_3_2737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094412" y="0"/>
              </a:cxn>
              <a:cxn ang="0">
                <a:pos x="6094412" y="3429000"/>
              </a:cxn>
              <a:cxn ang="0">
                <a:pos x="0" y="3429000"/>
              </a:cxn>
              <a:cxn ang="0">
                <a:pos x="0" y="0"/>
              </a:cxn>
            </a:cxnLst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000000">
                <a:alpha val="100000"/>
              </a:srgbClr>
            </a:solidFill>
          </a:ln>
        </p:spPr>
      </p:sp>
      <p:sp>
        <p:nvSpPr>
          <p:cNvPr id="38915" name="Google Shape;316;g980b7881fd_3_2737:notes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7988" cy="4114800"/>
          </a:xfrm>
          <a:noFill/>
          <a:ln>
            <a:noFill/>
          </a:ln>
        </p:spPr>
        <p:txBody>
          <a:bodyPr wrap="square" lIns="91425" tIns="91425" rIns="91425" bIns="91425" anchor="t" anchorCtr="0"/>
          <a:p>
            <a:pPr lvl="0">
              <a:spcBef>
                <a:spcPct val="0"/>
              </a:spcBef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19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4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9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vert="horz" wrap="square" lIns="91432" tIns="45718" rIns="91432" bIns="45718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9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313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7057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ABCB6"/>
          </a:solidFill>
          <a:ln w="9525">
            <a:noFill/>
          </a:ln>
        </p:spPr>
        <p:txBody>
          <a:bodyPr lIns="91432" tIns="45718" rIns="91432" bIns="45718"/>
          <a:p>
            <a:pPr lvl="0" eaLnBrk="0" hangingPunct="0"/>
            <a:endParaRPr lang="ru-RU" altLang="en-US" sz="100" dirty="0">
              <a:latin typeface="Arial" panose="020B0604020202020204" pitchFamily="34" charset="0"/>
            </a:endParaRPr>
          </a:p>
        </p:txBody>
      </p:sp>
      <p:sp>
        <p:nvSpPr>
          <p:cNvPr id="2051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8F0"/>
          </a:solidFill>
          <a:ln w="9525">
            <a:noFill/>
          </a:ln>
        </p:spPr>
        <p:txBody>
          <a:bodyPr lIns="91432" tIns="45718" rIns="91432" bIns="45718"/>
          <a:p>
            <a:pPr lvl="0" eaLnBrk="0" hangingPunct="0"/>
            <a:endParaRPr lang="ru-RU" altLang="en-US" sz="100" dirty="0">
              <a:latin typeface="Arial" panose="020B0604020202020204" pitchFamily="34" charset="0"/>
            </a:endParaRPr>
          </a:p>
        </p:txBody>
      </p:sp>
      <p:pic>
        <p:nvPicPr>
          <p:cNvPr id="2052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750" y="6457950"/>
            <a:ext cx="1435100" cy="342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ABCB6"/>
          </a:solidFill>
          <a:ln w="9525">
            <a:noFill/>
          </a:ln>
        </p:spPr>
        <p:txBody>
          <a:bodyPr lIns="91432" tIns="45718" rIns="91432" bIns="45718"/>
          <a:p>
            <a:pPr lvl="0" eaLnBrk="0" hangingPunct="0"/>
            <a:endParaRPr lang="ru-RU" altLang="en-US" sz="100" dirty="0">
              <a:latin typeface="Arial" panose="020B0604020202020204" pitchFamily="34" charset="0"/>
            </a:endParaRPr>
          </a:p>
        </p:txBody>
      </p:sp>
      <p:sp>
        <p:nvSpPr>
          <p:cNvPr id="3075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8F0"/>
          </a:solidFill>
          <a:ln w="9525">
            <a:noFill/>
          </a:ln>
        </p:spPr>
        <p:txBody>
          <a:bodyPr lIns="91432" tIns="45718" rIns="91432" bIns="45718"/>
          <a:p>
            <a:pPr lvl="0" eaLnBrk="0" hangingPunct="0"/>
            <a:endParaRPr lang="ru-RU" altLang="en-US" sz="100" dirty="0">
              <a:latin typeface="Arial" panose="020B0604020202020204" pitchFamily="34" charset="0"/>
            </a:endParaRPr>
          </a:p>
        </p:txBody>
      </p:sp>
      <p:pic>
        <p:nvPicPr>
          <p:cNvPr id="3076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750" y="6457950"/>
            <a:ext cx="1435100" cy="342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ABCB6"/>
          </a:solidFill>
          <a:ln w="9525">
            <a:noFill/>
          </a:ln>
        </p:spPr>
        <p:txBody>
          <a:bodyPr lIns="91432" tIns="45718" rIns="91432" bIns="45718"/>
          <a:p>
            <a:pPr lvl="0" eaLnBrk="0" hangingPunct="0"/>
            <a:endParaRPr lang="ru-RU" altLang="en-US" sz="100" dirty="0">
              <a:latin typeface="Arial" panose="020B0604020202020204" pitchFamily="34" charset="0"/>
            </a:endParaRPr>
          </a:p>
        </p:txBody>
      </p:sp>
      <p:sp>
        <p:nvSpPr>
          <p:cNvPr id="4099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8F0"/>
          </a:solidFill>
          <a:ln w="9525">
            <a:noFill/>
          </a:ln>
        </p:spPr>
        <p:txBody>
          <a:bodyPr lIns="91432" tIns="45718" rIns="91432" bIns="45718"/>
          <a:p>
            <a:pPr lvl="0" eaLnBrk="0" hangingPunct="0"/>
            <a:endParaRPr lang="ru-RU" altLang="en-US" sz="100" dirty="0">
              <a:latin typeface="Arial" panose="020B0604020202020204" pitchFamily="34" charset="0"/>
            </a:endParaRPr>
          </a:p>
        </p:txBody>
      </p:sp>
      <p:pic>
        <p:nvPicPr>
          <p:cNvPr id="4100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750" y="6457950"/>
            <a:ext cx="1435100" cy="342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192000" cy="9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700" y="6772275"/>
            <a:ext cx="12192000" cy="984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599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16" name="Текст 18"/>
          <p:cNvSpPr>
            <a:spLocks noGrp="1"/>
          </p:cNvSpPr>
          <p:nvPr>
            <p:ph type="body" sz="quarter" idx="14"/>
          </p:nvPr>
        </p:nvSpPr>
        <p:spPr>
          <a:xfrm>
            <a:off x="838201" y="2033588"/>
            <a:ext cx="10444163" cy="4049712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0" y="49500"/>
            <a:ext cx="2844750" cy="274500"/>
            <a:chOff x="5228062" y="49500"/>
            <a:chExt cx="2844750" cy="274500"/>
          </a:xfrm>
          <a:solidFill>
            <a:schemeClr val="tx2"/>
          </a:solidFill>
        </p:grpSpPr>
        <p:sp>
          <p:nvSpPr>
            <p:cNvPr id="10" name="Прямоугольник 9"/>
            <p:cNvSpPr/>
            <p:nvPr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Блок-схема: объединение 10"/>
            <p:cNvSpPr/>
            <p:nvPr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9382650" y="6596925"/>
            <a:ext cx="2844750" cy="274500"/>
            <a:chOff x="9347250" y="6571200"/>
            <a:chExt cx="2844750" cy="274500"/>
          </a:xfrm>
          <a:solidFill>
            <a:schemeClr val="tx2"/>
          </a:solidFill>
        </p:grpSpPr>
        <p:sp>
          <p:nvSpPr>
            <p:cNvPr id="13" name="Прямоугольник 12"/>
            <p:cNvSpPr/>
            <p:nvPr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Блок-схема: объединение 13"/>
            <p:cNvSpPr/>
            <p:nvPr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Замещающая дата 2"/>
          <p:cNvSpPr>
            <a:spLocks noGrp="1"/>
          </p:cNvSpPr>
          <p:nvPr>
            <p:ph type="dt" sz="half" idx="15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6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7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6"/>
          <p:cNvSpPr/>
          <p:nvPr/>
        </p:nvSpPr>
        <p:spPr>
          <a:xfrm>
            <a:off x="0" y="0"/>
            <a:ext cx="12192000" cy="9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6759575"/>
            <a:ext cx="12192000" cy="9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435133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grpSp>
        <p:nvGrpSpPr>
          <p:cNvPr id="9" name="Группа 8"/>
          <p:cNvGrpSpPr/>
          <p:nvPr/>
        </p:nvGrpSpPr>
        <p:grpSpPr>
          <a:xfrm>
            <a:off x="9347250" y="37980"/>
            <a:ext cx="2844750" cy="286020"/>
            <a:chOff x="9347250" y="37980"/>
            <a:chExt cx="2844750" cy="286020"/>
          </a:xfrm>
          <a:solidFill>
            <a:schemeClr val="accent1"/>
          </a:solidFill>
        </p:grpSpPr>
        <p:sp>
          <p:nvSpPr>
            <p:cNvPr id="10" name="Прямоугольник 9"/>
            <p:cNvSpPr/>
            <p:nvPr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Блок-схема: объединение 10"/>
            <p:cNvSpPr/>
            <p:nvPr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-35250" y="6583500"/>
            <a:ext cx="2844750" cy="274500"/>
            <a:chOff x="-35250" y="6583500"/>
            <a:chExt cx="2844750" cy="274500"/>
          </a:xfrm>
          <a:solidFill>
            <a:schemeClr val="accent1"/>
          </a:solidFill>
        </p:grpSpPr>
        <p:sp>
          <p:nvSpPr>
            <p:cNvPr id="13" name="Прямоугольник 12"/>
            <p:cNvSpPr/>
            <p:nvPr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Блок-схема: объединение 13"/>
            <p:cNvSpPr/>
            <p:nvPr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Заголовок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lIns="91432" tIns="45718" rIns="91432" bIns="45718" anchor="ctr" anchorCtr="0"/>
          <a:p>
            <a:pPr lvl="0"/>
            <a:r>
              <a:rPr dirty="0"/>
              <a:t>Click to edit Master title style</a:t>
            </a:r>
            <a:endParaRPr dirty="0"/>
          </a:p>
        </p:txBody>
      </p:sp>
      <p:sp>
        <p:nvSpPr>
          <p:cNvPr id="1027" name="Замещающий текст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lIns="91432" tIns="45718" rIns="91432" bIns="45718"/>
          <a:p>
            <a:pPr lvl="0"/>
            <a:r>
              <a:rPr dirty="0"/>
              <a:t>Click to edit Master text styles</a:t>
            </a:r>
            <a:endParaRPr dirty="0"/>
          </a:p>
          <a:p>
            <a:pPr lvl="1"/>
            <a:r>
              <a:rPr dirty="0"/>
              <a:t>Second level</a:t>
            </a:r>
            <a:endParaRPr dirty="0"/>
          </a:p>
          <a:p>
            <a:pPr lvl="2"/>
            <a:r>
              <a:rPr dirty="0"/>
              <a:t>Third level</a:t>
            </a:r>
            <a:endParaRPr dirty="0"/>
          </a:p>
          <a:p>
            <a:pPr lvl="3"/>
            <a:r>
              <a:rPr dirty="0"/>
              <a:t>Fourth level</a:t>
            </a:r>
            <a:endParaRPr dirty="0"/>
          </a:p>
          <a:p>
            <a:pPr lvl="4"/>
            <a:r>
              <a:rPr dirty="0"/>
              <a:t>Fifth level</a:t>
            </a:r>
            <a:endParaRPr dirty="0"/>
          </a:p>
        </p:txBody>
      </p:sp>
      <p:sp>
        <p:nvSpPr>
          <p:cNvPr id="1028" name="Замещающая дата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lIns="91432" tIns="45718" rIns="91432" bIns="45718"/>
          <a:lstStyle>
            <a:lvl1pPr eaLnBrk="0" hangingPunct="0"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10FF3F5-779A-4292-8227-EF66E9573A3E}" type="datetime1"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fld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29" name="Замещающий нижний колонтитул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lIns="91432" tIns="45718" rIns="91432" bIns="45718"/>
          <a:lstStyle>
            <a:lvl1pPr algn="ctr" eaLnBrk="0" hangingPunct="0"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30" name="Замещающий номер слайда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lIns="91432" tIns="45718" rIns="91432" bIns="45718"/>
          <a:lstStyle>
            <a:lvl1pPr algn="r">
              <a:defRPr sz="1500"/>
            </a:lvl1pPr>
          </a:lstStyle>
          <a:p>
            <a:pPr lvl="0" eaLnBrk="0" hangingPunct="0">
              <a:buNone/>
            </a:pPr>
            <a:fld id="{9A0DB2DC-4C9A-4742-B13C-FB6460FD3503}" type="slidenum">
              <a:rPr lang="ru-RU" altLang="ru-RU" dirty="0">
                <a:latin typeface="Arial" panose="020B0604020202020204" pitchFamily="34" charset="0"/>
              </a:rPr>
            </a:fld>
            <a:endParaRPr lang="ru-RU" altLang="ru-RU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313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Arial" panose="020B0604020202020204" pitchFamily="34" charset="0"/>
        </a:defRPr>
      </a:lvl1pPr>
      <a:lvl2pPr algn="ctr" defTabSz="91313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defTabSz="91313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defTabSz="91313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defTabSz="91313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defTabSz="913130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defTabSz="913130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defTabSz="913130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defTabSz="913130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1630" indent="-341630" algn="l" defTabSz="913130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741680" lvl="1" indent="-284480" algn="l" defTabSz="913130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141730" lvl="2" indent="-227330" algn="l" defTabSz="913130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98930" lvl="3" indent="-227330" algn="l" defTabSz="913130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56130" lvl="4" indent="-227330" algn="l" defTabSz="913130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8365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5565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9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199765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6965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8.png"/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hyperlink" Target="https://cyberleninka.ru/article/n/mavzu-boshlang-ich-ta-limda-loyihaga-asoslangan-ta-limning-darslardagi-samaradorligi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hyperlink" Target="https://maktabgacha-va-maktab-talimi-jurnal.uz/index.php/jurnal/article/view/5057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075" y="117475"/>
            <a:ext cx="1498600" cy="585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-15875" y="0"/>
            <a:ext cx="12207875" cy="784225"/>
          </a:xfrm>
          <a:prstGeom prst="rect">
            <a:avLst/>
          </a:prstGeom>
          <a:solidFill>
            <a:srgbClr val="C5F0FF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6194" tIns="38098" rIns="76194" bIns="38098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III-BLOK.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FANNI O‘QITISHGA ZAMONAVIY YONDASHUVLAR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5275" y="4868863"/>
            <a:ext cx="11718925" cy="1081088"/>
          </a:xfrm>
          <a:prstGeom prst="roundRect">
            <a:avLst/>
          </a:prstGeom>
          <a:solidFill>
            <a:srgbClr val="C5F0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76194" tIns="38098" rIns="76194" bIns="38098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ru-R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Mavzu</a:t>
            </a: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Tarbiya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fanini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o‘qitishda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loyihaga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asoslangan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ta’lim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texnologiyalari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131" name="Picture 11" descr="Loyiha menejmenti. 3- dars. Loyiha strategiya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696" y="1597363"/>
            <a:ext cx="5238006" cy="294733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2" descr="Уй ва турар жой лойихалари, плани | Arxitektura, loyiha, plan - Прочие  услуги Андижан на Olx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5700" y="26988"/>
            <a:ext cx="9217025" cy="6524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" name="Google Shape;1592;p33"/>
          <p:cNvGrpSpPr/>
          <p:nvPr/>
        </p:nvGrpSpPr>
        <p:grpSpPr>
          <a:xfrm>
            <a:off x="4771797" y="5273073"/>
            <a:ext cx="1128557" cy="746115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2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/>
                <a:cs typeface="Times New Roman" panose="02020603050405020304" pitchFamily="18" charset="0"/>
                <a:sym typeface="Arial" panose="020B0604020202020204"/>
              </a:endParaRPr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2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/>
                <a:cs typeface="Times New Roman" panose="02020603050405020304" pitchFamily="18" charset="0"/>
                <a:sym typeface="Arial" panose="020B0604020202020204"/>
              </a:endParaRPr>
            </a:p>
          </p:txBody>
        </p:sp>
      </p:grpSp>
      <p:grpSp>
        <p:nvGrpSpPr>
          <p:cNvPr id="35" name="Google Shape;1600;p34"/>
          <p:cNvGrpSpPr/>
          <p:nvPr/>
        </p:nvGrpSpPr>
        <p:grpSpPr>
          <a:xfrm>
            <a:off x="3119811" y="3573649"/>
            <a:ext cx="1227859" cy="624677"/>
            <a:chOff x="5594095" y="1563619"/>
            <a:chExt cx="278163" cy="219366"/>
          </a:xfrm>
          <a:solidFill>
            <a:schemeClr val="bg1"/>
          </a:solidFill>
        </p:grpSpPr>
        <p:sp>
          <p:nvSpPr>
            <p:cNvPr id="36" name="Google Shape;1601;p34"/>
            <p:cNvSpPr/>
            <p:nvPr/>
          </p:nvSpPr>
          <p:spPr>
            <a:xfrm flipH="1">
              <a:off x="5594095" y="1563619"/>
              <a:ext cx="278163" cy="140284"/>
            </a:xfrm>
            <a:custGeom>
              <a:avLst/>
              <a:gdLst/>
              <a:ahLst/>
              <a:cxnLst/>
              <a:rect l="l" t="t" r="r" b="b"/>
              <a:pathLst>
                <a:path w="809" h="408" extrusionOk="0">
                  <a:moveTo>
                    <a:pt x="74" y="1"/>
                  </a:moveTo>
                  <a:cubicBezTo>
                    <a:pt x="50" y="1"/>
                    <a:pt x="30" y="11"/>
                    <a:pt x="20" y="25"/>
                  </a:cubicBezTo>
                  <a:cubicBezTo>
                    <a:pt x="6" y="40"/>
                    <a:pt x="1" y="60"/>
                    <a:pt x="1" y="84"/>
                  </a:cubicBezTo>
                  <a:cubicBezTo>
                    <a:pt x="1" y="104"/>
                    <a:pt x="11" y="123"/>
                    <a:pt x="25" y="143"/>
                  </a:cubicBezTo>
                  <a:cubicBezTo>
                    <a:pt x="40" y="167"/>
                    <a:pt x="60" y="187"/>
                    <a:pt x="79" y="197"/>
                  </a:cubicBezTo>
                  <a:cubicBezTo>
                    <a:pt x="89" y="207"/>
                    <a:pt x="118" y="226"/>
                    <a:pt x="172" y="261"/>
                  </a:cubicBezTo>
                  <a:cubicBezTo>
                    <a:pt x="221" y="295"/>
                    <a:pt x="260" y="324"/>
                    <a:pt x="290" y="344"/>
                  </a:cubicBezTo>
                  <a:cubicBezTo>
                    <a:pt x="290" y="344"/>
                    <a:pt x="299" y="349"/>
                    <a:pt x="309" y="358"/>
                  </a:cubicBezTo>
                  <a:cubicBezTo>
                    <a:pt x="319" y="363"/>
                    <a:pt x="324" y="368"/>
                    <a:pt x="334" y="373"/>
                  </a:cubicBezTo>
                  <a:cubicBezTo>
                    <a:pt x="339" y="378"/>
                    <a:pt x="348" y="383"/>
                    <a:pt x="358" y="388"/>
                  </a:cubicBezTo>
                  <a:cubicBezTo>
                    <a:pt x="363" y="393"/>
                    <a:pt x="373" y="398"/>
                    <a:pt x="383" y="403"/>
                  </a:cubicBezTo>
                  <a:cubicBezTo>
                    <a:pt x="388" y="403"/>
                    <a:pt x="397" y="407"/>
                    <a:pt x="402" y="407"/>
                  </a:cubicBezTo>
                  <a:lnTo>
                    <a:pt x="407" y="407"/>
                  </a:lnTo>
                  <a:cubicBezTo>
                    <a:pt x="412" y="407"/>
                    <a:pt x="422" y="403"/>
                    <a:pt x="427" y="403"/>
                  </a:cubicBezTo>
                  <a:cubicBezTo>
                    <a:pt x="437" y="398"/>
                    <a:pt x="446" y="393"/>
                    <a:pt x="451" y="388"/>
                  </a:cubicBezTo>
                  <a:cubicBezTo>
                    <a:pt x="461" y="383"/>
                    <a:pt x="471" y="378"/>
                    <a:pt x="476" y="373"/>
                  </a:cubicBezTo>
                  <a:cubicBezTo>
                    <a:pt x="486" y="368"/>
                    <a:pt x="490" y="363"/>
                    <a:pt x="500" y="358"/>
                  </a:cubicBezTo>
                  <a:cubicBezTo>
                    <a:pt x="510" y="349"/>
                    <a:pt x="520" y="344"/>
                    <a:pt x="520" y="344"/>
                  </a:cubicBezTo>
                  <a:cubicBezTo>
                    <a:pt x="549" y="324"/>
                    <a:pt x="618" y="275"/>
                    <a:pt x="730" y="197"/>
                  </a:cubicBezTo>
                  <a:cubicBezTo>
                    <a:pt x="755" y="182"/>
                    <a:pt x="770" y="163"/>
                    <a:pt x="784" y="143"/>
                  </a:cubicBezTo>
                  <a:cubicBezTo>
                    <a:pt x="799" y="118"/>
                    <a:pt x="809" y="99"/>
                    <a:pt x="809" y="74"/>
                  </a:cubicBezTo>
                  <a:cubicBezTo>
                    <a:pt x="809" y="55"/>
                    <a:pt x="804" y="35"/>
                    <a:pt x="789" y="21"/>
                  </a:cubicBezTo>
                  <a:cubicBezTo>
                    <a:pt x="775" y="11"/>
                    <a:pt x="755" y="1"/>
                    <a:pt x="735" y="1"/>
                  </a:cubicBez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2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/>
                <a:cs typeface="Times New Roman" panose="02020603050405020304" pitchFamily="18" charset="0"/>
                <a:sym typeface="Arial" panose="020B0604020202020204"/>
              </a:endParaRPr>
            </a:p>
          </p:txBody>
        </p:sp>
        <p:sp>
          <p:nvSpPr>
            <p:cNvPr id="37" name="Google Shape;1602;p34"/>
            <p:cNvSpPr/>
            <p:nvPr/>
          </p:nvSpPr>
          <p:spPr>
            <a:xfrm flipH="1">
              <a:off x="5594095" y="1634449"/>
              <a:ext cx="278163" cy="148536"/>
            </a:xfrm>
            <a:custGeom>
              <a:avLst/>
              <a:gdLst/>
              <a:ahLst/>
              <a:cxnLst/>
              <a:rect l="l" t="t" r="r" b="b"/>
              <a:pathLst>
                <a:path w="809" h="432" extrusionOk="0">
                  <a:moveTo>
                    <a:pt x="1" y="1"/>
                  </a:moveTo>
                  <a:lnTo>
                    <a:pt x="1" y="358"/>
                  </a:lnTo>
                  <a:cubicBezTo>
                    <a:pt x="1" y="378"/>
                    <a:pt x="6" y="397"/>
                    <a:pt x="20" y="407"/>
                  </a:cubicBezTo>
                  <a:cubicBezTo>
                    <a:pt x="35" y="422"/>
                    <a:pt x="55" y="432"/>
                    <a:pt x="74" y="432"/>
                  </a:cubicBezTo>
                  <a:lnTo>
                    <a:pt x="735" y="432"/>
                  </a:lnTo>
                  <a:cubicBezTo>
                    <a:pt x="755" y="432"/>
                    <a:pt x="775" y="422"/>
                    <a:pt x="789" y="407"/>
                  </a:cubicBezTo>
                  <a:cubicBezTo>
                    <a:pt x="804" y="397"/>
                    <a:pt x="809" y="378"/>
                    <a:pt x="809" y="358"/>
                  </a:cubicBezTo>
                  <a:lnTo>
                    <a:pt x="809" y="1"/>
                  </a:lnTo>
                  <a:cubicBezTo>
                    <a:pt x="794" y="15"/>
                    <a:pt x="779" y="30"/>
                    <a:pt x="765" y="40"/>
                  </a:cubicBezTo>
                  <a:cubicBezTo>
                    <a:pt x="667" y="108"/>
                    <a:pt x="588" y="157"/>
                    <a:pt x="539" y="197"/>
                  </a:cubicBezTo>
                  <a:cubicBezTo>
                    <a:pt x="520" y="206"/>
                    <a:pt x="510" y="216"/>
                    <a:pt x="495" y="226"/>
                  </a:cubicBezTo>
                  <a:cubicBezTo>
                    <a:pt x="486" y="231"/>
                    <a:pt x="471" y="241"/>
                    <a:pt x="456" y="246"/>
                  </a:cubicBezTo>
                  <a:cubicBezTo>
                    <a:pt x="437" y="255"/>
                    <a:pt x="422" y="255"/>
                    <a:pt x="407" y="255"/>
                  </a:cubicBezTo>
                  <a:lnTo>
                    <a:pt x="402" y="255"/>
                  </a:lnTo>
                  <a:cubicBezTo>
                    <a:pt x="388" y="255"/>
                    <a:pt x="373" y="255"/>
                    <a:pt x="353" y="246"/>
                  </a:cubicBezTo>
                  <a:cubicBezTo>
                    <a:pt x="339" y="241"/>
                    <a:pt x="324" y="231"/>
                    <a:pt x="314" y="226"/>
                  </a:cubicBezTo>
                  <a:cubicBezTo>
                    <a:pt x="299" y="216"/>
                    <a:pt x="290" y="206"/>
                    <a:pt x="270" y="197"/>
                  </a:cubicBezTo>
                  <a:cubicBezTo>
                    <a:pt x="231" y="167"/>
                    <a:pt x="157" y="113"/>
                    <a:pt x="45" y="40"/>
                  </a:cubicBezTo>
                  <a:cubicBezTo>
                    <a:pt x="30" y="30"/>
                    <a:pt x="15" y="15"/>
                    <a:pt x="1" y="1"/>
                  </a:cubicBez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2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/>
                <a:cs typeface="Times New Roman" panose="02020603050405020304" pitchFamily="18" charset="0"/>
                <a:sym typeface="Arial" panose="020B0604020202020204"/>
              </a:endParaRPr>
            </a:p>
          </p:txBody>
        </p:sp>
      </p:grpSp>
      <p:grpSp>
        <p:nvGrpSpPr>
          <p:cNvPr id="9220" name="Google Shape;118;p26"/>
          <p:cNvGrpSpPr/>
          <p:nvPr/>
        </p:nvGrpSpPr>
        <p:grpSpPr>
          <a:xfrm>
            <a:off x="1130300" y="1890713"/>
            <a:ext cx="8321675" cy="1357312"/>
            <a:chOff x="4329485" y="1582873"/>
            <a:chExt cx="3997017" cy="809676"/>
          </a:xfrm>
        </p:grpSpPr>
        <p:grpSp>
          <p:nvGrpSpPr>
            <p:cNvPr id="9241" name="Google Shape;119;p26"/>
            <p:cNvGrpSpPr/>
            <p:nvPr/>
          </p:nvGrpSpPr>
          <p:grpSpPr>
            <a:xfrm>
              <a:off x="4329485" y="1582873"/>
              <a:ext cx="3997017" cy="809676"/>
              <a:chOff x="4572000" y="1763225"/>
              <a:chExt cx="3997017" cy="809676"/>
            </a:xfrm>
          </p:grpSpPr>
          <p:sp>
            <p:nvSpPr>
              <p:cNvPr id="17" name="Google Shape;120;p26"/>
              <p:cNvSpPr/>
              <p:nvPr/>
            </p:nvSpPr>
            <p:spPr>
              <a:xfrm>
                <a:off x="5040174" y="1884440"/>
                <a:ext cx="3528843" cy="572929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Google Shape;121;p26"/>
              <p:cNvSpPr/>
              <p:nvPr/>
            </p:nvSpPr>
            <p:spPr>
              <a:xfrm>
                <a:off x="4987562" y="1887280"/>
                <a:ext cx="537561" cy="565353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Google Shape;122;p26"/>
              <p:cNvSpPr/>
              <p:nvPr/>
            </p:nvSpPr>
            <p:spPr>
              <a:xfrm>
                <a:off x="4572000" y="1763225"/>
                <a:ext cx="837986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Google Shape;123;p26"/>
              <p:cNvSpPr/>
              <p:nvPr/>
            </p:nvSpPr>
            <p:spPr>
              <a:xfrm>
                <a:off x="4693237" y="1880652"/>
                <a:ext cx="595511" cy="576717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5" name="Google Shape;124;p26"/>
            <p:cNvSpPr txBox="1"/>
            <p:nvPr/>
          </p:nvSpPr>
          <p:spPr>
            <a:xfrm>
              <a:off x="4400398" y="1701246"/>
              <a:ext cx="674049" cy="57292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GB" sz="21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Fira Sans"/>
                  <a:cs typeface="Times New Roman" panose="02020603050405020304" pitchFamily="18" charset="0"/>
                  <a:sym typeface="Fira Sans"/>
                </a:rPr>
                <a:t>01</a:t>
              </a:r>
              <a:endParaRPr kumimoji="0" sz="21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Fira Sans"/>
                <a:cs typeface="Times New Roman" panose="02020603050405020304" pitchFamily="18" charset="0"/>
                <a:sym typeface="Fira Sans"/>
              </a:endParaRPr>
            </a:p>
          </p:txBody>
        </p:sp>
        <p:sp>
          <p:nvSpPr>
            <p:cNvPr id="16" name="Google Shape;125;p26"/>
            <p:cNvSpPr txBox="1"/>
            <p:nvPr/>
          </p:nvSpPr>
          <p:spPr>
            <a:xfrm>
              <a:off x="5335983" y="1701246"/>
              <a:ext cx="2488795" cy="57292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>
              <a:lvl1pPr marL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</a:defRPr>
              </a:lvl1pPr>
              <a:lvl2pPr marL="455930" lvl="1" indent="127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3130" lvl="2" indent="127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0330" lvl="3" indent="127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7530" lvl="4" indent="127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</a:lstStyle>
            <a:p>
              <a:pPr lvl="0" eaLnBrk="1" hangingPunct="1">
                <a:buClr>
                  <a:srgbClr val="000000"/>
                </a:buClr>
                <a:buNone/>
              </a:pPr>
              <a:endParaRPr lang="zh-CN" altLang="x-none" sz="2100" b="1">
                <a:solidFill>
                  <a:srgbClr val="FFFFFF"/>
                </a:solidFill>
                <a:latin typeface="Times New Roman" panose="02020603050405020304" pitchFamily="18" charset="0"/>
                <a:ea typeface="Roboto"/>
                <a:sym typeface="Roboto"/>
              </a:endParaRPr>
            </a:p>
          </p:txBody>
        </p:sp>
      </p:grpSp>
      <p:grpSp>
        <p:nvGrpSpPr>
          <p:cNvPr id="9221" name="Google Shape;126;p26"/>
          <p:cNvGrpSpPr/>
          <p:nvPr/>
        </p:nvGrpSpPr>
        <p:grpSpPr>
          <a:xfrm>
            <a:off x="1130300" y="3371850"/>
            <a:ext cx="8321675" cy="1357313"/>
            <a:chOff x="4329485" y="2504723"/>
            <a:chExt cx="3997017" cy="809676"/>
          </a:xfrm>
        </p:grpSpPr>
        <p:grpSp>
          <p:nvGrpSpPr>
            <p:cNvPr id="9234" name="Google Shape;127;p26"/>
            <p:cNvGrpSpPr/>
            <p:nvPr/>
          </p:nvGrpSpPr>
          <p:grpSpPr>
            <a:xfrm>
              <a:off x="4329485" y="2504723"/>
              <a:ext cx="3997017" cy="809676"/>
              <a:chOff x="4572000" y="1763225"/>
              <a:chExt cx="3997017" cy="809676"/>
            </a:xfrm>
          </p:grpSpPr>
          <p:sp>
            <p:nvSpPr>
              <p:cNvPr id="28" name="Google Shape;128;p26"/>
              <p:cNvSpPr/>
              <p:nvPr/>
            </p:nvSpPr>
            <p:spPr>
              <a:xfrm>
                <a:off x="5040174" y="1884440"/>
                <a:ext cx="3528843" cy="572929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" name="Google Shape;129;p26"/>
              <p:cNvSpPr/>
              <p:nvPr/>
            </p:nvSpPr>
            <p:spPr>
              <a:xfrm>
                <a:off x="4987562" y="1887281"/>
                <a:ext cx="537561" cy="565352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30" name="Google Shape;130;p26"/>
              <p:cNvSpPr/>
              <p:nvPr/>
            </p:nvSpPr>
            <p:spPr>
              <a:xfrm>
                <a:off x="4572000" y="1763225"/>
                <a:ext cx="837986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" name="Google Shape;131;p26"/>
              <p:cNvSpPr/>
              <p:nvPr/>
            </p:nvSpPr>
            <p:spPr>
              <a:xfrm>
                <a:off x="4693237" y="1880652"/>
                <a:ext cx="595511" cy="576717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3" name="Google Shape;132;p26"/>
            <p:cNvSpPr txBox="1"/>
            <p:nvPr/>
          </p:nvSpPr>
          <p:spPr>
            <a:xfrm>
              <a:off x="4400398" y="2623097"/>
              <a:ext cx="674049" cy="572928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GB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Fira Sans"/>
                  <a:cs typeface="Times New Roman" panose="02020603050405020304" pitchFamily="18" charset="0"/>
                  <a:sym typeface="Fira Sans"/>
                </a:rPr>
                <a:t>02</a:t>
              </a:r>
              <a:endParaRPr kumimoji="0" sz="21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Fira Sans"/>
                <a:cs typeface="Times New Roman" panose="02020603050405020304" pitchFamily="18" charset="0"/>
                <a:sym typeface="Fira Sans"/>
              </a:endParaRPr>
            </a:p>
          </p:txBody>
        </p:sp>
        <p:sp>
          <p:nvSpPr>
            <p:cNvPr id="24" name="Google Shape;133;p26"/>
            <p:cNvSpPr txBox="1"/>
            <p:nvPr/>
          </p:nvSpPr>
          <p:spPr>
            <a:xfrm>
              <a:off x="5335983" y="2623097"/>
              <a:ext cx="2488795" cy="572928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9222" name="Google Shape;134;p26"/>
          <p:cNvGrpSpPr/>
          <p:nvPr/>
        </p:nvGrpSpPr>
        <p:grpSpPr>
          <a:xfrm>
            <a:off x="1130300" y="4852988"/>
            <a:ext cx="8321675" cy="1355725"/>
            <a:chOff x="4329485" y="3426573"/>
            <a:chExt cx="3997017" cy="809676"/>
          </a:xfrm>
        </p:grpSpPr>
        <p:grpSp>
          <p:nvGrpSpPr>
            <p:cNvPr id="9227" name="Google Shape;135;p26"/>
            <p:cNvGrpSpPr/>
            <p:nvPr/>
          </p:nvGrpSpPr>
          <p:grpSpPr>
            <a:xfrm>
              <a:off x="4329485" y="3426573"/>
              <a:ext cx="3997017" cy="809676"/>
              <a:chOff x="4572000" y="1763225"/>
              <a:chExt cx="3997017" cy="809676"/>
            </a:xfrm>
          </p:grpSpPr>
          <p:sp>
            <p:nvSpPr>
              <p:cNvPr id="39" name="Google Shape;136;p26"/>
              <p:cNvSpPr/>
              <p:nvPr/>
            </p:nvSpPr>
            <p:spPr>
              <a:xfrm>
                <a:off x="5040174" y="1884582"/>
                <a:ext cx="3528843" cy="57265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" name="Google Shape;137;p26"/>
              <p:cNvSpPr/>
              <p:nvPr/>
            </p:nvSpPr>
            <p:spPr>
              <a:xfrm>
                <a:off x="4987562" y="1886478"/>
                <a:ext cx="537561" cy="566014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" name="Google Shape;138;p26"/>
              <p:cNvSpPr/>
              <p:nvPr/>
            </p:nvSpPr>
            <p:spPr>
              <a:xfrm>
                <a:off x="4572000" y="1763225"/>
                <a:ext cx="837986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" name="Google Shape;139;p26"/>
              <p:cNvSpPr/>
              <p:nvPr/>
            </p:nvSpPr>
            <p:spPr>
              <a:xfrm>
                <a:off x="4693237" y="1880789"/>
                <a:ext cx="595511" cy="576444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spcFirstLastPara="1" lIns="91425" tIns="91425" rIns="91425" bIns="91425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4" name="Google Shape;140;p26"/>
            <p:cNvSpPr txBox="1"/>
            <p:nvPr/>
          </p:nvSpPr>
          <p:spPr>
            <a:xfrm>
              <a:off x="4400398" y="3545085"/>
              <a:ext cx="674049" cy="57265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GB" sz="2100" b="1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Fira Sans"/>
                  <a:cs typeface="Times New Roman" panose="02020603050405020304" pitchFamily="18" charset="0"/>
                  <a:sym typeface="Fira Sans"/>
                </a:rPr>
                <a:t>03</a:t>
              </a:r>
              <a:endParaRPr kumimoji="0" sz="21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Fira Sans"/>
                <a:cs typeface="Times New Roman" panose="02020603050405020304" pitchFamily="18" charset="0"/>
                <a:sym typeface="Fira Sans"/>
              </a:endParaRPr>
            </a:p>
          </p:txBody>
        </p:sp>
        <p:sp>
          <p:nvSpPr>
            <p:cNvPr id="38" name="Google Shape;141;p26"/>
            <p:cNvSpPr txBox="1"/>
            <p:nvPr/>
          </p:nvSpPr>
          <p:spPr>
            <a:xfrm>
              <a:off x="5335983" y="3545085"/>
              <a:ext cx="2488795" cy="57265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lIns="91425" tIns="91425" rIns="91425" bIns="91425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603500" y="2300288"/>
            <a:ext cx="5861050" cy="3841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0488" tIns="30244" rIns="60488" bIns="30244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bilimini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mezonlari</a:t>
            </a:r>
            <a:endParaRPr kumimoji="0" lang="ru-RU" sz="21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00313" y="3592513"/>
            <a:ext cx="6327775" cy="7524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0488" tIns="30244" rIns="60488" bIns="30244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7000"/>
              </a:lnSpc>
              <a:spcBef>
                <a:spcPct val="0"/>
              </a:spcBef>
              <a:spcAft>
                <a:spcPts val="530"/>
              </a:spcAft>
              <a:buClrTx/>
              <a:buSzTx/>
              <a:buFontTx/>
              <a:buNone/>
              <a:defRPr/>
            </a:pP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baholashning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muhimligi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1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98738" y="5391150"/>
            <a:ext cx="7824788" cy="3841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0488" tIns="30244" rIns="60488" bIns="30244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100" b="1" i="0" u="none" strike="noStrike" kern="1200" cap="none" spc="0" normalizeH="0" baseline="0" noProof="0" dirty="0" err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1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226" name="Прямоугольник 12"/>
          <p:cNvSpPr/>
          <p:nvPr/>
        </p:nvSpPr>
        <p:spPr>
          <a:xfrm rot="-1003273">
            <a:off x="431800" y="703263"/>
            <a:ext cx="3944938" cy="676275"/>
          </a:xfrm>
          <a:prstGeom prst="rect">
            <a:avLst/>
          </a:prstGeom>
          <a:noFill/>
          <a:ln w="9525">
            <a:noFill/>
          </a:ln>
        </p:spPr>
        <p:txBody>
          <a:bodyPr wrap="none" lIns="60488" tIns="30244" rIns="60488" bIns="30244">
            <a:spAutoFit/>
          </a:bodyPr>
          <a:p>
            <a:r>
              <a:rPr lang="en-US" altLang="x-none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 REJASI</a:t>
            </a:r>
            <a:endParaRPr sz="4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AutoShape 6" descr="Скачать картинки Republic of korea, стоковые фото Republic of korea в  хорошем качестве | DepositPhotos"/>
          <p:cNvSpPr>
            <a:spLocks noChangeAspect="1"/>
          </p:cNvSpPr>
          <p:nvPr/>
        </p:nvSpPr>
        <p:spPr>
          <a:xfrm>
            <a:off x="120650" y="-120650"/>
            <a:ext cx="250825" cy="252413"/>
          </a:xfrm>
          <a:prstGeom prst="rect">
            <a:avLst/>
          </a:prstGeom>
          <a:noFill/>
          <a:ln w="9525">
            <a:noFill/>
          </a:ln>
        </p:spPr>
        <p:txBody>
          <a:bodyPr lIns="76197" tIns="38098" rIns="76197" bIns="38098"/>
          <a:p>
            <a:pPr eaLnBrk="0" hangingPunct="0"/>
            <a:endParaRPr dirty="0">
              <a:latin typeface="Arial" panose="020B0604020202020204" pitchFamily="34" charset="0"/>
            </a:endParaRPr>
          </a:p>
        </p:txBody>
      </p:sp>
      <p:pic>
        <p:nvPicPr>
          <p:cNvPr id="10243" name="Picture 9" descr="Файл:Flag-map of the world (2017).png — Википеди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650" y="454025"/>
            <a:ext cx="11964988" cy="5940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10" descr="https://avatars.mds.yandex.net/i?id=bea8efdaecfd70eb580e949ddbc7fc7dc53bc1ae-6338651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082" y="4077072"/>
            <a:ext cx="2122392" cy="21223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Объект 1"/>
          <p:cNvSpPr>
            <a:spLocks noGrp="1"/>
          </p:cNvSpPr>
          <p:nvPr>
            <p:ph type="body" sz="quarter" idx="14"/>
          </p:nvPr>
        </p:nvSpPr>
        <p:spPr>
          <a:xfrm>
            <a:off x="5330825" y="1489075"/>
            <a:ext cx="6389688" cy="4049713"/>
          </a:xfrm>
          <a:ln/>
        </p:spPr>
        <p:txBody>
          <a:bodyPr vert="horz" wrap="square" lIns="91432" tIns="45718" rIns="91432" bIns="45718" anchor="t" anchorCtr="0"/>
          <a:p>
            <a:pPr algn="just" defTabSz="913130">
              <a:buClrTx/>
              <a:buSzTx/>
              <a:buFontTx/>
            </a:pPr>
            <a:r>
              <a:rPr lang="en-US" altLang="x-none" sz="4800" b="1" kern="1200" dirty="0">
                <a:solidFill>
                  <a:srgbClr val="002060"/>
                </a:solidFill>
                <a:latin typeface="Bahnschrift" panose="020B0502040204020203" pitchFamily="34" charset="0"/>
                <a:ea typeface="Dubai" pitchFamily="34" charset="-78"/>
                <a:cs typeface="Arial" panose="020B0604020202020204" pitchFamily="34" charset="0"/>
              </a:rPr>
              <a:t>Siz qanchalik yangiliklarga </a:t>
            </a:r>
            <a:r>
              <a:rPr lang="en-US" altLang="x-none" sz="4800" b="1" kern="1200" dirty="0">
                <a:solidFill>
                  <a:srgbClr val="C00000"/>
                </a:solidFill>
                <a:latin typeface="Bahnschrift" panose="020B0502040204020203" pitchFamily="34" charset="0"/>
                <a:ea typeface="Dubai" pitchFamily="34" charset="-78"/>
                <a:cs typeface="Arial" panose="020B0604020202020204" pitchFamily="34" charset="0"/>
              </a:rPr>
              <a:t>qarshi</a:t>
            </a:r>
            <a:r>
              <a:rPr lang="en-US" altLang="x-none" sz="4800" b="1" kern="1200" dirty="0">
                <a:solidFill>
                  <a:srgbClr val="002060"/>
                </a:solidFill>
                <a:latin typeface="Bahnschrift" panose="020B0502040204020203" pitchFamily="34" charset="0"/>
                <a:ea typeface="Dubai" pitchFamily="34" charset="-78"/>
                <a:cs typeface="Arial" panose="020B0604020202020204" pitchFamily="34" charset="0"/>
              </a:rPr>
              <a:t> chiqmang, tizimning o‘zi sizni </a:t>
            </a:r>
            <a:r>
              <a:rPr lang="en-US" altLang="x-none" sz="4800" b="1" kern="1200" dirty="0">
                <a:solidFill>
                  <a:srgbClr val="C00000"/>
                </a:solidFill>
                <a:latin typeface="Bahnschrift" panose="020B0502040204020203" pitchFamily="34" charset="0"/>
                <a:ea typeface="Dubai" pitchFamily="34" charset="-78"/>
                <a:cs typeface="Arial" panose="020B0604020202020204" pitchFamily="34" charset="0"/>
              </a:rPr>
              <a:t>“harakatga” </a:t>
            </a:r>
            <a:r>
              <a:rPr lang="en-US" altLang="x-none" sz="4800" b="1" kern="1200" dirty="0">
                <a:solidFill>
                  <a:srgbClr val="002060"/>
                </a:solidFill>
                <a:latin typeface="Bahnschrift" panose="020B0502040204020203" pitchFamily="34" charset="0"/>
                <a:ea typeface="Dubai" pitchFamily="34" charset="-78"/>
                <a:cs typeface="Arial" panose="020B0604020202020204" pitchFamily="34" charset="0"/>
              </a:rPr>
              <a:t>keltiradi.</a:t>
            </a:r>
            <a:endParaRPr sz="4800" b="1" kern="1200" dirty="0">
              <a:solidFill>
                <a:srgbClr val="002060"/>
              </a:solidFill>
              <a:latin typeface="Bahnschrift" panose="020B0502040204020203" pitchFamily="34" charset="0"/>
              <a:ea typeface="Dubai" pitchFamily="34" charset="-78"/>
              <a:cs typeface="Arial" panose="020B0604020202020204" pitchFamily="34" charset="0"/>
            </a:endParaRPr>
          </a:p>
        </p:txBody>
      </p:sp>
      <p:pic>
        <p:nvPicPr>
          <p:cNvPr id="11267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1030288"/>
            <a:ext cx="4508500" cy="4508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6438" y="1158875"/>
            <a:ext cx="7764463" cy="552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291" name="TextBox 6"/>
          <p:cNvSpPr txBox="1"/>
          <p:nvPr/>
        </p:nvSpPr>
        <p:spPr>
          <a:xfrm>
            <a:off x="985838" y="458788"/>
            <a:ext cx="8845550" cy="523875"/>
          </a:xfrm>
          <a:prstGeom prst="rect">
            <a:avLst/>
          </a:prstGeom>
          <a:noFill/>
          <a:ln w="9525">
            <a:noFill/>
          </a:ln>
        </p:spPr>
        <p:txBody>
          <a:bodyPr lIns="91433" tIns="45716" rIns="91433" bIns="45716">
            <a:spAutoFit/>
          </a:bodyPr>
          <a:p>
            <a:r>
              <a:rPr lang="" altLang="x-none" sz="28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BU KIM?                         UNING MAHSULOTI NIMA?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ea typeface="Dubai" pitchFamily="34" charset="-78"/>
            </a:endParaRP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Объект 2"/>
          <p:cNvSpPr>
            <a:spLocks noGrp="1"/>
          </p:cNvSpPr>
          <p:nvPr>
            <p:ph idx="1"/>
          </p:nvPr>
        </p:nvSpPr>
        <p:spPr>
          <a:xfrm>
            <a:off x="1004888" y="1493838"/>
            <a:ext cx="5237162" cy="3730625"/>
          </a:xfrm>
          <a:ln/>
        </p:spPr>
        <p:txBody>
          <a:bodyPr vert="horz" wrap="square" lIns="91432" tIns="45718" rIns="91432" bIns="45718" anchor="t" anchorCtr="0"/>
          <a:p>
            <a:pPr marL="0" indent="0">
              <a:lnSpc>
                <a:spcPct val="90000"/>
              </a:lnSpc>
              <a:buNone/>
            </a:pPr>
            <a:r>
              <a:rPr lang="" altLang="x-none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OSH QANDAY BOʻLISHINI</a:t>
            </a:r>
            <a:endParaRPr lang="" altLang="x-none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" altLang="x-none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 ISTAYSIZ?</a:t>
            </a:r>
            <a:endParaRPr lang="" altLang="x-none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  <a:p>
            <a:pPr marL="0" indent="0">
              <a:lnSpc>
                <a:spcPct val="90000"/>
              </a:lnSpc>
              <a:buNone/>
            </a:pPr>
            <a:endParaRPr lang="" altLang="x-none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" altLang="x-none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OSHNI QANDAY BAHOLAYSIZ?</a:t>
            </a:r>
            <a:endParaRPr b="1" dirty="0">
              <a:solidFill>
                <a:srgbClr val="002060"/>
              </a:solidFill>
              <a:ea typeface="Dubai" pitchFamily="34" charset="-78"/>
            </a:endParaRPr>
          </a:p>
          <a:p>
            <a:pPr marL="0" indent="0">
              <a:lnSpc>
                <a:spcPct val="90000"/>
              </a:lnSpc>
              <a:buNone/>
            </a:pPr>
            <a:endParaRPr lang="" altLang="x-none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" altLang="x-none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 QACHON BAHOLAYSIZ?</a:t>
            </a:r>
            <a:endParaRPr b="1" dirty="0">
              <a:solidFill>
                <a:srgbClr val="002060"/>
              </a:solidFill>
              <a:ea typeface="Dubai" pitchFamily="34" charset="-78"/>
            </a:endParaRPr>
          </a:p>
        </p:txBody>
      </p:sp>
      <p:pic>
        <p:nvPicPr>
          <p:cNvPr id="3074" name="Picture 2" descr="Всё о Плове - Плов патруль-6. ABDUJALIL OSH MARKAZI на... | Facebook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000" y="1584000"/>
            <a:ext cx="3392183" cy="3392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150" y="131763"/>
            <a:ext cx="3424238" cy="2136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9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650" y="131763"/>
            <a:ext cx="3433763" cy="2151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0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" y="2460625"/>
            <a:ext cx="3367088" cy="2111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0175" y="2365375"/>
            <a:ext cx="3452813" cy="2124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2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5725" y="2390775"/>
            <a:ext cx="3395663" cy="2052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3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300" y="4648200"/>
            <a:ext cx="3367088" cy="2076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4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0175" y="4572000"/>
            <a:ext cx="3424238" cy="2089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5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37463" y="150813"/>
            <a:ext cx="3376612" cy="2152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6" name="AutoShape 22" descr="Туй оши тайёрлаш Прочие услуги населению в Ташкенте - Услуги на Salexy.uz  07.03.2023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lIns="91433" tIns="45716" rIns="91433" bIns="45716"/>
          <a:p>
            <a:endParaRPr dirty="0">
              <a:latin typeface="Arial" panose="020B0604020202020204" pitchFamily="34" charset="0"/>
            </a:endParaRPr>
          </a:p>
        </p:txBody>
      </p:sp>
      <p:pic>
        <p:nvPicPr>
          <p:cNvPr id="14347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59700" y="4497388"/>
            <a:ext cx="3327400" cy="2238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6475" y="1573213"/>
            <a:ext cx="4214813" cy="3509963"/>
          </a:xfrm>
        </p:spPr>
        <p:txBody>
          <a:bodyPr vert="horz" wrap="square" lIns="91432" tIns="45718" rIns="91432" bIns="45718" numCol="1" anchor="ctr" anchorCtr="0" compatLnSpc="1"/>
          <a:p>
            <a:pPr defTabSz="913130"/>
            <a:r>
              <a:rPr lang="" altLang="x-none" sz="3600" kern="1200" dirty="0">
                <a:latin typeface="Dubai" pitchFamily="34" charset="-78"/>
                <a:ea typeface="Dubai" pitchFamily="34" charset="-78"/>
                <a:cs typeface="Arial" panose="020B0604020202020204" pitchFamily="34" charset="0"/>
              </a:rPr>
              <a:t>Oʻquvchilarni</a:t>
            </a:r>
            <a:r>
              <a:rPr lang="en-US" altLang="x-none" sz="3600" kern="1200" dirty="0">
                <a:latin typeface="Dubai" pitchFamily="34" charset="-78"/>
                <a:ea typeface="Dubai" pitchFamily="34" charset="-78"/>
                <a:cs typeface="Arial" panose="020B0604020202020204" pitchFamily="34" charset="0"/>
              </a:rPr>
              <a:t> shu ko</a:t>
            </a:r>
            <a:r>
              <a:rPr lang="" altLang="x-none" sz="3600" kern="1200" dirty="0">
                <a:latin typeface="Dubai" pitchFamily="34" charset="-78"/>
                <a:ea typeface="Dubai" pitchFamily="34" charset="-78"/>
                <a:cs typeface="Arial" panose="020B0604020202020204" pitchFamily="34" charset="0"/>
              </a:rPr>
              <a:t>ʻnikmalarga ega boʻlganini qachon baholaysiz va qanday baholaysiz?</a:t>
            </a:r>
            <a:endParaRPr sz="3600" kern="1200" dirty="0">
              <a:latin typeface="+mj-lt"/>
              <a:ea typeface="Dubai" pitchFamily="34" charset="-78"/>
              <a:cs typeface="Arial" panose="020B0604020202020204" pitchFamily="34" charset="0"/>
            </a:endParaRPr>
          </a:p>
        </p:txBody>
      </p:sp>
      <p:pic>
        <p:nvPicPr>
          <p:cNvPr id="1536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0513" y="1584325"/>
            <a:ext cx="6750050" cy="4000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Block Arc 6"/>
          <p:cNvSpPr/>
          <p:nvPr/>
        </p:nvSpPr>
        <p:spPr>
          <a:xfrm>
            <a:off x="4860925" y="3959225"/>
            <a:ext cx="2466975" cy="2466975"/>
          </a:xfrm>
          <a:prstGeom prst="blockArc">
            <a:avLst>
              <a:gd name="adj1" fmla="val 10830196"/>
              <a:gd name="adj2" fmla="val 21561967"/>
              <a:gd name="adj3" fmla="val 0"/>
            </a:avLst>
          </a:prstGeom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337175" y="4579938"/>
            <a:ext cx="1530350" cy="152876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Freeform: Shape 32"/>
          <p:cNvSpPr/>
          <p:nvPr/>
        </p:nvSpPr>
        <p:spPr>
          <a:xfrm>
            <a:off x="3989388" y="3254375"/>
            <a:ext cx="1054100" cy="1036638"/>
          </a:xfrm>
          <a:custGeom>
            <a:avLst/>
            <a:gdLst>
              <a:gd name="connsiteX0" fmla="*/ 691387 w 1403670"/>
              <a:gd name="connsiteY0" fmla="*/ 0 h 1382774"/>
              <a:gd name="connsiteX1" fmla="*/ 1382774 w 1403670"/>
              <a:gd name="connsiteY1" fmla="*/ 691387 h 1382774"/>
              <a:gd name="connsiteX2" fmla="*/ 1328442 w 1403670"/>
              <a:gd name="connsiteY2" fmla="*/ 960506 h 1382774"/>
              <a:gd name="connsiteX3" fmla="*/ 1303719 w 1403670"/>
              <a:gd name="connsiteY3" fmla="*/ 1006053 h 1382774"/>
              <a:gd name="connsiteX4" fmla="*/ 1403670 w 1403670"/>
              <a:gd name="connsiteY4" fmla="*/ 1382057 h 1382774"/>
              <a:gd name="connsiteX5" fmla="*/ 1039887 w 1403670"/>
              <a:gd name="connsiteY5" fmla="*/ 1285355 h 1382774"/>
              <a:gd name="connsiteX6" fmla="*/ 960506 w 1403670"/>
              <a:gd name="connsiteY6" fmla="*/ 1328441 h 1382774"/>
              <a:gd name="connsiteX7" fmla="*/ 691387 w 1403670"/>
              <a:gd name="connsiteY7" fmla="*/ 1382774 h 1382774"/>
              <a:gd name="connsiteX8" fmla="*/ 0 w 1403670"/>
              <a:gd name="connsiteY8" fmla="*/ 691387 h 1382774"/>
              <a:gd name="connsiteX9" fmla="*/ 691387 w 1403670"/>
              <a:gd name="connsiteY9" fmla="*/ 0 h 1382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03670" h="1382774">
                <a:moveTo>
                  <a:pt x="691387" y="0"/>
                </a:moveTo>
                <a:cubicBezTo>
                  <a:pt x="1073229" y="0"/>
                  <a:pt x="1382774" y="309545"/>
                  <a:pt x="1382774" y="691387"/>
                </a:cubicBezTo>
                <a:cubicBezTo>
                  <a:pt x="1382774" y="786848"/>
                  <a:pt x="1363428" y="877790"/>
                  <a:pt x="1328442" y="960506"/>
                </a:cubicBezTo>
                <a:lnTo>
                  <a:pt x="1303719" y="1006053"/>
                </a:lnTo>
                <a:lnTo>
                  <a:pt x="1403670" y="1382057"/>
                </a:lnTo>
                <a:lnTo>
                  <a:pt x="1039887" y="1285355"/>
                </a:lnTo>
                <a:lnTo>
                  <a:pt x="960506" y="1328441"/>
                </a:lnTo>
                <a:cubicBezTo>
                  <a:pt x="877790" y="1363428"/>
                  <a:pt x="786848" y="1382774"/>
                  <a:pt x="691387" y="1382774"/>
                </a:cubicBezTo>
                <a:cubicBezTo>
                  <a:pt x="309545" y="1382774"/>
                  <a:pt x="0" y="1073229"/>
                  <a:pt x="0" y="691387"/>
                </a:cubicBezTo>
                <a:cubicBezTo>
                  <a:pt x="0" y="309545"/>
                  <a:pt x="309545" y="0"/>
                  <a:pt x="6913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Freeform: Shape 33"/>
          <p:cNvSpPr/>
          <p:nvPr/>
        </p:nvSpPr>
        <p:spPr>
          <a:xfrm>
            <a:off x="7151688" y="3254375"/>
            <a:ext cx="1049338" cy="1047750"/>
          </a:xfrm>
          <a:custGeom>
            <a:avLst/>
            <a:gdLst>
              <a:gd name="connsiteX0" fmla="*/ 706980 w 1398367"/>
              <a:gd name="connsiteY0" fmla="*/ 0 h 1395725"/>
              <a:gd name="connsiteX1" fmla="*/ 1398367 w 1398367"/>
              <a:gd name="connsiteY1" fmla="*/ 691387 h 1395725"/>
              <a:gd name="connsiteX2" fmla="*/ 706980 w 1398367"/>
              <a:gd name="connsiteY2" fmla="*/ 1382774 h 1395725"/>
              <a:gd name="connsiteX3" fmla="*/ 437861 w 1398367"/>
              <a:gd name="connsiteY3" fmla="*/ 1328441 h 1395725"/>
              <a:gd name="connsiteX4" fmla="*/ 377128 w 1398367"/>
              <a:gd name="connsiteY4" fmla="*/ 1295476 h 1395725"/>
              <a:gd name="connsiteX5" fmla="*/ 0 w 1398367"/>
              <a:gd name="connsiteY5" fmla="*/ 1395725 h 1395725"/>
              <a:gd name="connsiteX6" fmla="*/ 100647 w 1398367"/>
              <a:gd name="connsiteY6" fmla="*/ 1017105 h 1395725"/>
              <a:gd name="connsiteX7" fmla="*/ 69926 w 1398367"/>
              <a:gd name="connsiteY7" fmla="*/ 960506 h 1395725"/>
              <a:gd name="connsiteX8" fmla="*/ 15593 w 1398367"/>
              <a:gd name="connsiteY8" fmla="*/ 691387 h 1395725"/>
              <a:gd name="connsiteX9" fmla="*/ 706980 w 1398367"/>
              <a:gd name="connsiteY9" fmla="*/ 0 h 1395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98367" h="1395725">
                <a:moveTo>
                  <a:pt x="706980" y="0"/>
                </a:moveTo>
                <a:cubicBezTo>
                  <a:pt x="1088822" y="0"/>
                  <a:pt x="1398367" y="309545"/>
                  <a:pt x="1398367" y="691387"/>
                </a:cubicBezTo>
                <a:cubicBezTo>
                  <a:pt x="1398367" y="1073229"/>
                  <a:pt x="1088822" y="1382774"/>
                  <a:pt x="706980" y="1382774"/>
                </a:cubicBezTo>
                <a:cubicBezTo>
                  <a:pt x="611520" y="1382774"/>
                  <a:pt x="520578" y="1363428"/>
                  <a:pt x="437861" y="1328441"/>
                </a:cubicBezTo>
                <a:lnTo>
                  <a:pt x="377128" y="1295476"/>
                </a:lnTo>
                <a:lnTo>
                  <a:pt x="0" y="1395725"/>
                </a:lnTo>
                <a:lnTo>
                  <a:pt x="100647" y="1017105"/>
                </a:lnTo>
                <a:lnTo>
                  <a:pt x="69926" y="960506"/>
                </a:lnTo>
                <a:cubicBezTo>
                  <a:pt x="34940" y="877790"/>
                  <a:pt x="15593" y="786848"/>
                  <a:pt x="15593" y="691387"/>
                </a:cubicBezTo>
                <a:cubicBezTo>
                  <a:pt x="15593" y="309545"/>
                  <a:pt x="325138" y="0"/>
                  <a:pt x="70698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Freeform: Shape 30"/>
          <p:cNvSpPr/>
          <p:nvPr/>
        </p:nvSpPr>
        <p:spPr>
          <a:xfrm>
            <a:off x="5583238" y="2595563"/>
            <a:ext cx="1038225" cy="1265238"/>
          </a:xfrm>
          <a:custGeom>
            <a:avLst/>
            <a:gdLst>
              <a:gd name="connsiteX0" fmla="*/ 691387 w 1382774"/>
              <a:gd name="connsiteY0" fmla="*/ 0 h 1686077"/>
              <a:gd name="connsiteX1" fmla="*/ 1382774 w 1382774"/>
              <a:gd name="connsiteY1" fmla="*/ 691387 h 1686077"/>
              <a:gd name="connsiteX2" fmla="*/ 960506 w 1382774"/>
              <a:gd name="connsiteY2" fmla="*/ 1328441 h 1686077"/>
              <a:gd name="connsiteX3" fmla="*/ 879684 w 1382774"/>
              <a:gd name="connsiteY3" fmla="*/ 1353530 h 1686077"/>
              <a:gd name="connsiteX4" fmla="*/ 686806 w 1382774"/>
              <a:gd name="connsiteY4" fmla="*/ 1686077 h 1686077"/>
              <a:gd name="connsiteX5" fmla="*/ 491918 w 1382774"/>
              <a:gd name="connsiteY5" fmla="*/ 1350062 h 1686077"/>
              <a:gd name="connsiteX6" fmla="*/ 422268 w 1382774"/>
              <a:gd name="connsiteY6" fmla="*/ 1328441 h 1686077"/>
              <a:gd name="connsiteX7" fmla="*/ 0 w 1382774"/>
              <a:gd name="connsiteY7" fmla="*/ 691387 h 1686077"/>
              <a:gd name="connsiteX8" fmla="*/ 691387 w 1382774"/>
              <a:gd name="connsiteY8" fmla="*/ 0 h 1686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82774" h="1686077">
                <a:moveTo>
                  <a:pt x="691387" y="0"/>
                </a:moveTo>
                <a:cubicBezTo>
                  <a:pt x="1073229" y="0"/>
                  <a:pt x="1382774" y="309545"/>
                  <a:pt x="1382774" y="691387"/>
                </a:cubicBezTo>
                <a:cubicBezTo>
                  <a:pt x="1382774" y="977769"/>
                  <a:pt x="1208655" y="1223483"/>
                  <a:pt x="960506" y="1328441"/>
                </a:cubicBezTo>
                <a:lnTo>
                  <a:pt x="879684" y="1353530"/>
                </a:lnTo>
                <a:lnTo>
                  <a:pt x="686806" y="1686077"/>
                </a:lnTo>
                <a:lnTo>
                  <a:pt x="491918" y="1350062"/>
                </a:lnTo>
                <a:lnTo>
                  <a:pt x="422268" y="1328441"/>
                </a:lnTo>
                <a:cubicBezTo>
                  <a:pt x="174119" y="1223483"/>
                  <a:pt x="0" y="977769"/>
                  <a:pt x="0" y="691387"/>
                </a:cubicBezTo>
                <a:cubicBezTo>
                  <a:pt x="0" y="309545"/>
                  <a:pt x="309545" y="0"/>
                  <a:pt x="6913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" name="Freeform: Shape 37"/>
          <p:cNvSpPr/>
          <p:nvPr/>
        </p:nvSpPr>
        <p:spPr>
          <a:xfrm rot="5400000">
            <a:off x="3467894" y="4702969"/>
            <a:ext cx="1036638" cy="1263650"/>
          </a:xfrm>
          <a:custGeom>
            <a:avLst/>
            <a:gdLst>
              <a:gd name="connsiteX0" fmla="*/ 0 w 1382775"/>
              <a:gd name="connsiteY0" fmla="*/ 995287 h 1686674"/>
              <a:gd name="connsiteX1" fmla="*/ 422268 w 1382775"/>
              <a:gd name="connsiteY1" fmla="*/ 358232 h 1686674"/>
              <a:gd name="connsiteX2" fmla="*/ 512092 w 1382775"/>
              <a:gd name="connsiteY2" fmla="*/ 330350 h 1686674"/>
              <a:gd name="connsiteX3" fmla="*/ 703695 w 1382775"/>
              <a:gd name="connsiteY3" fmla="*/ 0 h 1686674"/>
              <a:gd name="connsiteX4" fmla="*/ 900702 w 1382775"/>
              <a:gd name="connsiteY4" fmla="*/ 339668 h 1686674"/>
              <a:gd name="connsiteX5" fmla="*/ 960507 w 1382775"/>
              <a:gd name="connsiteY5" fmla="*/ 358232 h 1686674"/>
              <a:gd name="connsiteX6" fmla="*/ 1382775 w 1382775"/>
              <a:gd name="connsiteY6" fmla="*/ 995287 h 1686674"/>
              <a:gd name="connsiteX7" fmla="*/ 691388 w 1382775"/>
              <a:gd name="connsiteY7" fmla="*/ 1686674 h 1686674"/>
              <a:gd name="connsiteX8" fmla="*/ 0 w 1382775"/>
              <a:gd name="connsiteY8" fmla="*/ 995287 h 1686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82775" h="1686674">
                <a:moveTo>
                  <a:pt x="0" y="995287"/>
                </a:moveTo>
                <a:cubicBezTo>
                  <a:pt x="0" y="708905"/>
                  <a:pt x="174119" y="463191"/>
                  <a:pt x="422268" y="358232"/>
                </a:cubicBezTo>
                <a:lnTo>
                  <a:pt x="512092" y="330350"/>
                </a:lnTo>
                <a:lnTo>
                  <a:pt x="703695" y="0"/>
                </a:lnTo>
                <a:lnTo>
                  <a:pt x="900702" y="339668"/>
                </a:lnTo>
                <a:lnTo>
                  <a:pt x="960507" y="358232"/>
                </a:lnTo>
                <a:cubicBezTo>
                  <a:pt x="1208656" y="463191"/>
                  <a:pt x="1382775" y="708905"/>
                  <a:pt x="1382775" y="995287"/>
                </a:cubicBezTo>
                <a:cubicBezTo>
                  <a:pt x="1382775" y="1377129"/>
                  <a:pt x="1073230" y="1686674"/>
                  <a:pt x="691388" y="1686674"/>
                </a:cubicBezTo>
                <a:cubicBezTo>
                  <a:pt x="309545" y="1686674"/>
                  <a:pt x="0" y="1377129"/>
                  <a:pt x="0" y="99528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8" rIns="68575" bIns="3428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Freeform: Shape 35"/>
          <p:cNvSpPr/>
          <p:nvPr/>
        </p:nvSpPr>
        <p:spPr>
          <a:xfrm rot="16200000">
            <a:off x="7698581" y="4706144"/>
            <a:ext cx="1036638" cy="1260475"/>
          </a:xfrm>
          <a:custGeom>
            <a:avLst/>
            <a:gdLst>
              <a:gd name="connsiteX0" fmla="*/ 1382775 w 1382775"/>
              <a:gd name="connsiteY0" fmla="*/ 990221 h 1681608"/>
              <a:gd name="connsiteX1" fmla="*/ 691388 w 1382775"/>
              <a:gd name="connsiteY1" fmla="*/ 1681608 h 1681608"/>
              <a:gd name="connsiteX2" fmla="*/ 0 w 1382775"/>
              <a:gd name="connsiteY2" fmla="*/ 990220 h 1681608"/>
              <a:gd name="connsiteX3" fmla="*/ 422268 w 1382775"/>
              <a:gd name="connsiteY3" fmla="*/ 353166 h 1681608"/>
              <a:gd name="connsiteX4" fmla="*/ 484054 w 1382775"/>
              <a:gd name="connsiteY4" fmla="*/ 333986 h 1681608"/>
              <a:gd name="connsiteX5" fmla="*/ 677767 w 1382775"/>
              <a:gd name="connsiteY5" fmla="*/ 0 h 1681608"/>
              <a:gd name="connsiteX6" fmla="*/ 865498 w 1382775"/>
              <a:gd name="connsiteY6" fmla="*/ 323674 h 1681608"/>
              <a:gd name="connsiteX7" fmla="*/ 960507 w 1382775"/>
              <a:gd name="connsiteY7" fmla="*/ 353167 h 1681608"/>
              <a:gd name="connsiteX8" fmla="*/ 1382775 w 1382775"/>
              <a:gd name="connsiteY8" fmla="*/ 990221 h 1681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82775" h="1681608">
                <a:moveTo>
                  <a:pt x="1382775" y="990221"/>
                </a:moveTo>
                <a:cubicBezTo>
                  <a:pt x="1382775" y="1372063"/>
                  <a:pt x="1073230" y="1681608"/>
                  <a:pt x="691388" y="1681608"/>
                </a:cubicBezTo>
                <a:cubicBezTo>
                  <a:pt x="309545" y="1681607"/>
                  <a:pt x="0" y="1372062"/>
                  <a:pt x="0" y="990220"/>
                </a:cubicBezTo>
                <a:cubicBezTo>
                  <a:pt x="0" y="703839"/>
                  <a:pt x="174119" y="458124"/>
                  <a:pt x="422268" y="353166"/>
                </a:cubicBezTo>
                <a:lnTo>
                  <a:pt x="484054" y="333986"/>
                </a:lnTo>
                <a:lnTo>
                  <a:pt x="677767" y="0"/>
                </a:lnTo>
                <a:lnTo>
                  <a:pt x="865498" y="323674"/>
                </a:lnTo>
                <a:lnTo>
                  <a:pt x="960507" y="353167"/>
                </a:lnTo>
                <a:cubicBezTo>
                  <a:pt x="1208656" y="458125"/>
                  <a:pt x="1382775" y="703840"/>
                  <a:pt x="1382775" y="9902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8" rIns="68575" bIns="3428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val 3"/>
          <p:cNvSpPr/>
          <p:nvPr/>
        </p:nvSpPr>
        <p:spPr>
          <a:xfrm>
            <a:off x="4689475" y="5151438"/>
            <a:ext cx="385763" cy="38576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8" rIns="68575" bIns="3428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1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</a:t>
            </a:r>
            <a:endParaRPr kumimoji="0" lang="en-US" sz="21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56188" y="4292600"/>
            <a:ext cx="385763" cy="3873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8" rIns="68575" bIns="3428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1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2</a:t>
            </a:r>
            <a:endParaRPr kumimoji="0" lang="en-US" sz="21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07088" y="3932238"/>
            <a:ext cx="385763" cy="3857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8" rIns="68575" bIns="3428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1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en-US" sz="21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765925" y="4291013"/>
            <a:ext cx="387350" cy="3873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8" rIns="68575" bIns="3428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1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4</a:t>
            </a:r>
            <a:endParaRPr kumimoji="0" lang="en-US" sz="21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7134225" y="5151438"/>
            <a:ext cx="385763" cy="3857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5" tIns="34288" rIns="68575" bIns="3428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1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5</a:t>
            </a:r>
            <a:endParaRPr kumimoji="0" lang="en-US" sz="21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688013" y="2703513"/>
            <a:ext cx="822325" cy="82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7270750" y="3367088"/>
            <a:ext cx="822325" cy="82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7921625" y="4926013"/>
            <a:ext cx="822325" cy="82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097338" y="3357563"/>
            <a:ext cx="822325" cy="82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459163" y="4924425"/>
            <a:ext cx="822325" cy="82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Freeform 296"/>
          <p:cNvSpPr/>
          <p:nvPr/>
        </p:nvSpPr>
        <p:spPr>
          <a:xfrm>
            <a:off x="8080375" y="5084763"/>
            <a:ext cx="504825" cy="503238"/>
          </a:xfrm>
          <a:custGeom>
            <a:avLst/>
            <a:gdLst>
              <a:gd name="connsiteX0" fmla="*/ 189309 w 468765"/>
              <a:gd name="connsiteY0" fmla="*/ 108177 h 468766"/>
              <a:gd name="connsiteX1" fmla="*/ 207338 w 468765"/>
              <a:gd name="connsiteY1" fmla="*/ 108177 h 468766"/>
              <a:gd name="connsiteX2" fmla="*/ 213677 w 468765"/>
              <a:gd name="connsiteY2" fmla="*/ 110853 h 468766"/>
              <a:gd name="connsiteX3" fmla="*/ 216353 w 468765"/>
              <a:gd name="connsiteY3" fmla="*/ 117191 h 468766"/>
              <a:gd name="connsiteX4" fmla="*/ 216353 w 468765"/>
              <a:gd name="connsiteY4" fmla="*/ 180295 h 468766"/>
              <a:gd name="connsiteX5" fmla="*/ 279457 w 468765"/>
              <a:gd name="connsiteY5" fmla="*/ 180295 h 468766"/>
              <a:gd name="connsiteX6" fmla="*/ 285795 w 468765"/>
              <a:gd name="connsiteY6" fmla="*/ 182971 h 468766"/>
              <a:gd name="connsiteX7" fmla="*/ 288471 w 468765"/>
              <a:gd name="connsiteY7" fmla="*/ 189309 h 468766"/>
              <a:gd name="connsiteX8" fmla="*/ 288471 w 468765"/>
              <a:gd name="connsiteY8" fmla="*/ 207339 h 468766"/>
              <a:gd name="connsiteX9" fmla="*/ 285795 w 468765"/>
              <a:gd name="connsiteY9" fmla="*/ 213677 h 468766"/>
              <a:gd name="connsiteX10" fmla="*/ 279457 w 468765"/>
              <a:gd name="connsiteY10" fmla="*/ 216354 h 468766"/>
              <a:gd name="connsiteX11" fmla="*/ 216353 w 468765"/>
              <a:gd name="connsiteY11" fmla="*/ 216354 h 468766"/>
              <a:gd name="connsiteX12" fmla="*/ 216353 w 468765"/>
              <a:gd name="connsiteY12" fmla="*/ 279457 h 468766"/>
              <a:gd name="connsiteX13" fmla="*/ 213677 w 468765"/>
              <a:gd name="connsiteY13" fmla="*/ 285795 h 468766"/>
              <a:gd name="connsiteX14" fmla="*/ 207338 w 468765"/>
              <a:gd name="connsiteY14" fmla="*/ 288471 h 468766"/>
              <a:gd name="connsiteX15" fmla="*/ 189309 w 468765"/>
              <a:gd name="connsiteY15" fmla="*/ 288471 h 468766"/>
              <a:gd name="connsiteX16" fmla="*/ 182971 w 468765"/>
              <a:gd name="connsiteY16" fmla="*/ 285795 h 468766"/>
              <a:gd name="connsiteX17" fmla="*/ 180294 w 468765"/>
              <a:gd name="connsiteY17" fmla="*/ 279457 h 468766"/>
              <a:gd name="connsiteX18" fmla="*/ 180294 w 468765"/>
              <a:gd name="connsiteY18" fmla="*/ 216354 h 468766"/>
              <a:gd name="connsiteX19" fmla="*/ 117191 w 468765"/>
              <a:gd name="connsiteY19" fmla="*/ 216354 h 468766"/>
              <a:gd name="connsiteX20" fmla="*/ 110853 w 468765"/>
              <a:gd name="connsiteY20" fmla="*/ 213677 h 468766"/>
              <a:gd name="connsiteX21" fmla="*/ 108176 w 468765"/>
              <a:gd name="connsiteY21" fmla="*/ 207339 h 468766"/>
              <a:gd name="connsiteX22" fmla="*/ 108176 w 468765"/>
              <a:gd name="connsiteY22" fmla="*/ 189309 h 468766"/>
              <a:gd name="connsiteX23" fmla="*/ 110853 w 468765"/>
              <a:gd name="connsiteY23" fmla="*/ 182971 h 468766"/>
              <a:gd name="connsiteX24" fmla="*/ 117191 w 468765"/>
              <a:gd name="connsiteY24" fmla="*/ 180295 h 468766"/>
              <a:gd name="connsiteX25" fmla="*/ 180294 w 468765"/>
              <a:gd name="connsiteY25" fmla="*/ 180295 h 468766"/>
              <a:gd name="connsiteX26" fmla="*/ 180294 w 468765"/>
              <a:gd name="connsiteY26" fmla="*/ 117191 h 468766"/>
              <a:gd name="connsiteX27" fmla="*/ 182971 w 468765"/>
              <a:gd name="connsiteY27" fmla="*/ 110853 h 468766"/>
              <a:gd name="connsiteX28" fmla="*/ 189309 w 468765"/>
              <a:gd name="connsiteY28" fmla="*/ 108177 h 468766"/>
              <a:gd name="connsiteX29" fmla="*/ 198324 w 468765"/>
              <a:gd name="connsiteY29" fmla="*/ 72118 h 468766"/>
              <a:gd name="connsiteX30" fmla="*/ 109162 w 468765"/>
              <a:gd name="connsiteY30" fmla="*/ 109163 h 468766"/>
              <a:gd name="connsiteX31" fmla="*/ 72117 w 468765"/>
              <a:gd name="connsiteY31" fmla="*/ 198324 h 468766"/>
              <a:gd name="connsiteX32" fmla="*/ 109162 w 468765"/>
              <a:gd name="connsiteY32" fmla="*/ 287485 h 468766"/>
              <a:gd name="connsiteX33" fmla="*/ 198324 w 468765"/>
              <a:gd name="connsiteY33" fmla="*/ 324530 h 468766"/>
              <a:gd name="connsiteX34" fmla="*/ 287485 w 468765"/>
              <a:gd name="connsiteY34" fmla="*/ 287485 h 468766"/>
              <a:gd name="connsiteX35" fmla="*/ 324530 w 468765"/>
              <a:gd name="connsiteY35" fmla="*/ 198324 h 468766"/>
              <a:gd name="connsiteX36" fmla="*/ 287485 w 468765"/>
              <a:gd name="connsiteY36" fmla="*/ 109163 h 468766"/>
              <a:gd name="connsiteX37" fmla="*/ 198324 w 468765"/>
              <a:gd name="connsiteY37" fmla="*/ 72118 h 468766"/>
              <a:gd name="connsiteX38" fmla="*/ 198324 w 468765"/>
              <a:gd name="connsiteY38" fmla="*/ 0 h 468766"/>
              <a:gd name="connsiteX39" fmla="*/ 275371 w 468765"/>
              <a:gd name="connsiteY39" fmla="*/ 15635 h 468766"/>
              <a:gd name="connsiteX40" fmla="*/ 338757 w 468765"/>
              <a:gd name="connsiteY40" fmla="*/ 57891 h 468766"/>
              <a:gd name="connsiteX41" fmla="*/ 381014 w 468765"/>
              <a:gd name="connsiteY41" fmla="*/ 121276 h 468766"/>
              <a:gd name="connsiteX42" fmla="*/ 396648 w 468765"/>
              <a:gd name="connsiteY42" fmla="*/ 198324 h 468766"/>
              <a:gd name="connsiteX43" fmla="*/ 361716 w 468765"/>
              <a:gd name="connsiteY43" fmla="*/ 310727 h 468766"/>
              <a:gd name="connsiteX44" fmla="*/ 458343 w 468765"/>
              <a:gd name="connsiteY44" fmla="*/ 407353 h 468766"/>
              <a:gd name="connsiteX45" fmla="*/ 468765 w 468765"/>
              <a:gd name="connsiteY45" fmla="*/ 432707 h 468766"/>
              <a:gd name="connsiteX46" fmla="*/ 458202 w 468765"/>
              <a:gd name="connsiteY46" fmla="*/ 458202 h 468766"/>
              <a:gd name="connsiteX47" fmla="*/ 432707 w 468765"/>
              <a:gd name="connsiteY47" fmla="*/ 468766 h 468766"/>
              <a:gd name="connsiteX48" fmla="*/ 407353 w 468765"/>
              <a:gd name="connsiteY48" fmla="*/ 458061 h 468766"/>
              <a:gd name="connsiteX49" fmla="*/ 310726 w 468765"/>
              <a:gd name="connsiteY49" fmla="*/ 361716 h 468766"/>
              <a:gd name="connsiteX50" fmla="*/ 198324 w 468765"/>
              <a:gd name="connsiteY50" fmla="*/ 396648 h 468766"/>
              <a:gd name="connsiteX51" fmla="*/ 121276 w 468765"/>
              <a:gd name="connsiteY51" fmla="*/ 381013 h 468766"/>
              <a:gd name="connsiteX52" fmla="*/ 57891 w 468765"/>
              <a:gd name="connsiteY52" fmla="*/ 338757 h 468766"/>
              <a:gd name="connsiteX53" fmla="*/ 15634 w 468765"/>
              <a:gd name="connsiteY53" fmla="*/ 275372 h 468766"/>
              <a:gd name="connsiteX54" fmla="*/ 0 w 468765"/>
              <a:gd name="connsiteY54" fmla="*/ 198324 h 468766"/>
              <a:gd name="connsiteX55" fmla="*/ 15634 w 468765"/>
              <a:gd name="connsiteY55" fmla="*/ 121276 h 468766"/>
              <a:gd name="connsiteX56" fmla="*/ 57891 w 468765"/>
              <a:gd name="connsiteY56" fmla="*/ 57891 h 468766"/>
              <a:gd name="connsiteX57" fmla="*/ 121276 w 468765"/>
              <a:gd name="connsiteY57" fmla="*/ 15635 h 468766"/>
              <a:gd name="connsiteX58" fmla="*/ 198324 w 468765"/>
              <a:gd name="connsiteY58" fmla="*/ 0 h 468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468765" h="468766">
                <a:moveTo>
                  <a:pt x="189309" y="108177"/>
                </a:moveTo>
                <a:lnTo>
                  <a:pt x="207338" y="108177"/>
                </a:lnTo>
                <a:cubicBezTo>
                  <a:pt x="209781" y="108177"/>
                  <a:pt x="211893" y="109069"/>
                  <a:pt x="213677" y="110853"/>
                </a:cubicBezTo>
                <a:cubicBezTo>
                  <a:pt x="215460" y="112637"/>
                  <a:pt x="216353" y="114750"/>
                  <a:pt x="216353" y="117191"/>
                </a:cubicBezTo>
                <a:lnTo>
                  <a:pt x="216353" y="180295"/>
                </a:lnTo>
                <a:lnTo>
                  <a:pt x="279457" y="180295"/>
                </a:lnTo>
                <a:cubicBezTo>
                  <a:pt x="281898" y="180295"/>
                  <a:pt x="284011" y="181187"/>
                  <a:pt x="285795" y="182971"/>
                </a:cubicBezTo>
                <a:cubicBezTo>
                  <a:pt x="287579" y="184755"/>
                  <a:pt x="288471" y="186868"/>
                  <a:pt x="288471" y="189309"/>
                </a:cubicBezTo>
                <a:lnTo>
                  <a:pt x="288471" y="207339"/>
                </a:lnTo>
                <a:cubicBezTo>
                  <a:pt x="288471" y="209780"/>
                  <a:pt x="287579" y="211893"/>
                  <a:pt x="285795" y="213677"/>
                </a:cubicBezTo>
                <a:cubicBezTo>
                  <a:pt x="284011" y="215461"/>
                  <a:pt x="281898" y="216354"/>
                  <a:pt x="279457" y="216354"/>
                </a:cubicBezTo>
                <a:lnTo>
                  <a:pt x="216353" y="216354"/>
                </a:lnTo>
                <a:lnTo>
                  <a:pt x="216353" y="279457"/>
                </a:lnTo>
                <a:cubicBezTo>
                  <a:pt x="216353" y="281898"/>
                  <a:pt x="215460" y="284011"/>
                  <a:pt x="213677" y="285795"/>
                </a:cubicBezTo>
                <a:cubicBezTo>
                  <a:pt x="211893" y="287579"/>
                  <a:pt x="209781" y="288471"/>
                  <a:pt x="207338" y="288471"/>
                </a:cubicBezTo>
                <a:lnTo>
                  <a:pt x="189309" y="288471"/>
                </a:lnTo>
                <a:cubicBezTo>
                  <a:pt x="186867" y="288471"/>
                  <a:pt x="184754" y="287579"/>
                  <a:pt x="182971" y="285795"/>
                </a:cubicBezTo>
                <a:cubicBezTo>
                  <a:pt x="181187" y="284011"/>
                  <a:pt x="180294" y="281898"/>
                  <a:pt x="180294" y="279457"/>
                </a:cubicBezTo>
                <a:lnTo>
                  <a:pt x="180294" y="216354"/>
                </a:lnTo>
                <a:lnTo>
                  <a:pt x="117191" y="216354"/>
                </a:lnTo>
                <a:cubicBezTo>
                  <a:pt x="114749" y="216354"/>
                  <a:pt x="112636" y="215461"/>
                  <a:pt x="110853" y="213677"/>
                </a:cubicBezTo>
                <a:cubicBezTo>
                  <a:pt x="109069" y="211893"/>
                  <a:pt x="108176" y="209780"/>
                  <a:pt x="108176" y="207339"/>
                </a:cubicBezTo>
                <a:lnTo>
                  <a:pt x="108176" y="189309"/>
                </a:lnTo>
                <a:cubicBezTo>
                  <a:pt x="108176" y="186868"/>
                  <a:pt x="109069" y="184755"/>
                  <a:pt x="110853" y="182971"/>
                </a:cubicBezTo>
                <a:cubicBezTo>
                  <a:pt x="112636" y="181187"/>
                  <a:pt x="114749" y="180295"/>
                  <a:pt x="117191" y="180295"/>
                </a:cubicBezTo>
                <a:lnTo>
                  <a:pt x="180294" y="180295"/>
                </a:lnTo>
                <a:lnTo>
                  <a:pt x="180294" y="117191"/>
                </a:lnTo>
                <a:cubicBezTo>
                  <a:pt x="180294" y="114750"/>
                  <a:pt x="181187" y="112637"/>
                  <a:pt x="182971" y="110853"/>
                </a:cubicBezTo>
                <a:cubicBezTo>
                  <a:pt x="184754" y="109069"/>
                  <a:pt x="186867" y="108177"/>
                  <a:pt x="189309" y="108177"/>
                </a:cubicBezTo>
                <a:close/>
                <a:moveTo>
                  <a:pt x="198324" y="72118"/>
                </a:moveTo>
                <a:cubicBezTo>
                  <a:pt x="163580" y="72118"/>
                  <a:pt x="133860" y="84466"/>
                  <a:pt x="109162" y="109163"/>
                </a:cubicBezTo>
                <a:cubicBezTo>
                  <a:pt x="84466" y="133859"/>
                  <a:pt x="72117" y="163580"/>
                  <a:pt x="72117" y="198324"/>
                </a:cubicBezTo>
                <a:cubicBezTo>
                  <a:pt x="72117" y="233068"/>
                  <a:pt x="84466" y="262789"/>
                  <a:pt x="109162" y="287485"/>
                </a:cubicBezTo>
                <a:cubicBezTo>
                  <a:pt x="133860" y="312182"/>
                  <a:pt x="163580" y="324530"/>
                  <a:pt x="198324" y="324530"/>
                </a:cubicBezTo>
                <a:cubicBezTo>
                  <a:pt x="233068" y="324530"/>
                  <a:pt x="262788" y="312182"/>
                  <a:pt x="287485" y="287485"/>
                </a:cubicBezTo>
                <a:cubicBezTo>
                  <a:pt x="312182" y="262789"/>
                  <a:pt x="324530" y="233068"/>
                  <a:pt x="324530" y="198324"/>
                </a:cubicBezTo>
                <a:cubicBezTo>
                  <a:pt x="324530" y="163580"/>
                  <a:pt x="312182" y="133859"/>
                  <a:pt x="287485" y="109163"/>
                </a:cubicBezTo>
                <a:cubicBezTo>
                  <a:pt x="262788" y="84466"/>
                  <a:pt x="233068" y="72118"/>
                  <a:pt x="198324" y="72118"/>
                </a:cubicBezTo>
                <a:close/>
                <a:moveTo>
                  <a:pt x="198324" y="0"/>
                </a:moveTo>
                <a:cubicBezTo>
                  <a:pt x="225180" y="0"/>
                  <a:pt x="250863" y="5212"/>
                  <a:pt x="275371" y="15635"/>
                </a:cubicBezTo>
                <a:cubicBezTo>
                  <a:pt x="299880" y="26058"/>
                  <a:pt x="321009" y="40144"/>
                  <a:pt x="338757" y="57891"/>
                </a:cubicBezTo>
                <a:cubicBezTo>
                  <a:pt x="356505" y="75639"/>
                  <a:pt x="370590" y="96767"/>
                  <a:pt x="381014" y="121276"/>
                </a:cubicBezTo>
                <a:cubicBezTo>
                  <a:pt x="391436" y="145785"/>
                  <a:pt x="396648" y="171468"/>
                  <a:pt x="396648" y="198324"/>
                </a:cubicBezTo>
                <a:cubicBezTo>
                  <a:pt x="396648" y="239642"/>
                  <a:pt x="385004" y="277109"/>
                  <a:pt x="361716" y="310727"/>
                </a:cubicBezTo>
                <a:lnTo>
                  <a:pt x="458343" y="407353"/>
                </a:lnTo>
                <a:cubicBezTo>
                  <a:pt x="465291" y="414302"/>
                  <a:pt x="468765" y="422753"/>
                  <a:pt x="468765" y="432707"/>
                </a:cubicBezTo>
                <a:cubicBezTo>
                  <a:pt x="468765" y="442661"/>
                  <a:pt x="465245" y="451159"/>
                  <a:pt x="458202" y="458202"/>
                </a:cubicBezTo>
                <a:cubicBezTo>
                  <a:pt x="451158" y="465245"/>
                  <a:pt x="442660" y="468766"/>
                  <a:pt x="432707" y="468766"/>
                </a:cubicBezTo>
                <a:cubicBezTo>
                  <a:pt x="422565" y="468766"/>
                  <a:pt x="414114" y="465198"/>
                  <a:pt x="407353" y="458061"/>
                </a:cubicBezTo>
                <a:lnTo>
                  <a:pt x="310726" y="361716"/>
                </a:lnTo>
                <a:cubicBezTo>
                  <a:pt x="277109" y="385004"/>
                  <a:pt x="239642" y="396648"/>
                  <a:pt x="198324" y="396648"/>
                </a:cubicBezTo>
                <a:cubicBezTo>
                  <a:pt x="171468" y="396648"/>
                  <a:pt x="145784" y="391437"/>
                  <a:pt x="121276" y="381013"/>
                </a:cubicBezTo>
                <a:cubicBezTo>
                  <a:pt x="96767" y="370590"/>
                  <a:pt x="75639" y="356504"/>
                  <a:pt x="57891" y="338757"/>
                </a:cubicBezTo>
                <a:cubicBezTo>
                  <a:pt x="40143" y="321009"/>
                  <a:pt x="26058" y="299881"/>
                  <a:pt x="15634" y="275372"/>
                </a:cubicBezTo>
                <a:cubicBezTo>
                  <a:pt x="5211" y="250863"/>
                  <a:pt x="0" y="225180"/>
                  <a:pt x="0" y="198324"/>
                </a:cubicBezTo>
                <a:cubicBezTo>
                  <a:pt x="0" y="171468"/>
                  <a:pt x="5211" y="145785"/>
                  <a:pt x="15634" y="121276"/>
                </a:cubicBezTo>
                <a:cubicBezTo>
                  <a:pt x="26058" y="96767"/>
                  <a:pt x="40143" y="75639"/>
                  <a:pt x="57891" y="57891"/>
                </a:cubicBezTo>
                <a:cubicBezTo>
                  <a:pt x="75639" y="40144"/>
                  <a:pt x="96767" y="26058"/>
                  <a:pt x="121276" y="15635"/>
                </a:cubicBezTo>
                <a:cubicBezTo>
                  <a:pt x="145784" y="5212"/>
                  <a:pt x="171468" y="0"/>
                  <a:pt x="19832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Freeform 304"/>
          <p:cNvSpPr/>
          <p:nvPr/>
        </p:nvSpPr>
        <p:spPr>
          <a:xfrm>
            <a:off x="7443788" y="3544888"/>
            <a:ext cx="465138" cy="465138"/>
          </a:xfrm>
          <a:custGeom>
            <a:avLst/>
            <a:gdLst/>
            <a:ahLst/>
            <a:cxnLst/>
            <a:rect l="l" t="t" r="r" b="b"/>
            <a:pathLst>
              <a:path w="432707" h="432707">
                <a:moveTo>
                  <a:pt x="185084" y="0"/>
                </a:moveTo>
                <a:lnTo>
                  <a:pt x="247624" y="0"/>
                </a:lnTo>
                <a:cubicBezTo>
                  <a:pt x="250253" y="0"/>
                  <a:pt x="252554" y="798"/>
                  <a:pt x="254525" y="2394"/>
                </a:cubicBezTo>
                <a:cubicBezTo>
                  <a:pt x="256498" y="3991"/>
                  <a:pt x="257578" y="6010"/>
                  <a:pt x="257765" y="8451"/>
                </a:cubicBezTo>
                <a:lnTo>
                  <a:pt x="265653" y="60286"/>
                </a:lnTo>
                <a:cubicBezTo>
                  <a:pt x="274855" y="63291"/>
                  <a:pt x="283306" y="66765"/>
                  <a:pt x="291006" y="70709"/>
                </a:cubicBezTo>
                <a:lnTo>
                  <a:pt x="331010" y="40566"/>
                </a:lnTo>
                <a:cubicBezTo>
                  <a:pt x="332700" y="38876"/>
                  <a:pt x="334953" y="38031"/>
                  <a:pt x="337771" y="38031"/>
                </a:cubicBezTo>
                <a:cubicBezTo>
                  <a:pt x="340212" y="38031"/>
                  <a:pt x="342560" y="38970"/>
                  <a:pt x="344814" y="40848"/>
                </a:cubicBezTo>
                <a:cubicBezTo>
                  <a:pt x="369041" y="63197"/>
                  <a:pt x="384535" y="79161"/>
                  <a:pt x="391295" y="88739"/>
                </a:cubicBezTo>
                <a:cubicBezTo>
                  <a:pt x="392610" y="90241"/>
                  <a:pt x="393268" y="92307"/>
                  <a:pt x="393268" y="94936"/>
                </a:cubicBezTo>
                <a:cubicBezTo>
                  <a:pt x="393268" y="97190"/>
                  <a:pt x="392516" y="99350"/>
                  <a:pt x="391014" y="101416"/>
                </a:cubicBezTo>
                <a:cubicBezTo>
                  <a:pt x="388197" y="105360"/>
                  <a:pt x="383408" y="111604"/>
                  <a:pt x="376647" y="120149"/>
                </a:cubicBezTo>
                <a:cubicBezTo>
                  <a:pt x="369885" y="128695"/>
                  <a:pt x="364815" y="135315"/>
                  <a:pt x="361434" y="140010"/>
                </a:cubicBezTo>
                <a:cubicBezTo>
                  <a:pt x="366317" y="149400"/>
                  <a:pt x="370168" y="158603"/>
                  <a:pt x="372985" y="167618"/>
                </a:cubicBezTo>
                <a:lnTo>
                  <a:pt x="424537" y="175506"/>
                </a:lnTo>
                <a:cubicBezTo>
                  <a:pt x="426979" y="175881"/>
                  <a:pt x="428951" y="177055"/>
                  <a:pt x="430453" y="179027"/>
                </a:cubicBezTo>
                <a:cubicBezTo>
                  <a:pt x="431956" y="180999"/>
                  <a:pt x="432707" y="183206"/>
                  <a:pt x="432707" y="185647"/>
                </a:cubicBezTo>
                <a:lnTo>
                  <a:pt x="432707" y="248187"/>
                </a:lnTo>
                <a:cubicBezTo>
                  <a:pt x="432707" y="250440"/>
                  <a:pt x="431956" y="252600"/>
                  <a:pt x="430453" y="254666"/>
                </a:cubicBezTo>
                <a:cubicBezTo>
                  <a:pt x="428951" y="256732"/>
                  <a:pt x="427072" y="257953"/>
                  <a:pt x="424819" y="258328"/>
                </a:cubicBezTo>
                <a:lnTo>
                  <a:pt x="372703" y="266216"/>
                </a:lnTo>
                <a:cubicBezTo>
                  <a:pt x="369134" y="276358"/>
                  <a:pt x="365472" y="284903"/>
                  <a:pt x="361716" y="291852"/>
                </a:cubicBezTo>
                <a:cubicBezTo>
                  <a:pt x="368289" y="301242"/>
                  <a:pt x="378337" y="314201"/>
                  <a:pt x="391859" y="330728"/>
                </a:cubicBezTo>
                <a:cubicBezTo>
                  <a:pt x="393737" y="332982"/>
                  <a:pt x="394676" y="335329"/>
                  <a:pt x="394676" y="337771"/>
                </a:cubicBezTo>
                <a:cubicBezTo>
                  <a:pt x="394676" y="340212"/>
                  <a:pt x="393832" y="342372"/>
                  <a:pt x="392140" y="344250"/>
                </a:cubicBezTo>
                <a:cubicBezTo>
                  <a:pt x="387070" y="351199"/>
                  <a:pt x="377773" y="361340"/>
                  <a:pt x="364251" y="374675"/>
                </a:cubicBezTo>
                <a:cubicBezTo>
                  <a:pt x="350729" y="388009"/>
                  <a:pt x="341903" y="394676"/>
                  <a:pt x="337771" y="394676"/>
                </a:cubicBezTo>
                <a:cubicBezTo>
                  <a:pt x="335517" y="394676"/>
                  <a:pt x="333075" y="393831"/>
                  <a:pt x="330446" y="392141"/>
                </a:cubicBezTo>
                <a:lnTo>
                  <a:pt x="291570" y="361716"/>
                </a:lnTo>
                <a:cubicBezTo>
                  <a:pt x="283306" y="366036"/>
                  <a:pt x="274762" y="369604"/>
                  <a:pt x="265934" y="372421"/>
                </a:cubicBezTo>
                <a:cubicBezTo>
                  <a:pt x="262929" y="397963"/>
                  <a:pt x="260206" y="415429"/>
                  <a:pt x="257765" y="424819"/>
                </a:cubicBezTo>
                <a:cubicBezTo>
                  <a:pt x="256450" y="430078"/>
                  <a:pt x="253070" y="432707"/>
                  <a:pt x="247624" y="432707"/>
                </a:cubicBezTo>
                <a:lnTo>
                  <a:pt x="185084" y="432707"/>
                </a:lnTo>
                <a:cubicBezTo>
                  <a:pt x="182454" y="432707"/>
                  <a:pt x="180153" y="431909"/>
                  <a:pt x="178182" y="430313"/>
                </a:cubicBezTo>
                <a:cubicBezTo>
                  <a:pt x="176210" y="428716"/>
                  <a:pt x="175130" y="426697"/>
                  <a:pt x="174942" y="424256"/>
                </a:cubicBezTo>
                <a:lnTo>
                  <a:pt x="167054" y="372421"/>
                </a:lnTo>
                <a:cubicBezTo>
                  <a:pt x="157852" y="369416"/>
                  <a:pt x="149401" y="365942"/>
                  <a:pt x="141700" y="361998"/>
                </a:cubicBezTo>
                <a:lnTo>
                  <a:pt x="101979" y="392141"/>
                </a:lnTo>
                <a:cubicBezTo>
                  <a:pt x="100101" y="393831"/>
                  <a:pt x="97753" y="394676"/>
                  <a:pt x="94936" y="394676"/>
                </a:cubicBezTo>
                <a:cubicBezTo>
                  <a:pt x="92307" y="394676"/>
                  <a:pt x="89959" y="393643"/>
                  <a:pt x="87893" y="391577"/>
                </a:cubicBezTo>
                <a:cubicBezTo>
                  <a:pt x="64230" y="370167"/>
                  <a:pt x="48735" y="354392"/>
                  <a:pt x="41411" y="344250"/>
                </a:cubicBezTo>
                <a:cubicBezTo>
                  <a:pt x="40097" y="342372"/>
                  <a:pt x="39439" y="340212"/>
                  <a:pt x="39439" y="337771"/>
                </a:cubicBezTo>
                <a:cubicBezTo>
                  <a:pt x="39439" y="335517"/>
                  <a:pt x="40191" y="333357"/>
                  <a:pt x="41694" y="331291"/>
                </a:cubicBezTo>
                <a:cubicBezTo>
                  <a:pt x="44510" y="327347"/>
                  <a:pt x="49299" y="321103"/>
                  <a:pt x="56060" y="312558"/>
                </a:cubicBezTo>
                <a:cubicBezTo>
                  <a:pt x="62821" y="304012"/>
                  <a:pt x="67892" y="297392"/>
                  <a:pt x="71273" y="292697"/>
                </a:cubicBezTo>
                <a:cubicBezTo>
                  <a:pt x="66202" y="283307"/>
                  <a:pt x="62352" y="274010"/>
                  <a:pt x="59723" y="264808"/>
                </a:cubicBezTo>
                <a:lnTo>
                  <a:pt x="8169" y="257202"/>
                </a:lnTo>
                <a:cubicBezTo>
                  <a:pt x="5728" y="256826"/>
                  <a:pt x="3756" y="255652"/>
                  <a:pt x="2254" y="253680"/>
                </a:cubicBezTo>
                <a:cubicBezTo>
                  <a:pt x="751" y="251708"/>
                  <a:pt x="0" y="249501"/>
                  <a:pt x="0" y="247060"/>
                </a:cubicBezTo>
                <a:lnTo>
                  <a:pt x="0" y="184520"/>
                </a:lnTo>
                <a:cubicBezTo>
                  <a:pt x="0" y="182267"/>
                  <a:pt x="751" y="180107"/>
                  <a:pt x="2254" y="178041"/>
                </a:cubicBezTo>
                <a:cubicBezTo>
                  <a:pt x="3756" y="175975"/>
                  <a:pt x="5540" y="174754"/>
                  <a:pt x="7606" y="174379"/>
                </a:cubicBezTo>
                <a:lnTo>
                  <a:pt x="60004" y="166491"/>
                </a:lnTo>
                <a:cubicBezTo>
                  <a:pt x="62633" y="157852"/>
                  <a:pt x="66295" y="149213"/>
                  <a:pt x="70991" y="140573"/>
                </a:cubicBezTo>
                <a:cubicBezTo>
                  <a:pt x="63478" y="129868"/>
                  <a:pt x="53431" y="116910"/>
                  <a:pt x="40848" y="101697"/>
                </a:cubicBezTo>
                <a:cubicBezTo>
                  <a:pt x="38970" y="99444"/>
                  <a:pt x="38030" y="97190"/>
                  <a:pt x="38030" y="94936"/>
                </a:cubicBezTo>
                <a:cubicBezTo>
                  <a:pt x="38030" y="93058"/>
                  <a:pt x="38876" y="90898"/>
                  <a:pt x="40567" y="88457"/>
                </a:cubicBezTo>
                <a:cubicBezTo>
                  <a:pt x="45449" y="81696"/>
                  <a:pt x="54699" y="71601"/>
                  <a:pt x="68314" y="58173"/>
                </a:cubicBezTo>
                <a:cubicBezTo>
                  <a:pt x="81931" y="44745"/>
                  <a:pt x="90805" y="38031"/>
                  <a:pt x="94936" y="38031"/>
                </a:cubicBezTo>
                <a:cubicBezTo>
                  <a:pt x="97377" y="38031"/>
                  <a:pt x="99819" y="38970"/>
                  <a:pt x="102260" y="40848"/>
                </a:cubicBezTo>
                <a:lnTo>
                  <a:pt x="141137" y="70991"/>
                </a:lnTo>
                <a:cubicBezTo>
                  <a:pt x="149401" y="66671"/>
                  <a:pt x="157945" y="63103"/>
                  <a:pt x="166773" y="60286"/>
                </a:cubicBezTo>
                <a:cubicBezTo>
                  <a:pt x="169777" y="34744"/>
                  <a:pt x="172501" y="17278"/>
                  <a:pt x="174942" y="7888"/>
                </a:cubicBezTo>
                <a:cubicBezTo>
                  <a:pt x="176257" y="2629"/>
                  <a:pt x="179637" y="0"/>
                  <a:pt x="185084" y="0"/>
                </a:cubicBezTo>
                <a:close/>
                <a:moveTo>
                  <a:pt x="216354" y="144236"/>
                </a:moveTo>
                <a:cubicBezTo>
                  <a:pt x="196446" y="144236"/>
                  <a:pt x="179449" y="151278"/>
                  <a:pt x="165364" y="165364"/>
                </a:cubicBezTo>
                <a:cubicBezTo>
                  <a:pt x="151278" y="179449"/>
                  <a:pt x="144235" y="196446"/>
                  <a:pt x="144235" y="216354"/>
                </a:cubicBezTo>
                <a:cubicBezTo>
                  <a:pt x="144235" y="236261"/>
                  <a:pt x="151278" y="253258"/>
                  <a:pt x="165364" y="267343"/>
                </a:cubicBezTo>
                <a:cubicBezTo>
                  <a:pt x="179449" y="281429"/>
                  <a:pt x="196446" y="288471"/>
                  <a:pt x="216354" y="288471"/>
                </a:cubicBezTo>
                <a:cubicBezTo>
                  <a:pt x="236261" y="288471"/>
                  <a:pt x="253258" y="281429"/>
                  <a:pt x="267343" y="267343"/>
                </a:cubicBezTo>
                <a:cubicBezTo>
                  <a:pt x="281429" y="253258"/>
                  <a:pt x="288471" y="236261"/>
                  <a:pt x="288471" y="216354"/>
                </a:cubicBezTo>
                <a:cubicBezTo>
                  <a:pt x="288471" y="196446"/>
                  <a:pt x="281429" y="179449"/>
                  <a:pt x="267343" y="165364"/>
                </a:cubicBezTo>
                <a:cubicBezTo>
                  <a:pt x="253258" y="151278"/>
                  <a:pt x="236261" y="144236"/>
                  <a:pt x="216354" y="14423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Freeform 311"/>
          <p:cNvSpPr/>
          <p:nvPr/>
        </p:nvSpPr>
        <p:spPr>
          <a:xfrm>
            <a:off x="3625850" y="5140325"/>
            <a:ext cx="488950" cy="388938"/>
          </a:xfrm>
          <a:custGeom>
            <a:avLst/>
            <a:gdLst>
              <a:gd name="connsiteX0" fmla="*/ 227088 w 454178"/>
              <a:gd name="connsiteY0" fmla="*/ 72963 h 361434"/>
              <a:gd name="connsiteX1" fmla="*/ 389071 w 454178"/>
              <a:gd name="connsiteY1" fmla="*/ 206493 h 361434"/>
              <a:gd name="connsiteX2" fmla="*/ 389353 w 454178"/>
              <a:gd name="connsiteY2" fmla="*/ 208184 h 361434"/>
              <a:gd name="connsiteX3" fmla="*/ 389353 w 454178"/>
              <a:gd name="connsiteY3" fmla="*/ 343405 h 361434"/>
              <a:gd name="connsiteX4" fmla="*/ 384001 w 454178"/>
              <a:gd name="connsiteY4" fmla="*/ 356082 h 361434"/>
              <a:gd name="connsiteX5" fmla="*/ 371324 w 454178"/>
              <a:gd name="connsiteY5" fmla="*/ 361434 h 361434"/>
              <a:gd name="connsiteX6" fmla="*/ 263147 w 454178"/>
              <a:gd name="connsiteY6" fmla="*/ 361434 h 361434"/>
              <a:gd name="connsiteX7" fmla="*/ 263147 w 454178"/>
              <a:gd name="connsiteY7" fmla="*/ 253257 h 361434"/>
              <a:gd name="connsiteX8" fmla="*/ 191030 w 454178"/>
              <a:gd name="connsiteY8" fmla="*/ 253257 h 361434"/>
              <a:gd name="connsiteX9" fmla="*/ 191030 w 454178"/>
              <a:gd name="connsiteY9" fmla="*/ 361434 h 361434"/>
              <a:gd name="connsiteX10" fmla="*/ 82852 w 454178"/>
              <a:gd name="connsiteY10" fmla="*/ 361434 h 361434"/>
              <a:gd name="connsiteX11" fmla="*/ 70175 w 454178"/>
              <a:gd name="connsiteY11" fmla="*/ 356082 h 361434"/>
              <a:gd name="connsiteX12" fmla="*/ 64823 w 454178"/>
              <a:gd name="connsiteY12" fmla="*/ 343405 h 361434"/>
              <a:gd name="connsiteX13" fmla="*/ 64823 w 454178"/>
              <a:gd name="connsiteY13" fmla="*/ 208184 h 361434"/>
              <a:gd name="connsiteX14" fmla="*/ 64963 w 454178"/>
              <a:gd name="connsiteY14" fmla="*/ 207339 h 361434"/>
              <a:gd name="connsiteX15" fmla="*/ 65104 w 454178"/>
              <a:gd name="connsiteY15" fmla="*/ 206493 h 361434"/>
              <a:gd name="connsiteX16" fmla="*/ 227089 w 454178"/>
              <a:gd name="connsiteY16" fmla="*/ 0 h 361434"/>
              <a:gd name="connsiteX17" fmla="*/ 248499 w 454178"/>
              <a:gd name="connsiteY17" fmla="*/ 7324 h 361434"/>
              <a:gd name="connsiteX18" fmla="*/ 317236 w 454178"/>
              <a:gd name="connsiteY18" fmla="*/ 64793 h 361434"/>
              <a:gd name="connsiteX19" fmla="*/ 317236 w 454178"/>
              <a:gd name="connsiteY19" fmla="*/ 9860 h 361434"/>
              <a:gd name="connsiteX20" fmla="*/ 319772 w 454178"/>
              <a:gd name="connsiteY20" fmla="*/ 3380 h 361434"/>
              <a:gd name="connsiteX21" fmla="*/ 326251 w 454178"/>
              <a:gd name="connsiteY21" fmla="*/ 845 h 361434"/>
              <a:gd name="connsiteX22" fmla="*/ 380340 w 454178"/>
              <a:gd name="connsiteY22" fmla="*/ 845 h 361434"/>
              <a:gd name="connsiteX23" fmla="*/ 386819 w 454178"/>
              <a:gd name="connsiteY23" fmla="*/ 3380 h 361434"/>
              <a:gd name="connsiteX24" fmla="*/ 389354 w 454178"/>
              <a:gd name="connsiteY24" fmla="*/ 9860 h 361434"/>
              <a:gd name="connsiteX25" fmla="*/ 389354 w 454178"/>
              <a:gd name="connsiteY25" fmla="*/ 124797 h 361434"/>
              <a:gd name="connsiteX26" fmla="*/ 451049 w 454178"/>
              <a:gd name="connsiteY26" fmla="*/ 176069 h 361434"/>
              <a:gd name="connsiteX27" fmla="*/ 454147 w 454178"/>
              <a:gd name="connsiteY27" fmla="*/ 182126 h 361434"/>
              <a:gd name="connsiteX28" fmla="*/ 452176 w 454178"/>
              <a:gd name="connsiteY28" fmla="*/ 188746 h 361434"/>
              <a:gd name="connsiteX29" fmla="*/ 434709 w 454178"/>
              <a:gd name="connsiteY29" fmla="*/ 209592 h 361434"/>
              <a:gd name="connsiteX30" fmla="*/ 428794 w 454178"/>
              <a:gd name="connsiteY30" fmla="*/ 212691 h 361434"/>
              <a:gd name="connsiteX31" fmla="*/ 427949 w 454178"/>
              <a:gd name="connsiteY31" fmla="*/ 212691 h 361434"/>
              <a:gd name="connsiteX32" fmla="*/ 422032 w 454178"/>
              <a:gd name="connsiteY32" fmla="*/ 210719 h 361434"/>
              <a:gd name="connsiteX33" fmla="*/ 227089 w 454178"/>
              <a:gd name="connsiteY33" fmla="*/ 48172 h 361434"/>
              <a:gd name="connsiteX34" fmla="*/ 32145 w 454178"/>
              <a:gd name="connsiteY34" fmla="*/ 210719 h 361434"/>
              <a:gd name="connsiteX35" fmla="*/ 25385 w 454178"/>
              <a:gd name="connsiteY35" fmla="*/ 212691 h 361434"/>
              <a:gd name="connsiteX36" fmla="*/ 19469 w 454178"/>
              <a:gd name="connsiteY36" fmla="*/ 209592 h 361434"/>
              <a:gd name="connsiteX37" fmla="*/ 2003 w 454178"/>
              <a:gd name="connsiteY37" fmla="*/ 188746 h 361434"/>
              <a:gd name="connsiteX38" fmla="*/ 31 w 454178"/>
              <a:gd name="connsiteY38" fmla="*/ 182126 h 361434"/>
              <a:gd name="connsiteX39" fmla="*/ 3129 w 454178"/>
              <a:gd name="connsiteY39" fmla="*/ 176069 h 361434"/>
              <a:gd name="connsiteX40" fmla="*/ 205680 w 454178"/>
              <a:gd name="connsiteY40" fmla="*/ 7324 h 361434"/>
              <a:gd name="connsiteX41" fmla="*/ 227089 w 454178"/>
              <a:gd name="connsiteY41" fmla="*/ 0 h 361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454178" h="361434">
                <a:moveTo>
                  <a:pt x="227088" y="72963"/>
                </a:moveTo>
                <a:lnTo>
                  <a:pt x="389071" y="206493"/>
                </a:lnTo>
                <a:cubicBezTo>
                  <a:pt x="389259" y="206869"/>
                  <a:pt x="389353" y="207432"/>
                  <a:pt x="389353" y="208184"/>
                </a:cubicBezTo>
                <a:lnTo>
                  <a:pt x="389353" y="343405"/>
                </a:lnTo>
                <a:cubicBezTo>
                  <a:pt x="389353" y="348288"/>
                  <a:pt x="387570" y="352513"/>
                  <a:pt x="384001" y="356082"/>
                </a:cubicBezTo>
                <a:cubicBezTo>
                  <a:pt x="380432" y="359650"/>
                  <a:pt x="376206" y="361434"/>
                  <a:pt x="371324" y="361434"/>
                </a:cubicBezTo>
                <a:lnTo>
                  <a:pt x="263147" y="361434"/>
                </a:lnTo>
                <a:lnTo>
                  <a:pt x="263147" y="253257"/>
                </a:lnTo>
                <a:lnTo>
                  <a:pt x="191030" y="253257"/>
                </a:lnTo>
                <a:lnTo>
                  <a:pt x="191030" y="361434"/>
                </a:lnTo>
                <a:lnTo>
                  <a:pt x="82852" y="361434"/>
                </a:lnTo>
                <a:cubicBezTo>
                  <a:pt x="77970" y="361434"/>
                  <a:pt x="73744" y="359650"/>
                  <a:pt x="70175" y="356082"/>
                </a:cubicBezTo>
                <a:cubicBezTo>
                  <a:pt x="66607" y="352513"/>
                  <a:pt x="64823" y="348288"/>
                  <a:pt x="64823" y="343405"/>
                </a:cubicBezTo>
                <a:lnTo>
                  <a:pt x="64823" y="208184"/>
                </a:lnTo>
                <a:cubicBezTo>
                  <a:pt x="64823" y="207996"/>
                  <a:pt x="64870" y="207714"/>
                  <a:pt x="64963" y="207339"/>
                </a:cubicBezTo>
                <a:cubicBezTo>
                  <a:pt x="65058" y="206963"/>
                  <a:pt x="65104" y="206681"/>
                  <a:pt x="65104" y="206493"/>
                </a:cubicBezTo>
                <a:close/>
                <a:moveTo>
                  <a:pt x="227089" y="0"/>
                </a:moveTo>
                <a:cubicBezTo>
                  <a:pt x="235353" y="0"/>
                  <a:pt x="242489" y="2441"/>
                  <a:pt x="248499" y="7324"/>
                </a:cubicBezTo>
                <a:lnTo>
                  <a:pt x="317236" y="64793"/>
                </a:lnTo>
                <a:lnTo>
                  <a:pt x="317236" y="9860"/>
                </a:lnTo>
                <a:cubicBezTo>
                  <a:pt x="317236" y="7230"/>
                  <a:pt x="318081" y="5071"/>
                  <a:pt x="319772" y="3380"/>
                </a:cubicBezTo>
                <a:cubicBezTo>
                  <a:pt x="321462" y="1690"/>
                  <a:pt x="323622" y="845"/>
                  <a:pt x="326251" y="845"/>
                </a:cubicBezTo>
                <a:lnTo>
                  <a:pt x="380340" y="845"/>
                </a:lnTo>
                <a:cubicBezTo>
                  <a:pt x="382969" y="845"/>
                  <a:pt x="385128" y="1690"/>
                  <a:pt x="386819" y="3380"/>
                </a:cubicBezTo>
                <a:cubicBezTo>
                  <a:pt x="388509" y="5071"/>
                  <a:pt x="389354" y="7230"/>
                  <a:pt x="389354" y="9860"/>
                </a:cubicBezTo>
                <a:lnTo>
                  <a:pt x="389354" y="124797"/>
                </a:lnTo>
                <a:lnTo>
                  <a:pt x="451049" y="176069"/>
                </a:lnTo>
                <a:cubicBezTo>
                  <a:pt x="452926" y="177571"/>
                  <a:pt x="453961" y="179590"/>
                  <a:pt x="454147" y="182126"/>
                </a:cubicBezTo>
                <a:cubicBezTo>
                  <a:pt x="454335" y="184661"/>
                  <a:pt x="453678" y="186868"/>
                  <a:pt x="452176" y="188746"/>
                </a:cubicBezTo>
                <a:lnTo>
                  <a:pt x="434709" y="209592"/>
                </a:lnTo>
                <a:cubicBezTo>
                  <a:pt x="433207" y="211283"/>
                  <a:pt x="431235" y="212315"/>
                  <a:pt x="428794" y="212691"/>
                </a:cubicBezTo>
                <a:lnTo>
                  <a:pt x="427949" y="212691"/>
                </a:lnTo>
                <a:cubicBezTo>
                  <a:pt x="425506" y="212691"/>
                  <a:pt x="423535" y="212034"/>
                  <a:pt x="422032" y="210719"/>
                </a:cubicBezTo>
                <a:lnTo>
                  <a:pt x="227089" y="48172"/>
                </a:lnTo>
                <a:lnTo>
                  <a:pt x="32145" y="210719"/>
                </a:lnTo>
                <a:cubicBezTo>
                  <a:pt x="29892" y="212222"/>
                  <a:pt x="27638" y="212879"/>
                  <a:pt x="25385" y="212691"/>
                </a:cubicBezTo>
                <a:cubicBezTo>
                  <a:pt x="22943" y="212315"/>
                  <a:pt x="20971" y="211283"/>
                  <a:pt x="19469" y="209592"/>
                </a:cubicBezTo>
                <a:lnTo>
                  <a:pt x="2003" y="188746"/>
                </a:lnTo>
                <a:cubicBezTo>
                  <a:pt x="500" y="186868"/>
                  <a:pt x="-158" y="184661"/>
                  <a:pt x="31" y="182126"/>
                </a:cubicBezTo>
                <a:cubicBezTo>
                  <a:pt x="218" y="179590"/>
                  <a:pt x="1251" y="177571"/>
                  <a:pt x="3129" y="176069"/>
                </a:cubicBezTo>
                <a:lnTo>
                  <a:pt x="205680" y="7324"/>
                </a:lnTo>
                <a:cubicBezTo>
                  <a:pt x="211689" y="2441"/>
                  <a:pt x="218826" y="0"/>
                  <a:pt x="227089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Freeform 312"/>
          <p:cNvSpPr/>
          <p:nvPr/>
        </p:nvSpPr>
        <p:spPr>
          <a:xfrm>
            <a:off x="5865813" y="2882900"/>
            <a:ext cx="465138" cy="463550"/>
          </a:xfrm>
          <a:custGeom>
            <a:avLst/>
            <a:gdLst>
              <a:gd name="connsiteX0" fmla="*/ 225369 w 432708"/>
              <a:gd name="connsiteY0" fmla="*/ 108177 h 432707"/>
              <a:gd name="connsiteX1" fmla="*/ 243399 w 432708"/>
              <a:gd name="connsiteY1" fmla="*/ 108177 h 432707"/>
              <a:gd name="connsiteX2" fmla="*/ 249878 w 432708"/>
              <a:gd name="connsiteY2" fmla="*/ 110712 h 432707"/>
              <a:gd name="connsiteX3" fmla="*/ 252414 w 432708"/>
              <a:gd name="connsiteY3" fmla="*/ 117191 h 432707"/>
              <a:gd name="connsiteX4" fmla="*/ 252414 w 432708"/>
              <a:gd name="connsiteY4" fmla="*/ 243398 h 432707"/>
              <a:gd name="connsiteX5" fmla="*/ 249878 w 432708"/>
              <a:gd name="connsiteY5" fmla="*/ 249877 h 432707"/>
              <a:gd name="connsiteX6" fmla="*/ 243399 w 432708"/>
              <a:gd name="connsiteY6" fmla="*/ 252412 h 432707"/>
              <a:gd name="connsiteX7" fmla="*/ 153252 w 432708"/>
              <a:gd name="connsiteY7" fmla="*/ 252412 h 432707"/>
              <a:gd name="connsiteX8" fmla="*/ 146772 w 432708"/>
              <a:gd name="connsiteY8" fmla="*/ 249877 h 432707"/>
              <a:gd name="connsiteX9" fmla="*/ 144237 w 432708"/>
              <a:gd name="connsiteY9" fmla="*/ 243398 h 432707"/>
              <a:gd name="connsiteX10" fmla="*/ 144237 w 432708"/>
              <a:gd name="connsiteY10" fmla="*/ 225368 h 432707"/>
              <a:gd name="connsiteX11" fmla="*/ 146772 w 432708"/>
              <a:gd name="connsiteY11" fmla="*/ 218889 h 432707"/>
              <a:gd name="connsiteX12" fmla="*/ 153252 w 432708"/>
              <a:gd name="connsiteY12" fmla="*/ 216354 h 432707"/>
              <a:gd name="connsiteX13" fmla="*/ 216355 w 432708"/>
              <a:gd name="connsiteY13" fmla="*/ 216354 h 432707"/>
              <a:gd name="connsiteX14" fmla="*/ 216355 w 432708"/>
              <a:gd name="connsiteY14" fmla="*/ 117191 h 432707"/>
              <a:gd name="connsiteX15" fmla="*/ 218890 w 432708"/>
              <a:gd name="connsiteY15" fmla="*/ 110712 h 432707"/>
              <a:gd name="connsiteX16" fmla="*/ 225369 w 432708"/>
              <a:gd name="connsiteY16" fmla="*/ 108177 h 432707"/>
              <a:gd name="connsiteX17" fmla="*/ 216354 w 432708"/>
              <a:gd name="connsiteY17" fmla="*/ 63103 h 432707"/>
              <a:gd name="connsiteX18" fmla="*/ 139447 w 432708"/>
              <a:gd name="connsiteY18" fmla="*/ 83668 h 432707"/>
              <a:gd name="connsiteX19" fmla="*/ 83668 w 432708"/>
              <a:gd name="connsiteY19" fmla="*/ 139447 h 432707"/>
              <a:gd name="connsiteX20" fmla="*/ 63103 w 432708"/>
              <a:gd name="connsiteY20" fmla="*/ 216354 h 432707"/>
              <a:gd name="connsiteX21" fmla="*/ 83668 w 432708"/>
              <a:gd name="connsiteY21" fmla="*/ 293260 h 432707"/>
              <a:gd name="connsiteX22" fmla="*/ 139447 w 432708"/>
              <a:gd name="connsiteY22" fmla="*/ 349039 h 432707"/>
              <a:gd name="connsiteX23" fmla="*/ 216354 w 432708"/>
              <a:gd name="connsiteY23" fmla="*/ 369604 h 432707"/>
              <a:gd name="connsiteX24" fmla="*/ 293261 w 432708"/>
              <a:gd name="connsiteY24" fmla="*/ 349039 h 432707"/>
              <a:gd name="connsiteX25" fmla="*/ 349039 w 432708"/>
              <a:gd name="connsiteY25" fmla="*/ 293260 h 432707"/>
              <a:gd name="connsiteX26" fmla="*/ 369604 w 432708"/>
              <a:gd name="connsiteY26" fmla="*/ 216354 h 432707"/>
              <a:gd name="connsiteX27" fmla="*/ 349039 w 432708"/>
              <a:gd name="connsiteY27" fmla="*/ 139447 h 432707"/>
              <a:gd name="connsiteX28" fmla="*/ 293261 w 432708"/>
              <a:gd name="connsiteY28" fmla="*/ 83668 h 432707"/>
              <a:gd name="connsiteX29" fmla="*/ 216354 w 432708"/>
              <a:gd name="connsiteY29" fmla="*/ 63103 h 432707"/>
              <a:gd name="connsiteX30" fmla="*/ 216354 w 432708"/>
              <a:gd name="connsiteY30" fmla="*/ 0 h 432707"/>
              <a:gd name="connsiteX31" fmla="*/ 324953 w 432708"/>
              <a:gd name="connsiteY31" fmla="*/ 29016 h 432707"/>
              <a:gd name="connsiteX32" fmla="*/ 403692 w 432708"/>
              <a:gd name="connsiteY32" fmla="*/ 107754 h 432707"/>
              <a:gd name="connsiteX33" fmla="*/ 432708 w 432708"/>
              <a:gd name="connsiteY33" fmla="*/ 216354 h 432707"/>
              <a:gd name="connsiteX34" fmla="*/ 403692 w 432708"/>
              <a:gd name="connsiteY34" fmla="*/ 324953 h 432707"/>
              <a:gd name="connsiteX35" fmla="*/ 324953 w 432708"/>
              <a:gd name="connsiteY35" fmla="*/ 403691 h 432707"/>
              <a:gd name="connsiteX36" fmla="*/ 216354 w 432708"/>
              <a:gd name="connsiteY36" fmla="*/ 432707 h 432707"/>
              <a:gd name="connsiteX37" fmla="*/ 107755 w 432708"/>
              <a:gd name="connsiteY37" fmla="*/ 403691 h 432707"/>
              <a:gd name="connsiteX38" fmla="*/ 29016 w 432708"/>
              <a:gd name="connsiteY38" fmla="*/ 324953 h 432707"/>
              <a:gd name="connsiteX39" fmla="*/ 0 w 432708"/>
              <a:gd name="connsiteY39" fmla="*/ 216354 h 432707"/>
              <a:gd name="connsiteX40" fmla="*/ 29016 w 432708"/>
              <a:gd name="connsiteY40" fmla="*/ 107754 h 432707"/>
              <a:gd name="connsiteX41" fmla="*/ 107755 w 432708"/>
              <a:gd name="connsiteY41" fmla="*/ 29016 h 432707"/>
              <a:gd name="connsiteX42" fmla="*/ 216354 w 432708"/>
              <a:gd name="connsiteY42" fmla="*/ 0 h 432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432708" h="432707">
                <a:moveTo>
                  <a:pt x="225369" y="108177"/>
                </a:moveTo>
                <a:lnTo>
                  <a:pt x="243399" y="108177"/>
                </a:lnTo>
                <a:cubicBezTo>
                  <a:pt x="246028" y="108177"/>
                  <a:pt x="248188" y="109022"/>
                  <a:pt x="249878" y="110712"/>
                </a:cubicBezTo>
                <a:cubicBezTo>
                  <a:pt x="251568" y="112402"/>
                  <a:pt x="252414" y="114562"/>
                  <a:pt x="252414" y="117191"/>
                </a:cubicBezTo>
                <a:lnTo>
                  <a:pt x="252414" y="243398"/>
                </a:lnTo>
                <a:cubicBezTo>
                  <a:pt x="252414" y="246027"/>
                  <a:pt x="251568" y="248187"/>
                  <a:pt x="249878" y="249877"/>
                </a:cubicBezTo>
                <a:cubicBezTo>
                  <a:pt x="248188" y="251567"/>
                  <a:pt x="246028" y="252412"/>
                  <a:pt x="243399" y="252412"/>
                </a:cubicBezTo>
                <a:lnTo>
                  <a:pt x="153252" y="252412"/>
                </a:lnTo>
                <a:cubicBezTo>
                  <a:pt x="150623" y="252412"/>
                  <a:pt x="148462" y="251567"/>
                  <a:pt x="146772" y="249877"/>
                </a:cubicBezTo>
                <a:cubicBezTo>
                  <a:pt x="145082" y="248187"/>
                  <a:pt x="144237" y="246027"/>
                  <a:pt x="144237" y="243398"/>
                </a:cubicBezTo>
                <a:lnTo>
                  <a:pt x="144237" y="225368"/>
                </a:lnTo>
                <a:cubicBezTo>
                  <a:pt x="144237" y="222739"/>
                  <a:pt x="145082" y="220579"/>
                  <a:pt x="146772" y="218889"/>
                </a:cubicBezTo>
                <a:cubicBezTo>
                  <a:pt x="148462" y="217199"/>
                  <a:pt x="150623" y="216354"/>
                  <a:pt x="153252" y="216354"/>
                </a:cubicBezTo>
                <a:lnTo>
                  <a:pt x="216355" y="216354"/>
                </a:lnTo>
                <a:lnTo>
                  <a:pt x="216355" y="117191"/>
                </a:lnTo>
                <a:cubicBezTo>
                  <a:pt x="216355" y="114562"/>
                  <a:pt x="217200" y="112402"/>
                  <a:pt x="218890" y="110712"/>
                </a:cubicBezTo>
                <a:cubicBezTo>
                  <a:pt x="220581" y="109022"/>
                  <a:pt x="222740" y="108177"/>
                  <a:pt x="225369" y="108177"/>
                </a:cubicBezTo>
                <a:close/>
                <a:moveTo>
                  <a:pt x="216354" y="63103"/>
                </a:moveTo>
                <a:cubicBezTo>
                  <a:pt x="188558" y="63103"/>
                  <a:pt x="162923" y="69958"/>
                  <a:pt x="139447" y="83668"/>
                </a:cubicBezTo>
                <a:cubicBezTo>
                  <a:pt x="115971" y="97378"/>
                  <a:pt x="97378" y="115971"/>
                  <a:pt x="83668" y="139447"/>
                </a:cubicBezTo>
                <a:cubicBezTo>
                  <a:pt x="69958" y="162922"/>
                  <a:pt x="63103" y="188558"/>
                  <a:pt x="63103" y="216354"/>
                </a:cubicBezTo>
                <a:cubicBezTo>
                  <a:pt x="63103" y="244149"/>
                  <a:pt x="69958" y="269785"/>
                  <a:pt x="83668" y="293260"/>
                </a:cubicBezTo>
                <a:cubicBezTo>
                  <a:pt x="97378" y="316736"/>
                  <a:pt x="115971" y="335329"/>
                  <a:pt x="139447" y="349039"/>
                </a:cubicBezTo>
                <a:cubicBezTo>
                  <a:pt x="162923" y="362749"/>
                  <a:pt x="188558" y="369604"/>
                  <a:pt x="216354" y="369604"/>
                </a:cubicBezTo>
                <a:cubicBezTo>
                  <a:pt x="244150" y="369604"/>
                  <a:pt x="269785" y="362749"/>
                  <a:pt x="293261" y="349039"/>
                </a:cubicBezTo>
                <a:cubicBezTo>
                  <a:pt x="316737" y="335329"/>
                  <a:pt x="335330" y="316736"/>
                  <a:pt x="349039" y="293260"/>
                </a:cubicBezTo>
                <a:cubicBezTo>
                  <a:pt x="362750" y="269785"/>
                  <a:pt x="369604" y="244149"/>
                  <a:pt x="369604" y="216354"/>
                </a:cubicBezTo>
                <a:cubicBezTo>
                  <a:pt x="369604" y="188558"/>
                  <a:pt x="362750" y="162922"/>
                  <a:pt x="349039" y="139447"/>
                </a:cubicBezTo>
                <a:cubicBezTo>
                  <a:pt x="335330" y="115971"/>
                  <a:pt x="316737" y="97378"/>
                  <a:pt x="293261" y="83668"/>
                </a:cubicBezTo>
                <a:cubicBezTo>
                  <a:pt x="269785" y="69958"/>
                  <a:pt x="244150" y="63103"/>
                  <a:pt x="216354" y="63103"/>
                </a:cubicBezTo>
                <a:close/>
                <a:moveTo>
                  <a:pt x="216354" y="0"/>
                </a:moveTo>
                <a:cubicBezTo>
                  <a:pt x="255606" y="0"/>
                  <a:pt x="291806" y="9672"/>
                  <a:pt x="324953" y="29016"/>
                </a:cubicBezTo>
                <a:cubicBezTo>
                  <a:pt x="358101" y="48360"/>
                  <a:pt x="384347" y="74606"/>
                  <a:pt x="403692" y="107754"/>
                </a:cubicBezTo>
                <a:cubicBezTo>
                  <a:pt x="423036" y="140902"/>
                  <a:pt x="432708" y="177102"/>
                  <a:pt x="432708" y="216354"/>
                </a:cubicBezTo>
                <a:cubicBezTo>
                  <a:pt x="432708" y="255605"/>
                  <a:pt x="423036" y="291805"/>
                  <a:pt x="403692" y="324953"/>
                </a:cubicBezTo>
                <a:cubicBezTo>
                  <a:pt x="384347" y="358101"/>
                  <a:pt x="358101" y="384347"/>
                  <a:pt x="324953" y="403691"/>
                </a:cubicBezTo>
                <a:cubicBezTo>
                  <a:pt x="291806" y="423035"/>
                  <a:pt x="255606" y="432707"/>
                  <a:pt x="216354" y="432707"/>
                </a:cubicBezTo>
                <a:cubicBezTo>
                  <a:pt x="177102" y="432707"/>
                  <a:pt x="140902" y="423035"/>
                  <a:pt x="107755" y="403691"/>
                </a:cubicBezTo>
                <a:cubicBezTo>
                  <a:pt x="74607" y="384347"/>
                  <a:pt x="48361" y="358101"/>
                  <a:pt x="29016" y="324953"/>
                </a:cubicBezTo>
                <a:cubicBezTo>
                  <a:pt x="9673" y="291805"/>
                  <a:pt x="0" y="255605"/>
                  <a:pt x="0" y="216354"/>
                </a:cubicBezTo>
                <a:cubicBezTo>
                  <a:pt x="0" y="177102"/>
                  <a:pt x="9673" y="140902"/>
                  <a:pt x="29016" y="107754"/>
                </a:cubicBezTo>
                <a:cubicBezTo>
                  <a:pt x="48361" y="74606"/>
                  <a:pt x="74607" y="48360"/>
                  <a:pt x="107755" y="29016"/>
                </a:cubicBezTo>
                <a:cubicBezTo>
                  <a:pt x="140902" y="9672"/>
                  <a:pt x="177102" y="0"/>
                  <a:pt x="21635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Freeform 463"/>
          <p:cNvSpPr/>
          <p:nvPr/>
        </p:nvSpPr>
        <p:spPr>
          <a:xfrm>
            <a:off x="4238625" y="3527425"/>
            <a:ext cx="539750" cy="482600"/>
          </a:xfrm>
          <a:custGeom>
            <a:avLst/>
            <a:gdLst>
              <a:gd name="connsiteX0" fmla="*/ 247622 w 504825"/>
              <a:gd name="connsiteY0" fmla="*/ 247341 h 450736"/>
              <a:gd name="connsiteX1" fmla="*/ 258045 w 504825"/>
              <a:gd name="connsiteY1" fmla="*/ 267765 h 450736"/>
              <a:gd name="connsiteX2" fmla="*/ 269455 w 504825"/>
              <a:gd name="connsiteY2" fmla="*/ 285654 h 450736"/>
              <a:gd name="connsiteX3" fmla="*/ 283822 w 504825"/>
              <a:gd name="connsiteY3" fmla="*/ 301571 h 450736"/>
              <a:gd name="connsiteX4" fmla="*/ 301570 w 504825"/>
              <a:gd name="connsiteY4" fmla="*/ 311431 h 450736"/>
              <a:gd name="connsiteX5" fmla="*/ 324529 w 504825"/>
              <a:gd name="connsiteY5" fmla="*/ 315515 h 450736"/>
              <a:gd name="connsiteX6" fmla="*/ 396647 w 504825"/>
              <a:gd name="connsiteY6" fmla="*/ 315515 h 450736"/>
              <a:gd name="connsiteX7" fmla="*/ 396647 w 504825"/>
              <a:gd name="connsiteY7" fmla="*/ 261427 h 450736"/>
              <a:gd name="connsiteX8" fmla="*/ 399183 w 504825"/>
              <a:gd name="connsiteY8" fmla="*/ 254948 h 450736"/>
              <a:gd name="connsiteX9" fmla="*/ 405662 w 504825"/>
              <a:gd name="connsiteY9" fmla="*/ 252412 h 450736"/>
              <a:gd name="connsiteX10" fmla="*/ 412423 w 504825"/>
              <a:gd name="connsiteY10" fmla="*/ 255229 h 450736"/>
              <a:gd name="connsiteX11" fmla="*/ 502289 w 504825"/>
              <a:gd name="connsiteY11" fmla="*/ 345095 h 450736"/>
              <a:gd name="connsiteX12" fmla="*/ 504824 w 504825"/>
              <a:gd name="connsiteY12" fmla="*/ 351574 h 450736"/>
              <a:gd name="connsiteX13" fmla="*/ 502289 w 504825"/>
              <a:gd name="connsiteY13" fmla="*/ 358054 h 450736"/>
              <a:gd name="connsiteX14" fmla="*/ 412141 w 504825"/>
              <a:gd name="connsiteY14" fmla="*/ 448201 h 450736"/>
              <a:gd name="connsiteX15" fmla="*/ 405662 w 504825"/>
              <a:gd name="connsiteY15" fmla="*/ 450736 h 450736"/>
              <a:gd name="connsiteX16" fmla="*/ 399323 w 504825"/>
              <a:gd name="connsiteY16" fmla="*/ 448060 h 450736"/>
              <a:gd name="connsiteX17" fmla="*/ 396647 w 504825"/>
              <a:gd name="connsiteY17" fmla="*/ 441722 h 450736"/>
              <a:gd name="connsiteX18" fmla="*/ 396647 w 504825"/>
              <a:gd name="connsiteY18" fmla="*/ 387633 h 450736"/>
              <a:gd name="connsiteX19" fmla="*/ 372702 w 504825"/>
              <a:gd name="connsiteY19" fmla="*/ 387774 h 450736"/>
              <a:gd name="connsiteX20" fmla="*/ 349883 w 504825"/>
              <a:gd name="connsiteY20" fmla="*/ 388056 h 450736"/>
              <a:gd name="connsiteX21" fmla="*/ 329318 w 504825"/>
              <a:gd name="connsiteY21" fmla="*/ 387774 h 450736"/>
              <a:gd name="connsiteX22" fmla="*/ 309317 w 504825"/>
              <a:gd name="connsiteY22" fmla="*/ 386366 h 450736"/>
              <a:gd name="connsiteX23" fmla="*/ 291288 w 504825"/>
              <a:gd name="connsiteY23" fmla="*/ 383408 h 450736"/>
              <a:gd name="connsiteX24" fmla="*/ 273540 w 504825"/>
              <a:gd name="connsiteY24" fmla="*/ 378196 h 450736"/>
              <a:gd name="connsiteX25" fmla="*/ 257201 w 504825"/>
              <a:gd name="connsiteY25" fmla="*/ 370167 h 450736"/>
              <a:gd name="connsiteX26" fmla="*/ 240580 w 504825"/>
              <a:gd name="connsiteY26" fmla="*/ 358899 h 450736"/>
              <a:gd name="connsiteX27" fmla="*/ 225086 w 504825"/>
              <a:gd name="connsiteY27" fmla="*/ 343827 h 450736"/>
              <a:gd name="connsiteX28" fmla="*/ 209310 w 504825"/>
              <a:gd name="connsiteY28" fmla="*/ 324248 h 450736"/>
              <a:gd name="connsiteX29" fmla="*/ 247622 w 504825"/>
              <a:gd name="connsiteY29" fmla="*/ 247341 h 450736"/>
              <a:gd name="connsiteX30" fmla="*/ 9015 w 504825"/>
              <a:gd name="connsiteY30" fmla="*/ 63103 h 450736"/>
              <a:gd name="connsiteX31" fmla="*/ 72118 w 504825"/>
              <a:gd name="connsiteY31" fmla="*/ 63103 h 450736"/>
              <a:gd name="connsiteX32" fmla="*/ 187619 w 504825"/>
              <a:gd name="connsiteY32" fmla="*/ 126488 h 450736"/>
              <a:gd name="connsiteX33" fmla="*/ 149025 w 504825"/>
              <a:gd name="connsiteY33" fmla="*/ 203395 h 450736"/>
              <a:gd name="connsiteX34" fmla="*/ 138601 w 504825"/>
              <a:gd name="connsiteY34" fmla="*/ 182971 h 450736"/>
              <a:gd name="connsiteX35" fmla="*/ 127192 w 504825"/>
              <a:gd name="connsiteY35" fmla="*/ 165082 h 450736"/>
              <a:gd name="connsiteX36" fmla="*/ 112825 w 504825"/>
              <a:gd name="connsiteY36" fmla="*/ 149165 h 450736"/>
              <a:gd name="connsiteX37" fmla="*/ 95077 w 504825"/>
              <a:gd name="connsiteY37" fmla="*/ 139306 h 450736"/>
              <a:gd name="connsiteX38" fmla="*/ 72118 w 504825"/>
              <a:gd name="connsiteY38" fmla="*/ 135221 h 450736"/>
              <a:gd name="connsiteX39" fmla="*/ 9015 w 504825"/>
              <a:gd name="connsiteY39" fmla="*/ 135221 h 450736"/>
              <a:gd name="connsiteX40" fmla="*/ 2535 w 504825"/>
              <a:gd name="connsiteY40" fmla="*/ 132685 h 450736"/>
              <a:gd name="connsiteX41" fmla="*/ 0 w 504825"/>
              <a:gd name="connsiteY41" fmla="*/ 126206 h 450736"/>
              <a:gd name="connsiteX42" fmla="*/ 0 w 504825"/>
              <a:gd name="connsiteY42" fmla="*/ 72118 h 450736"/>
              <a:gd name="connsiteX43" fmla="*/ 2535 w 504825"/>
              <a:gd name="connsiteY43" fmla="*/ 65638 h 450736"/>
              <a:gd name="connsiteX44" fmla="*/ 9015 w 504825"/>
              <a:gd name="connsiteY44" fmla="*/ 63103 h 450736"/>
              <a:gd name="connsiteX45" fmla="*/ 405663 w 504825"/>
              <a:gd name="connsiteY45" fmla="*/ 0 h 450736"/>
              <a:gd name="connsiteX46" fmla="*/ 412424 w 504825"/>
              <a:gd name="connsiteY46" fmla="*/ 2817 h 450736"/>
              <a:gd name="connsiteX47" fmla="*/ 502290 w 504825"/>
              <a:gd name="connsiteY47" fmla="*/ 92683 h 450736"/>
              <a:gd name="connsiteX48" fmla="*/ 504825 w 504825"/>
              <a:gd name="connsiteY48" fmla="*/ 99162 h 450736"/>
              <a:gd name="connsiteX49" fmla="*/ 502290 w 504825"/>
              <a:gd name="connsiteY49" fmla="*/ 105641 h 450736"/>
              <a:gd name="connsiteX50" fmla="*/ 412142 w 504825"/>
              <a:gd name="connsiteY50" fmla="*/ 195788 h 450736"/>
              <a:gd name="connsiteX51" fmla="*/ 405663 w 504825"/>
              <a:gd name="connsiteY51" fmla="*/ 198324 h 450736"/>
              <a:gd name="connsiteX52" fmla="*/ 399324 w 504825"/>
              <a:gd name="connsiteY52" fmla="*/ 195647 h 450736"/>
              <a:gd name="connsiteX53" fmla="*/ 396648 w 504825"/>
              <a:gd name="connsiteY53" fmla="*/ 189309 h 450736"/>
              <a:gd name="connsiteX54" fmla="*/ 396648 w 504825"/>
              <a:gd name="connsiteY54" fmla="*/ 135221 h 450736"/>
              <a:gd name="connsiteX55" fmla="*/ 324530 w 504825"/>
              <a:gd name="connsiteY55" fmla="*/ 135221 h 450736"/>
              <a:gd name="connsiteX56" fmla="*/ 300022 w 504825"/>
              <a:gd name="connsiteY56" fmla="*/ 139446 h 450736"/>
              <a:gd name="connsiteX57" fmla="*/ 280583 w 504825"/>
              <a:gd name="connsiteY57" fmla="*/ 152123 h 450736"/>
              <a:gd name="connsiteX58" fmla="*/ 266216 w 504825"/>
              <a:gd name="connsiteY58" fmla="*/ 169449 h 450736"/>
              <a:gd name="connsiteX59" fmla="*/ 253539 w 504825"/>
              <a:gd name="connsiteY59" fmla="*/ 191281 h 450736"/>
              <a:gd name="connsiteX60" fmla="*/ 231566 w 504825"/>
              <a:gd name="connsiteY60" fmla="*/ 239454 h 450736"/>
              <a:gd name="connsiteX61" fmla="*/ 217621 w 504825"/>
              <a:gd name="connsiteY61" fmla="*/ 270723 h 450736"/>
              <a:gd name="connsiteX62" fmla="*/ 202409 w 504825"/>
              <a:gd name="connsiteY62" fmla="*/ 300303 h 450736"/>
              <a:gd name="connsiteX63" fmla="*/ 184379 w 504825"/>
              <a:gd name="connsiteY63" fmla="*/ 328474 h 450736"/>
              <a:gd name="connsiteX64" fmla="*/ 163533 w 504825"/>
              <a:gd name="connsiteY64" fmla="*/ 351856 h 450736"/>
              <a:gd name="connsiteX65" fmla="*/ 138179 w 504825"/>
              <a:gd name="connsiteY65" fmla="*/ 371153 h 450736"/>
              <a:gd name="connsiteX66" fmla="*/ 108177 w 504825"/>
              <a:gd name="connsiteY66" fmla="*/ 382985 h 450736"/>
              <a:gd name="connsiteX67" fmla="*/ 72118 w 504825"/>
              <a:gd name="connsiteY67" fmla="*/ 387633 h 450736"/>
              <a:gd name="connsiteX68" fmla="*/ 9015 w 504825"/>
              <a:gd name="connsiteY68" fmla="*/ 387633 h 450736"/>
              <a:gd name="connsiteX69" fmla="*/ 2535 w 504825"/>
              <a:gd name="connsiteY69" fmla="*/ 385098 h 450736"/>
              <a:gd name="connsiteX70" fmla="*/ 0 w 504825"/>
              <a:gd name="connsiteY70" fmla="*/ 378619 h 450736"/>
              <a:gd name="connsiteX71" fmla="*/ 0 w 504825"/>
              <a:gd name="connsiteY71" fmla="*/ 324530 h 450736"/>
              <a:gd name="connsiteX72" fmla="*/ 2535 w 504825"/>
              <a:gd name="connsiteY72" fmla="*/ 318051 h 450736"/>
              <a:gd name="connsiteX73" fmla="*/ 9015 w 504825"/>
              <a:gd name="connsiteY73" fmla="*/ 315515 h 450736"/>
              <a:gd name="connsiteX74" fmla="*/ 72118 w 504825"/>
              <a:gd name="connsiteY74" fmla="*/ 315515 h 450736"/>
              <a:gd name="connsiteX75" fmla="*/ 96627 w 504825"/>
              <a:gd name="connsiteY75" fmla="*/ 311290 h 450736"/>
              <a:gd name="connsiteX76" fmla="*/ 116064 w 504825"/>
              <a:gd name="connsiteY76" fmla="*/ 298613 h 450736"/>
              <a:gd name="connsiteX77" fmla="*/ 130432 w 504825"/>
              <a:gd name="connsiteY77" fmla="*/ 281288 h 450736"/>
              <a:gd name="connsiteX78" fmla="*/ 143109 w 504825"/>
              <a:gd name="connsiteY78" fmla="*/ 259455 h 450736"/>
              <a:gd name="connsiteX79" fmla="*/ 165082 w 504825"/>
              <a:gd name="connsiteY79" fmla="*/ 211283 h 450736"/>
              <a:gd name="connsiteX80" fmla="*/ 179027 w 504825"/>
              <a:gd name="connsiteY80" fmla="*/ 180013 h 450736"/>
              <a:gd name="connsiteX81" fmla="*/ 194239 w 504825"/>
              <a:gd name="connsiteY81" fmla="*/ 150433 h 450736"/>
              <a:gd name="connsiteX82" fmla="*/ 212269 w 504825"/>
              <a:gd name="connsiteY82" fmla="*/ 122262 h 450736"/>
              <a:gd name="connsiteX83" fmla="*/ 233115 w 504825"/>
              <a:gd name="connsiteY83" fmla="*/ 98880 h 450736"/>
              <a:gd name="connsiteX84" fmla="*/ 258469 w 504825"/>
              <a:gd name="connsiteY84" fmla="*/ 79583 h 450736"/>
              <a:gd name="connsiteX85" fmla="*/ 288471 w 504825"/>
              <a:gd name="connsiteY85" fmla="*/ 67751 h 450736"/>
              <a:gd name="connsiteX86" fmla="*/ 324530 w 504825"/>
              <a:gd name="connsiteY86" fmla="*/ 63103 h 450736"/>
              <a:gd name="connsiteX87" fmla="*/ 396648 w 504825"/>
              <a:gd name="connsiteY87" fmla="*/ 63103 h 450736"/>
              <a:gd name="connsiteX88" fmla="*/ 396648 w 504825"/>
              <a:gd name="connsiteY88" fmla="*/ 9014 h 450736"/>
              <a:gd name="connsiteX89" fmla="*/ 399184 w 504825"/>
              <a:gd name="connsiteY89" fmla="*/ 2535 h 450736"/>
              <a:gd name="connsiteX90" fmla="*/ 405663 w 504825"/>
              <a:gd name="connsiteY90" fmla="*/ 0 h 450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04825" h="450736">
                <a:moveTo>
                  <a:pt x="247622" y="247341"/>
                </a:moveTo>
                <a:cubicBezTo>
                  <a:pt x="251754" y="255793"/>
                  <a:pt x="255229" y="262601"/>
                  <a:pt x="258045" y="267765"/>
                </a:cubicBezTo>
                <a:cubicBezTo>
                  <a:pt x="260863" y="272930"/>
                  <a:pt x="264666" y="278893"/>
                  <a:pt x="269455" y="285654"/>
                </a:cubicBezTo>
                <a:cubicBezTo>
                  <a:pt x="274244" y="292415"/>
                  <a:pt x="279033" y="297721"/>
                  <a:pt x="283822" y="301571"/>
                </a:cubicBezTo>
                <a:cubicBezTo>
                  <a:pt x="288611" y="305421"/>
                  <a:pt x="294527" y="308707"/>
                  <a:pt x="301570" y="311431"/>
                </a:cubicBezTo>
                <a:cubicBezTo>
                  <a:pt x="308613" y="314154"/>
                  <a:pt x="316266" y="315515"/>
                  <a:pt x="324529" y="315515"/>
                </a:cubicBezTo>
                <a:lnTo>
                  <a:pt x="396647" y="315515"/>
                </a:lnTo>
                <a:lnTo>
                  <a:pt x="396647" y="261427"/>
                </a:lnTo>
                <a:cubicBezTo>
                  <a:pt x="396647" y="258798"/>
                  <a:pt x="397492" y="256638"/>
                  <a:pt x="399183" y="254948"/>
                </a:cubicBezTo>
                <a:cubicBezTo>
                  <a:pt x="400873" y="253257"/>
                  <a:pt x="403033" y="252412"/>
                  <a:pt x="405662" y="252412"/>
                </a:cubicBezTo>
                <a:cubicBezTo>
                  <a:pt x="407915" y="252412"/>
                  <a:pt x="410169" y="253351"/>
                  <a:pt x="412423" y="255229"/>
                </a:cubicBezTo>
                <a:lnTo>
                  <a:pt x="502289" y="345095"/>
                </a:lnTo>
                <a:cubicBezTo>
                  <a:pt x="503979" y="346785"/>
                  <a:pt x="504824" y="348945"/>
                  <a:pt x="504824" y="351574"/>
                </a:cubicBezTo>
                <a:cubicBezTo>
                  <a:pt x="504824" y="354204"/>
                  <a:pt x="503979" y="356363"/>
                  <a:pt x="502289" y="358054"/>
                </a:cubicBezTo>
                <a:lnTo>
                  <a:pt x="412141" y="448201"/>
                </a:lnTo>
                <a:cubicBezTo>
                  <a:pt x="410451" y="449891"/>
                  <a:pt x="408292" y="450736"/>
                  <a:pt x="405662" y="450736"/>
                </a:cubicBezTo>
                <a:cubicBezTo>
                  <a:pt x="403221" y="450736"/>
                  <a:pt x="401108" y="449844"/>
                  <a:pt x="399323" y="448060"/>
                </a:cubicBezTo>
                <a:cubicBezTo>
                  <a:pt x="397539" y="446276"/>
                  <a:pt x="396647" y="444163"/>
                  <a:pt x="396647" y="441722"/>
                </a:cubicBezTo>
                <a:lnTo>
                  <a:pt x="396647" y="387633"/>
                </a:lnTo>
                <a:cubicBezTo>
                  <a:pt x="390637" y="387633"/>
                  <a:pt x="382656" y="387680"/>
                  <a:pt x="372702" y="387774"/>
                </a:cubicBezTo>
                <a:cubicBezTo>
                  <a:pt x="362748" y="387868"/>
                  <a:pt x="355142" y="387962"/>
                  <a:pt x="349883" y="388056"/>
                </a:cubicBezTo>
                <a:cubicBezTo>
                  <a:pt x="344625" y="388150"/>
                  <a:pt x="337770" y="388056"/>
                  <a:pt x="329318" y="387774"/>
                </a:cubicBezTo>
                <a:cubicBezTo>
                  <a:pt x="320867" y="387492"/>
                  <a:pt x="314200" y="387023"/>
                  <a:pt x="309317" y="386366"/>
                </a:cubicBezTo>
                <a:cubicBezTo>
                  <a:pt x="304434" y="385708"/>
                  <a:pt x="298424" y="384722"/>
                  <a:pt x="291288" y="383408"/>
                </a:cubicBezTo>
                <a:cubicBezTo>
                  <a:pt x="284151" y="382093"/>
                  <a:pt x="278235" y="380356"/>
                  <a:pt x="273540" y="378196"/>
                </a:cubicBezTo>
                <a:cubicBezTo>
                  <a:pt x="268845" y="376036"/>
                  <a:pt x="263398" y="373360"/>
                  <a:pt x="257201" y="370167"/>
                </a:cubicBezTo>
                <a:cubicBezTo>
                  <a:pt x="251003" y="366975"/>
                  <a:pt x="245463" y="363218"/>
                  <a:pt x="240580" y="358899"/>
                </a:cubicBezTo>
                <a:cubicBezTo>
                  <a:pt x="235696" y="354579"/>
                  <a:pt x="230532" y="349555"/>
                  <a:pt x="225086" y="343827"/>
                </a:cubicBezTo>
                <a:cubicBezTo>
                  <a:pt x="219639" y="338099"/>
                  <a:pt x="214381" y="331573"/>
                  <a:pt x="209310" y="324248"/>
                </a:cubicBezTo>
                <a:cubicBezTo>
                  <a:pt x="220391" y="306782"/>
                  <a:pt x="233161" y="281147"/>
                  <a:pt x="247622" y="247341"/>
                </a:cubicBezTo>
                <a:close/>
                <a:moveTo>
                  <a:pt x="9015" y="63103"/>
                </a:moveTo>
                <a:lnTo>
                  <a:pt x="72118" y="63103"/>
                </a:lnTo>
                <a:cubicBezTo>
                  <a:pt x="119069" y="63103"/>
                  <a:pt x="157570" y="84231"/>
                  <a:pt x="187619" y="126488"/>
                </a:cubicBezTo>
                <a:cubicBezTo>
                  <a:pt x="176351" y="143766"/>
                  <a:pt x="163486" y="169401"/>
                  <a:pt x="149025" y="203395"/>
                </a:cubicBezTo>
                <a:cubicBezTo>
                  <a:pt x="144893" y="194943"/>
                  <a:pt x="141419" y="188135"/>
                  <a:pt x="138601" y="182971"/>
                </a:cubicBezTo>
                <a:cubicBezTo>
                  <a:pt x="135784" y="177806"/>
                  <a:pt x="131981" y="171843"/>
                  <a:pt x="127192" y="165082"/>
                </a:cubicBezTo>
                <a:cubicBezTo>
                  <a:pt x="122403" y="158321"/>
                  <a:pt x="117614" y="153016"/>
                  <a:pt x="112825" y="149165"/>
                </a:cubicBezTo>
                <a:cubicBezTo>
                  <a:pt x="108036" y="145315"/>
                  <a:pt x="102120" y="142029"/>
                  <a:pt x="95077" y="139306"/>
                </a:cubicBezTo>
                <a:cubicBezTo>
                  <a:pt x="88035" y="136582"/>
                  <a:pt x="80382" y="135221"/>
                  <a:pt x="72118" y="135221"/>
                </a:cubicBezTo>
                <a:lnTo>
                  <a:pt x="9015" y="135221"/>
                </a:lnTo>
                <a:cubicBezTo>
                  <a:pt x="6385" y="135221"/>
                  <a:pt x="4226" y="134376"/>
                  <a:pt x="2535" y="132685"/>
                </a:cubicBezTo>
                <a:cubicBezTo>
                  <a:pt x="845" y="130995"/>
                  <a:pt x="0" y="128835"/>
                  <a:pt x="0" y="126206"/>
                </a:cubicBezTo>
                <a:lnTo>
                  <a:pt x="0" y="72118"/>
                </a:lnTo>
                <a:cubicBezTo>
                  <a:pt x="0" y="69488"/>
                  <a:pt x="845" y="67329"/>
                  <a:pt x="2535" y="65638"/>
                </a:cubicBezTo>
                <a:cubicBezTo>
                  <a:pt x="4226" y="63948"/>
                  <a:pt x="6385" y="63103"/>
                  <a:pt x="9015" y="63103"/>
                </a:cubicBezTo>
                <a:close/>
                <a:moveTo>
                  <a:pt x="405663" y="0"/>
                </a:moveTo>
                <a:cubicBezTo>
                  <a:pt x="407916" y="0"/>
                  <a:pt x="410170" y="939"/>
                  <a:pt x="412424" y="2817"/>
                </a:cubicBezTo>
                <a:lnTo>
                  <a:pt x="502290" y="92683"/>
                </a:lnTo>
                <a:cubicBezTo>
                  <a:pt x="503980" y="94373"/>
                  <a:pt x="504825" y="96532"/>
                  <a:pt x="504825" y="99162"/>
                </a:cubicBezTo>
                <a:cubicBezTo>
                  <a:pt x="504825" y="101791"/>
                  <a:pt x="503980" y="103951"/>
                  <a:pt x="502290" y="105641"/>
                </a:cubicBezTo>
                <a:lnTo>
                  <a:pt x="412142" y="195788"/>
                </a:lnTo>
                <a:cubicBezTo>
                  <a:pt x="410452" y="197479"/>
                  <a:pt x="408293" y="198324"/>
                  <a:pt x="405663" y="198324"/>
                </a:cubicBezTo>
                <a:cubicBezTo>
                  <a:pt x="403222" y="198324"/>
                  <a:pt x="401109" y="197432"/>
                  <a:pt x="399324" y="195647"/>
                </a:cubicBezTo>
                <a:cubicBezTo>
                  <a:pt x="397540" y="193863"/>
                  <a:pt x="396648" y="191751"/>
                  <a:pt x="396648" y="189309"/>
                </a:cubicBezTo>
                <a:lnTo>
                  <a:pt x="396648" y="135221"/>
                </a:lnTo>
                <a:lnTo>
                  <a:pt x="324530" y="135221"/>
                </a:lnTo>
                <a:cubicBezTo>
                  <a:pt x="315516" y="135221"/>
                  <a:pt x="307346" y="136629"/>
                  <a:pt x="300022" y="139446"/>
                </a:cubicBezTo>
                <a:cubicBezTo>
                  <a:pt x="292697" y="142264"/>
                  <a:pt x="286218" y="146489"/>
                  <a:pt x="280583" y="152123"/>
                </a:cubicBezTo>
                <a:cubicBezTo>
                  <a:pt x="274950" y="157758"/>
                  <a:pt x="270160" y="163533"/>
                  <a:pt x="266216" y="169449"/>
                </a:cubicBezTo>
                <a:cubicBezTo>
                  <a:pt x="262272" y="175364"/>
                  <a:pt x="258046" y="182642"/>
                  <a:pt x="253539" y="191281"/>
                </a:cubicBezTo>
                <a:cubicBezTo>
                  <a:pt x="247529" y="202925"/>
                  <a:pt x="240205" y="218983"/>
                  <a:pt x="231566" y="239454"/>
                </a:cubicBezTo>
                <a:cubicBezTo>
                  <a:pt x="226119" y="251849"/>
                  <a:pt x="221471" y="262272"/>
                  <a:pt x="217621" y="270723"/>
                </a:cubicBezTo>
                <a:cubicBezTo>
                  <a:pt x="213771" y="279175"/>
                  <a:pt x="208701" y="289035"/>
                  <a:pt x="202409" y="300303"/>
                </a:cubicBezTo>
                <a:cubicBezTo>
                  <a:pt x="196117" y="311572"/>
                  <a:pt x="190108" y="320962"/>
                  <a:pt x="184379" y="328474"/>
                </a:cubicBezTo>
                <a:cubicBezTo>
                  <a:pt x="178651" y="335986"/>
                  <a:pt x="171702" y="343780"/>
                  <a:pt x="163533" y="351856"/>
                </a:cubicBezTo>
                <a:cubicBezTo>
                  <a:pt x="155363" y="359932"/>
                  <a:pt x="146912" y="366364"/>
                  <a:pt x="138179" y="371153"/>
                </a:cubicBezTo>
                <a:cubicBezTo>
                  <a:pt x="129446" y="375942"/>
                  <a:pt x="119445" y="379886"/>
                  <a:pt x="108177" y="382985"/>
                </a:cubicBezTo>
                <a:cubicBezTo>
                  <a:pt x="96909" y="386084"/>
                  <a:pt x="84889" y="387633"/>
                  <a:pt x="72118" y="387633"/>
                </a:cubicBezTo>
                <a:lnTo>
                  <a:pt x="9015" y="387633"/>
                </a:lnTo>
                <a:cubicBezTo>
                  <a:pt x="6385" y="387633"/>
                  <a:pt x="4226" y="386788"/>
                  <a:pt x="2535" y="385098"/>
                </a:cubicBezTo>
                <a:cubicBezTo>
                  <a:pt x="845" y="383408"/>
                  <a:pt x="0" y="381248"/>
                  <a:pt x="0" y="378619"/>
                </a:cubicBezTo>
                <a:lnTo>
                  <a:pt x="0" y="324530"/>
                </a:lnTo>
                <a:cubicBezTo>
                  <a:pt x="0" y="321901"/>
                  <a:pt x="845" y="319741"/>
                  <a:pt x="2535" y="318051"/>
                </a:cubicBezTo>
                <a:cubicBezTo>
                  <a:pt x="4226" y="316360"/>
                  <a:pt x="6385" y="315515"/>
                  <a:pt x="9015" y="315515"/>
                </a:cubicBezTo>
                <a:lnTo>
                  <a:pt x="72118" y="315515"/>
                </a:lnTo>
                <a:cubicBezTo>
                  <a:pt x="81133" y="315515"/>
                  <a:pt x="89302" y="314107"/>
                  <a:pt x="96627" y="311290"/>
                </a:cubicBezTo>
                <a:cubicBezTo>
                  <a:pt x="103951" y="308473"/>
                  <a:pt x="110430" y="304247"/>
                  <a:pt x="116064" y="298613"/>
                </a:cubicBezTo>
                <a:cubicBezTo>
                  <a:pt x="121699" y="292978"/>
                  <a:pt x="126488" y="287204"/>
                  <a:pt x="130432" y="281288"/>
                </a:cubicBezTo>
                <a:cubicBezTo>
                  <a:pt x="134376" y="275372"/>
                  <a:pt x="138601" y="268094"/>
                  <a:pt x="143109" y="259455"/>
                </a:cubicBezTo>
                <a:cubicBezTo>
                  <a:pt x="149119" y="247811"/>
                  <a:pt x="156443" y="231753"/>
                  <a:pt x="165082" y="211283"/>
                </a:cubicBezTo>
                <a:cubicBezTo>
                  <a:pt x="170529" y="198887"/>
                  <a:pt x="175177" y="188464"/>
                  <a:pt x="179027" y="180013"/>
                </a:cubicBezTo>
                <a:cubicBezTo>
                  <a:pt x="182877" y="171561"/>
                  <a:pt x="187948" y="161702"/>
                  <a:pt x="194239" y="150433"/>
                </a:cubicBezTo>
                <a:cubicBezTo>
                  <a:pt x="200531" y="139165"/>
                  <a:pt x="206540" y="129774"/>
                  <a:pt x="212269" y="122262"/>
                </a:cubicBezTo>
                <a:cubicBezTo>
                  <a:pt x="217997" y="114750"/>
                  <a:pt x="224946" y="106956"/>
                  <a:pt x="233115" y="98880"/>
                </a:cubicBezTo>
                <a:cubicBezTo>
                  <a:pt x="241285" y="90804"/>
                  <a:pt x="249737" y="84372"/>
                  <a:pt x="258469" y="79583"/>
                </a:cubicBezTo>
                <a:cubicBezTo>
                  <a:pt x="267202" y="74794"/>
                  <a:pt x="277203" y="70850"/>
                  <a:pt x="288471" y="67751"/>
                </a:cubicBezTo>
                <a:cubicBezTo>
                  <a:pt x="299740" y="64652"/>
                  <a:pt x="311759" y="63103"/>
                  <a:pt x="324530" y="63103"/>
                </a:cubicBezTo>
                <a:lnTo>
                  <a:pt x="396648" y="63103"/>
                </a:lnTo>
                <a:lnTo>
                  <a:pt x="396648" y="9014"/>
                </a:lnTo>
                <a:cubicBezTo>
                  <a:pt x="396648" y="6385"/>
                  <a:pt x="397493" y="4225"/>
                  <a:pt x="399184" y="2535"/>
                </a:cubicBezTo>
                <a:cubicBezTo>
                  <a:pt x="400874" y="845"/>
                  <a:pt x="403034" y="0"/>
                  <a:pt x="405663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08" name="TextBox 55"/>
          <p:cNvSpPr txBox="1"/>
          <p:nvPr/>
        </p:nvSpPr>
        <p:spPr>
          <a:xfrm>
            <a:off x="1768475" y="2273300"/>
            <a:ext cx="2524125" cy="1200150"/>
          </a:xfrm>
          <a:prstGeom prst="rect">
            <a:avLst/>
          </a:prstGeom>
          <a:noFill/>
          <a:ln w="9525">
            <a:noFill/>
          </a:ln>
        </p:spPr>
        <p:txBody>
          <a:bodyPr lIns="0" tIns="45716" rIns="91433" bIns="45716" anchor="ctr" anchorCtr="0">
            <a:spAutoFit/>
          </a:bodyPr>
          <a:p>
            <a:r>
              <a:rPr lang="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Qanday taʻlimiy maqsadlar nazarda tutilgan?</a:t>
            </a:r>
            <a:endParaRPr lang="en-US" altLang="x-none" sz="2400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</p:txBody>
      </p:sp>
      <p:sp>
        <p:nvSpPr>
          <p:cNvPr id="16409" name="TextBox 61"/>
          <p:cNvSpPr txBox="1"/>
          <p:nvPr/>
        </p:nvSpPr>
        <p:spPr>
          <a:xfrm>
            <a:off x="812800" y="4576763"/>
            <a:ext cx="2574925" cy="831850"/>
          </a:xfrm>
          <a:prstGeom prst="rect">
            <a:avLst/>
          </a:prstGeom>
          <a:noFill/>
          <a:ln w="9525">
            <a:noFill/>
          </a:ln>
        </p:spPr>
        <p:txBody>
          <a:bodyPr lIns="0" tIns="45716" rIns="91433" bIns="45716" anchor="ctr" anchorCtr="0">
            <a:spAutoFit/>
          </a:bodyPr>
          <a:p>
            <a:r>
              <a:rPr lang="en-US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Baholashdan maqsad qanday?</a:t>
            </a:r>
            <a:endParaRPr lang="" altLang="x-none" sz="2400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</p:txBody>
      </p:sp>
      <p:sp>
        <p:nvSpPr>
          <p:cNvPr id="16410" name="TextBox 64"/>
          <p:cNvSpPr txBox="1"/>
          <p:nvPr/>
        </p:nvSpPr>
        <p:spPr>
          <a:xfrm>
            <a:off x="9261475" y="4271963"/>
            <a:ext cx="1982788" cy="1200150"/>
          </a:xfrm>
          <a:prstGeom prst="rect">
            <a:avLst/>
          </a:prstGeom>
          <a:noFill/>
          <a:ln w="9525">
            <a:noFill/>
          </a:ln>
        </p:spPr>
        <p:txBody>
          <a:bodyPr lIns="0" tIns="45716" rIns="91433" bIns="45716" anchor="ctr" anchorCtr="0">
            <a:spAutoFit/>
          </a:bodyPr>
          <a:p>
            <a:r>
              <a:rPr lang="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Baholash</a:t>
            </a:r>
            <a:r>
              <a:rPr sz="2400" b="1" dirty="0">
                <a:solidFill>
                  <a:srgbClr val="002060"/>
                </a:solidFill>
                <a:latin typeface="Bahnschrift" panose="020B0502040204020203" pitchFamily="34" charset="0"/>
                <a:ea typeface="Dubai" pitchFamily="34" charset="-78"/>
              </a:rPr>
              <a:t> </a:t>
            </a:r>
            <a:r>
              <a:rPr lang="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 deskriptorlari qanday?</a:t>
            </a:r>
            <a:endParaRPr lang="" altLang="x-none" sz="2400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</p:txBody>
      </p:sp>
      <p:sp>
        <p:nvSpPr>
          <p:cNvPr id="16411" name="TextBox 67"/>
          <p:cNvSpPr txBox="1"/>
          <p:nvPr/>
        </p:nvSpPr>
        <p:spPr>
          <a:xfrm>
            <a:off x="8497888" y="2366963"/>
            <a:ext cx="1755775" cy="1200150"/>
          </a:xfrm>
          <a:prstGeom prst="rect">
            <a:avLst/>
          </a:prstGeom>
          <a:noFill/>
          <a:ln w="9525">
            <a:noFill/>
          </a:ln>
        </p:spPr>
        <p:txBody>
          <a:bodyPr lIns="0" tIns="45716" rIns="91433" bIns="45716" anchor="ctr" anchorCtr="0">
            <a:spAutoFit/>
          </a:bodyPr>
          <a:p>
            <a:r>
              <a:rPr lang="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Baholash mezoni qanday?</a:t>
            </a:r>
            <a:endParaRPr lang="" altLang="x-none" sz="2400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</p:txBody>
      </p:sp>
      <p:sp>
        <p:nvSpPr>
          <p:cNvPr id="16412" name="Прямоугольник 5"/>
          <p:cNvSpPr/>
          <p:nvPr/>
        </p:nvSpPr>
        <p:spPr>
          <a:xfrm>
            <a:off x="5105400" y="1358900"/>
            <a:ext cx="2816225" cy="1200150"/>
          </a:xfrm>
          <a:prstGeom prst="rect">
            <a:avLst/>
          </a:prstGeom>
          <a:noFill/>
          <a:ln w="9525">
            <a:noFill/>
          </a:ln>
        </p:spPr>
        <p:txBody>
          <a:bodyPr lIns="91433" tIns="45716" rIns="91433" bIns="45716">
            <a:spAutoFit/>
          </a:bodyPr>
          <a:p>
            <a:r>
              <a:rPr lang="en-US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Qanday ko</a:t>
            </a:r>
            <a:r>
              <a:rPr lang="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ʻnikm</a:t>
            </a:r>
            <a:r>
              <a:rPr lang="en-US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a</a:t>
            </a:r>
            <a:r>
              <a:rPr lang="" altLang="x-none" sz="2400" b="1" dirty="0">
                <a:solidFill>
                  <a:srgbClr val="002060"/>
                </a:solidFill>
                <a:latin typeface="Dubai" pitchFamily="34" charset="-78"/>
                <a:ea typeface="Dubai" pitchFamily="34" charset="-78"/>
              </a:rPr>
              <a:t>larni baholamoqchimiz?</a:t>
            </a:r>
            <a:endParaRPr lang="" altLang="x-none" sz="2400" b="1" dirty="0">
              <a:solidFill>
                <a:srgbClr val="002060"/>
              </a:solidFill>
              <a:latin typeface="Dubai" pitchFamily="34" charset="-78"/>
              <a:ea typeface="Dubai" pitchFamily="34" charset="-78"/>
            </a:endParaRPr>
          </a:p>
        </p:txBody>
      </p:sp>
      <p:sp>
        <p:nvSpPr>
          <p:cNvPr id="16413" name="TextBox 2"/>
          <p:cNvSpPr txBox="1"/>
          <p:nvPr/>
        </p:nvSpPr>
        <p:spPr>
          <a:xfrm>
            <a:off x="1055688" y="509588"/>
            <a:ext cx="10790237" cy="522287"/>
          </a:xfrm>
          <a:prstGeom prst="rect">
            <a:avLst/>
          </a:prstGeom>
          <a:noFill/>
          <a:ln w="9525">
            <a:noFill/>
          </a:ln>
        </p:spPr>
        <p:txBody>
          <a:bodyPr lIns="91433" tIns="45716" rIns="91433" bIns="45716">
            <a:spAutoFit/>
          </a:bodyPr>
          <a:p>
            <a:r>
              <a:rPr lang="" altLang="x-none" sz="2800" b="1" dirty="0">
                <a:solidFill>
                  <a:srgbClr val="00B050"/>
                </a:solidFill>
                <a:latin typeface="Dubai" pitchFamily="34" charset="-78"/>
                <a:ea typeface="Dubai" pitchFamily="34" charset="-78"/>
              </a:rPr>
              <a:t>Baholash uchun quyidagi savollarga javob olgan boʻlishingiz kerak</a:t>
            </a:r>
            <a:endParaRPr sz="2800" b="1" dirty="0">
              <a:solidFill>
                <a:srgbClr val="00B050"/>
              </a:solidFill>
              <a:latin typeface="Bahnschrift" panose="020B0502040204020203" pitchFamily="34" charset="0"/>
              <a:ea typeface="Dubai" pitchFamily="34" charset="-78"/>
            </a:endParaRP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623888" y="836613"/>
            <a:ext cx="10515600" cy="2879725"/>
          </a:xfrm>
          <a:ln/>
        </p:spPr>
        <p:txBody>
          <a:bodyPr vert="horz" wrap="square" lIns="91432" tIns="45718" rIns="91432" bIns="45718" anchor="ctr" anchorCtr="0"/>
          <a:p>
            <a:pPr defTabSz="913130">
              <a:buNone/>
            </a:pPr>
            <a:r>
              <a:rPr lang="en-US" altLang="x-none" sz="36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Bu zamonaviy pedagogikaning samarali usullaridan biri bo'lib, o'quvchi va talabalarning real hayotiy muammolar ustida ishlash orqali bilim va ko'nikmalarga ega bo'lishini nazarda tutadi.</a:t>
            </a:r>
            <a:endParaRPr sz="36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23888" y="1268413"/>
            <a:ext cx="10515600" cy="3136900"/>
          </a:xfrm>
          <a:ln/>
        </p:spPr>
        <p:txBody>
          <a:bodyPr vert="horz" wrap="square" lIns="91432" tIns="45718" rIns="91432" bIns="45718" anchor="ctr" anchorCtr="0"/>
          <a:p>
            <a:pPr defTabSz="913130">
              <a:buNone/>
            </a:pPr>
            <a:br>
              <a:rPr lang="en-US" altLang="x-none" sz="18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br>
              <a:rPr lang="en-US" altLang="x-none" sz="18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altLang="x-none" sz="24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Loyihaga asoslangan ta’limning (LAT) mohiyati:</a:t>
            </a:r>
            <a:br>
              <a:rPr lang="en-US" altLang="x-none" sz="24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br>
              <a:rPr lang="en-US" altLang="x-none" sz="18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altLang="x-none" sz="18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Faol o'rganish:</a:t>
            </a:r>
            <a: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 Talabalar faqat nazariyani tinglamasdan, aniq bir muammoni hal qilish yoki loyiha yaratish jarayonida bilim oladilar.</a:t>
            </a:r>
            <a:b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b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altLang="x-none" sz="18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Davomiylik:</a:t>
            </a:r>
            <a: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 Loyihalar ustida ishlash odatda uzoq vaqt (bir haftadan bir semestrgacha) davom etishi mumkin.</a:t>
            </a:r>
            <a:b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b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altLang="x-none" sz="18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Ko'nikmalarni shakllantirish:</a:t>
            </a:r>
            <a: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 Ushbu usul </a:t>
            </a:r>
            <a: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hlinkClick r:id="rId1"/>
              </a:rPr>
              <a:t>mustaqil fikrlash</a:t>
            </a:r>
            <a: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, jamoada ishlash, tanqidiy tahlil va amaliy faoliyat ko'nikmalarini rivojlantiradi.</a:t>
            </a:r>
            <a:b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altLang="x-none" sz="18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Natijadorlik:</a:t>
            </a:r>
            <a: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 Loyiha yakunida aniq bir mahsulot (taqdimot, video, model, poster) yaratiladi. </a:t>
            </a:r>
            <a:br>
              <a:rPr lang="en-US" altLang="x-none" sz="1800" b="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sz="18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838200" y="620713"/>
            <a:ext cx="10515600" cy="4752975"/>
          </a:xfrm>
          <a:ln/>
        </p:spPr>
        <p:txBody>
          <a:bodyPr vert="horz" wrap="square" lIns="91432" tIns="45718" rIns="91432" bIns="45718" anchor="ctr" anchorCtr="0"/>
          <a:p>
            <a:pPr defTabSz="913130">
              <a:buNone/>
            </a:pPr>
            <a:r>
              <a:rPr lang="en-US" altLang="x-none" sz="32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Asosiy afzalliklari:</a:t>
            </a:r>
            <a:br>
              <a:rPr lang="en-US" altLang="x-none" sz="32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br>
              <a:rPr lang="en-US" altLang="x-none" sz="32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32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Hayotiylik:</a:t>
            </a:r>
            <a:r>
              <a:rPr lang="en-US" altLang="x-none" sz="32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O'rganilayotgan mavzular real hayotdagi vaziyatlar bilan bog'lanadi.</a:t>
            </a:r>
            <a:br>
              <a:rPr lang="en-US" altLang="x-none" sz="32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32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Kreativlik:</a:t>
            </a:r>
            <a:r>
              <a:rPr lang="en-US" altLang="x-none" sz="32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Bo'lajak mutaxassislarda ijodiy tafakkurni va </a:t>
            </a:r>
            <a:r>
              <a:rPr lang="en-US" altLang="x-none" sz="32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  <a:hlinkClick r:id="rId1"/>
              </a:rPr>
              <a:t>ijtimoiy mas'uliyatni</a:t>
            </a:r>
            <a:r>
              <a:rPr lang="en-US" altLang="x-none" sz="32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oshiradi.</a:t>
            </a:r>
            <a:br>
              <a:rPr lang="en-US" altLang="x-none" sz="32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32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Samaradorlik:</a:t>
            </a:r>
            <a:r>
              <a:rPr lang="en-US" altLang="x-none" sz="32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Boshlang'ich va oliy ta'lim tizimida darslarning qiziqarli va samarali bo'lishini ta'minlaydi.</a:t>
            </a:r>
            <a:br>
              <a:rPr lang="en-US" altLang="x-none" sz="32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endParaRPr sz="3200" kern="1200" dirty="0">
              <a:solidFill>
                <a:schemeClr val="tx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35538"/>
          </a:xfrm>
          <a:ln/>
        </p:spPr>
        <p:txBody>
          <a:bodyPr vert="horz" wrap="square" lIns="91432" tIns="45718" rIns="91432" bIns="45718" anchor="ctr" anchorCtr="0"/>
          <a:p>
            <a:pPr defTabSz="913130">
              <a:buNone/>
            </a:pPr>
            <a:r>
              <a:rPr lang="en-US" altLang="x-none" sz="28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Loyiha ishining namunaviy tuzilmasi:</a:t>
            </a:r>
            <a:br>
              <a:rPr lang="en-US" altLang="x-none" sz="28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28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Mavzu nomi:</a:t>
            </a:r>
            <a: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Muammoni aks ettiruvchi qisqa va aniq nom.</a:t>
            </a:r>
            <a:b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28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Maqsad:</a:t>
            </a:r>
            <a: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Loyihadan ko'zlangan asosiy natija.</a:t>
            </a:r>
            <a:b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28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Vazifalar:</a:t>
            </a:r>
            <a: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Maqsadga erishish uchun bajarilishi kerak bo'lgan qadamlar.</a:t>
            </a:r>
            <a:b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28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Muammo:</a:t>
            </a:r>
            <a: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Nima uchun bu loyiha kerak? (Dolzarbligi).</a:t>
            </a:r>
            <a:b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28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Amaliy qism:</a:t>
            </a:r>
            <a: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Tadqiqot, so'rovnoma, model yaratish yoki tajriba o'tkazish.</a:t>
            </a:r>
            <a:b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x-none" sz="280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Xulosa:</a:t>
            </a:r>
            <a: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  <a:t> Olingan natijalar va takliflar.</a:t>
            </a:r>
            <a:br>
              <a:rPr lang="en-US" altLang="x-none" sz="2800" b="0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endParaRPr sz="2800" kern="1200" dirty="0">
              <a:solidFill>
                <a:schemeClr val="tx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" name="Google Shape;1592;p33"/>
          <p:cNvGrpSpPr/>
          <p:nvPr/>
        </p:nvGrpSpPr>
        <p:grpSpPr>
          <a:xfrm>
            <a:off x="4340765" y="5254735"/>
            <a:ext cx="805080" cy="746114"/>
            <a:chOff x="4013171" y="2771357"/>
            <a:chExt cx="346058" cy="301259"/>
          </a:xfrm>
          <a:solidFill>
            <a:schemeClr val="bg1"/>
          </a:solidFill>
        </p:grpSpPr>
        <p:sp>
          <p:nvSpPr>
            <p:cNvPr id="26" name="Google Shape;1593;p33"/>
            <p:cNvSpPr/>
            <p:nvPr/>
          </p:nvSpPr>
          <p:spPr>
            <a:xfrm>
              <a:off x="4013171" y="2882732"/>
              <a:ext cx="110659" cy="189884"/>
            </a:xfrm>
            <a:custGeom>
              <a:avLst/>
              <a:gdLst/>
              <a:ahLst/>
              <a:cxnLst/>
              <a:rect l="l" t="t" r="r" b="b"/>
              <a:pathLst>
                <a:path w="7670" h="13159" extrusionOk="0">
                  <a:moveTo>
                    <a:pt x="1028" y="1"/>
                  </a:moveTo>
                  <a:cubicBezTo>
                    <a:pt x="276" y="1"/>
                    <a:pt x="1" y="302"/>
                    <a:pt x="1" y="1078"/>
                  </a:cubicBezTo>
                  <a:cubicBezTo>
                    <a:pt x="1" y="2908"/>
                    <a:pt x="1" y="4738"/>
                    <a:pt x="1" y="6567"/>
                  </a:cubicBezTo>
                  <a:cubicBezTo>
                    <a:pt x="1" y="8422"/>
                    <a:pt x="1" y="10302"/>
                    <a:pt x="1" y="12156"/>
                  </a:cubicBezTo>
                  <a:cubicBezTo>
                    <a:pt x="1" y="12858"/>
                    <a:pt x="276" y="13159"/>
                    <a:pt x="1003" y="13159"/>
                  </a:cubicBezTo>
                  <a:lnTo>
                    <a:pt x="6642" y="13159"/>
                  </a:lnTo>
                  <a:cubicBezTo>
                    <a:pt x="7369" y="13159"/>
                    <a:pt x="7670" y="12858"/>
                    <a:pt x="7670" y="12131"/>
                  </a:cubicBezTo>
                  <a:cubicBezTo>
                    <a:pt x="7670" y="8422"/>
                    <a:pt x="7670" y="4738"/>
                    <a:pt x="7670" y="1028"/>
                  </a:cubicBezTo>
                  <a:cubicBezTo>
                    <a:pt x="7670" y="302"/>
                    <a:pt x="7369" y="1"/>
                    <a:pt x="66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27" name="Google Shape;1594;p33"/>
            <p:cNvSpPr/>
            <p:nvPr/>
          </p:nvSpPr>
          <p:spPr>
            <a:xfrm>
              <a:off x="4139368" y="2771357"/>
              <a:ext cx="219861" cy="286089"/>
            </a:xfrm>
            <a:custGeom>
              <a:avLst/>
              <a:gdLst/>
              <a:ahLst/>
              <a:cxnLst/>
              <a:rect l="l" t="t" r="r" b="b"/>
              <a:pathLst>
                <a:path w="15239" h="19826" extrusionOk="0">
                  <a:moveTo>
                    <a:pt x="6692" y="19775"/>
                  </a:moveTo>
                  <a:cubicBezTo>
                    <a:pt x="5164" y="19775"/>
                    <a:pt x="3610" y="19750"/>
                    <a:pt x="2081" y="19775"/>
                  </a:cubicBezTo>
                  <a:cubicBezTo>
                    <a:pt x="1279" y="19800"/>
                    <a:pt x="702" y="19424"/>
                    <a:pt x="176" y="18923"/>
                  </a:cubicBezTo>
                  <a:cubicBezTo>
                    <a:pt x="76" y="18798"/>
                    <a:pt x="1" y="18572"/>
                    <a:pt x="1" y="18397"/>
                  </a:cubicBezTo>
                  <a:cubicBezTo>
                    <a:pt x="1" y="15740"/>
                    <a:pt x="1" y="13108"/>
                    <a:pt x="1" y="10452"/>
                  </a:cubicBezTo>
                  <a:cubicBezTo>
                    <a:pt x="1" y="10276"/>
                    <a:pt x="76" y="10051"/>
                    <a:pt x="201" y="9975"/>
                  </a:cubicBezTo>
                  <a:cubicBezTo>
                    <a:pt x="1805" y="8898"/>
                    <a:pt x="2758" y="7344"/>
                    <a:pt x="3484" y="5615"/>
                  </a:cubicBezTo>
                  <a:cubicBezTo>
                    <a:pt x="3760" y="5013"/>
                    <a:pt x="3986" y="4411"/>
                    <a:pt x="4186" y="3785"/>
                  </a:cubicBezTo>
                  <a:cubicBezTo>
                    <a:pt x="4311" y="3434"/>
                    <a:pt x="4362" y="3058"/>
                    <a:pt x="4387" y="2707"/>
                  </a:cubicBezTo>
                  <a:cubicBezTo>
                    <a:pt x="4412" y="2031"/>
                    <a:pt x="4412" y="1354"/>
                    <a:pt x="4387" y="702"/>
                  </a:cubicBezTo>
                  <a:cubicBezTo>
                    <a:pt x="4362" y="226"/>
                    <a:pt x="4612" y="0"/>
                    <a:pt x="4988" y="126"/>
                  </a:cubicBezTo>
                  <a:cubicBezTo>
                    <a:pt x="5464" y="276"/>
                    <a:pt x="5966" y="502"/>
                    <a:pt x="6316" y="828"/>
                  </a:cubicBezTo>
                  <a:cubicBezTo>
                    <a:pt x="7043" y="1529"/>
                    <a:pt x="7369" y="2507"/>
                    <a:pt x="7369" y="3484"/>
                  </a:cubicBezTo>
                  <a:cubicBezTo>
                    <a:pt x="7344" y="4612"/>
                    <a:pt x="7194" y="5740"/>
                    <a:pt x="7043" y="6843"/>
                  </a:cubicBezTo>
                  <a:cubicBezTo>
                    <a:pt x="6943" y="7469"/>
                    <a:pt x="7068" y="7720"/>
                    <a:pt x="7720" y="7720"/>
                  </a:cubicBezTo>
                  <a:cubicBezTo>
                    <a:pt x="9324" y="7720"/>
                    <a:pt x="10928" y="7720"/>
                    <a:pt x="12532" y="7720"/>
                  </a:cubicBezTo>
                  <a:cubicBezTo>
                    <a:pt x="13409" y="7720"/>
                    <a:pt x="14136" y="8096"/>
                    <a:pt x="14738" y="8672"/>
                  </a:cubicBezTo>
                  <a:cubicBezTo>
                    <a:pt x="15239" y="9173"/>
                    <a:pt x="15189" y="10301"/>
                    <a:pt x="14763" y="10828"/>
                  </a:cubicBezTo>
                  <a:cubicBezTo>
                    <a:pt x="14637" y="11003"/>
                    <a:pt x="14587" y="11354"/>
                    <a:pt x="14662" y="11554"/>
                  </a:cubicBezTo>
                  <a:cubicBezTo>
                    <a:pt x="14963" y="12381"/>
                    <a:pt x="14938" y="13108"/>
                    <a:pt x="14311" y="13785"/>
                  </a:cubicBezTo>
                  <a:cubicBezTo>
                    <a:pt x="14161" y="13935"/>
                    <a:pt x="14161" y="14186"/>
                    <a:pt x="14136" y="14412"/>
                  </a:cubicBezTo>
                  <a:cubicBezTo>
                    <a:pt x="14061" y="14938"/>
                    <a:pt x="14036" y="15464"/>
                    <a:pt x="13961" y="15965"/>
                  </a:cubicBezTo>
                  <a:cubicBezTo>
                    <a:pt x="13910" y="16191"/>
                    <a:pt x="13785" y="16492"/>
                    <a:pt x="13635" y="16592"/>
                  </a:cubicBezTo>
                  <a:cubicBezTo>
                    <a:pt x="13033" y="16943"/>
                    <a:pt x="12983" y="17494"/>
                    <a:pt x="12933" y="18071"/>
                  </a:cubicBezTo>
                  <a:cubicBezTo>
                    <a:pt x="12908" y="18371"/>
                    <a:pt x="12758" y="18672"/>
                    <a:pt x="12632" y="18948"/>
                  </a:cubicBezTo>
                  <a:cubicBezTo>
                    <a:pt x="12357" y="19524"/>
                    <a:pt x="11956" y="19825"/>
                    <a:pt x="11254" y="19800"/>
                  </a:cubicBezTo>
                  <a:cubicBezTo>
                    <a:pt x="9750" y="19750"/>
                    <a:pt x="8221" y="19775"/>
                    <a:pt x="6692" y="19775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35" name="Google Shape;1600;p34"/>
          <p:cNvGrpSpPr/>
          <p:nvPr/>
        </p:nvGrpSpPr>
        <p:grpSpPr>
          <a:xfrm>
            <a:off x="2688779" y="3555312"/>
            <a:ext cx="875920" cy="624677"/>
            <a:chOff x="5594095" y="1563619"/>
            <a:chExt cx="278163" cy="219366"/>
          </a:xfrm>
          <a:solidFill>
            <a:schemeClr val="bg1"/>
          </a:solidFill>
        </p:grpSpPr>
        <p:sp>
          <p:nvSpPr>
            <p:cNvPr id="36" name="Google Shape;1601;p34"/>
            <p:cNvSpPr/>
            <p:nvPr/>
          </p:nvSpPr>
          <p:spPr>
            <a:xfrm flipH="1">
              <a:off x="5594095" y="1563619"/>
              <a:ext cx="278163" cy="140284"/>
            </a:xfrm>
            <a:custGeom>
              <a:avLst/>
              <a:gdLst/>
              <a:ahLst/>
              <a:cxnLst/>
              <a:rect l="l" t="t" r="r" b="b"/>
              <a:pathLst>
                <a:path w="809" h="408" extrusionOk="0">
                  <a:moveTo>
                    <a:pt x="74" y="1"/>
                  </a:moveTo>
                  <a:cubicBezTo>
                    <a:pt x="50" y="1"/>
                    <a:pt x="30" y="11"/>
                    <a:pt x="20" y="25"/>
                  </a:cubicBezTo>
                  <a:cubicBezTo>
                    <a:pt x="6" y="40"/>
                    <a:pt x="1" y="60"/>
                    <a:pt x="1" y="84"/>
                  </a:cubicBezTo>
                  <a:cubicBezTo>
                    <a:pt x="1" y="104"/>
                    <a:pt x="11" y="123"/>
                    <a:pt x="25" y="143"/>
                  </a:cubicBezTo>
                  <a:cubicBezTo>
                    <a:pt x="40" y="167"/>
                    <a:pt x="60" y="187"/>
                    <a:pt x="79" y="197"/>
                  </a:cubicBezTo>
                  <a:cubicBezTo>
                    <a:pt x="89" y="207"/>
                    <a:pt x="118" y="226"/>
                    <a:pt x="172" y="261"/>
                  </a:cubicBezTo>
                  <a:cubicBezTo>
                    <a:pt x="221" y="295"/>
                    <a:pt x="260" y="324"/>
                    <a:pt x="290" y="344"/>
                  </a:cubicBezTo>
                  <a:cubicBezTo>
                    <a:pt x="290" y="344"/>
                    <a:pt x="299" y="349"/>
                    <a:pt x="309" y="358"/>
                  </a:cubicBezTo>
                  <a:cubicBezTo>
                    <a:pt x="319" y="363"/>
                    <a:pt x="324" y="368"/>
                    <a:pt x="334" y="373"/>
                  </a:cubicBezTo>
                  <a:cubicBezTo>
                    <a:pt x="339" y="378"/>
                    <a:pt x="348" y="383"/>
                    <a:pt x="358" y="388"/>
                  </a:cubicBezTo>
                  <a:cubicBezTo>
                    <a:pt x="363" y="393"/>
                    <a:pt x="373" y="398"/>
                    <a:pt x="383" y="403"/>
                  </a:cubicBezTo>
                  <a:cubicBezTo>
                    <a:pt x="388" y="403"/>
                    <a:pt x="397" y="407"/>
                    <a:pt x="402" y="407"/>
                  </a:cubicBezTo>
                  <a:lnTo>
                    <a:pt x="407" y="407"/>
                  </a:lnTo>
                  <a:cubicBezTo>
                    <a:pt x="412" y="407"/>
                    <a:pt x="422" y="403"/>
                    <a:pt x="427" y="403"/>
                  </a:cubicBezTo>
                  <a:cubicBezTo>
                    <a:pt x="437" y="398"/>
                    <a:pt x="446" y="393"/>
                    <a:pt x="451" y="388"/>
                  </a:cubicBezTo>
                  <a:cubicBezTo>
                    <a:pt x="461" y="383"/>
                    <a:pt x="471" y="378"/>
                    <a:pt x="476" y="373"/>
                  </a:cubicBezTo>
                  <a:cubicBezTo>
                    <a:pt x="486" y="368"/>
                    <a:pt x="490" y="363"/>
                    <a:pt x="500" y="358"/>
                  </a:cubicBezTo>
                  <a:cubicBezTo>
                    <a:pt x="510" y="349"/>
                    <a:pt x="520" y="344"/>
                    <a:pt x="520" y="344"/>
                  </a:cubicBezTo>
                  <a:cubicBezTo>
                    <a:pt x="549" y="324"/>
                    <a:pt x="618" y="275"/>
                    <a:pt x="730" y="197"/>
                  </a:cubicBezTo>
                  <a:cubicBezTo>
                    <a:pt x="755" y="182"/>
                    <a:pt x="770" y="163"/>
                    <a:pt x="784" y="143"/>
                  </a:cubicBezTo>
                  <a:cubicBezTo>
                    <a:pt x="799" y="118"/>
                    <a:pt x="809" y="99"/>
                    <a:pt x="809" y="74"/>
                  </a:cubicBezTo>
                  <a:cubicBezTo>
                    <a:pt x="809" y="55"/>
                    <a:pt x="804" y="35"/>
                    <a:pt x="789" y="21"/>
                  </a:cubicBezTo>
                  <a:cubicBezTo>
                    <a:pt x="775" y="11"/>
                    <a:pt x="755" y="1"/>
                    <a:pt x="73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37" name="Google Shape;1602;p34"/>
            <p:cNvSpPr/>
            <p:nvPr/>
          </p:nvSpPr>
          <p:spPr>
            <a:xfrm flipH="1">
              <a:off x="5594095" y="1634449"/>
              <a:ext cx="278163" cy="148536"/>
            </a:xfrm>
            <a:custGeom>
              <a:avLst/>
              <a:gdLst/>
              <a:ahLst/>
              <a:cxnLst/>
              <a:rect l="l" t="t" r="r" b="b"/>
              <a:pathLst>
                <a:path w="809" h="432" extrusionOk="0">
                  <a:moveTo>
                    <a:pt x="1" y="1"/>
                  </a:moveTo>
                  <a:lnTo>
                    <a:pt x="1" y="358"/>
                  </a:lnTo>
                  <a:cubicBezTo>
                    <a:pt x="1" y="378"/>
                    <a:pt x="6" y="397"/>
                    <a:pt x="20" y="407"/>
                  </a:cubicBezTo>
                  <a:cubicBezTo>
                    <a:pt x="35" y="422"/>
                    <a:pt x="55" y="432"/>
                    <a:pt x="74" y="432"/>
                  </a:cubicBezTo>
                  <a:lnTo>
                    <a:pt x="735" y="432"/>
                  </a:lnTo>
                  <a:cubicBezTo>
                    <a:pt x="755" y="432"/>
                    <a:pt x="775" y="422"/>
                    <a:pt x="789" y="407"/>
                  </a:cubicBezTo>
                  <a:cubicBezTo>
                    <a:pt x="804" y="397"/>
                    <a:pt x="809" y="378"/>
                    <a:pt x="809" y="358"/>
                  </a:cubicBezTo>
                  <a:lnTo>
                    <a:pt x="809" y="1"/>
                  </a:lnTo>
                  <a:cubicBezTo>
                    <a:pt x="794" y="15"/>
                    <a:pt x="779" y="30"/>
                    <a:pt x="765" y="40"/>
                  </a:cubicBezTo>
                  <a:cubicBezTo>
                    <a:pt x="667" y="108"/>
                    <a:pt x="588" y="157"/>
                    <a:pt x="539" y="197"/>
                  </a:cubicBezTo>
                  <a:cubicBezTo>
                    <a:pt x="520" y="206"/>
                    <a:pt x="510" y="216"/>
                    <a:pt x="495" y="226"/>
                  </a:cubicBezTo>
                  <a:cubicBezTo>
                    <a:pt x="486" y="231"/>
                    <a:pt x="471" y="241"/>
                    <a:pt x="456" y="246"/>
                  </a:cubicBezTo>
                  <a:cubicBezTo>
                    <a:pt x="437" y="255"/>
                    <a:pt x="422" y="255"/>
                    <a:pt x="407" y="255"/>
                  </a:cubicBezTo>
                  <a:lnTo>
                    <a:pt x="402" y="255"/>
                  </a:lnTo>
                  <a:cubicBezTo>
                    <a:pt x="388" y="255"/>
                    <a:pt x="373" y="255"/>
                    <a:pt x="353" y="246"/>
                  </a:cubicBezTo>
                  <a:cubicBezTo>
                    <a:pt x="339" y="241"/>
                    <a:pt x="324" y="231"/>
                    <a:pt x="314" y="226"/>
                  </a:cubicBezTo>
                  <a:cubicBezTo>
                    <a:pt x="299" y="216"/>
                    <a:pt x="290" y="206"/>
                    <a:pt x="270" y="197"/>
                  </a:cubicBezTo>
                  <a:cubicBezTo>
                    <a:pt x="231" y="167"/>
                    <a:pt x="157" y="113"/>
                    <a:pt x="45" y="40"/>
                  </a:cubicBezTo>
                  <a:cubicBezTo>
                    <a:pt x="30" y="30"/>
                    <a:pt x="15" y="15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73100" y="1106488"/>
            <a:ext cx="5319713" cy="4078288"/>
          </a:xfrm>
          <a:prstGeom prst="rect">
            <a:avLst/>
          </a:prstGeom>
        </p:spPr>
        <p:txBody>
          <a:bodyPr lIns="60488" tIns="30244" rIns="60488" bIns="30244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O‘quvchilarning bilish faoliyatini</a:t>
            </a:r>
            <a:r>
              <a:rPr kumimoji="0" lang="ru-RU" sz="29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bu o‘quvchilarni o‘qitish va tarbiyalash jarayonida ularning o‘zlashtirgan bilimlarini, ko‘nikmalarini va kompetensiyalarini aniqlash, rivojlanish darajasini o‘lchash va shu asosda kerakli choralarni ko‘rish jarayonidir. </a:t>
            </a:r>
            <a:endParaRPr kumimoji="0" lang="ru-RU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1509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92813" y="2251075"/>
            <a:ext cx="4800600" cy="4149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Google Shape;3419;p36"/>
          <p:cNvSpPr/>
          <p:nvPr/>
        </p:nvSpPr>
        <p:spPr>
          <a:xfrm>
            <a:off x="5967413" y="1662113"/>
            <a:ext cx="2019300" cy="2130425"/>
          </a:xfrm>
          <a:custGeom>
            <a:avLst/>
            <a:gdLst/>
            <a:ahLst/>
            <a:cxnLst>
              <a:cxn ang="0">
                <a:pos x="1933994" y="0"/>
              </a:cxn>
              <a:cxn ang="0">
                <a:pos x="0" y="82371"/>
              </a:cxn>
              <a:cxn ang="0">
                <a:pos x="98398" y="2130425"/>
              </a:cxn>
              <a:cxn ang="0">
                <a:pos x="1348824" y="2077555"/>
              </a:cxn>
              <a:cxn ang="0">
                <a:pos x="2002230" y="1407564"/>
              </a:cxn>
              <a:cxn ang="0">
                <a:pos x="1933994" y="0"/>
              </a:cxn>
            </a:cxnLst>
            <a:pathLst>
              <a:path w="48739" h="54883">
                <a:moveTo>
                  <a:pt x="46680" y="0"/>
                </a:moveTo>
                <a:lnTo>
                  <a:pt x="0" y="2122"/>
                </a:lnTo>
                <a:lnTo>
                  <a:pt x="2375" y="54883"/>
                </a:lnTo>
                <a:lnTo>
                  <a:pt x="32556" y="53521"/>
                </a:lnTo>
                <a:cubicBezTo>
                  <a:pt x="41677" y="53109"/>
                  <a:pt x="48739" y="45382"/>
                  <a:pt x="48327" y="36261"/>
                </a:cubicBezTo>
                <a:lnTo>
                  <a:pt x="46680" y="0"/>
                </a:lnTo>
                <a:close/>
              </a:path>
            </a:pathLst>
          </a:custGeom>
          <a:solidFill>
            <a:srgbClr val="D6D6D6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2531" name="Google Shape;3420;p36"/>
          <p:cNvSpPr/>
          <p:nvPr/>
        </p:nvSpPr>
        <p:spPr>
          <a:xfrm>
            <a:off x="7315200" y="3103563"/>
            <a:ext cx="655638" cy="635000"/>
          </a:xfrm>
          <a:custGeom>
            <a:avLst/>
            <a:gdLst/>
            <a:ahLst/>
            <a:cxnLst>
              <a:cxn ang="0">
                <a:pos x="655638" y="39"/>
              </a:cxn>
              <a:cxn ang="0">
                <a:pos x="523061" y="124332"/>
              </a:cxn>
              <a:cxn ang="0">
                <a:pos x="327840" y="65113"/>
              </a:cxn>
              <a:cxn ang="0">
                <a:pos x="327840" y="65113"/>
              </a:cxn>
              <a:cxn ang="0">
                <a:pos x="0" y="635000"/>
              </a:cxn>
              <a:cxn ang="0">
                <a:pos x="655638" y="39"/>
              </a:cxn>
            </a:cxnLst>
            <a:pathLst>
              <a:path w="15835" h="16374">
                <a:moveTo>
                  <a:pt x="15835" y="1"/>
                </a:moveTo>
                <a:cubicBezTo>
                  <a:pt x="15537" y="2475"/>
                  <a:pt x="14158" y="3206"/>
                  <a:pt x="12633" y="3206"/>
                </a:cubicBezTo>
                <a:cubicBezTo>
                  <a:pt x="10429" y="3206"/>
                  <a:pt x="7918" y="1680"/>
                  <a:pt x="7918" y="1679"/>
                </a:cubicBezTo>
                <a:cubicBezTo>
                  <a:pt x="12256" y="14157"/>
                  <a:pt x="0" y="16374"/>
                  <a:pt x="0" y="16374"/>
                </a:cubicBezTo>
                <a:cubicBezTo>
                  <a:pt x="8836" y="15994"/>
                  <a:pt x="15740" y="8742"/>
                  <a:pt x="15835" y="1"/>
                </a:cubicBezTo>
                <a:close/>
              </a:path>
            </a:pathLst>
          </a:custGeom>
          <a:solidFill>
            <a:srgbClr val="C6C6C6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2532" name="Google Shape;3421;p36"/>
          <p:cNvSpPr/>
          <p:nvPr/>
        </p:nvSpPr>
        <p:spPr>
          <a:xfrm>
            <a:off x="6003925" y="3619500"/>
            <a:ext cx="2135188" cy="2152650"/>
          </a:xfrm>
          <a:custGeom>
            <a:avLst/>
            <a:gdLst/>
            <a:ahLst/>
            <a:cxnLst>
              <a:cxn ang="0">
                <a:pos x="208557" y="0"/>
              </a:cxn>
              <a:cxn ang="0">
                <a:pos x="0" y="2040110"/>
              </a:cxn>
              <a:cxn ang="0">
                <a:pos x="1217096" y="2149468"/>
              </a:cxn>
              <a:cxn ang="0">
                <a:pos x="1286546" y="2152650"/>
              </a:cxn>
              <a:cxn ang="0">
                <a:pos x="1994838" y="1548506"/>
              </a:cxn>
              <a:cxn ang="0">
                <a:pos x="2135188" y="173311"/>
              </a:cxn>
              <a:cxn ang="0">
                <a:pos x="208557" y="0"/>
              </a:cxn>
            </a:cxnLst>
            <a:pathLst>
              <a:path w="51558" h="55471">
                <a:moveTo>
                  <a:pt x="5036" y="0"/>
                </a:moveTo>
                <a:lnTo>
                  <a:pt x="0" y="52571"/>
                </a:lnTo>
                <a:lnTo>
                  <a:pt x="29389" y="55389"/>
                </a:lnTo>
                <a:cubicBezTo>
                  <a:pt x="29952" y="55444"/>
                  <a:pt x="30512" y="55471"/>
                  <a:pt x="31066" y="55471"/>
                </a:cubicBezTo>
                <a:cubicBezTo>
                  <a:pt x="39805" y="55471"/>
                  <a:pt x="47305" y="48807"/>
                  <a:pt x="48169" y="39903"/>
                </a:cubicBezTo>
                <a:lnTo>
                  <a:pt x="51558" y="4466"/>
                </a:lnTo>
                <a:lnTo>
                  <a:pt x="5036" y="0"/>
                </a:lnTo>
                <a:close/>
              </a:path>
            </a:pathLst>
          </a:custGeom>
          <a:solidFill>
            <a:srgbClr val="2B76D9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2533" name="Google Shape;3422;p36"/>
          <p:cNvSpPr/>
          <p:nvPr/>
        </p:nvSpPr>
        <p:spPr>
          <a:xfrm>
            <a:off x="7248525" y="5227638"/>
            <a:ext cx="742950" cy="546100"/>
          </a:xfrm>
          <a:custGeom>
            <a:avLst/>
            <a:gdLst/>
            <a:ahLst/>
            <a:cxnLst>
              <a:cxn ang="0">
                <a:pos x="742950" y="39"/>
              </a:cxn>
              <a:cxn ang="0">
                <a:pos x="617463" y="107645"/>
              </a:cxn>
              <a:cxn ang="0">
                <a:pos x="408815" y="22150"/>
              </a:cxn>
              <a:cxn ang="0">
                <a:pos x="408815" y="22150"/>
              </a:cxn>
              <a:cxn ang="0">
                <a:pos x="0" y="542997"/>
              </a:cxn>
              <a:cxn ang="0">
                <a:pos x="67026" y="546061"/>
              </a:cxn>
              <a:cxn ang="0">
                <a:pos x="742950" y="39"/>
              </a:cxn>
            </a:cxnLst>
            <a:pathLst>
              <a:path w="17957" h="14078">
                <a:moveTo>
                  <a:pt x="17957" y="1"/>
                </a:moveTo>
                <a:cubicBezTo>
                  <a:pt x="17404" y="2100"/>
                  <a:pt x="16219" y="2775"/>
                  <a:pt x="14924" y="2775"/>
                </a:cubicBezTo>
                <a:cubicBezTo>
                  <a:pt x="12584" y="2775"/>
                  <a:pt x="9881" y="571"/>
                  <a:pt x="9881" y="571"/>
                </a:cubicBezTo>
                <a:cubicBezTo>
                  <a:pt x="12415" y="13523"/>
                  <a:pt x="0" y="13998"/>
                  <a:pt x="0" y="13998"/>
                </a:cubicBezTo>
                <a:cubicBezTo>
                  <a:pt x="544" y="14051"/>
                  <a:pt x="1084" y="14077"/>
                  <a:pt x="1620" y="14077"/>
                </a:cubicBezTo>
                <a:cubicBezTo>
                  <a:pt x="9746" y="14077"/>
                  <a:pt x="16709" y="8112"/>
                  <a:pt x="17957" y="1"/>
                </a:cubicBezTo>
                <a:close/>
              </a:path>
            </a:pathLst>
          </a:custGeom>
          <a:solidFill>
            <a:srgbClr val="246BAA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2534" name="Google Shape;3423;p36"/>
          <p:cNvSpPr/>
          <p:nvPr/>
        </p:nvSpPr>
        <p:spPr>
          <a:xfrm>
            <a:off x="4073525" y="3579813"/>
            <a:ext cx="2141538" cy="2251075"/>
          </a:xfrm>
          <a:custGeom>
            <a:avLst/>
            <a:gdLst/>
            <a:ahLst/>
            <a:cxnLst>
              <a:cxn ang="0">
                <a:pos x="1921202" y="39"/>
              </a:cxn>
              <a:cxn ang="0">
                <a:pos x="0" y="213939"/>
              </a:cxn>
              <a:cxn ang="0">
                <a:pos x="258349" y="2251075"/>
              </a:cxn>
              <a:cxn ang="0">
                <a:pos x="1471378" y="2115825"/>
              </a:cxn>
              <a:cxn ang="0">
                <a:pos x="2095616" y="1373269"/>
              </a:cxn>
              <a:cxn ang="0">
                <a:pos x="1921202" y="39"/>
              </a:cxn>
            </a:cxnLst>
            <a:pathLst>
              <a:path w="51717" h="57987">
                <a:moveTo>
                  <a:pt x="46396" y="1"/>
                </a:moveTo>
                <a:lnTo>
                  <a:pt x="0" y="5511"/>
                </a:lnTo>
                <a:lnTo>
                  <a:pt x="6239" y="57987"/>
                </a:lnTo>
                <a:lnTo>
                  <a:pt x="35533" y="54503"/>
                </a:lnTo>
                <a:cubicBezTo>
                  <a:pt x="44971" y="53363"/>
                  <a:pt x="51716" y="44812"/>
                  <a:pt x="50608" y="35375"/>
                </a:cubicBezTo>
                <a:lnTo>
                  <a:pt x="46396" y="1"/>
                </a:lnTo>
                <a:close/>
              </a:path>
            </a:pathLst>
          </a:custGeom>
          <a:solidFill>
            <a:srgbClr val="F25D07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2535" name="Google Shape;3424;p36"/>
          <p:cNvSpPr/>
          <p:nvPr/>
        </p:nvSpPr>
        <p:spPr>
          <a:xfrm>
            <a:off x="5572125" y="5013325"/>
            <a:ext cx="627063" cy="677863"/>
          </a:xfrm>
          <a:custGeom>
            <a:avLst/>
            <a:gdLst/>
            <a:ahLst/>
            <a:cxnLst>
              <a:cxn ang="0">
                <a:pos x="604777" y="39"/>
              </a:cxn>
              <a:cxn ang="0">
                <a:pos x="604777" y="39"/>
              </a:cxn>
              <a:cxn ang="0">
                <a:pos x="466300" y="133424"/>
              </a:cxn>
              <a:cxn ang="0">
                <a:pos x="282050" y="87205"/>
              </a:cxn>
              <a:cxn ang="0">
                <a:pos x="282050" y="87205"/>
              </a:cxn>
              <a:cxn ang="0">
                <a:pos x="0" y="677863"/>
              </a:cxn>
              <a:cxn ang="0">
                <a:pos x="604777" y="39"/>
              </a:cxn>
            </a:cxnLst>
            <a:pathLst>
              <a:path w="15138" h="17482">
                <a:moveTo>
                  <a:pt x="14600" y="1"/>
                </a:moveTo>
                <a:lnTo>
                  <a:pt x="14600" y="1"/>
                </a:lnTo>
                <a:cubicBezTo>
                  <a:pt x="14474" y="2691"/>
                  <a:pt x="12934" y="3441"/>
                  <a:pt x="11257" y="3441"/>
                </a:cubicBezTo>
                <a:cubicBezTo>
                  <a:pt x="9143" y="3441"/>
                  <a:pt x="6809" y="2249"/>
                  <a:pt x="6809" y="2249"/>
                </a:cubicBezTo>
                <a:cubicBezTo>
                  <a:pt x="12066" y="14378"/>
                  <a:pt x="0" y="17482"/>
                  <a:pt x="0" y="17482"/>
                </a:cubicBezTo>
                <a:cubicBezTo>
                  <a:pt x="8773" y="16437"/>
                  <a:pt x="15138" y="8710"/>
                  <a:pt x="14600" y="1"/>
                </a:cubicBezTo>
                <a:close/>
              </a:path>
            </a:pathLst>
          </a:custGeom>
          <a:solidFill>
            <a:srgbClr val="DD510B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2536" name="Google Shape;3425;p36"/>
          <p:cNvSpPr/>
          <p:nvPr/>
        </p:nvSpPr>
        <p:spPr>
          <a:xfrm>
            <a:off x="4052888" y="1720850"/>
            <a:ext cx="1979612" cy="2073275"/>
          </a:xfrm>
          <a:custGeom>
            <a:avLst/>
            <a:gdLst/>
            <a:ahLst/>
            <a:cxnLst>
              <a:cxn ang="0">
                <a:pos x="43287" y="0"/>
              </a:cxn>
              <a:cxn ang="0">
                <a:pos x="0" y="2049785"/>
              </a:cxn>
              <a:cxn ang="0">
                <a:pos x="1222645" y="2073120"/>
              </a:cxn>
              <a:cxn ang="0">
                <a:pos x="1237144" y="2073275"/>
              </a:cxn>
              <a:cxn ang="0">
                <a:pos x="1949415" y="1417762"/>
              </a:cxn>
              <a:cxn ang="0">
                <a:pos x="1979571" y="35682"/>
              </a:cxn>
              <a:cxn ang="0">
                <a:pos x="43287" y="0"/>
              </a:cxn>
            </a:cxnLst>
            <a:pathLst>
              <a:path w="47790" h="53398">
                <a:moveTo>
                  <a:pt x="1045" y="0"/>
                </a:moveTo>
                <a:lnTo>
                  <a:pt x="0" y="52793"/>
                </a:lnTo>
                <a:lnTo>
                  <a:pt x="29516" y="53394"/>
                </a:lnTo>
                <a:cubicBezTo>
                  <a:pt x="29633" y="53397"/>
                  <a:pt x="29749" y="53398"/>
                  <a:pt x="29866" y="53398"/>
                </a:cubicBezTo>
                <a:cubicBezTo>
                  <a:pt x="39209" y="53398"/>
                  <a:pt x="46873" y="45899"/>
                  <a:pt x="47061" y="36515"/>
                </a:cubicBezTo>
                <a:lnTo>
                  <a:pt x="47789" y="919"/>
                </a:lnTo>
                <a:lnTo>
                  <a:pt x="1045" y="0"/>
                </a:lnTo>
                <a:close/>
              </a:path>
            </a:pathLst>
          </a:custGeom>
          <a:solidFill>
            <a:srgbClr val="ACE5F2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2537" name="Google Shape;3426;p36"/>
          <p:cNvSpPr/>
          <p:nvPr/>
        </p:nvSpPr>
        <p:spPr>
          <a:xfrm>
            <a:off x="5303838" y="3200400"/>
            <a:ext cx="696912" cy="593725"/>
          </a:xfrm>
          <a:custGeom>
            <a:avLst/>
            <a:gdLst/>
            <a:ahLst/>
            <a:cxnLst>
              <a:cxn ang="0">
                <a:pos x="696912" y="0"/>
              </a:cxn>
              <a:cxn ang="0">
                <a:pos x="568516" y="115943"/>
              </a:cxn>
              <a:cxn ang="0">
                <a:pos x="365498" y="45477"/>
              </a:cxn>
              <a:cxn ang="0">
                <a:pos x="365498" y="45477"/>
              </a:cxn>
              <a:cxn ang="0">
                <a:pos x="0" y="593531"/>
              </a:cxn>
              <a:cxn ang="0">
                <a:pos x="14974" y="593686"/>
              </a:cxn>
              <a:cxn ang="0">
                <a:pos x="696912" y="0"/>
              </a:cxn>
            </a:cxnLst>
            <a:pathLst>
              <a:path w="16848" h="15301">
                <a:moveTo>
                  <a:pt x="16848" y="0"/>
                </a:moveTo>
                <a:cubicBezTo>
                  <a:pt x="16435" y="2284"/>
                  <a:pt x="15159" y="2988"/>
                  <a:pt x="13744" y="2988"/>
                </a:cubicBezTo>
                <a:cubicBezTo>
                  <a:pt x="11470" y="2988"/>
                  <a:pt x="8836" y="1172"/>
                  <a:pt x="8836" y="1172"/>
                </a:cubicBezTo>
                <a:cubicBezTo>
                  <a:pt x="12383" y="13871"/>
                  <a:pt x="0" y="15296"/>
                  <a:pt x="0" y="15296"/>
                </a:cubicBezTo>
                <a:cubicBezTo>
                  <a:pt x="121" y="15299"/>
                  <a:pt x="242" y="15300"/>
                  <a:pt x="362" y="15300"/>
                </a:cubicBezTo>
                <a:cubicBezTo>
                  <a:pt x="9037" y="15300"/>
                  <a:pt x="16223" y="8590"/>
                  <a:pt x="16848" y="0"/>
                </a:cubicBezTo>
                <a:close/>
              </a:path>
            </a:pathLst>
          </a:custGeom>
          <a:solidFill>
            <a:srgbClr val="8BDCEA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grpSp>
        <p:nvGrpSpPr>
          <p:cNvPr id="22538" name="Google Shape;3427;p36"/>
          <p:cNvGrpSpPr/>
          <p:nvPr/>
        </p:nvGrpSpPr>
        <p:grpSpPr>
          <a:xfrm>
            <a:off x="4687888" y="4241800"/>
            <a:ext cx="890587" cy="833438"/>
            <a:chOff x="3516003" y="3222182"/>
            <a:chExt cx="667516" cy="667516"/>
          </a:xfrm>
        </p:grpSpPr>
        <p:sp>
          <p:nvSpPr>
            <p:cNvPr id="22554" name="Google Shape;3428;p36"/>
            <p:cNvSpPr/>
            <p:nvPr/>
          </p:nvSpPr>
          <p:spPr>
            <a:xfrm>
              <a:off x="3516003" y="3222182"/>
              <a:ext cx="667516" cy="667516"/>
            </a:xfrm>
            <a:custGeom>
              <a:avLst/>
              <a:gdLst/>
              <a:ahLst/>
              <a:cxnLst>
                <a:cxn ang="0">
                  <a:pos x="619917" y="31732"/>
                </a:cxn>
                <a:cxn ang="0">
                  <a:pos x="635784" y="47599"/>
                </a:cxn>
                <a:cxn ang="0">
                  <a:pos x="635784" y="619884"/>
                </a:cxn>
                <a:cxn ang="0">
                  <a:pos x="619917" y="635750"/>
                </a:cxn>
                <a:cxn ang="0">
                  <a:pos x="47632" y="635750"/>
                </a:cxn>
                <a:cxn ang="0">
                  <a:pos x="31766" y="619884"/>
                </a:cxn>
                <a:cxn ang="0">
                  <a:pos x="31766" y="47599"/>
                </a:cxn>
                <a:cxn ang="0">
                  <a:pos x="47632" y="31732"/>
                </a:cxn>
                <a:cxn ang="0">
                  <a:pos x="619917" y="31732"/>
                </a:cxn>
                <a:cxn ang="0">
                  <a:pos x="47632" y="0"/>
                </a:cxn>
                <a:cxn ang="0">
                  <a:pos x="33" y="47599"/>
                </a:cxn>
                <a:cxn ang="0">
                  <a:pos x="33" y="619884"/>
                </a:cxn>
                <a:cxn ang="0">
                  <a:pos x="47632" y="667483"/>
                </a:cxn>
                <a:cxn ang="0">
                  <a:pos x="619917" y="667483"/>
                </a:cxn>
                <a:cxn ang="0">
                  <a:pos x="667516" y="619884"/>
                </a:cxn>
                <a:cxn ang="0">
                  <a:pos x="667516" y="47599"/>
                </a:cxn>
                <a:cxn ang="0">
                  <a:pos x="619917" y="0"/>
                </a:cxn>
                <a:cxn ang="0">
                  <a:pos x="47632" y="0"/>
                </a:cxn>
              </a:cxnLst>
              <a:pathLst>
                <a:path w="19984" h="19984">
                  <a:moveTo>
                    <a:pt x="18559" y="950"/>
                  </a:moveTo>
                  <a:cubicBezTo>
                    <a:pt x="18844" y="950"/>
                    <a:pt x="19034" y="1172"/>
                    <a:pt x="19034" y="1425"/>
                  </a:cubicBezTo>
                  <a:lnTo>
                    <a:pt x="19034" y="18558"/>
                  </a:lnTo>
                  <a:cubicBezTo>
                    <a:pt x="19034" y="18812"/>
                    <a:pt x="18844" y="19033"/>
                    <a:pt x="18559" y="19033"/>
                  </a:cubicBezTo>
                  <a:lnTo>
                    <a:pt x="1426" y="19033"/>
                  </a:lnTo>
                  <a:cubicBezTo>
                    <a:pt x="1172" y="19033"/>
                    <a:pt x="951" y="18812"/>
                    <a:pt x="951" y="18558"/>
                  </a:cubicBezTo>
                  <a:lnTo>
                    <a:pt x="951" y="1425"/>
                  </a:lnTo>
                  <a:cubicBezTo>
                    <a:pt x="951" y="1172"/>
                    <a:pt x="1172" y="950"/>
                    <a:pt x="1426" y="950"/>
                  </a:cubicBezTo>
                  <a:lnTo>
                    <a:pt x="18559" y="950"/>
                  </a:lnTo>
                  <a:close/>
                  <a:moveTo>
                    <a:pt x="1426" y="0"/>
                  </a:moveTo>
                  <a:cubicBezTo>
                    <a:pt x="634" y="0"/>
                    <a:pt x="1" y="634"/>
                    <a:pt x="1" y="1425"/>
                  </a:cubicBezTo>
                  <a:lnTo>
                    <a:pt x="1" y="18558"/>
                  </a:lnTo>
                  <a:cubicBezTo>
                    <a:pt x="1" y="19350"/>
                    <a:pt x="634" y="19983"/>
                    <a:pt x="1426" y="19983"/>
                  </a:cubicBezTo>
                  <a:lnTo>
                    <a:pt x="18559" y="19983"/>
                  </a:lnTo>
                  <a:cubicBezTo>
                    <a:pt x="19350" y="19983"/>
                    <a:pt x="19984" y="19350"/>
                    <a:pt x="19984" y="18558"/>
                  </a:cubicBezTo>
                  <a:lnTo>
                    <a:pt x="19984" y="1425"/>
                  </a:lnTo>
                  <a:cubicBezTo>
                    <a:pt x="19984" y="634"/>
                    <a:pt x="19350" y="0"/>
                    <a:pt x="18559" y="0"/>
                  </a:cubicBezTo>
                  <a:lnTo>
                    <a:pt x="1426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2555" name="Google Shape;3429;p36"/>
            <p:cNvSpPr/>
            <p:nvPr/>
          </p:nvSpPr>
          <p:spPr>
            <a:xfrm>
              <a:off x="3691602" y="3339460"/>
              <a:ext cx="316322" cy="337766"/>
            </a:xfrm>
            <a:custGeom>
              <a:avLst/>
              <a:gdLst/>
              <a:ahLst/>
              <a:cxnLst>
                <a:cxn ang="0">
                  <a:pos x="47766" y="31632"/>
                </a:cxn>
                <a:cxn ang="0">
                  <a:pos x="56083" y="34004"/>
                </a:cxn>
                <a:cxn ang="0">
                  <a:pos x="276105" y="154587"/>
                </a:cxn>
                <a:cxn ang="0">
                  <a:pos x="284590" y="168349"/>
                </a:cxn>
                <a:cxn ang="0">
                  <a:pos x="276105" y="182110"/>
                </a:cxn>
                <a:cxn ang="0">
                  <a:pos x="56083" y="303762"/>
                </a:cxn>
                <a:cxn ang="0">
                  <a:pos x="48935" y="305733"/>
                </a:cxn>
                <a:cxn ang="0">
                  <a:pos x="40217" y="303762"/>
                </a:cxn>
                <a:cxn ang="0">
                  <a:pos x="32801" y="290000"/>
                </a:cxn>
                <a:cxn ang="0">
                  <a:pos x="32801" y="47766"/>
                </a:cxn>
                <a:cxn ang="0">
                  <a:pos x="31766" y="47766"/>
                </a:cxn>
                <a:cxn ang="0">
                  <a:pos x="40217" y="34004"/>
                </a:cxn>
                <a:cxn ang="0">
                  <a:pos x="47766" y="31632"/>
                </a:cxn>
                <a:cxn ang="0">
                  <a:pos x="48033" y="0"/>
                </a:cxn>
                <a:cxn ang="0">
                  <a:pos x="24350" y="6513"/>
                </a:cxn>
                <a:cxn ang="0">
                  <a:pos x="33" y="47766"/>
                </a:cxn>
                <a:cxn ang="0">
                  <a:pos x="33" y="290000"/>
                </a:cxn>
                <a:cxn ang="0">
                  <a:pos x="24350" y="331253"/>
                </a:cxn>
                <a:cxn ang="0">
                  <a:pos x="48033" y="337733"/>
                </a:cxn>
                <a:cxn ang="0">
                  <a:pos x="70880" y="332321"/>
                </a:cxn>
                <a:cxn ang="0">
                  <a:pos x="291972" y="210670"/>
                </a:cxn>
                <a:cxn ang="0">
                  <a:pos x="316322" y="168349"/>
                </a:cxn>
                <a:cxn ang="0">
                  <a:pos x="291972" y="127096"/>
                </a:cxn>
                <a:cxn ang="0">
                  <a:pos x="70880" y="5445"/>
                </a:cxn>
                <a:cxn ang="0">
                  <a:pos x="48033" y="0"/>
                </a:cxn>
              </a:cxnLst>
              <a:pathLst>
                <a:path w="9470" h="10112">
                  <a:moveTo>
                    <a:pt x="1430" y="947"/>
                  </a:moveTo>
                  <a:cubicBezTo>
                    <a:pt x="1513" y="947"/>
                    <a:pt x="1600" y="970"/>
                    <a:pt x="1679" y="1018"/>
                  </a:cubicBezTo>
                  <a:lnTo>
                    <a:pt x="8266" y="4628"/>
                  </a:lnTo>
                  <a:cubicBezTo>
                    <a:pt x="8425" y="4723"/>
                    <a:pt x="8520" y="4882"/>
                    <a:pt x="8520" y="5040"/>
                  </a:cubicBezTo>
                  <a:cubicBezTo>
                    <a:pt x="8520" y="5230"/>
                    <a:pt x="8425" y="5388"/>
                    <a:pt x="8266" y="5452"/>
                  </a:cubicBezTo>
                  <a:lnTo>
                    <a:pt x="1679" y="9094"/>
                  </a:lnTo>
                  <a:cubicBezTo>
                    <a:pt x="1608" y="9136"/>
                    <a:pt x="1536" y="9153"/>
                    <a:pt x="1465" y="9153"/>
                  </a:cubicBezTo>
                  <a:cubicBezTo>
                    <a:pt x="1378" y="9153"/>
                    <a:pt x="1291" y="9128"/>
                    <a:pt x="1204" y="9094"/>
                  </a:cubicBezTo>
                  <a:cubicBezTo>
                    <a:pt x="1046" y="8998"/>
                    <a:pt x="982" y="8840"/>
                    <a:pt x="982" y="8682"/>
                  </a:cubicBezTo>
                  <a:lnTo>
                    <a:pt x="982" y="1430"/>
                  </a:lnTo>
                  <a:lnTo>
                    <a:pt x="951" y="1430"/>
                  </a:lnTo>
                  <a:cubicBezTo>
                    <a:pt x="951" y="1271"/>
                    <a:pt x="1046" y="1113"/>
                    <a:pt x="1204" y="1018"/>
                  </a:cubicBezTo>
                  <a:cubicBezTo>
                    <a:pt x="1267" y="970"/>
                    <a:pt x="1347" y="947"/>
                    <a:pt x="1430" y="947"/>
                  </a:cubicBezTo>
                  <a:close/>
                  <a:moveTo>
                    <a:pt x="1438" y="0"/>
                  </a:moveTo>
                  <a:cubicBezTo>
                    <a:pt x="1188" y="0"/>
                    <a:pt x="942" y="64"/>
                    <a:pt x="729" y="195"/>
                  </a:cubicBezTo>
                  <a:cubicBezTo>
                    <a:pt x="286" y="448"/>
                    <a:pt x="1" y="923"/>
                    <a:pt x="1" y="1430"/>
                  </a:cubicBezTo>
                  <a:lnTo>
                    <a:pt x="1" y="8682"/>
                  </a:lnTo>
                  <a:cubicBezTo>
                    <a:pt x="1" y="9189"/>
                    <a:pt x="286" y="9664"/>
                    <a:pt x="729" y="9917"/>
                  </a:cubicBezTo>
                  <a:cubicBezTo>
                    <a:pt x="942" y="10048"/>
                    <a:pt x="1188" y="10111"/>
                    <a:pt x="1438" y="10111"/>
                  </a:cubicBezTo>
                  <a:cubicBezTo>
                    <a:pt x="1672" y="10111"/>
                    <a:pt x="1908" y="10056"/>
                    <a:pt x="2122" y="9949"/>
                  </a:cubicBezTo>
                  <a:lnTo>
                    <a:pt x="8741" y="6307"/>
                  </a:lnTo>
                  <a:cubicBezTo>
                    <a:pt x="9185" y="6053"/>
                    <a:pt x="9470" y="5578"/>
                    <a:pt x="9470" y="5040"/>
                  </a:cubicBezTo>
                  <a:cubicBezTo>
                    <a:pt x="9470" y="4533"/>
                    <a:pt x="9185" y="4058"/>
                    <a:pt x="8741" y="3805"/>
                  </a:cubicBezTo>
                  <a:lnTo>
                    <a:pt x="2122" y="163"/>
                  </a:lnTo>
                  <a:cubicBezTo>
                    <a:pt x="1908" y="56"/>
                    <a:pt x="1672" y="0"/>
                    <a:pt x="1438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2556" name="Google Shape;3430;p36"/>
            <p:cNvSpPr/>
            <p:nvPr/>
          </p:nvSpPr>
          <p:spPr>
            <a:xfrm>
              <a:off x="3595335" y="3746875"/>
              <a:ext cx="508854" cy="63498"/>
            </a:xfrm>
            <a:custGeom>
              <a:avLst/>
              <a:gdLst/>
              <a:ahLst/>
              <a:cxnLst>
                <a:cxn ang="0">
                  <a:pos x="350159" y="0"/>
                </a:cxn>
                <a:cxn ang="0">
                  <a:pos x="334292" y="15866"/>
                </a:cxn>
                <a:cxn ang="0">
                  <a:pos x="15900" y="15866"/>
                </a:cxn>
                <a:cxn ang="0">
                  <a:pos x="33" y="31732"/>
                </a:cxn>
                <a:cxn ang="0">
                  <a:pos x="15900" y="47598"/>
                </a:cxn>
                <a:cxn ang="0">
                  <a:pos x="334292" y="47598"/>
                </a:cxn>
                <a:cxn ang="0">
                  <a:pos x="350159" y="63465"/>
                </a:cxn>
                <a:cxn ang="0">
                  <a:pos x="366025" y="47598"/>
                </a:cxn>
                <a:cxn ang="0">
                  <a:pos x="492988" y="47598"/>
                </a:cxn>
                <a:cxn ang="0">
                  <a:pos x="508854" y="31732"/>
                </a:cxn>
                <a:cxn ang="0">
                  <a:pos x="492988" y="15866"/>
                </a:cxn>
                <a:cxn ang="0">
                  <a:pos x="366025" y="15866"/>
                </a:cxn>
                <a:cxn ang="0">
                  <a:pos x="350159" y="0"/>
                </a:cxn>
              </a:cxnLst>
              <a:pathLst>
                <a:path w="15234" h="1901">
                  <a:moveTo>
                    <a:pt x="10483" y="0"/>
                  </a:moveTo>
                  <a:cubicBezTo>
                    <a:pt x="10230" y="0"/>
                    <a:pt x="10008" y="222"/>
                    <a:pt x="10008" y="475"/>
                  </a:cubicBezTo>
                  <a:lnTo>
                    <a:pt x="476" y="475"/>
                  </a:lnTo>
                  <a:cubicBezTo>
                    <a:pt x="222" y="475"/>
                    <a:pt x="1" y="697"/>
                    <a:pt x="1" y="950"/>
                  </a:cubicBezTo>
                  <a:cubicBezTo>
                    <a:pt x="1" y="1203"/>
                    <a:pt x="222" y="1425"/>
                    <a:pt x="476" y="1425"/>
                  </a:cubicBezTo>
                  <a:lnTo>
                    <a:pt x="10008" y="1425"/>
                  </a:lnTo>
                  <a:cubicBezTo>
                    <a:pt x="10008" y="1679"/>
                    <a:pt x="10230" y="1900"/>
                    <a:pt x="10483" y="1900"/>
                  </a:cubicBezTo>
                  <a:cubicBezTo>
                    <a:pt x="10737" y="1900"/>
                    <a:pt x="10958" y="1679"/>
                    <a:pt x="10958" y="1425"/>
                  </a:cubicBezTo>
                  <a:lnTo>
                    <a:pt x="14759" y="1425"/>
                  </a:lnTo>
                  <a:cubicBezTo>
                    <a:pt x="15012" y="1425"/>
                    <a:pt x="15234" y="1203"/>
                    <a:pt x="15234" y="950"/>
                  </a:cubicBezTo>
                  <a:cubicBezTo>
                    <a:pt x="15234" y="697"/>
                    <a:pt x="15012" y="475"/>
                    <a:pt x="14759" y="475"/>
                  </a:cubicBezTo>
                  <a:lnTo>
                    <a:pt x="10958" y="475"/>
                  </a:lnTo>
                  <a:cubicBezTo>
                    <a:pt x="10958" y="222"/>
                    <a:pt x="10737" y="0"/>
                    <a:pt x="10483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grpSp>
        <p:nvGrpSpPr>
          <p:cNvPr id="22539" name="Google Shape;3431;p36"/>
          <p:cNvGrpSpPr/>
          <p:nvPr/>
        </p:nvGrpSpPr>
        <p:grpSpPr>
          <a:xfrm>
            <a:off x="4635500" y="2192338"/>
            <a:ext cx="814388" cy="914400"/>
            <a:chOff x="3476543" y="1581747"/>
            <a:chExt cx="611042" cy="731522"/>
          </a:xfrm>
        </p:grpSpPr>
        <p:sp>
          <p:nvSpPr>
            <p:cNvPr id="22550" name="Google Shape;3432;p36"/>
            <p:cNvSpPr/>
            <p:nvPr/>
          </p:nvSpPr>
          <p:spPr>
            <a:xfrm>
              <a:off x="3476543" y="1581747"/>
              <a:ext cx="611042" cy="731522"/>
            </a:xfrm>
            <a:custGeom>
              <a:avLst/>
              <a:gdLst/>
              <a:ahLst/>
              <a:cxnLst>
                <a:cxn ang="0">
                  <a:pos x="232247" y="28740"/>
                </a:cxn>
                <a:cxn ang="0">
                  <a:pos x="232247" y="101863"/>
                </a:cxn>
                <a:cxn ang="0">
                  <a:pos x="198171" y="75959"/>
                </a:cxn>
                <a:cxn ang="0">
                  <a:pos x="189063" y="73181"/>
                </a:cxn>
                <a:cxn ang="0">
                  <a:pos x="180653" y="75959"/>
                </a:cxn>
                <a:cxn ang="0">
                  <a:pos x="145616" y="101863"/>
                </a:cxn>
                <a:cxn ang="0">
                  <a:pos x="145616" y="28740"/>
                </a:cxn>
                <a:cxn ang="0">
                  <a:pos x="232247" y="28740"/>
                </a:cxn>
                <a:cxn ang="0">
                  <a:pos x="567712" y="29647"/>
                </a:cxn>
                <a:cxn ang="0">
                  <a:pos x="582466" y="43535"/>
                </a:cxn>
                <a:cxn ang="0">
                  <a:pos x="582466" y="687052"/>
                </a:cxn>
                <a:cxn ang="0">
                  <a:pos x="567712" y="701875"/>
                </a:cxn>
                <a:cxn ang="0">
                  <a:pos x="43330" y="701875"/>
                </a:cxn>
                <a:cxn ang="0">
                  <a:pos x="28576" y="687052"/>
                </a:cxn>
                <a:cxn ang="0">
                  <a:pos x="28576" y="43535"/>
                </a:cxn>
                <a:cxn ang="0">
                  <a:pos x="43330" y="29647"/>
                </a:cxn>
                <a:cxn ang="0">
                  <a:pos x="116138" y="29647"/>
                </a:cxn>
                <a:cxn ang="0">
                  <a:pos x="116138" y="131510"/>
                </a:cxn>
                <a:cxn ang="0">
                  <a:pos x="124432" y="144462"/>
                </a:cxn>
                <a:cxn ang="0">
                  <a:pos x="130863" y="146158"/>
                </a:cxn>
                <a:cxn ang="0">
                  <a:pos x="139185" y="143556"/>
                </a:cxn>
                <a:cxn ang="0">
                  <a:pos x="188946" y="105577"/>
                </a:cxn>
                <a:cxn ang="0">
                  <a:pos x="238707" y="143556"/>
                </a:cxn>
                <a:cxn ang="0">
                  <a:pos x="247321" y="146158"/>
                </a:cxn>
                <a:cxn ang="0">
                  <a:pos x="253461" y="144462"/>
                </a:cxn>
                <a:cxn ang="0">
                  <a:pos x="261755" y="131510"/>
                </a:cxn>
                <a:cxn ang="0">
                  <a:pos x="261755" y="29647"/>
                </a:cxn>
                <a:cxn ang="0">
                  <a:pos x="567712" y="29647"/>
                </a:cxn>
                <a:cxn ang="0">
                  <a:pos x="43330" y="29"/>
                </a:cxn>
                <a:cxn ang="0">
                  <a:pos x="29" y="43535"/>
                </a:cxn>
                <a:cxn ang="0">
                  <a:pos x="29" y="687052"/>
                </a:cxn>
                <a:cxn ang="0">
                  <a:pos x="43330" y="731493"/>
                </a:cxn>
                <a:cxn ang="0">
                  <a:pos x="567712" y="731493"/>
                </a:cxn>
                <a:cxn ang="0">
                  <a:pos x="611013" y="687052"/>
                </a:cxn>
                <a:cxn ang="0">
                  <a:pos x="611013" y="43535"/>
                </a:cxn>
                <a:cxn ang="0">
                  <a:pos x="567712" y="29"/>
                </a:cxn>
                <a:cxn ang="0">
                  <a:pos x="43330" y="29"/>
                </a:cxn>
              </a:cxnLst>
              <a:pathLst>
                <a:path w="20998" h="25020">
                  <a:moveTo>
                    <a:pt x="7981" y="983"/>
                  </a:moveTo>
                  <a:lnTo>
                    <a:pt x="7981" y="3484"/>
                  </a:lnTo>
                  <a:lnTo>
                    <a:pt x="6810" y="2598"/>
                  </a:lnTo>
                  <a:cubicBezTo>
                    <a:pt x="6715" y="2534"/>
                    <a:pt x="6604" y="2503"/>
                    <a:pt x="6497" y="2503"/>
                  </a:cubicBezTo>
                  <a:cubicBezTo>
                    <a:pt x="6390" y="2503"/>
                    <a:pt x="6287" y="2534"/>
                    <a:pt x="6208" y="2598"/>
                  </a:cubicBezTo>
                  <a:lnTo>
                    <a:pt x="5004" y="3484"/>
                  </a:lnTo>
                  <a:lnTo>
                    <a:pt x="5004" y="983"/>
                  </a:lnTo>
                  <a:lnTo>
                    <a:pt x="7981" y="983"/>
                  </a:lnTo>
                  <a:close/>
                  <a:moveTo>
                    <a:pt x="19509" y="1014"/>
                  </a:moveTo>
                  <a:cubicBezTo>
                    <a:pt x="19794" y="1014"/>
                    <a:pt x="20016" y="1236"/>
                    <a:pt x="20016" y="1489"/>
                  </a:cubicBezTo>
                  <a:lnTo>
                    <a:pt x="20016" y="23499"/>
                  </a:lnTo>
                  <a:cubicBezTo>
                    <a:pt x="20016" y="23784"/>
                    <a:pt x="19794" y="24006"/>
                    <a:pt x="19509" y="24006"/>
                  </a:cubicBezTo>
                  <a:lnTo>
                    <a:pt x="1489" y="24006"/>
                  </a:lnTo>
                  <a:cubicBezTo>
                    <a:pt x="1204" y="24006"/>
                    <a:pt x="982" y="23784"/>
                    <a:pt x="982" y="23499"/>
                  </a:cubicBezTo>
                  <a:lnTo>
                    <a:pt x="982" y="1489"/>
                  </a:lnTo>
                  <a:cubicBezTo>
                    <a:pt x="982" y="1236"/>
                    <a:pt x="1236" y="1014"/>
                    <a:pt x="1489" y="1014"/>
                  </a:cubicBezTo>
                  <a:lnTo>
                    <a:pt x="3991" y="1014"/>
                  </a:lnTo>
                  <a:lnTo>
                    <a:pt x="3991" y="4498"/>
                  </a:lnTo>
                  <a:cubicBezTo>
                    <a:pt x="3991" y="4688"/>
                    <a:pt x="4118" y="4878"/>
                    <a:pt x="4276" y="4941"/>
                  </a:cubicBezTo>
                  <a:cubicBezTo>
                    <a:pt x="4342" y="4981"/>
                    <a:pt x="4420" y="4999"/>
                    <a:pt x="4497" y="4999"/>
                  </a:cubicBezTo>
                  <a:cubicBezTo>
                    <a:pt x="4603" y="4999"/>
                    <a:pt x="4709" y="4965"/>
                    <a:pt x="4783" y="4910"/>
                  </a:cubicBezTo>
                  <a:lnTo>
                    <a:pt x="6493" y="3611"/>
                  </a:lnTo>
                  <a:lnTo>
                    <a:pt x="8203" y="4910"/>
                  </a:lnTo>
                  <a:cubicBezTo>
                    <a:pt x="8295" y="4965"/>
                    <a:pt x="8398" y="4999"/>
                    <a:pt x="8499" y="4999"/>
                  </a:cubicBezTo>
                  <a:cubicBezTo>
                    <a:pt x="8571" y="4999"/>
                    <a:pt x="8643" y="4981"/>
                    <a:pt x="8710" y="4941"/>
                  </a:cubicBezTo>
                  <a:cubicBezTo>
                    <a:pt x="8900" y="4878"/>
                    <a:pt x="8995" y="4688"/>
                    <a:pt x="8995" y="4498"/>
                  </a:cubicBezTo>
                  <a:lnTo>
                    <a:pt x="8995" y="1014"/>
                  </a:lnTo>
                  <a:lnTo>
                    <a:pt x="19509" y="1014"/>
                  </a:lnTo>
                  <a:close/>
                  <a:moveTo>
                    <a:pt x="1489" y="1"/>
                  </a:moveTo>
                  <a:cubicBezTo>
                    <a:pt x="666" y="1"/>
                    <a:pt x="1" y="666"/>
                    <a:pt x="1" y="1489"/>
                  </a:cubicBezTo>
                  <a:lnTo>
                    <a:pt x="1" y="23499"/>
                  </a:lnTo>
                  <a:cubicBezTo>
                    <a:pt x="1" y="24323"/>
                    <a:pt x="666" y="25019"/>
                    <a:pt x="1489" y="25019"/>
                  </a:cubicBezTo>
                  <a:lnTo>
                    <a:pt x="19509" y="25019"/>
                  </a:lnTo>
                  <a:cubicBezTo>
                    <a:pt x="20332" y="25019"/>
                    <a:pt x="20997" y="24323"/>
                    <a:pt x="20997" y="23499"/>
                  </a:cubicBezTo>
                  <a:lnTo>
                    <a:pt x="20997" y="1489"/>
                  </a:lnTo>
                  <a:cubicBezTo>
                    <a:pt x="20997" y="666"/>
                    <a:pt x="20332" y="1"/>
                    <a:pt x="19509" y="1"/>
                  </a:cubicBezTo>
                  <a:lnTo>
                    <a:pt x="1489" y="1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2551" name="Google Shape;3433;p36"/>
            <p:cNvSpPr/>
            <p:nvPr/>
          </p:nvSpPr>
          <p:spPr>
            <a:xfrm>
              <a:off x="3592683" y="1756767"/>
              <a:ext cx="378766" cy="190775"/>
            </a:xfrm>
            <a:custGeom>
              <a:avLst/>
              <a:gdLst/>
              <a:ahLst/>
              <a:cxnLst>
                <a:cxn ang="0">
                  <a:pos x="349288" y="29647"/>
                </a:cxn>
                <a:cxn ang="0">
                  <a:pos x="349288" y="161128"/>
                </a:cxn>
                <a:cxn ang="0">
                  <a:pos x="29478" y="161128"/>
                </a:cxn>
                <a:cxn ang="0">
                  <a:pos x="29478" y="29647"/>
                </a:cxn>
                <a:cxn ang="0">
                  <a:pos x="349288" y="29647"/>
                </a:cxn>
                <a:cxn ang="0">
                  <a:pos x="14754" y="0"/>
                </a:cxn>
                <a:cxn ang="0">
                  <a:pos x="0" y="14823"/>
                </a:cxn>
                <a:cxn ang="0">
                  <a:pos x="0" y="175922"/>
                </a:cxn>
                <a:cxn ang="0">
                  <a:pos x="14754" y="190746"/>
                </a:cxn>
                <a:cxn ang="0">
                  <a:pos x="364012" y="190746"/>
                </a:cxn>
                <a:cxn ang="0">
                  <a:pos x="378766" y="175922"/>
                </a:cxn>
                <a:cxn ang="0">
                  <a:pos x="378766" y="14823"/>
                </a:cxn>
                <a:cxn ang="0">
                  <a:pos x="364012" y="0"/>
                </a:cxn>
                <a:cxn ang="0">
                  <a:pos x="14754" y="0"/>
                </a:cxn>
              </a:cxnLst>
              <a:pathLst>
                <a:path w="13016" h="6525">
                  <a:moveTo>
                    <a:pt x="12003" y="1014"/>
                  </a:moveTo>
                  <a:lnTo>
                    <a:pt x="12003" y="5511"/>
                  </a:lnTo>
                  <a:lnTo>
                    <a:pt x="1013" y="5511"/>
                  </a:lnTo>
                  <a:lnTo>
                    <a:pt x="1013" y="1014"/>
                  </a:lnTo>
                  <a:lnTo>
                    <a:pt x="12003" y="1014"/>
                  </a:lnTo>
                  <a:close/>
                  <a:moveTo>
                    <a:pt x="507" y="0"/>
                  </a:moveTo>
                  <a:cubicBezTo>
                    <a:pt x="222" y="0"/>
                    <a:pt x="0" y="222"/>
                    <a:pt x="0" y="507"/>
                  </a:cubicBezTo>
                  <a:lnTo>
                    <a:pt x="0" y="6017"/>
                  </a:lnTo>
                  <a:cubicBezTo>
                    <a:pt x="0" y="6302"/>
                    <a:pt x="222" y="6524"/>
                    <a:pt x="507" y="6524"/>
                  </a:cubicBezTo>
                  <a:lnTo>
                    <a:pt x="12509" y="6524"/>
                  </a:lnTo>
                  <a:cubicBezTo>
                    <a:pt x="12794" y="6524"/>
                    <a:pt x="13016" y="6271"/>
                    <a:pt x="13016" y="6017"/>
                  </a:cubicBezTo>
                  <a:lnTo>
                    <a:pt x="13016" y="507"/>
                  </a:lnTo>
                  <a:cubicBezTo>
                    <a:pt x="13016" y="222"/>
                    <a:pt x="12794" y="0"/>
                    <a:pt x="12509" y="0"/>
                  </a:cubicBezTo>
                  <a:lnTo>
                    <a:pt x="507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2552" name="Google Shape;3434;p36"/>
            <p:cNvSpPr/>
            <p:nvPr/>
          </p:nvSpPr>
          <p:spPr>
            <a:xfrm>
              <a:off x="3650739" y="2020643"/>
              <a:ext cx="262657" cy="28740"/>
            </a:xfrm>
            <a:custGeom>
              <a:avLst/>
              <a:gdLst/>
              <a:ahLst/>
              <a:cxnLst>
                <a:cxn ang="0">
                  <a:pos x="14754" y="29"/>
                </a:cxn>
                <a:cxn ang="0">
                  <a:pos x="0" y="14852"/>
                </a:cxn>
                <a:cxn ang="0">
                  <a:pos x="14754" y="28740"/>
                </a:cxn>
                <a:cxn ang="0">
                  <a:pos x="247903" y="28740"/>
                </a:cxn>
                <a:cxn ang="0">
                  <a:pos x="262657" y="14852"/>
                </a:cxn>
                <a:cxn ang="0">
                  <a:pos x="247903" y="29"/>
                </a:cxn>
                <a:cxn ang="0">
                  <a:pos x="14754" y="29"/>
                </a:cxn>
              </a:cxnLst>
              <a:pathLst>
                <a:path w="9026" h="983">
                  <a:moveTo>
                    <a:pt x="507" y="1"/>
                  </a:moveTo>
                  <a:cubicBezTo>
                    <a:pt x="222" y="1"/>
                    <a:pt x="0" y="223"/>
                    <a:pt x="0" y="508"/>
                  </a:cubicBezTo>
                  <a:cubicBezTo>
                    <a:pt x="0" y="761"/>
                    <a:pt x="254" y="983"/>
                    <a:pt x="507" y="983"/>
                  </a:cubicBezTo>
                  <a:lnTo>
                    <a:pt x="8519" y="983"/>
                  </a:lnTo>
                  <a:cubicBezTo>
                    <a:pt x="8804" y="983"/>
                    <a:pt x="9026" y="761"/>
                    <a:pt x="9026" y="508"/>
                  </a:cubicBezTo>
                  <a:cubicBezTo>
                    <a:pt x="9026" y="223"/>
                    <a:pt x="8804" y="1"/>
                    <a:pt x="8519" y="1"/>
                  </a:cubicBezTo>
                  <a:lnTo>
                    <a:pt x="507" y="1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2553" name="Google Shape;3435;p36"/>
            <p:cNvSpPr/>
            <p:nvPr/>
          </p:nvSpPr>
          <p:spPr>
            <a:xfrm>
              <a:off x="3592683" y="2108621"/>
              <a:ext cx="378766" cy="28740"/>
            </a:xfrm>
            <a:custGeom>
              <a:avLst/>
              <a:gdLst/>
              <a:ahLst/>
              <a:cxnLst>
                <a:cxn ang="0">
                  <a:pos x="14754" y="0"/>
                </a:cxn>
                <a:cxn ang="0">
                  <a:pos x="0" y="13917"/>
                </a:cxn>
                <a:cxn ang="0">
                  <a:pos x="14754" y="28711"/>
                </a:cxn>
                <a:cxn ang="0">
                  <a:pos x="364012" y="28711"/>
                </a:cxn>
                <a:cxn ang="0">
                  <a:pos x="378766" y="13917"/>
                </a:cxn>
                <a:cxn ang="0">
                  <a:pos x="364012" y="0"/>
                </a:cxn>
                <a:cxn ang="0">
                  <a:pos x="14754" y="0"/>
                </a:cxn>
              </a:cxnLst>
              <a:pathLst>
                <a:path w="13016" h="983">
                  <a:moveTo>
                    <a:pt x="507" y="0"/>
                  </a:moveTo>
                  <a:cubicBezTo>
                    <a:pt x="222" y="0"/>
                    <a:pt x="0" y="222"/>
                    <a:pt x="0" y="476"/>
                  </a:cubicBezTo>
                  <a:cubicBezTo>
                    <a:pt x="0" y="761"/>
                    <a:pt x="222" y="982"/>
                    <a:pt x="507" y="982"/>
                  </a:cubicBezTo>
                  <a:lnTo>
                    <a:pt x="12509" y="982"/>
                  </a:lnTo>
                  <a:cubicBezTo>
                    <a:pt x="12794" y="982"/>
                    <a:pt x="13016" y="761"/>
                    <a:pt x="13016" y="476"/>
                  </a:cubicBezTo>
                  <a:cubicBezTo>
                    <a:pt x="13016" y="222"/>
                    <a:pt x="12794" y="0"/>
                    <a:pt x="12509" y="0"/>
                  </a:cubicBezTo>
                  <a:lnTo>
                    <a:pt x="507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grpSp>
        <p:nvGrpSpPr>
          <p:cNvPr id="22540" name="Google Shape;3436;p36"/>
          <p:cNvGrpSpPr/>
          <p:nvPr/>
        </p:nvGrpSpPr>
        <p:grpSpPr>
          <a:xfrm>
            <a:off x="6505575" y="2190750"/>
            <a:ext cx="993775" cy="915988"/>
            <a:chOff x="4879336" y="1581047"/>
            <a:chExt cx="745686" cy="732920"/>
          </a:xfrm>
        </p:grpSpPr>
        <p:sp>
          <p:nvSpPr>
            <p:cNvPr id="22547" name="Google Shape;3437;p36"/>
            <p:cNvSpPr/>
            <p:nvPr/>
          </p:nvSpPr>
          <p:spPr>
            <a:xfrm>
              <a:off x="4879336" y="1581047"/>
              <a:ext cx="745686" cy="732920"/>
            </a:xfrm>
            <a:custGeom>
              <a:avLst/>
              <a:gdLst/>
              <a:ahLst/>
              <a:cxnLst>
                <a:cxn ang="0">
                  <a:pos x="481686" y="29261"/>
                </a:cxn>
                <a:cxn ang="0">
                  <a:pos x="566642" y="46252"/>
                </a:cxn>
                <a:cxn ang="0">
                  <a:pos x="704342" y="250861"/>
                </a:cxn>
                <a:cxn ang="0">
                  <a:pos x="482028" y="473206"/>
                </a:cxn>
                <a:cxn ang="0">
                  <a:pos x="277419" y="336469"/>
                </a:cxn>
                <a:cxn ang="0">
                  <a:pos x="325628" y="94461"/>
                </a:cxn>
                <a:cxn ang="0">
                  <a:pos x="481686" y="29261"/>
                </a:cxn>
                <a:cxn ang="0">
                  <a:pos x="283321" y="405304"/>
                </a:cxn>
                <a:cxn ang="0">
                  <a:pos x="327585" y="449599"/>
                </a:cxn>
                <a:cxn ang="0">
                  <a:pos x="296119" y="484016"/>
                </a:cxn>
                <a:cxn ang="0">
                  <a:pos x="249867" y="436801"/>
                </a:cxn>
                <a:cxn ang="0">
                  <a:pos x="283321" y="405304"/>
                </a:cxn>
                <a:cxn ang="0">
                  <a:pos x="228247" y="457458"/>
                </a:cxn>
                <a:cxn ang="0">
                  <a:pos x="276425" y="505667"/>
                </a:cxn>
                <a:cxn ang="0">
                  <a:pos x="104277" y="689619"/>
                </a:cxn>
                <a:cxn ang="0">
                  <a:pos x="73773" y="702386"/>
                </a:cxn>
                <a:cxn ang="0">
                  <a:pos x="70791" y="702510"/>
                </a:cxn>
                <a:cxn ang="0">
                  <a:pos x="43301" y="690582"/>
                </a:cxn>
                <a:cxn ang="0">
                  <a:pos x="30503" y="660109"/>
                </a:cxn>
                <a:cxn ang="0">
                  <a:pos x="44264" y="629606"/>
                </a:cxn>
                <a:cxn ang="0">
                  <a:pos x="228247" y="457458"/>
                </a:cxn>
                <a:cxn ang="0">
                  <a:pos x="482028" y="31"/>
                </a:cxn>
                <a:cxn ang="0">
                  <a:pos x="262664" y="126921"/>
                </a:cxn>
                <a:cxn ang="0">
                  <a:pos x="266609" y="380733"/>
                </a:cxn>
                <a:cxn ang="0">
                  <a:pos x="23607" y="607956"/>
                </a:cxn>
                <a:cxn ang="0">
                  <a:pos x="994" y="659115"/>
                </a:cxn>
                <a:cxn ang="0">
                  <a:pos x="21651" y="711238"/>
                </a:cxn>
                <a:cxn ang="0">
                  <a:pos x="73773" y="732889"/>
                </a:cxn>
                <a:cxn ang="0">
                  <a:pos x="124933" y="709281"/>
                </a:cxn>
                <a:cxn ang="0">
                  <a:pos x="352186" y="466310"/>
                </a:cxn>
                <a:cxn ang="0">
                  <a:pos x="481717" y="502157"/>
                </a:cxn>
                <a:cxn ang="0">
                  <a:pos x="575495" y="484016"/>
                </a:cxn>
                <a:cxn ang="0">
                  <a:pos x="724035" y="317770"/>
                </a:cxn>
                <a:cxn ang="0">
                  <a:pos x="681728" y="98406"/>
                </a:cxn>
                <a:cxn ang="0">
                  <a:pos x="482028" y="31"/>
                </a:cxn>
              </a:cxnLst>
              <a:pathLst>
                <a:path w="24006" h="23595">
                  <a:moveTo>
                    <a:pt x="15507" y="942"/>
                  </a:moveTo>
                  <a:cubicBezTo>
                    <a:pt x="16429" y="942"/>
                    <a:pt x="17358" y="1121"/>
                    <a:pt x="18242" y="1489"/>
                  </a:cubicBezTo>
                  <a:cubicBezTo>
                    <a:pt x="20934" y="2598"/>
                    <a:pt x="22675" y="5195"/>
                    <a:pt x="22675" y="8076"/>
                  </a:cubicBezTo>
                  <a:cubicBezTo>
                    <a:pt x="22644" y="12035"/>
                    <a:pt x="19477" y="15234"/>
                    <a:pt x="15518" y="15234"/>
                  </a:cubicBezTo>
                  <a:cubicBezTo>
                    <a:pt x="12636" y="15234"/>
                    <a:pt x="10039" y="13492"/>
                    <a:pt x="8931" y="10832"/>
                  </a:cubicBezTo>
                  <a:cubicBezTo>
                    <a:pt x="7823" y="8140"/>
                    <a:pt x="8424" y="5068"/>
                    <a:pt x="10483" y="3041"/>
                  </a:cubicBezTo>
                  <a:cubicBezTo>
                    <a:pt x="11836" y="1667"/>
                    <a:pt x="13656" y="942"/>
                    <a:pt x="15507" y="942"/>
                  </a:cubicBezTo>
                  <a:close/>
                  <a:moveTo>
                    <a:pt x="9121" y="13048"/>
                  </a:moveTo>
                  <a:cubicBezTo>
                    <a:pt x="9533" y="13587"/>
                    <a:pt x="10039" y="14062"/>
                    <a:pt x="10546" y="14474"/>
                  </a:cubicBezTo>
                  <a:lnTo>
                    <a:pt x="9533" y="15582"/>
                  </a:lnTo>
                  <a:lnTo>
                    <a:pt x="8044" y="14062"/>
                  </a:lnTo>
                  <a:lnTo>
                    <a:pt x="9121" y="13048"/>
                  </a:lnTo>
                  <a:close/>
                  <a:moveTo>
                    <a:pt x="7348" y="14727"/>
                  </a:moveTo>
                  <a:lnTo>
                    <a:pt x="8899" y="16279"/>
                  </a:lnTo>
                  <a:lnTo>
                    <a:pt x="3357" y="22201"/>
                  </a:lnTo>
                  <a:cubicBezTo>
                    <a:pt x="3104" y="22454"/>
                    <a:pt x="2724" y="22612"/>
                    <a:pt x="2375" y="22612"/>
                  </a:cubicBezTo>
                  <a:cubicBezTo>
                    <a:pt x="2343" y="22615"/>
                    <a:pt x="2311" y="22616"/>
                    <a:pt x="2279" y="22616"/>
                  </a:cubicBezTo>
                  <a:cubicBezTo>
                    <a:pt x="1937" y="22616"/>
                    <a:pt x="1626" y="22464"/>
                    <a:pt x="1394" y="22232"/>
                  </a:cubicBezTo>
                  <a:cubicBezTo>
                    <a:pt x="1109" y="21979"/>
                    <a:pt x="982" y="21599"/>
                    <a:pt x="982" y="21251"/>
                  </a:cubicBezTo>
                  <a:cubicBezTo>
                    <a:pt x="982" y="20871"/>
                    <a:pt x="1140" y="20522"/>
                    <a:pt x="1425" y="20269"/>
                  </a:cubicBezTo>
                  <a:lnTo>
                    <a:pt x="7348" y="14727"/>
                  </a:lnTo>
                  <a:close/>
                  <a:moveTo>
                    <a:pt x="15518" y="1"/>
                  </a:moveTo>
                  <a:cubicBezTo>
                    <a:pt x="12605" y="1"/>
                    <a:pt x="9913" y="1553"/>
                    <a:pt x="8456" y="4086"/>
                  </a:cubicBezTo>
                  <a:cubicBezTo>
                    <a:pt x="7031" y="6651"/>
                    <a:pt x="7094" y="9755"/>
                    <a:pt x="8583" y="12257"/>
                  </a:cubicBezTo>
                  <a:lnTo>
                    <a:pt x="760" y="19572"/>
                  </a:lnTo>
                  <a:cubicBezTo>
                    <a:pt x="285" y="19984"/>
                    <a:pt x="32" y="20586"/>
                    <a:pt x="32" y="21219"/>
                  </a:cubicBezTo>
                  <a:cubicBezTo>
                    <a:pt x="0" y="21852"/>
                    <a:pt x="254" y="22454"/>
                    <a:pt x="697" y="22897"/>
                  </a:cubicBezTo>
                  <a:cubicBezTo>
                    <a:pt x="1140" y="23341"/>
                    <a:pt x="1742" y="23594"/>
                    <a:pt x="2375" y="23594"/>
                  </a:cubicBezTo>
                  <a:cubicBezTo>
                    <a:pt x="3009" y="23563"/>
                    <a:pt x="3611" y="23309"/>
                    <a:pt x="4022" y="22834"/>
                  </a:cubicBezTo>
                  <a:lnTo>
                    <a:pt x="11338" y="15012"/>
                  </a:lnTo>
                  <a:cubicBezTo>
                    <a:pt x="12622" y="15775"/>
                    <a:pt x="14059" y="16166"/>
                    <a:pt x="15508" y="16166"/>
                  </a:cubicBezTo>
                  <a:cubicBezTo>
                    <a:pt x="16525" y="16166"/>
                    <a:pt x="17547" y="15974"/>
                    <a:pt x="18527" y="15582"/>
                  </a:cubicBezTo>
                  <a:cubicBezTo>
                    <a:pt x="20870" y="14664"/>
                    <a:pt x="22644" y="12668"/>
                    <a:pt x="23309" y="10230"/>
                  </a:cubicBezTo>
                  <a:cubicBezTo>
                    <a:pt x="24005" y="7791"/>
                    <a:pt x="23499" y="5195"/>
                    <a:pt x="21947" y="3168"/>
                  </a:cubicBezTo>
                  <a:cubicBezTo>
                    <a:pt x="20427" y="1173"/>
                    <a:pt x="18052" y="1"/>
                    <a:pt x="15518" y="1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2548" name="Google Shape;3438;p36"/>
            <p:cNvSpPr/>
            <p:nvPr/>
          </p:nvSpPr>
          <p:spPr>
            <a:xfrm>
              <a:off x="5153781" y="1640099"/>
              <a:ext cx="400427" cy="384336"/>
            </a:xfrm>
            <a:custGeom>
              <a:avLst/>
              <a:gdLst/>
              <a:ahLst/>
              <a:cxnLst>
                <a:cxn ang="0">
                  <a:pos x="207591" y="29509"/>
                </a:cxn>
                <a:cxn ang="0">
                  <a:pos x="347279" y="109185"/>
                </a:cxn>
                <a:cxn ang="0">
                  <a:pos x="350230" y="270523"/>
                </a:cxn>
                <a:cxn ang="0">
                  <a:pos x="207591" y="206565"/>
                </a:cxn>
                <a:cxn ang="0">
                  <a:pos x="64952" y="270523"/>
                </a:cxn>
                <a:cxn ang="0">
                  <a:pos x="67903" y="109185"/>
                </a:cxn>
                <a:cxn ang="0">
                  <a:pos x="207591" y="29509"/>
                </a:cxn>
                <a:cxn ang="0">
                  <a:pos x="207591" y="237069"/>
                </a:cxn>
                <a:cxn ang="0">
                  <a:pos x="332524" y="296088"/>
                </a:cxn>
                <a:cxn ang="0">
                  <a:pos x="207591" y="355106"/>
                </a:cxn>
                <a:cxn ang="0">
                  <a:pos x="82657" y="296088"/>
                </a:cxn>
                <a:cxn ang="0">
                  <a:pos x="207591" y="237069"/>
                </a:cxn>
                <a:cxn ang="0">
                  <a:pos x="207591" y="0"/>
                </a:cxn>
                <a:cxn ang="0">
                  <a:pos x="30534" y="119031"/>
                </a:cxn>
                <a:cxn ang="0">
                  <a:pos x="71848" y="328548"/>
                </a:cxn>
                <a:cxn ang="0">
                  <a:pos x="208212" y="384305"/>
                </a:cxn>
                <a:cxn ang="0">
                  <a:pos x="281364" y="369892"/>
                </a:cxn>
                <a:cxn ang="0">
                  <a:pos x="400396" y="191811"/>
                </a:cxn>
                <a:cxn ang="0">
                  <a:pos x="207591" y="0"/>
                </a:cxn>
              </a:cxnLst>
              <a:pathLst>
                <a:path w="12891" h="12373">
                  <a:moveTo>
                    <a:pt x="6683" y="950"/>
                  </a:moveTo>
                  <a:cubicBezTo>
                    <a:pt x="8552" y="950"/>
                    <a:pt x="10262" y="1932"/>
                    <a:pt x="11180" y="3515"/>
                  </a:cubicBezTo>
                  <a:cubicBezTo>
                    <a:pt x="12130" y="5099"/>
                    <a:pt x="12162" y="7094"/>
                    <a:pt x="11275" y="8709"/>
                  </a:cubicBezTo>
                  <a:cubicBezTo>
                    <a:pt x="10103" y="7411"/>
                    <a:pt x="8425" y="6650"/>
                    <a:pt x="6683" y="6650"/>
                  </a:cubicBezTo>
                  <a:cubicBezTo>
                    <a:pt x="4941" y="6650"/>
                    <a:pt x="3263" y="7411"/>
                    <a:pt x="2091" y="8709"/>
                  </a:cubicBezTo>
                  <a:cubicBezTo>
                    <a:pt x="1204" y="7094"/>
                    <a:pt x="1236" y="5099"/>
                    <a:pt x="2186" y="3515"/>
                  </a:cubicBezTo>
                  <a:cubicBezTo>
                    <a:pt x="3105" y="1932"/>
                    <a:pt x="4846" y="950"/>
                    <a:pt x="6683" y="950"/>
                  </a:cubicBezTo>
                  <a:close/>
                  <a:moveTo>
                    <a:pt x="6683" y="7632"/>
                  </a:moveTo>
                  <a:cubicBezTo>
                    <a:pt x="8235" y="7632"/>
                    <a:pt x="9723" y="8329"/>
                    <a:pt x="10705" y="9532"/>
                  </a:cubicBezTo>
                  <a:cubicBezTo>
                    <a:pt x="9723" y="10736"/>
                    <a:pt x="8235" y="11432"/>
                    <a:pt x="6683" y="11432"/>
                  </a:cubicBezTo>
                  <a:cubicBezTo>
                    <a:pt x="5131" y="11432"/>
                    <a:pt x="3643" y="10736"/>
                    <a:pt x="2661" y="9532"/>
                  </a:cubicBezTo>
                  <a:cubicBezTo>
                    <a:pt x="3643" y="8329"/>
                    <a:pt x="5131" y="7632"/>
                    <a:pt x="6683" y="7632"/>
                  </a:cubicBezTo>
                  <a:close/>
                  <a:moveTo>
                    <a:pt x="6683" y="0"/>
                  </a:moveTo>
                  <a:cubicBezTo>
                    <a:pt x="4181" y="0"/>
                    <a:pt x="1933" y="1520"/>
                    <a:pt x="983" y="3832"/>
                  </a:cubicBezTo>
                  <a:cubicBezTo>
                    <a:pt x="1" y="6144"/>
                    <a:pt x="539" y="8804"/>
                    <a:pt x="2313" y="10577"/>
                  </a:cubicBezTo>
                  <a:cubicBezTo>
                    <a:pt x="3502" y="11745"/>
                    <a:pt x="5089" y="12372"/>
                    <a:pt x="6703" y="12372"/>
                  </a:cubicBezTo>
                  <a:cubicBezTo>
                    <a:pt x="7497" y="12372"/>
                    <a:pt x="8296" y="12221"/>
                    <a:pt x="9058" y="11908"/>
                  </a:cubicBezTo>
                  <a:cubicBezTo>
                    <a:pt x="11370" y="10957"/>
                    <a:pt x="12890" y="8677"/>
                    <a:pt x="12890" y="6175"/>
                  </a:cubicBezTo>
                  <a:cubicBezTo>
                    <a:pt x="12859" y="2755"/>
                    <a:pt x="10103" y="0"/>
                    <a:pt x="6683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2549" name="Google Shape;3439;p36"/>
            <p:cNvSpPr/>
            <p:nvPr/>
          </p:nvSpPr>
          <p:spPr>
            <a:xfrm>
              <a:off x="5302326" y="1699026"/>
              <a:ext cx="123007" cy="118162"/>
            </a:xfrm>
            <a:custGeom>
              <a:avLst/>
              <a:gdLst/>
              <a:ahLst/>
              <a:cxnLst>
                <a:cxn ang="0">
                  <a:pos x="59050" y="29603"/>
                </a:cxn>
                <a:cxn ang="0">
                  <a:pos x="86602" y="48302"/>
                </a:cxn>
                <a:cxn ang="0">
                  <a:pos x="79706" y="79769"/>
                </a:cxn>
                <a:cxn ang="0">
                  <a:pos x="59143" y="88590"/>
                </a:cxn>
                <a:cxn ang="0">
                  <a:pos x="48240" y="86665"/>
                </a:cxn>
                <a:cxn ang="0">
                  <a:pos x="29540" y="59112"/>
                </a:cxn>
                <a:cxn ang="0">
                  <a:pos x="59050" y="29603"/>
                </a:cxn>
                <a:cxn ang="0">
                  <a:pos x="59919" y="31"/>
                </a:cxn>
                <a:cxn ang="0">
                  <a:pos x="36436" y="5001"/>
                </a:cxn>
                <a:cxn ang="0">
                  <a:pos x="31" y="59112"/>
                </a:cxn>
                <a:cxn ang="0">
                  <a:pos x="59050" y="118131"/>
                </a:cxn>
                <a:cxn ang="0">
                  <a:pos x="114154" y="81757"/>
                </a:cxn>
                <a:cxn ang="0">
                  <a:pos x="101357" y="17799"/>
                </a:cxn>
                <a:cxn ang="0">
                  <a:pos x="59919" y="31"/>
                </a:cxn>
              </a:cxnLst>
              <a:pathLst>
                <a:path w="3960" h="3804">
                  <a:moveTo>
                    <a:pt x="1901" y="953"/>
                  </a:moveTo>
                  <a:cubicBezTo>
                    <a:pt x="2281" y="953"/>
                    <a:pt x="2630" y="1207"/>
                    <a:pt x="2788" y="1555"/>
                  </a:cubicBezTo>
                  <a:cubicBezTo>
                    <a:pt x="2915" y="1903"/>
                    <a:pt x="2851" y="2315"/>
                    <a:pt x="2566" y="2568"/>
                  </a:cubicBezTo>
                  <a:cubicBezTo>
                    <a:pt x="2395" y="2761"/>
                    <a:pt x="2152" y="2852"/>
                    <a:pt x="1904" y="2852"/>
                  </a:cubicBezTo>
                  <a:cubicBezTo>
                    <a:pt x="1786" y="2852"/>
                    <a:pt x="1666" y="2831"/>
                    <a:pt x="1553" y="2790"/>
                  </a:cubicBezTo>
                  <a:cubicBezTo>
                    <a:pt x="1173" y="2632"/>
                    <a:pt x="951" y="2283"/>
                    <a:pt x="951" y="1903"/>
                  </a:cubicBezTo>
                  <a:cubicBezTo>
                    <a:pt x="951" y="1397"/>
                    <a:pt x="1363" y="953"/>
                    <a:pt x="1901" y="953"/>
                  </a:cubicBezTo>
                  <a:close/>
                  <a:moveTo>
                    <a:pt x="1929" y="1"/>
                  </a:moveTo>
                  <a:cubicBezTo>
                    <a:pt x="1677" y="1"/>
                    <a:pt x="1421" y="53"/>
                    <a:pt x="1173" y="161"/>
                  </a:cubicBezTo>
                  <a:cubicBezTo>
                    <a:pt x="476" y="447"/>
                    <a:pt x="1" y="1143"/>
                    <a:pt x="1" y="1903"/>
                  </a:cubicBezTo>
                  <a:cubicBezTo>
                    <a:pt x="1" y="2948"/>
                    <a:pt x="856" y="3803"/>
                    <a:pt x="1901" y="3803"/>
                  </a:cubicBezTo>
                  <a:cubicBezTo>
                    <a:pt x="2661" y="3803"/>
                    <a:pt x="3358" y="3360"/>
                    <a:pt x="3675" y="2632"/>
                  </a:cubicBezTo>
                  <a:cubicBezTo>
                    <a:pt x="3960" y="1935"/>
                    <a:pt x="3801" y="1112"/>
                    <a:pt x="3263" y="573"/>
                  </a:cubicBezTo>
                  <a:cubicBezTo>
                    <a:pt x="2887" y="198"/>
                    <a:pt x="2415" y="1"/>
                    <a:pt x="1929" y="1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sp>
        <p:nvSpPr>
          <p:cNvPr id="22541" name="Google Shape;3440;p36"/>
          <p:cNvSpPr/>
          <p:nvPr/>
        </p:nvSpPr>
        <p:spPr>
          <a:xfrm>
            <a:off x="6642100" y="4241800"/>
            <a:ext cx="725488" cy="833438"/>
          </a:xfrm>
          <a:custGeom>
            <a:avLst/>
            <a:gdLst/>
            <a:ahLst/>
            <a:cxnLst>
              <a:cxn ang="0">
                <a:pos x="555144" y="39620"/>
              </a:cxn>
              <a:cxn ang="0">
                <a:pos x="555144" y="180959"/>
              </a:cxn>
              <a:cxn ang="0">
                <a:pos x="523899" y="162484"/>
              </a:cxn>
              <a:cxn ang="0">
                <a:pos x="511840" y="158522"/>
              </a:cxn>
              <a:cxn ang="0">
                <a:pos x="499737" y="162484"/>
              </a:cxn>
              <a:cxn ang="0">
                <a:pos x="469927" y="180959"/>
              </a:cxn>
              <a:cxn ang="0">
                <a:pos x="469927" y="39620"/>
              </a:cxn>
              <a:cxn ang="0">
                <a:pos x="555144" y="39620"/>
              </a:cxn>
              <a:cxn ang="0">
                <a:pos x="106510" y="277382"/>
              </a:cxn>
              <a:cxn ang="0">
                <a:pos x="106510" y="556056"/>
              </a:cxn>
              <a:cxn ang="0">
                <a:pos x="42631" y="556056"/>
              </a:cxn>
              <a:cxn ang="0">
                <a:pos x="42631" y="277382"/>
              </a:cxn>
              <a:cxn ang="0">
                <a:pos x="106510" y="277382"/>
              </a:cxn>
              <a:cxn ang="0">
                <a:pos x="661609" y="39620"/>
              </a:cxn>
              <a:cxn ang="0">
                <a:pos x="682902" y="59430"/>
              </a:cxn>
              <a:cxn ang="0">
                <a:pos x="682902" y="773966"/>
              </a:cxn>
              <a:cxn ang="0">
                <a:pos x="661609" y="793776"/>
              </a:cxn>
              <a:cxn ang="0">
                <a:pos x="63924" y="793776"/>
              </a:cxn>
              <a:cxn ang="0">
                <a:pos x="42631" y="773966"/>
              </a:cxn>
              <a:cxn ang="0">
                <a:pos x="42631" y="595676"/>
              </a:cxn>
              <a:cxn ang="0">
                <a:pos x="106510" y="595676"/>
              </a:cxn>
              <a:cxn ang="0">
                <a:pos x="106510" y="734346"/>
              </a:cxn>
              <a:cxn ang="0">
                <a:pos x="127803" y="754156"/>
              </a:cxn>
              <a:cxn ang="0">
                <a:pos x="149096" y="734346"/>
              </a:cxn>
              <a:cxn ang="0">
                <a:pos x="149096" y="99050"/>
              </a:cxn>
              <a:cxn ang="0">
                <a:pos x="127803" y="79240"/>
              </a:cxn>
              <a:cxn ang="0">
                <a:pos x="106510" y="99050"/>
              </a:cxn>
              <a:cxn ang="0">
                <a:pos x="106510" y="237762"/>
              </a:cxn>
              <a:cxn ang="0">
                <a:pos x="42631" y="237762"/>
              </a:cxn>
              <a:cxn ang="0">
                <a:pos x="42631" y="59430"/>
              </a:cxn>
              <a:cxn ang="0">
                <a:pos x="63924" y="39620"/>
              </a:cxn>
              <a:cxn ang="0">
                <a:pos x="427340" y="39620"/>
              </a:cxn>
              <a:cxn ang="0">
                <a:pos x="427340" y="217952"/>
              </a:cxn>
              <a:cxn ang="0">
                <a:pos x="437292" y="236427"/>
              </a:cxn>
              <a:cxn ang="0">
                <a:pos x="447468" y="238262"/>
              </a:cxn>
              <a:cxn ang="0">
                <a:pos x="460020" y="235093"/>
              </a:cxn>
              <a:cxn ang="0">
                <a:pos x="512513" y="202104"/>
              </a:cxn>
              <a:cxn ang="0">
                <a:pos x="563661" y="235093"/>
              </a:cxn>
              <a:cxn ang="0">
                <a:pos x="576168" y="238262"/>
              </a:cxn>
              <a:cxn ang="0">
                <a:pos x="586343" y="236427"/>
              </a:cxn>
              <a:cxn ang="0">
                <a:pos x="597730" y="217952"/>
              </a:cxn>
              <a:cxn ang="0">
                <a:pos x="597730" y="39620"/>
              </a:cxn>
              <a:cxn ang="0">
                <a:pos x="661609" y="39620"/>
              </a:cxn>
              <a:cxn ang="0">
                <a:pos x="63924" y="0"/>
              </a:cxn>
              <a:cxn ang="0">
                <a:pos x="45" y="59430"/>
              </a:cxn>
              <a:cxn ang="0">
                <a:pos x="45" y="773966"/>
              </a:cxn>
              <a:cxn ang="0">
                <a:pos x="63924" y="833396"/>
              </a:cxn>
              <a:cxn ang="0">
                <a:pos x="661609" y="833396"/>
              </a:cxn>
              <a:cxn ang="0">
                <a:pos x="725488" y="773966"/>
              </a:cxn>
              <a:cxn ang="0">
                <a:pos x="725488" y="59430"/>
              </a:cxn>
              <a:cxn ang="0">
                <a:pos x="661609" y="0"/>
              </a:cxn>
              <a:cxn ang="0">
                <a:pos x="63924" y="0"/>
              </a:cxn>
            </a:cxnLst>
            <a:pathLst>
              <a:path w="16184" h="19984">
                <a:moveTo>
                  <a:pt x="12384" y="950"/>
                </a:moveTo>
                <a:lnTo>
                  <a:pt x="12384" y="4339"/>
                </a:lnTo>
                <a:lnTo>
                  <a:pt x="11687" y="3896"/>
                </a:lnTo>
                <a:cubicBezTo>
                  <a:pt x="11608" y="3832"/>
                  <a:pt x="11513" y="3801"/>
                  <a:pt x="11418" y="3801"/>
                </a:cubicBezTo>
                <a:cubicBezTo>
                  <a:pt x="11323" y="3801"/>
                  <a:pt x="11228" y="3832"/>
                  <a:pt x="11148" y="3896"/>
                </a:cubicBezTo>
                <a:lnTo>
                  <a:pt x="10483" y="4339"/>
                </a:lnTo>
                <a:lnTo>
                  <a:pt x="10483" y="950"/>
                </a:lnTo>
                <a:lnTo>
                  <a:pt x="12384" y="950"/>
                </a:lnTo>
                <a:close/>
                <a:moveTo>
                  <a:pt x="2376" y="6651"/>
                </a:moveTo>
                <a:lnTo>
                  <a:pt x="2376" y="13333"/>
                </a:lnTo>
                <a:lnTo>
                  <a:pt x="951" y="13333"/>
                </a:lnTo>
                <a:lnTo>
                  <a:pt x="951" y="6651"/>
                </a:lnTo>
                <a:lnTo>
                  <a:pt x="2376" y="6651"/>
                </a:lnTo>
                <a:close/>
                <a:moveTo>
                  <a:pt x="14759" y="950"/>
                </a:moveTo>
                <a:cubicBezTo>
                  <a:pt x="15012" y="950"/>
                  <a:pt x="15234" y="1172"/>
                  <a:pt x="15234" y="1425"/>
                </a:cubicBezTo>
                <a:lnTo>
                  <a:pt x="15234" y="18558"/>
                </a:lnTo>
                <a:cubicBezTo>
                  <a:pt x="15234" y="18812"/>
                  <a:pt x="15012" y="19033"/>
                  <a:pt x="14759" y="19033"/>
                </a:cubicBezTo>
                <a:lnTo>
                  <a:pt x="1426" y="19033"/>
                </a:lnTo>
                <a:cubicBezTo>
                  <a:pt x="1173" y="19033"/>
                  <a:pt x="951" y="18812"/>
                  <a:pt x="951" y="18558"/>
                </a:cubicBezTo>
                <a:lnTo>
                  <a:pt x="951" y="14283"/>
                </a:lnTo>
                <a:lnTo>
                  <a:pt x="2376" y="14283"/>
                </a:lnTo>
                <a:lnTo>
                  <a:pt x="2376" y="17608"/>
                </a:lnTo>
                <a:cubicBezTo>
                  <a:pt x="2376" y="17862"/>
                  <a:pt x="2598" y="18083"/>
                  <a:pt x="2851" y="18083"/>
                </a:cubicBezTo>
                <a:cubicBezTo>
                  <a:pt x="3105" y="18083"/>
                  <a:pt x="3326" y="17862"/>
                  <a:pt x="3326" y="17608"/>
                </a:cubicBezTo>
                <a:lnTo>
                  <a:pt x="3326" y="2375"/>
                </a:lnTo>
                <a:cubicBezTo>
                  <a:pt x="3326" y="2122"/>
                  <a:pt x="3105" y="1900"/>
                  <a:pt x="2851" y="1900"/>
                </a:cubicBezTo>
                <a:cubicBezTo>
                  <a:pt x="2598" y="1900"/>
                  <a:pt x="2376" y="2122"/>
                  <a:pt x="2376" y="2375"/>
                </a:cubicBezTo>
                <a:lnTo>
                  <a:pt x="2376" y="5701"/>
                </a:lnTo>
                <a:lnTo>
                  <a:pt x="951" y="5701"/>
                </a:lnTo>
                <a:lnTo>
                  <a:pt x="951" y="1425"/>
                </a:lnTo>
                <a:cubicBezTo>
                  <a:pt x="951" y="1172"/>
                  <a:pt x="1173" y="950"/>
                  <a:pt x="1426" y="950"/>
                </a:cubicBezTo>
                <a:lnTo>
                  <a:pt x="9533" y="950"/>
                </a:lnTo>
                <a:lnTo>
                  <a:pt x="9533" y="5226"/>
                </a:lnTo>
                <a:cubicBezTo>
                  <a:pt x="9533" y="5416"/>
                  <a:pt x="9628" y="5574"/>
                  <a:pt x="9755" y="5669"/>
                </a:cubicBezTo>
                <a:cubicBezTo>
                  <a:pt x="9826" y="5697"/>
                  <a:pt x="9904" y="5713"/>
                  <a:pt x="9982" y="5713"/>
                </a:cubicBezTo>
                <a:cubicBezTo>
                  <a:pt x="10078" y="5713"/>
                  <a:pt x="10175" y="5690"/>
                  <a:pt x="10262" y="5637"/>
                </a:cubicBezTo>
                <a:lnTo>
                  <a:pt x="11433" y="4846"/>
                </a:lnTo>
                <a:lnTo>
                  <a:pt x="12574" y="5637"/>
                </a:lnTo>
                <a:cubicBezTo>
                  <a:pt x="12661" y="5690"/>
                  <a:pt x="12758" y="5713"/>
                  <a:pt x="12853" y="5713"/>
                </a:cubicBezTo>
                <a:cubicBezTo>
                  <a:pt x="12932" y="5713"/>
                  <a:pt x="13009" y="5697"/>
                  <a:pt x="13080" y="5669"/>
                </a:cubicBezTo>
                <a:cubicBezTo>
                  <a:pt x="13239" y="5574"/>
                  <a:pt x="13334" y="5416"/>
                  <a:pt x="13334" y="5226"/>
                </a:cubicBezTo>
                <a:lnTo>
                  <a:pt x="13334" y="950"/>
                </a:lnTo>
                <a:lnTo>
                  <a:pt x="14759" y="950"/>
                </a:lnTo>
                <a:close/>
                <a:moveTo>
                  <a:pt x="1426" y="0"/>
                </a:moveTo>
                <a:cubicBezTo>
                  <a:pt x="634" y="0"/>
                  <a:pt x="1" y="634"/>
                  <a:pt x="1" y="1425"/>
                </a:cubicBezTo>
                <a:lnTo>
                  <a:pt x="1" y="18558"/>
                </a:lnTo>
                <a:cubicBezTo>
                  <a:pt x="1" y="19350"/>
                  <a:pt x="634" y="19983"/>
                  <a:pt x="1426" y="19983"/>
                </a:cubicBezTo>
                <a:lnTo>
                  <a:pt x="14759" y="19983"/>
                </a:lnTo>
                <a:cubicBezTo>
                  <a:pt x="15550" y="19983"/>
                  <a:pt x="16184" y="19350"/>
                  <a:pt x="16184" y="18558"/>
                </a:cubicBezTo>
                <a:lnTo>
                  <a:pt x="16184" y="1425"/>
                </a:lnTo>
                <a:cubicBezTo>
                  <a:pt x="16184" y="634"/>
                  <a:pt x="15550" y="0"/>
                  <a:pt x="14759" y="0"/>
                </a:cubicBezTo>
                <a:lnTo>
                  <a:pt x="1426" y="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2542" name="Google Shape;3442;p36"/>
          <p:cNvSpPr txBox="1"/>
          <p:nvPr/>
        </p:nvSpPr>
        <p:spPr>
          <a:xfrm>
            <a:off x="1203325" y="4418013"/>
            <a:ext cx="2447925" cy="78422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 ijtimoiy faoliyatini rivojlantirish</a:t>
            </a:r>
            <a:endParaRPr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2543" name="Google Shape;3444;p36"/>
          <p:cNvSpPr txBox="1"/>
          <p:nvPr/>
        </p:nvSpPr>
        <p:spPr>
          <a:xfrm>
            <a:off x="1201738" y="2319338"/>
            <a:ext cx="2446337" cy="78422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 bilim darajasini aniqlash</a:t>
            </a:r>
            <a:endParaRPr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2544" name="Google Shape;3446;p36"/>
          <p:cNvSpPr txBox="1"/>
          <p:nvPr/>
        </p:nvSpPr>
        <p:spPr>
          <a:xfrm>
            <a:off x="8667750" y="2319338"/>
            <a:ext cx="2446338" cy="78422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 individual yondashuvini joriy etish</a:t>
            </a:r>
            <a:endParaRPr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2545" name="Google Shape;3448;p36"/>
          <p:cNvSpPr txBox="1"/>
          <p:nvPr/>
        </p:nvSpPr>
        <p:spPr>
          <a:xfrm>
            <a:off x="8580438" y="4241800"/>
            <a:ext cx="2616200" cy="1011238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 o‘z-o‘zini baholash va refleksiya qilish qobiliyatini rivojlantirish</a:t>
            </a:r>
            <a:endParaRPr lang="en-GB" altLang="x-none"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2546" name="Google Shape;3449;p36"/>
          <p:cNvSpPr txBox="1"/>
          <p:nvPr/>
        </p:nvSpPr>
        <p:spPr>
          <a:xfrm>
            <a:off x="1065213" y="1004888"/>
            <a:ext cx="10298112" cy="503237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 BILISH FAOLIYATINI BAHOLASHNING MAQSADI</a:t>
            </a:r>
            <a:endParaRPr sz="1600" b="1" dirty="0">
              <a:solidFill>
                <a:srgbClr val="1F295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3888" y="1978025"/>
            <a:ext cx="3856037" cy="3579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773488" y="428625"/>
            <a:ext cx="6313488" cy="1001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488" tIns="30244" rIns="60488" bIns="30244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BILIMLARNI O’Z VAQTIDA NAZORAT QILISH VA BAHOLASHNING UCHTA VAZIFASI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12" name="Google Shape;1943;p39"/>
          <p:cNvGrpSpPr/>
          <p:nvPr/>
        </p:nvGrpSpPr>
        <p:grpSpPr>
          <a:xfrm>
            <a:off x="5011885" y="2509762"/>
            <a:ext cx="989599" cy="767048"/>
            <a:chOff x="2577982" y="3153204"/>
            <a:chExt cx="625049" cy="499534"/>
          </a:xfrm>
          <a:solidFill>
            <a:srgbClr val="002060"/>
          </a:solidFill>
        </p:grpSpPr>
        <p:sp>
          <p:nvSpPr>
            <p:cNvPr id="13" name="Google Shape;1944;p39"/>
            <p:cNvSpPr/>
            <p:nvPr/>
          </p:nvSpPr>
          <p:spPr>
            <a:xfrm>
              <a:off x="2577982" y="3275239"/>
              <a:ext cx="625049" cy="229011"/>
            </a:xfrm>
            <a:custGeom>
              <a:avLst/>
              <a:gdLst/>
              <a:ahLst/>
              <a:cxnLst/>
              <a:rect l="l" t="t" r="r" b="b"/>
              <a:pathLst>
                <a:path w="6474" h="2372" extrusionOk="0">
                  <a:moveTo>
                    <a:pt x="265" y="0"/>
                  </a:moveTo>
                  <a:cubicBezTo>
                    <a:pt x="239" y="0"/>
                    <a:pt x="213" y="4"/>
                    <a:pt x="186" y="10"/>
                  </a:cubicBezTo>
                  <a:cubicBezTo>
                    <a:pt x="80" y="63"/>
                    <a:pt x="0" y="143"/>
                    <a:pt x="0" y="275"/>
                  </a:cubicBezTo>
                  <a:lnTo>
                    <a:pt x="0" y="2106"/>
                  </a:lnTo>
                  <a:cubicBezTo>
                    <a:pt x="0" y="2265"/>
                    <a:pt x="133" y="2371"/>
                    <a:pt x="292" y="2371"/>
                  </a:cubicBezTo>
                  <a:lnTo>
                    <a:pt x="3237" y="2371"/>
                  </a:lnTo>
                  <a:cubicBezTo>
                    <a:pt x="3396" y="2371"/>
                    <a:pt x="3529" y="2265"/>
                    <a:pt x="3529" y="2106"/>
                  </a:cubicBezTo>
                  <a:cubicBezTo>
                    <a:pt x="3529" y="1973"/>
                    <a:pt x="3396" y="1841"/>
                    <a:pt x="3237" y="1841"/>
                  </a:cubicBezTo>
                  <a:lnTo>
                    <a:pt x="558" y="1841"/>
                  </a:lnTo>
                  <a:lnTo>
                    <a:pt x="558" y="939"/>
                  </a:lnTo>
                  <a:lnTo>
                    <a:pt x="956" y="1337"/>
                  </a:lnTo>
                  <a:cubicBezTo>
                    <a:pt x="995" y="1396"/>
                    <a:pt x="1065" y="1426"/>
                    <a:pt x="1142" y="1426"/>
                  </a:cubicBezTo>
                  <a:cubicBezTo>
                    <a:pt x="1168" y="1426"/>
                    <a:pt x="1194" y="1423"/>
                    <a:pt x="1221" y="1416"/>
                  </a:cubicBezTo>
                  <a:cubicBezTo>
                    <a:pt x="2372" y="1053"/>
                    <a:pt x="3240" y="921"/>
                    <a:pt x="3891" y="921"/>
                  </a:cubicBezTo>
                  <a:cubicBezTo>
                    <a:pt x="4621" y="921"/>
                    <a:pt x="5079" y="1087"/>
                    <a:pt x="5359" y="1284"/>
                  </a:cubicBezTo>
                  <a:cubicBezTo>
                    <a:pt x="5625" y="1469"/>
                    <a:pt x="5784" y="1682"/>
                    <a:pt x="5863" y="1841"/>
                  </a:cubicBezTo>
                  <a:lnTo>
                    <a:pt x="4351" y="1841"/>
                  </a:lnTo>
                  <a:cubicBezTo>
                    <a:pt x="4192" y="1841"/>
                    <a:pt x="4059" y="1973"/>
                    <a:pt x="4059" y="2106"/>
                  </a:cubicBezTo>
                  <a:cubicBezTo>
                    <a:pt x="4059" y="2265"/>
                    <a:pt x="4192" y="2371"/>
                    <a:pt x="4351" y="2371"/>
                  </a:cubicBezTo>
                  <a:lnTo>
                    <a:pt x="6208" y="2371"/>
                  </a:lnTo>
                  <a:cubicBezTo>
                    <a:pt x="6288" y="2371"/>
                    <a:pt x="6368" y="2345"/>
                    <a:pt x="6421" y="2292"/>
                  </a:cubicBezTo>
                  <a:cubicBezTo>
                    <a:pt x="6447" y="2239"/>
                    <a:pt x="6474" y="2159"/>
                    <a:pt x="6474" y="2079"/>
                  </a:cubicBezTo>
                  <a:cubicBezTo>
                    <a:pt x="6474" y="2053"/>
                    <a:pt x="6421" y="1337"/>
                    <a:pt x="5678" y="833"/>
                  </a:cubicBezTo>
                  <a:cubicBezTo>
                    <a:pt x="5232" y="531"/>
                    <a:pt x="4636" y="378"/>
                    <a:pt x="3901" y="378"/>
                  </a:cubicBezTo>
                  <a:cubicBezTo>
                    <a:pt x="3150" y="378"/>
                    <a:pt x="2253" y="537"/>
                    <a:pt x="1221" y="859"/>
                  </a:cubicBezTo>
                  <a:lnTo>
                    <a:pt x="478" y="90"/>
                  </a:lnTo>
                  <a:cubicBezTo>
                    <a:pt x="418" y="30"/>
                    <a:pt x="344" y="0"/>
                    <a:pt x="2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4" name="Google Shape;1945;p39"/>
            <p:cNvSpPr/>
            <p:nvPr/>
          </p:nvSpPr>
          <p:spPr>
            <a:xfrm>
              <a:off x="2864820" y="3414459"/>
              <a:ext cx="158917" cy="238279"/>
            </a:xfrm>
            <a:custGeom>
              <a:avLst/>
              <a:gdLst/>
              <a:ahLst/>
              <a:cxnLst/>
              <a:rect l="l" t="t" r="r" b="b"/>
              <a:pathLst>
                <a:path w="1646" h="2468" extrusionOk="0">
                  <a:moveTo>
                    <a:pt x="1088" y="558"/>
                  </a:moveTo>
                  <a:lnTo>
                    <a:pt x="1088" y="1380"/>
                  </a:lnTo>
                  <a:cubicBezTo>
                    <a:pt x="1088" y="1460"/>
                    <a:pt x="1062" y="1805"/>
                    <a:pt x="558" y="1911"/>
                  </a:cubicBezTo>
                  <a:lnTo>
                    <a:pt x="558" y="558"/>
                  </a:lnTo>
                  <a:close/>
                  <a:moveTo>
                    <a:pt x="266" y="1"/>
                  </a:moveTo>
                  <a:cubicBezTo>
                    <a:pt x="133" y="1"/>
                    <a:pt x="1" y="133"/>
                    <a:pt x="1" y="266"/>
                  </a:cubicBezTo>
                  <a:lnTo>
                    <a:pt x="1" y="2203"/>
                  </a:lnTo>
                  <a:cubicBezTo>
                    <a:pt x="1" y="2362"/>
                    <a:pt x="133" y="2468"/>
                    <a:pt x="266" y="2468"/>
                  </a:cubicBezTo>
                  <a:cubicBezTo>
                    <a:pt x="1619" y="2468"/>
                    <a:pt x="1646" y="1380"/>
                    <a:pt x="1646" y="1380"/>
                  </a:cubicBezTo>
                  <a:lnTo>
                    <a:pt x="1646" y="266"/>
                  </a:lnTo>
                  <a:cubicBezTo>
                    <a:pt x="1646" y="133"/>
                    <a:pt x="1513" y="1"/>
                    <a:pt x="138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5" name="Google Shape;1946;p39"/>
            <p:cNvSpPr/>
            <p:nvPr/>
          </p:nvSpPr>
          <p:spPr>
            <a:xfrm>
              <a:off x="2864820" y="3153204"/>
              <a:ext cx="158917" cy="207577"/>
            </a:xfrm>
            <a:custGeom>
              <a:avLst/>
              <a:gdLst/>
              <a:ahLst/>
              <a:cxnLst/>
              <a:rect l="l" t="t" r="r" b="b"/>
              <a:pathLst>
                <a:path w="1646" h="2150" extrusionOk="0">
                  <a:moveTo>
                    <a:pt x="266" y="1"/>
                  </a:moveTo>
                  <a:cubicBezTo>
                    <a:pt x="133" y="1"/>
                    <a:pt x="1" y="133"/>
                    <a:pt x="1" y="293"/>
                  </a:cubicBezTo>
                  <a:lnTo>
                    <a:pt x="1" y="1884"/>
                  </a:lnTo>
                  <a:cubicBezTo>
                    <a:pt x="1" y="2044"/>
                    <a:pt x="133" y="2150"/>
                    <a:pt x="266" y="2150"/>
                  </a:cubicBezTo>
                  <a:cubicBezTo>
                    <a:pt x="425" y="2150"/>
                    <a:pt x="558" y="2044"/>
                    <a:pt x="558" y="1884"/>
                  </a:cubicBezTo>
                  <a:lnTo>
                    <a:pt x="558" y="584"/>
                  </a:lnTo>
                  <a:cubicBezTo>
                    <a:pt x="1062" y="664"/>
                    <a:pt x="1088" y="1035"/>
                    <a:pt x="1088" y="1115"/>
                  </a:cubicBezTo>
                  <a:lnTo>
                    <a:pt x="1088" y="1805"/>
                  </a:lnTo>
                  <a:cubicBezTo>
                    <a:pt x="1088" y="1964"/>
                    <a:pt x="1221" y="2070"/>
                    <a:pt x="1380" y="2070"/>
                  </a:cubicBezTo>
                  <a:cubicBezTo>
                    <a:pt x="1513" y="2070"/>
                    <a:pt x="1646" y="1964"/>
                    <a:pt x="1646" y="1805"/>
                  </a:cubicBezTo>
                  <a:lnTo>
                    <a:pt x="1646" y="1115"/>
                  </a:lnTo>
                  <a:cubicBezTo>
                    <a:pt x="1646" y="1088"/>
                    <a:pt x="1619" y="1"/>
                    <a:pt x="2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16" name="Google Shape;1600;p34"/>
          <p:cNvGrpSpPr/>
          <p:nvPr/>
        </p:nvGrpSpPr>
        <p:grpSpPr>
          <a:xfrm>
            <a:off x="5125565" y="3767667"/>
            <a:ext cx="875920" cy="624677"/>
            <a:chOff x="5594095" y="1563619"/>
            <a:chExt cx="278163" cy="219366"/>
          </a:xfrm>
          <a:solidFill>
            <a:srgbClr val="002060"/>
          </a:solidFill>
        </p:grpSpPr>
        <p:sp>
          <p:nvSpPr>
            <p:cNvPr id="17" name="Google Shape;1601;p34"/>
            <p:cNvSpPr/>
            <p:nvPr/>
          </p:nvSpPr>
          <p:spPr>
            <a:xfrm flipH="1">
              <a:off x="5594095" y="1563619"/>
              <a:ext cx="278163" cy="140284"/>
            </a:xfrm>
            <a:custGeom>
              <a:avLst/>
              <a:gdLst/>
              <a:ahLst/>
              <a:cxnLst/>
              <a:rect l="l" t="t" r="r" b="b"/>
              <a:pathLst>
                <a:path w="809" h="408" extrusionOk="0">
                  <a:moveTo>
                    <a:pt x="74" y="1"/>
                  </a:moveTo>
                  <a:cubicBezTo>
                    <a:pt x="50" y="1"/>
                    <a:pt x="30" y="11"/>
                    <a:pt x="20" y="25"/>
                  </a:cubicBezTo>
                  <a:cubicBezTo>
                    <a:pt x="6" y="40"/>
                    <a:pt x="1" y="60"/>
                    <a:pt x="1" y="84"/>
                  </a:cubicBezTo>
                  <a:cubicBezTo>
                    <a:pt x="1" y="104"/>
                    <a:pt x="11" y="123"/>
                    <a:pt x="25" y="143"/>
                  </a:cubicBezTo>
                  <a:cubicBezTo>
                    <a:pt x="40" y="167"/>
                    <a:pt x="60" y="187"/>
                    <a:pt x="79" y="197"/>
                  </a:cubicBezTo>
                  <a:cubicBezTo>
                    <a:pt x="89" y="207"/>
                    <a:pt x="118" y="226"/>
                    <a:pt x="172" y="261"/>
                  </a:cubicBezTo>
                  <a:cubicBezTo>
                    <a:pt x="221" y="295"/>
                    <a:pt x="260" y="324"/>
                    <a:pt x="290" y="344"/>
                  </a:cubicBezTo>
                  <a:cubicBezTo>
                    <a:pt x="290" y="344"/>
                    <a:pt x="299" y="349"/>
                    <a:pt x="309" y="358"/>
                  </a:cubicBezTo>
                  <a:cubicBezTo>
                    <a:pt x="319" y="363"/>
                    <a:pt x="324" y="368"/>
                    <a:pt x="334" y="373"/>
                  </a:cubicBezTo>
                  <a:cubicBezTo>
                    <a:pt x="339" y="378"/>
                    <a:pt x="348" y="383"/>
                    <a:pt x="358" y="388"/>
                  </a:cubicBezTo>
                  <a:cubicBezTo>
                    <a:pt x="363" y="393"/>
                    <a:pt x="373" y="398"/>
                    <a:pt x="383" y="403"/>
                  </a:cubicBezTo>
                  <a:cubicBezTo>
                    <a:pt x="388" y="403"/>
                    <a:pt x="397" y="407"/>
                    <a:pt x="402" y="407"/>
                  </a:cubicBezTo>
                  <a:lnTo>
                    <a:pt x="407" y="407"/>
                  </a:lnTo>
                  <a:cubicBezTo>
                    <a:pt x="412" y="407"/>
                    <a:pt x="422" y="403"/>
                    <a:pt x="427" y="403"/>
                  </a:cubicBezTo>
                  <a:cubicBezTo>
                    <a:pt x="437" y="398"/>
                    <a:pt x="446" y="393"/>
                    <a:pt x="451" y="388"/>
                  </a:cubicBezTo>
                  <a:cubicBezTo>
                    <a:pt x="461" y="383"/>
                    <a:pt x="471" y="378"/>
                    <a:pt x="476" y="373"/>
                  </a:cubicBezTo>
                  <a:cubicBezTo>
                    <a:pt x="486" y="368"/>
                    <a:pt x="490" y="363"/>
                    <a:pt x="500" y="358"/>
                  </a:cubicBezTo>
                  <a:cubicBezTo>
                    <a:pt x="510" y="349"/>
                    <a:pt x="520" y="344"/>
                    <a:pt x="520" y="344"/>
                  </a:cubicBezTo>
                  <a:cubicBezTo>
                    <a:pt x="549" y="324"/>
                    <a:pt x="618" y="275"/>
                    <a:pt x="730" y="197"/>
                  </a:cubicBezTo>
                  <a:cubicBezTo>
                    <a:pt x="755" y="182"/>
                    <a:pt x="770" y="163"/>
                    <a:pt x="784" y="143"/>
                  </a:cubicBezTo>
                  <a:cubicBezTo>
                    <a:pt x="799" y="118"/>
                    <a:pt x="809" y="99"/>
                    <a:pt x="809" y="74"/>
                  </a:cubicBezTo>
                  <a:cubicBezTo>
                    <a:pt x="809" y="55"/>
                    <a:pt x="804" y="35"/>
                    <a:pt x="789" y="21"/>
                  </a:cubicBezTo>
                  <a:cubicBezTo>
                    <a:pt x="775" y="11"/>
                    <a:pt x="755" y="1"/>
                    <a:pt x="73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8" name="Google Shape;1602;p34"/>
            <p:cNvSpPr/>
            <p:nvPr/>
          </p:nvSpPr>
          <p:spPr>
            <a:xfrm flipH="1">
              <a:off x="5594095" y="1634449"/>
              <a:ext cx="278163" cy="148536"/>
            </a:xfrm>
            <a:custGeom>
              <a:avLst/>
              <a:gdLst/>
              <a:ahLst/>
              <a:cxnLst/>
              <a:rect l="l" t="t" r="r" b="b"/>
              <a:pathLst>
                <a:path w="809" h="432" extrusionOk="0">
                  <a:moveTo>
                    <a:pt x="1" y="1"/>
                  </a:moveTo>
                  <a:lnTo>
                    <a:pt x="1" y="358"/>
                  </a:lnTo>
                  <a:cubicBezTo>
                    <a:pt x="1" y="378"/>
                    <a:pt x="6" y="397"/>
                    <a:pt x="20" y="407"/>
                  </a:cubicBezTo>
                  <a:cubicBezTo>
                    <a:pt x="35" y="422"/>
                    <a:pt x="55" y="432"/>
                    <a:pt x="74" y="432"/>
                  </a:cubicBezTo>
                  <a:lnTo>
                    <a:pt x="735" y="432"/>
                  </a:lnTo>
                  <a:cubicBezTo>
                    <a:pt x="755" y="432"/>
                    <a:pt x="775" y="422"/>
                    <a:pt x="789" y="407"/>
                  </a:cubicBezTo>
                  <a:cubicBezTo>
                    <a:pt x="804" y="397"/>
                    <a:pt x="809" y="378"/>
                    <a:pt x="809" y="358"/>
                  </a:cubicBezTo>
                  <a:lnTo>
                    <a:pt x="809" y="1"/>
                  </a:lnTo>
                  <a:cubicBezTo>
                    <a:pt x="794" y="15"/>
                    <a:pt x="779" y="30"/>
                    <a:pt x="765" y="40"/>
                  </a:cubicBezTo>
                  <a:cubicBezTo>
                    <a:pt x="667" y="108"/>
                    <a:pt x="588" y="157"/>
                    <a:pt x="539" y="197"/>
                  </a:cubicBezTo>
                  <a:cubicBezTo>
                    <a:pt x="520" y="206"/>
                    <a:pt x="510" y="216"/>
                    <a:pt x="495" y="226"/>
                  </a:cubicBezTo>
                  <a:cubicBezTo>
                    <a:pt x="486" y="231"/>
                    <a:pt x="471" y="241"/>
                    <a:pt x="456" y="246"/>
                  </a:cubicBezTo>
                  <a:cubicBezTo>
                    <a:pt x="437" y="255"/>
                    <a:pt x="422" y="255"/>
                    <a:pt x="407" y="255"/>
                  </a:cubicBezTo>
                  <a:lnTo>
                    <a:pt x="402" y="255"/>
                  </a:lnTo>
                  <a:cubicBezTo>
                    <a:pt x="388" y="255"/>
                    <a:pt x="373" y="255"/>
                    <a:pt x="353" y="246"/>
                  </a:cubicBezTo>
                  <a:cubicBezTo>
                    <a:pt x="339" y="241"/>
                    <a:pt x="324" y="231"/>
                    <a:pt x="314" y="226"/>
                  </a:cubicBezTo>
                  <a:cubicBezTo>
                    <a:pt x="299" y="216"/>
                    <a:pt x="290" y="206"/>
                    <a:pt x="270" y="197"/>
                  </a:cubicBezTo>
                  <a:cubicBezTo>
                    <a:pt x="231" y="167"/>
                    <a:pt x="157" y="113"/>
                    <a:pt x="45" y="40"/>
                  </a:cubicBezTo>
                  <a:cubicBezTo>
                    <a:pt x="30" y="30"/>
                    <a:pt x="15" y="15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 panose="020B0604020202020204"/>
                <a:defRPr sz="1400" b="0" i="0" u="none" strike="noStrike" cap="none">
                  <a:solidFill>
                    <a:srgbClr val="000000"/>
                  </a:solidFill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23" name="Freeform 33"/>
          <p:cNvSpPr>
            <a:spLocks noChangeArrowheads="1"/>
          </p:cNvSpPr>
          <p:nvPr/>
        </p:nvSpPr>
        <p:spPr bwMode="auto">
          <a:xfrm>
            <a:off x="5126038" y="4889500"/>
            <a:ext cx="874713" cy="668338"/>
          </a:xfrm>
          <a:custGeom>
            <a:avLst/>
            <a:gdLst>
              <a:gd name="T0" fmla="*/ 604 w 649"/>
              <a:gd name="T1" fmla="*/ 30 h 531"/>
              <a:gd name="T2" fmla="*/ 604 w 649"/>
              <a:gd name="T3" fmla="*/ 30 h 531"/>
              <a:gd name="T4" fmla="*/ 501 w 649"/>
              <a:gd name="T5" fmla="*/ 30 h 531"/>
              <a:gd name="T6" fmla="*/ 207 w 649"/>
              <a:gd name="T7" fmla="*/ 324 h 531"/>
              <a:gd name="T8" fmla="*/ 148 w 649"/>
              <a:gd name="T9" fmla="*/ 251 h 531"/>
              <a:gd name="T10" fmla="*/ 30 w 649"/>
              <a:gd name="T11" fmla="*/ 251 h 531"/>
              <a:gd name="T12" fmla="*/ 30 w 649"/>
              <a:gd name="T13" fmla="*/ 369 h 531"/>
              <a:gd name="T14" fmla="*/ 162 w 649"/>
              <a:gd name="T15" fmla="*/ 486 h 531"/>
              <a:gd name="T16" fmla="*/ 266 w 649"/>
              <a:gd name="T17" fmla="*/ 486 h 531"/>
              <a:gd name="T18" fmla="*/ 604 w 649"/>
              <a:gd name="T19" fmla="*/ 148 h 531"/>
              <a:gd name="T20" fmla="*/ 604 w 649"/>
              <a:gd name="T21" fmla="*/ 30 h 531"/>
              <a:gd name="T22" fmla="*/ 575 w 649"/>
              <a:gd name="T23" fmla="*/ 118 h 531"/>
              <a:gd name="T24" fmla="*/ 575 w 649"/>
              <a:gd name="T25" fmla="*/ 118 h 531"/>
              <a:gd name="T26" fmla="*/ 236 w 649"/>
              <a:gd name="T27" fmla="*/ 457 h 531"/>
              <a:gd name="T28" fmla="*/ 192 w 649"/>
              <a:gd name="T29" fmla="*/ 457 h 531"/>
              <a:gd name="T30" fmla="*/ 59 w 649"/>
              <a:gd name="T31" fmla="*/ 324 h 531"/>
              <a:gd name="T32" fmla="*/ 59 w 649"/>
              <a:gd name="T33" fmla="*/ 280 h 531"/>
              <a:gd name="T34" fmla="*/ 118 w 649"/>
              <a:gd name="T35" fmla="*/ 280 h 531"/>
              <a:gd name="T36" fmla="*/ 207 w 649"/>
              <a:gd name="T37" fmla="*/ 369 h 531"/>
              <a:gd name="T38" fmla="*/ 530 w 649"/>
              <a:gd name="T39" fmla="*/ 59 h 531"/>
              <a:gd name="T40" fmla="*/ 575 w 649"/>
              <a:gd name="T41" fmla="*/ 59 h 531"/>
              <a:gd name="T42" fmla="*/ 575 w 649"/>
              <a:gd name="T43" fmla="*/ 118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9" h="531">
                <a:moveTo>
                  <a:pt x="604" y="30"/>
                </a:moveTo>
                <a:lnTo>
                  <a:pt x="604" y="30"/>
                </a:lnTo>
                <a:cubicBezTo>
                  <a:pt x="575" y="0"/>
                  <a:pt x="530" y="0"/>
                  <a:pt x="501" y="30"/>
                </a:cubicBezTo>
                <a:cubicBezTo>
                  <a:pt x="207" y="324"/>
                  <a:pt x="207" y="324"/>
                  <a:pt x="207" y="324"/>
                </a:cubicBezTo>
                <a:cubicBezTo>
                  <a:pt x="148" y="251"/>
                  <a:pt x="148" y="251"/>
                  <a:pt x="148" y="251"/>
                </a:cubicBezTo>
                <a:cubicBezTo>
                  <a:pt x="103" y="207"/>
                  <a:pt x="59" y="207"/>
                  <a:pt x="30" y="251"/>
                </a:cubicBezTo>
                <a:cubicBezTo>
                  <a:pt x="0" y="280"/>
                  <a:pt x="0" y="324"/>
                  <a:pt x="30" y="369"/>
                </a:cubicBezTo>
                <a:cubicBezTo>
                  <a:pt x="162" y="486"/>
                  <a:pt x="162" y="486"/>
                  <a:pt x="162" y="486"/>
                </a:cubicBezTo>
                <a:cubicBezTo>
                  <a:pt x="192" y="530"/>
                  <a:pt x="236" y="530"/>
                  <a:pt x="266" y="486"/>
                </a:cubicBezTo>
                <a:cubicBezTo>
                  <a:pt x="604" y="148"/>
                  <a:pt x="604" y="148"/>
                  <a:pt x="604" y="148"/>
                </a:cubicBezTo>
                <a:cubicBezTo>
                  <a:pt x="648" y="118"/>
                  <a:pt x="648" y="59"/>
                  <a:pt x="604" y="30"/>
                </a:cubicBezTo>
                <a:close/>
                <a:moveTo>
                  <a:pt x="575" y="118"/>
                </a:moveTo>
                <a:lnTo>
                  <a:pt x="575" y="118"/>
                </a:lnTo>
                <a:cubicBezTo>
                  <a:pt x="575" y="118"/>
                  <a:pt x="251" y="457"/>
                  <a:pt x="236" y="457"/>
                </a:cubicBezTo>
                <a:cubicBezTo>
                  <a:pt x="221" y="471"/>
                  <a:pt x="207" y="471"/>
                  <a:pt x="192" y="457"/>
                </a:cubicBezTo>
                <a:lnTo>
                  <a:pt x="59" y="324"/>
                </a:lnTo>
                <a:cubicBezTo>
                  <a:pt x="45" y="310"/>
                  <a:pt x="45" y="295"/>
                  <a:pt x="59" y="280"/>
                </a:cubicBezTo>
                <a:cubicBezTo>
                  <a:pt x="74" y="265"/>
                  <a:pt x="103" y="265"/>
                  <a:pt x="118" y="280"/>
                </a:cubicBezTo>
                <a:cubicBezTo>
                  <a:pt x="207" y="369"/>
                  <a:pt x="207" y="369"/>
                  <a:pt x="207" y="369"/>
                </a:cubicBezTo>
                <a:cubicBezTo>
                  <a:pt x="530" y="59"/>
                  <a:pt x="530" y="59"/>
                  <a:pt x="530" y="59"/>
                </a:cubicBezTo>
                <a:cubicBezTo>
                  <a:pt x="545" y="45"/>
                  <a:pt x="560" y="45"/>
                  <a:pt x="575" y="59"/>
                </a:cubicBezTo>
                <a:cubicBezTo>
                  <a:pt x="604" y="74"/>
                  <a:pt x="604" y="103"/>
                  <a:pt x="575" y="118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txBody>
          <a:bodyPr wrap="none" lIns="60488" tIns="30244" rIns="60488" bIns="30244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3559" name="Прямоугольник 23"/>
          <p:cNvSpPr/>
          <p:nvPr/>
        </p:nvSpPr>
        <p:spPr>
          <a:xfrm>
            <a:off x="6532563" y="2551113"/>
            <a:ext cx="4765675" cy="1230312"/>
          </a:xfrm>
          <a:prstGeom prst="rect">
            <a:avLst/>
          </a:prstGeom>
          <a:noFill/>
          <a:ln w="9525">
            <a:noFill/>
          </a:ln>
        </p:spPr>
        <p:txBody>
          <a:bodyPr lIns="60488" tIns="30244" rIns="60488" bIns="30244">
            <a:spAutoFit/>
          </a:bodyPr>
          <a:p>
            <a:pPr algn="ctr"/>
            <a:r>
              <a:rPr lang="" altLang="x-none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O’zlashtirishni nazorat qilish va baholash natijalariga qarab davlat ta’lim standartlari qanday bajarilayotganligi nazorat qilinadi va vazifalar belgilanadi.</a:t>
            </a:r>
            <a:endParaRPr sz="1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60" name="Прямоугольник 24"/>
          <p:cNvSpPr/>
          <p:nvPr/>
        </p:nvSpPr>
        <p:spPr>
          <a:xfrm>
            <a:off x="6302375" y="3779838"/>
            <a:ext cx="4765675" cy="646112"/>
          </a:xfrm>
          <a:prstGeom prst="rect">
            <a:avLst/>
          </a:prstGeom>
          <a:noFill/>
          <a:ln w="9525">
            <a:noFill/>
          </a:ln>
        </p:spPr>
        <p:txBody>
          <a:bodyPr lIns="60488" tIns="30244" rIns="60488" bIns="30244">
            <a:spAutoFit/>
          </a:bodyPr>
          <a:p>
            <a:pPr algn="ctr"/>
            <a:r>
              <a:rPr lang="" altLang="x-none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Bilimlarni nazorat qilish va baholash natijasida o’quvchilarda bilimlar yanada kengayadi. </a:t>
            </a:r>
            <a:endParaRPr sz="1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61" name="Прямоугольник 25"/>
          <p:cNvSpPr/>
          <p:nvPr/>
        </p:nvSpPr>
        <p:spPr>
          <a:xfrm>
            <a:off x="6534150" y="4813300"/>
            <a:ext cx="4764088" cy="1230313"/>
          </a:xfrm>
          <a:prstGeom prst="rect">
            <a:avLst/>
          </a:prstGeom>
          <a:noFill/>
          <a:ln w="9525">
            <a:noFill/>
          </a:ln>
        </p:spPr>
        <p:txBody>
          <a:bodyPr lIns="60488" tIns="30244" rIns="60488" bIns="30244">
            <a:spAutoFit/>
          </a:bodyPr>
          <a:p>
            <a:pPr algn="ctr"/>
            <a:r>
              <a:rPr lang="" altLang="x-none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Ta’lim sohasida yaxshi natijalar yoshlar tarbiyasiga ham ta’sir ko’rsatadi, ularda ko’tarinki ruh, o’z kuchiga bo’lgan ishonch va qiziqish paydo bo’ladi. </a:t>
            </a:r>
            <a:endParaRPr sz="1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4578" name="Google Shape;3376;p35"/>
          <p:cNvGrpSpPr/>
          <p:nvPr/>
        </p:nvGrpSpPr>
        <p:grpSpPr>
          <a:xfrm>
            <a:off x="5116513" y="1698625"/>
            <a:ext cx="1352550" cy="4678363"/>
            <a:chOff x="4064859" y="992250"/>
            <a:chExt cx="1014282" cy="3744351"/>
          </a:xfrm>
        </p:grpSpPr>
        <p:sp>
          <p:nvSpPr>
            <p:cNvPr id="24585" name="Google Shape;3377;p35"/>
            <p:cNvSpPr/>
            <p:nvPr/>
          </p:nvSpPr>
          <p:spPr>
            <a:xfrm>
              <a:off x="4131414" y="992250"/>
              <a:ext cx="436520" cy="552525"/>
            </a:xfrm>
            <a:custGeom>
              <a:avLst/>
              <a:gdLst/>
              <a:ahLst/>
              <a:cxnLst>
                <a:cxn ang="0">
                  <a:pos x="233005" y="31"/>
                </a:cxn>
                <a:cxn ang="0">
                  <a:pos x="0" y="233998"/>
                </a:cxn>
                <a:cxn ang="0">
                  <a:pos x="0" y="319520"/>
                </a:cxn>
                <a:cxn ang="0">
                  <a:pos x="233005" y="552525"/>
                </a:cxn>
                <a:cxn ang="0">
                  <a:pos x="436489" y="552525"/>
                </a:cxn>
                <a:cxn ang="0">
                  <a:pos x="203515" y="319520"/>
                </a:cxn>
                <a:cxn ang="0">
                  <a:pos x="232012" y="233998"/>
                </a:cxn>
                <a:cxn ang="0">
                  <a:pos x="436489" y="31"/>
                </a:cxn>
                <a:cxn ang="0">
                  <a:pos x="233005" y="31"/>
                </a:cxn>
              </a:cxnLst>
              <a:pathLst>
                <a:path w="14062" h="17799">
                  <a:moveTo>
                    <a:pt x="7506" y="1"/>
                  </a:moveTo>
                  <a:cubicBezTo>
                    <a:pt x="3357" y="1"/>
                    <a:pt x="0" y="3389"/>
                    <a:pt x="0" y="7538"/>
                  </a:cubicBezTo>
                  <a:lnTo>
                    <a:pt x="0" y="10293"/>
                  </a:lnTo>
                  <a:cubicBezTo>
                    <a:pt x="0" y="14442"/>
                    <a:pt x="3357" y="17799"/>
                    <a:pt x="7506" y="17799"/>
                  </a:cubicBezTo>
                  <a:lnTo>
                    <a:pt x="14061" y="17799"/>
                  </a:lnTo>
                  <a:cubicBezTo>
                    <a:pt x="9913" y="17799"/>
                    <a:pt x="6556" y="14442"/>
                    <a:pt x="6556" y="10293"/>
                  </a:cubicBezTo>
                  <a:lnTo>
                    <a:pt x="7474" y="7538"/>
                  </a:lnTo>
                  <a:cubicBezTo>
                    <a:pt x="7474" y="3389"/>
                    <a:pt x="9913" y="1"/>
                    <a:pt x="14061" y="1"/>
                  </a:cubicBezTo>
                  <a:lnTo>
                    <a:pt x="7506" y="1"/>
                  </a:lnTo>
                  <a:close/>
                </a:path>
              </a:pathLst>
            </a:custGeom>
            <a:solidFill>
              <a:srgbClr val="EBEDE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86" name="Google Shape;3378;p35"/>
            <p:cNvSpPr/>
            <p:nvPr/>
          </p:nvSpPr>
          <p:spPr>
            <a:xfrm>
              <a:off x="4334896" y="992250"/>
              <a:ext cx="744244" cy="552525"/>
            </a:xfrm>
            <a:custGeom>
              <a:avLst/>
              <a:gdLst/>
              <a:ahLst/>
              <a:cxnLst>
                <a:cxn ang="0">
                  <a:pos x="233005" y="31"/>
                </a:cxn>
                <a:cxn ang="0">
                  <a:pos x="31" y="233998"/>
                </a:cxn>
                <a:cxn ang="0">
                  <a:pos x="31" y="319520"/>
                </a:cxn>
                <a:cxn ang="0">
                  <a:pos x="233005" y="552525"/>
                </a:cxn>
                <a:cxn ang="0">
                  <a:pos x="511239" y="552525"/>
                </a:cxn>
                <a:cxn ang="0">
                  <a:pos x="744213" y="319520"/>
                </a:cxn>
                <a:cxn ang="0">
                  <a:pos x="744213" y="233998"/>
                </a:cxn>
                <a:cxn ang="0">
                  <a:pos x="511239" y="31"/>
                </a:cxn>
                <a:cxn ang="0">
                  <a:pos x="233005" y="31"/>
                </a:cxn>
              </a:cxnLst>
              <a:pathLst>
                <a:path w="23975" h="17799">
                  <a:moveTo>
                    <a:pt x="7506" y="1"/>
                  </a:moveTo>
                  <a:cubicBezTo>
                    <a:pt x="3358" y="1"/>
                    <a:pt x="1" y="3389"/>
                    <a:pt x="1" y="7538"/>
                  </a:cubicBezTo>
                  <a:lnTo>
                    <a:pt x="1" y="10293"/>
                  </a:lnTo>
                  <a:cubicBezTo>
                    <a:pt x="1" y="14442"/>
                    <a:pt x="3358" y="17799"/>
                    <a:pt x="7506" y="17799"/>
                  </a:cubicBezTo>
                  <a:lnTo>
                    <a:pt x="16469" y="17799"/>
                  </a:lnTo>
                  <a:cubicBezTo>
                    <a:pt x="20617" y="17799"/>
                    <a:pt x="23974" y="14442"/>
                    <a:pt x="23974" y="10293"/>
                  </a:cubicBezTo>
                  <a:lnTo>
                    <a:pt x="23974" y="7538"/>
                  </a:lnTo>
                  <a:cubicBezTo>
                    <a:pt x="23974" y="3389"/>
                    <a:pt x="20617" y="1"/>
                    <a:pt x="16469" y="1"/>
                  </a:cubicBezTo>
                  <a:lnTo>
                    <a:pt x="7506" y="1"/>
                  </a:lnTo>
                  <a:close/>
                </a:path>
              </a:pathLst>
            </a:custGeom>
            <a:solidFill>
              <a:srgbClr val="DDDDD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87" name="Google Shape;3379;p35"/>
            <p:cNvSpPr/>
            <p:nvPr/>
          </p:nvSpPr>
          <p:spPr>
            <a:xfrm>
              <a:off x="4064859" y="4590453"/>
              <a:ext cx="983644" cy="146148"/>
            </a:xfrm>
            <a:custGeom>
              <a:avLst/>
              <a:gdLst/>
              <a:ahLst/>
              <a:cxnLst>
                <a:cxn ang="0">
                  <a:pos x="565160" y="31"/>
                </a:cxn>
                <a:cxn ang="0">
                  <a:pos x="186503" y="109984"/>
                </a:cxn>
                <a:cxn ang="0">
                  <a:pos x="532627" y="146148"/>
                </a:cxn>
                <a:cxn ang="0">
                  <a:pos x="973959" y="72608"/>
                </a:cxn>
                <a:cxn ang="0">
                  <a:pos x="565160" y="31"/>
                </a:cxn>
              </a:cxnLst>
              <a:pathLst>
                <a:path w="31687" h="4708">
                  <a:moveTo>
                    <a:pt x="18206" y="1"/>
                  </a:moveTo>
                  <a:cubicBezTo>
                    <a:pt x="9240" y="1"/>
                    <a:pt x="1" y="1322"/>
                    <a:pt x="6008" y="3543"/>
                  </a:cubicBezTo>
                  <a:cubicBezTo>
                    <a:pt x="8305" y="4349"/>
                    <a:pt x="12679" y="4708"/>
                    <a:pt x="17158" y="4708"/>
                  </a:cubicBezTo>
                  <a:cubicBezTo>
                    <a:pt x="24290" y="4708"/>
                    <a:pt x="31686" y="3798"/>
                    <a:pt x="31375" y="2339"/>
                  </a:cubicBezTo>
                  <a:cubicBezTo>
                    <a:pt x="31321" y="724"/>
                    <a:pt x="24838" y="1"/>
                    <a:pt x="18206" y="1"/>
                  </a:cubicBezTo>
                  <a:close/>
                </a:path>
              </a:pathLst>
            </a:custGeom>
            <a:solidFill>
              <a:srgbClr val="EBEDE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88" name="Google Shape;3380;p35"/>
            <p:cNvSpPr/>
            <p:nvPr/>
          </p:nvSpPr>
          <p:spPr>
            <a:xfrm>
              <a:off x="4131414" y="1282278"/>
              <a:ext cx="947728" cy="23104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31018"/>
                </a:cxn>
                <a:cxn ang="0">
                  <a:pos x="947697" y="231018"/>
                </a:cxn>
                <a:cxn ang="0">
                  <a:pos x="947697" y="0"/>
                </a:cxn>
                <a:cxn ang="0">
                  <a:pos x="0" y="0"/>
                </a:cxn>
              </a:cxnLst>
              <a:pathLst>
                <a:path w="30530" h="7443">
                  <a:moveTo>
                    <a:pt x="0" y="0"/>
                  </a:moveTo>
                  <a:lnTo>
                    <a:pt x="0" y="7442"/>
                  </a:lnTo>
                  <a:lnTo>
                    <a:pt x="30529" y="7442"/>
                  </a:lnTo>
                  <a:lnTo>
                    <a:pt x="3052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BEDE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89" name="Google Shape;3381;p35"/>
            <p:cNvSpPr/>
            <p:nvPr/>
          </p:nvSpPr>
          <p:spPr>
            <a:xfrm>
              <a:off x="4131414" y="1256699"/>
              <a:ext cx="947728" cy="25610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25579"/>
                </a:cxn>
                <a:cxn ang="0">
                  <a:pos x="947697" y="25579"/>
                </a:cxn>
                <a:cxn ang="0">
                  <a:pos x="947697" y="31"/>
                </a:cxn>
                <a:cxn ang="0">
                  <a:pos x="0" y="31"/>
                </a:cxn>
              </a:cxnLst>
              <a:pathLst>
                <a:path w="30530" h="825">
                  <a:moveTo>
                    <a:pt x="0" y="1"/>
                  </a:moveTo>
                  <a:lnTo>
                    <a:pt x="0" y="824"/>
                  </a:lnTo>
                  <a:lnTo>
                    <a:pt x="30529" y="824"/>
                  </a:lnTo>
                  <a:lnTo>
                    <a:pt x="30529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2B1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0" name="Google Shape;3382;p35"/>
            <p:cNvSpPr/>
            <p:nvPr/>
          </p:nvSpPr>
          <p:spPr>
            <a:xfrm>
              <a:off x="4131414" y="1513295"/>
              <a:ext cx="947728" cy="255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579"/>
                </a:cxn>
                <a:cxn ang="0">
                  <a:pos x="947697" y="25579"/>
                </a:cxn>
                <a:cxn ang="0">
                  <a:pos x="947697" y="0"/>
                </a:cxn>
                <a:cxn ang="0">
                  <a:pos x="0" y="0"/>
                </a:cxn>
              </a:cxnLst>
              <a:pathLst>
                <a:path w="30530" h="824">
                  <a:moveTo>
                    <a:pt x="0" y="0"/>
                  </a:moveTo>
                  <a:lnTo>
                    <a:pt x="0" y="824"/>
                  </a:lnTo>
                  <a:lnTo>
                    <a:pt x="30529" y="824"/>
                  </a:lnTo>
                  <a:lnTo>
                    <a:pt x="3052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1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1" name="Google Shape;3383;p35"/>
            <p:cNvSpPr/>
            <p:nvPr/>
          </p:nvSpPr>
          <p:spPr>
            <a:xfrm>
              <a:off x="4381118" y="4407459"/>
              <a:ext cx="234992" cy="26054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4961" y="260540"/>
                </a:cxn>
                <a:cxn ang="0">
                  <a:pos x="234961" y="260540"/>
                </a:cxn>
                <a:cxn ang="0">
                  <a:pos x="120942" y="0"/>
                </a:cxn>
                <a:cxn ang="0">
                  <a:pos x="0" y="0"/>
                </a:cxn>
              </a:cxnLst>
              <a:pathLst>
                <a:path w="7570" h="8393">
                  <a:moveTo>
                    <a:pt x="0" y="0"/>
                  </a:moveTo>
                  <a:lnTo>
                    <a:pt x="7569" y="8393"/>
                  </a:lnTo>
                  <a:lnTo>
                    <a:pt x="38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58AD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2" name="Google Shape;3384;p35"/>
            <p:cNvSpPr/>
            <p:nvPr/>
          </p:nvSpPr>
          <p:spPr>
            <a:xfrm>
              <a:off x="4616076" y="4400909"/>
              <a:ext cx="224158" cy="267090"/>
            </a:xfrm>
            <a:custGeom>
              <a:avLst/>
              <a:gdLst/>
              <a:ahLst/>
              <a:cxnLst>
                <a:cxn ang="0">
                  <a:pos x="195940" y="0"/>
                </a:cxn>
                <a:cxn ang="0">
                  <a:pos x="152388" y="3601"/>
                </a:cxn>
                <a:cxn ang="0">
                  <a:pos x="103216" y="6550"/>
                </a:cxn>
                <a:cxn ang="0">
                  <a:pos x="65872" y="87167"/>
                </a:cxn>
                <a:cxn ang="0">
                  <a:pos x="0" y="267090"/>
                </a:cxn>
                <a:cxn ang="0">
                  <a:pos x="224158" y="6550"/>
                </a:cxn>
                <a:cxn ang="0">
                  <a:pos x="195940" y="0"/>
                </a:cxn>
              </a:cxnLst>
              <a:pathLst>
                <a:path w="7221" h="8604">
                  <a:moveTo>
                    <a:pt x="6312" y="0"/>
                  </a:moveTo>
                  <a:cubicBezTo>
                    <a:pt x="5820" y="0"/>
                    <a:pt x="5312" y="116"/>
                    <a:pt x="4909" y="116"/>
                  </a:cubicBezTo>
                  <a:cubicBezTo>
                    <a:pt x="3959" y="116"/>
                    <a:pt x="3325" y="211"/>
                    <a:pt x="3325" y="211"/>
                  </a:cubicBezTo>
                  <a:cubicBezTo>
                    <a:pt x="3325" y="211"/>
                    <a:pt x="2850" y="1035"/>
                    <a:pt x="2122" y="2808"/>
                  </a:cubicBezTo>
                  <a:cubicBezTo>
                    <a:pt x="1584" y="4170"/>
                    <a:pt x="982" y="6102"/>
                    <a:pt x="0" y="8604"/>
                  </a:cubicBezTo>
                  <a:lnTo>
                    <a:pt x="7221" y="211"/>
                  </a:lnTo>
                  <a:cubicBezTo>
                    <a:pt x="6946" y="49"/>
                    <a:pt x="6632" y="0"/>
                    <a:pt x="6312" y="0"/>
                  </a:cubicBezTo>
                  <a:close/>
                </a:path>
              </a:pathLst>
            </a:custGeom>
            <a:solidFill>
              <a:srgbClr val="246BA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3" name="Google Shape;3385;p35"/>
            <p:cNvSpPr/>
            <p:nvPr/>
          </p:nvSpPr>
          <p:spPr>
            <a:xfrm>
              <a:off x="4719292" y="4129879"/>
              <a:ext cx="359845" cy="277613"/>
            </a:xfrm>
            <a:custGeom>
              <a:avLst/>
              <a:gdLst/>
              <a:ahLst/>
              <a:cxnLst>
                <a:cxn ang="0">
                  <a:pos x="91296" y="31"/>
                </a:cxn>
                <a:cxn ang="0">
                  <a:pos x="0" y="277582"/>
                </a:cxn>
                <a:cxn ang="0">
                  <a:pos x="120942" y="277582"/>
                </a:cxn>
                <a:cxn ang="0">
                  <a:pos x="359814" y="1335"/>
                </a:cxn>
                <a:cxn ang="0">
                  <a:pos x="94400" y="1335"/>
                </a:cxn>
                <a:cxn ang="0">
                  <a:pos x="91296" y="31"/>
                </a:cxn>
              </a:cxnLst>
              <a:pathLst>
                <a:path w="11592" h="8943">
                  <a:moveTo>
                    <a:pt x="2941" y="1"/>
                  </a:moveTo>
                  <a:cubicBezTo>
                    <a:pt x="2053" y="1"/>
                    <a:pt x="0" y="8942"/>
                    <a:pt x="0" y="8942"/>
                  </a:cubicBezTo>
                  <a:lnTo>
                    <a:pt x="3896" y="8942"/>
                  </a:lnTo>
                  <a:cubicBezTo>
                    <a:pt x="3896" y="8942"/>
                    <a:pt x="5131" y="7454"/>
                    <a:pt x="11591" y="43"/>
                  </a:cubicBezTo>
                  <a:lnTo>
                    <a:pt x="3041" y="43"/>
                  </a:lnTo>
                  <a:cubicBezTo>
                    <a:pt x="3009" y="15"/>
                    <a:pt x="2976" y="1"/>
                    <a:pt x="2941" y="1"/>
                  </a:cubicBezTo>
                  <a:close/>
                </a:path>
              </a:pathLst>
            </a:custGeom>
            <a:solidFill>
              <a:srgbClr val="D6D6D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4" name="Google Shape;3386;p35"/>
            <p:cNvSpPr/>
            <p:nvPr/>
          </p:nvSpPr>
          <p:spPr>
            <a:xfrm>
              <a:off x="4813660" y="3612156"/>
              <a:ext cx="265475" cy="51909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1" y="519062"/>
                </a:cxn>
                <a:cxn ang="0">
                  <a:pos x="265444" y="519062"/>
                </a:cxn>
                <a:cxn ang="0">
                  <a:pos x="265444" y="0"/>
                </a:cxn>
                <a:cxn ang="0">
                  <a:pos x="31" y="0"/>
                </a:cxn>
              </a:cxnLst>
              <a:pathLst>
                <a:path w="8552" h="16722">
                  <a:moveTo>
                    <a:pt x="1" y="0"/>
                  </a:moveTo>
                  <a:lnTo>
                    <a:pt x="1" y="16721"/>
                  </a:lnTo>
                  <a:lnTo>
                    <a:pt x="8551" y="16721"/>
                  </a:lnTo>
                  <a:lnTo>
                    <a:pt x="855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7736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5" name="Google Shape;3387;p35"/>
            <p:cNvSpPr/>
            <p:nvPr/>
          </p:nvSpPr>
          <p:spPr>
            <a:xfrm>
              <a:off x="4813660" y="3094060"/>
              <a:ext cx="265475" cy="518130"/>
            </a:xfrm>
            <a:custGeom>
              <a:avLst/>
              <a:gdLst/>
              <a:ahLst/>
              <a:cxnLst>
                <a:cxn ang="0">
                  <a:pos x="31" y="31"/>
                </a:cxn>
                <a:cxn ang="0">
                  <a:pos x="31" y="518099"/>
                </a:cxn>
                <a:cxn ang="0">
                  <a:pos x="265444" y="518099"/>
                </a:cxn>
                <a:cxn ang="0">
                  <a:pos x="265444" y="31"/>
                </a:cxn>
                <a:cxn ang="0">
                  <a:pos x="31" y="31"/>
                </a:cxn>
              </a:cxnLst>
              <a:pathLst>
                <a:path w="8552" h="16691">
                  <a:moveTo>
                    <a:pt x="1" y="1"/>
                  </a:moveTo>
                  <a:lnTo>
                    <a:pt x="1" y="16690"/>
                  </a:lnTo>
                  <a:lnTo>
                    <a:pt x="8551" y="16690"/>
                  </a:lnTo>
                  <a:lnTo>
                    <a:pt x="855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D510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6" name="Google Shape;3388;p35"/>
            <p:cNvSpPr/>
            <p:nvPr/>
          </p:nvSpPr>
          <p:spPr>
            <a:xfrm>
              <a:off x="4813660" y="2575996"/>
              <a:ext cx="265475" cy="51809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1" y="518099"/>
                </a:cxn>
                <a:cxn ang="0">
                  <a:pos x="265444" y="518099"/>
                </a:cxn>
                <a:cxn ang="0">
                  <a:pos x="265444" y="0"/>
                </a:cxn>
                <a:cxn ang="0">
                  <a:pos x="31" y="0"/>
                </a:cxn>
              </a:cxnLst>
              <a:pathLst>
                <a:path w="8552" h="16690">
                  <a:moveTo>
                    <a:pt x="1" y="0"/>
                  </a:moveTo>
                  <a:lnTo>
                    <a:pt x="1" y="16690"/>
                  </a:lnTo>
                  <a:lnTo>
                    <a:pt x="8551" y="16690"/>
                  </a:lnTo>
                  <a:lnTo>
                    <a:pt x="855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BDCE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7" name="Google Shape;3389;p35"/>
            <p:cNvSpPr/>
            <p:nvPr/>
          </p:nvSpPr>
          <p:spPr>
            <a:xfrm>
              <a:off x="4813660" y="2056938"/>
              <a:ext cx="265475" cy="51809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1" y="518099"/>
                </a:cxn>
                <a:cxn ang="0">
                  <a:pos x="265444" y="518099"/>
                </a:cxn>
                <a:cxn ang="0">
                  <a:pos x="265444" y="0"/>
                </a:cxn>
                <a:cxn ang="0">
                  <a:pos x="31" y="0"/>
                </a:cxn>
              </a:cxnLst>
              <a:pathLst>
                <a:path w="8552" h="16690">
                  <a:moveTo>
                    <a:pt x="1" y="0"/>
                  </a:moveTo>
                  <a:lnTo>
                    <a:pt x="1" y="16690"/>
                  </a:lnTo>
                  <a:lnTo>
                    <a:pt x="8551" y="16690"/>
                  </a:lnTo>
                  <a:lnTo>
                    <a:pt x="855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2B1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8" name="Google Shape;3390;p35"/>
            <p:cNvSpPr/>
            <p:nvPr/>
          </p:nvSpPr>
          <p:spPr>
            <a:xfrm>
              <a:off x="4813660" y="1538842"/>
              <a:ext cx="265475" cy="518130"/>
            </a:xfrm>
            <a:custGeom>
              <a:avLst/>
              <a:gdLst/>
              <a:ahLst/>
              <a:cxnLst>
                <a:cxn ang="0">
                  <a:pos x="31" y="31"/>
                </a:cxn>
                <a:cxn ang="0">
                  <a:pos x="31" y="518099"/>
                </a:cxn>
                <a:cxn ang="0">
                  <a:pos x="265444" y="518099"/>
                </a:cxn>
                <a:cxn ang="0">
                  <a:pos x="265444" y="31"/>
                </a:cxn>
                <a:cxn ang="0">
                  <a:pos x="31" y="31"/>
                </a:cxn>
              </a:cxnLst>
              <a:pathLst>
                <a:path w="8552" h="16691">
                  <a:moveTo>
                    <a:pt x="1" y="1"/>
                  </a:moveTo>
                  <a:lnTo>
                    <a:pt x="1" y="16690"/>
                  </a:lnTo>
                  <a:lnTo>
                    <a:pt x="8551" y="16690"/>
                  </a:lnTo>
                  <a:lnTo>
                    <a:pt x="855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46BA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599" name="Google Shape;3391;p35"/>
            <p:cNvSpPr/>
            <p:nvPr/>
          </p:nvSpPr>
          <p:spPr>
            <a:xfrm>
              <a:off x="4393876" y="4131214"/>
              <a:ext cx="419819" cy="276278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108183" y="276247"/>
                </a:cxn>
                <a:cxn ang="0">
                  <a:pos x="325419" y="276247"/>
                </a:cxn>
                <a:cxn ang="0">
                  <a:pos x="419819" y="0"/>
                </a:cxn>
                <a:cxn ang="0">
                  <a:pos x="31" y="0"/>
                </a:cxn>
              </a:cxnLst>
              <a:pathLst>
                <a:path w="13524" h="8900">
                  <a:moveTo>
                    <a:pt x="1" y="0"/>
                  </a:moveTo>
                  <a:lnTo>
                    <a:pt x="3485" y="8899"/>
                  </a:lnTo>
                  <a:lnTo>
                    <a:pt x="10483" y="8899"/>
                  </a:lnTo>
                  <a:lnTo>
                    <a:pt x="13524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DDDD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600" name="Google Shape;3392;p35"/>
            <p:cNvSpPr/>
            <p:nvPr/>
          </p:nvSpPr>
          <p:spPr>
            <a:xfrm>
              <a:off x="4131414" y="4131214"/>
              <a:ext cx="370647" cy="2762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9706" y="276247"/>
                </a:cxn>
                <a:cxn ang="0">
                  <a:pos x="370647" y="276247"/>
                </a:cxn>
                <a:cxn ang="0">
                  <a:pos x="262495" y="0"/>
                </a:cxn>
                <a:cxn ang="0">
                  <a:pos x="0" y="0"/>
                </a:cxn>
              </a:cxnLst>
              <a:pathLst>
                <a:path w="11940" h="8900">
                  <a:moveTo>
                    <a:pt x="0" y="0"/>
                  </a:moveTo>
                  <a:lnTo>
                    <a:pt x="8044" y="8899"/>
                  </a:lnTo>
                  <a:lnTo>
                    <a:pt x="11940" y="8899"/>
                  </a:lnTo>
                  <a:lnTo>
                    <a:pt x="84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BEDE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601" name="Google Shape;3393;p35"/>
            <p:cNvSpPr/>
            <p:nvPr/>
          </p:nvSpPr>
          <p:spPr>
            <a:xfrm>
              <a:off x="4131414" y="3612156"/>
              <a:ext cx="269387" cy="5190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9062"/>
                </a:cxn>
                <a:cxn ang="0">
                  <a:pos x="269387" y="519062"/>
                </a:cxn>
                <a:cxn ang="0">
                  <a:pos x="269387" y="0"/>
                </a:cxn>
                <a:cxn ang="0">
                  <a:pos x="0" y="0"/>
                </a:cxn>
              </a:cxnLst>
              <a:pathLst>
                <a:path w="8678" h="16722">
                  <a:moveTo>
                    <a:pt x="0" y="0"/>
                  </a:moveTo>
                  <a:lnTo>
                    <a:pt x="0" y="16721"/>
                  </a:lnTo>
                  <a:lnTo>
                    <a:pt x="8678" y="16721"/>
                  </a:lnTo>
                  <a:lnTo>
                    <a:pt x="867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B1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602" name="Google Shape;3394;p35"/>
            <p:cNvSpPr/>
            <p:nvPr/>
          </p:nvSpPr>
          <p:spPr>
            <a:xfrm>
              <a:off x="4131414" y="3094060"/>
              <a:ext cx="269387" cy="518130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518099"/>
                </a:cxn>
                <a:cxn ang="0">
                  <a:pos x="269387" y="518099"/>
                </a:cxn>
                <a:cxn ang="0">
                  <a:pos x="269387" y="31"/>
                </a:cxn>
                <a:cxn ang="0">
                  <a:pos x="0" y="31"/>
                </a:cxn>
              </a:cxnLst>
              <a:pathLst>
                <a:path w="8678" h="16691">
                  <a:moveTo>
                    <a:pt x="0" y="1"/>
                  </a:moveTo>
                  <a:lnTo>
                    <a:pt x="0" y="16690"/>
                  </a:lnTo>
                  <a:lnTo>
                    <a:pt x="8678" y="16690"/>
                  </a:lnTo>
                  <a:lnTo>
                    <a:pt x="8678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27C5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603" name="Google Shape;3395;p35"/>
            <p:cNvSpPr/>
            <p:nvPr/>
          </p:nvSpPr>
          <p:spPr>
            <a:xfrm>
              <a:off x="4131414" y="2575996"/>
              <a:ext cx="269387" cy="5180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8099"/>
                </a:cxn>
                <a:cxn ang="0">
                  <a:pos x="269387" y="518099"/>
                </a:cxn>
                <a:cxn ang="0">
                  <a:pos x="269387" y="0"/>
                </a:cxn>
                <a:cxn ang="0">
                  <a:pos x="0" y="0"/>
                </a:cxn>
              </a:cxnLst>
              <a:pathLst>
                <a:path w="8678" h="16690">
                  <a:moveTo>
                    <a:pt x="0" y="0"/>
                  </a:moveTo>
                  <a:lnTo>
                    <a:pt x="0" y="16690"/>
                  </a:lnTo>
                  <a:lnTo>
                    <a:pt x="8678" y="16690"/>
                  </a:lnTo>
                  <a:lnTo>
                    <a:pt x="867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E5E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604" name="Google Shape;3396;p35"/>
            <p:cNvSpPr/>
            <p:nvPr/>
          </p:nvSpPr>
          <p:spPr>
            <a:xfrm>
              <a:off x="4131414" y="2056938"/>
              <a:ext cx="269387" cy="5180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18099"/>
                </a:cxn>
                <a:cxn ang="0">
                  <a:pos x="269387" y="518099"/>
                </a:cxn>
                <a:cxn ang="0">
                  <a:pos x="269387" y="0"/>
                </a:cxn>
                <a:cxn ang="0">
                  <a:pos x="0" y="0"/>
                </a:cxn>
              </a:cxnLst>
              <a:pathLst>
                <a:path w="8678" h="16690">
                  <a:moveTo>
                    <a:pt x="0" y="0"/>
                  </a:moveTo>
                  <a:lnTo>
                    <a:pt x="0" y="16690"/>
                  </a:lnTo>
                  <a:lnTo>
                    <a:pt x="8678" y="16690"/>
                  </a:lnTo>
                  <a:lnTo>
                    <a:pt x="867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605" name="Google Shape;3397;p35"/>
            <p:cNvSpPr/>
            <p:nvPr/>
          </p:nvSpPr>
          <p:spPr>
            <a:xfrm>
              <a:off x="4131414" y="1538842"/>
              <a:ext cx="269387" cy="518130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518099"/>
                </a:cxn>
                <a:cxn ang="0">
                  <a:pos x="269387" y="518099"/>
                </a:cxn>
                <a:cxn ang="0">
                  <a:pos x="269387" y="31"/>
                </a:cxn>
                <a:cxn ang="0">
                  <a:pos x="0" y="31"/>
                </a:cxn>
              </a:cxnLst>
              <a:pathLst>
                <a:path w="8678" h="16691">
                  <a:moveTo>
                    <a:pt x="0" y="1"/>
                  </a:moveTo>
                  <a:lnTo>
                    <a:pt x="0" y="16690"/>
                  </a:lnTo>
                  <a:lnTo>
                    <a:pt x="8678" y="16690"/>
                  </a:lnTo>
                  <a:lnTo>
                    <a:pt x="8678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458AD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4606" name="Google Shape;3398;p35"/>
            <p:cNvSpPr/>
            <p:nvPr/>
          </p:nvSpPr>
          <p:spPr>
            <a:xfrm>
              <a:off x="4393876" y="3612156"/>
              <a:ext cx="420812" cy="519093"/>
            </a:xfrm>
            <a:custGeom>
              <a:avLst/>
              <a:gdLst>
                <a:gd name="txL" fmla="*/ 0 w 13556"/>
                <a:gd name="txT" fmla="*/ 0 h 16722"/>
                <a:gd name="txR" fmla="*/ 13556 w 13556"/>
                <a:gd name="txB" fmla="*/ 16722 h 16722"/>
              </a:gdLst>
              <a:ahLst/>
              <a:cxnLst/>
              <a:rect l="txL" t="txT" r="txR" b="txB"/>
              <a:pathLst>
                <a:path w="13556" h="16722">
                  <a:moveTo>
                    <a:pt x="1" y="0"/>
                  </a:moveTo>
                  <a:lnTo>
                    <a:pt x="1" y="16721"/>
                  </a:lnTo>
                  <a:lnTo>
                    <a:pt x="13555" y="16721"/>
                  </a:lnTo>
                  <a:lnTo>
                    <a:pt x="13555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99E89"/>
            </a:solidFill>
            <a:ln w="9525">
              <a:noFill/>
            </a:ln>
          </p:spPr>
          <p:txBody>
            <a:bodyPr lIns="179929" tIns="179929" rIns="179929" bIns="179929" anchor="ctr" anchorCtr="0"/>
            <a:p>
              <a:pPr algn="ctr"/>
              <a:r>
                <a:rPr lang="en-GB" altLang="x-none" sz="2500" dirty="0">
                  <a:solidFill>
                    <a:srgbClr val="FFFFFF"/>
                  </a:solidFill>
                  <a:latin typeface="Fira Sans"/>
                  <a:ea typeface="Fira Sans"/>
                  <a:sym typeface="Fira Sans"/>
                </a:rPr>
                <a:t>5</a:t>
              </a:r>
              <a:endParaRPr sz="2500" dirty="0">
                <a:solidFill>
                  <a:srgbClr val="FFFFFF"/>
                </a:solidFill>
                <a:latin typeface="Fira Sans"/>
                <a:ea typeface="Fira Sans"/>
                <a:sym typeface="Fira Sans"/>
              </a:endParaRPr>
            </a:p>
          </p:txBody>
        </p:sp>
        <p:sp>
          <p:nvSpPr>
            <p:cNvPr id="24607" name="Google Shape;3399;p35"/>
            <p:cNvSpPr/>
            <p:nvPr/>
          </p:nvSpPr>
          <p:spPr>
            <a:xfrm>
              <a:off x="4393876" y="3094060"/>
              <a:ext cx="420812" cy="518130"/>
            </a:xfrm>
            <a:custGeom>
              <a:avLst/>
              <a:gdLst>
                <a:gd name="txL" fmla="*/ 0 w 13556"/>
                <a:gd name="txT" fmla="*/ 0 h 16691"/>
                <a:gd name="txR" fmla="*/ 13556 w 13556"/>
                <a:gd name="txB" fmla="*/ 16691 h 16691"/>
              </a:gdLst>
              <a:ahLst/>
              <a:cxnLst/>
              <a:rect l="txL" t="txT" r="txR" b="txB"/>
              <a:pathLst>
                <a:path w="13556" h="16691">
                  <a:moveTo>
                    <a:pt x="1" y="1"/>
                  </a:moveTo>
                  <a:lnTo>
                    <a:pt x="1" y="16690"/>
                  </a:lnTo>
                  <a:lnTo>
                    <a:pt x="13555" y="16690"/>
                  </a:lnTo>
                  <a:lnTo>
                    <a:pt x="13555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25D07"/>
            </a:solidFill>
            <a:ln w="9525">
              <a:noFill/>
            </a:ln>
          </p:spPr>
          <p:txBody>
            <a:bodyPr lIns="179929" tIns="179929" rIns="179929" bIns="179929" anchor="ctr" anchorCtr="0"/>
            <a:p>
              <a:pPr algn="ctr"/>
              <a:r>
                <a:rPr lang="en-GB" altLang="x-none" sz="2500" dirty="0">
                  <a:solidFill>
                    <a:srgbClr val="FFFFFF"/>
                  </a:solidFill>
                  <a:latin typeface="Fira Sans"/>
                  <a:ea typeface="Fira Sans"/>
                  <a:sym typeface="Fira Sans"/>
                </a:rPr>
                <a:t>4</a:t>
              </a:r>
              <a:endParaRPr sz="2500" dirty="0">
                <a:solidFill>
                  <a:srgbClr val="FFFFFF"/>
                </a:solidFill>
                <a:latin typeface="Fira Sans"/>
                <a:ea typeface="Fira Sans"/>
                <a:sym typeface="Fira Sans"/>
              </a:endParaRPr>
            </a:p>
          </p:txBody>
        </p:sp>
        <p:sp>
          <p:nvSpPr>
            <p:cNvPr id="24608" name="Google Shape;3400;p35"/>
            <p:cNvSpPr/>
            <p:nvPr/>
          </p:nvSpPr>
          <p:spPr>
            <a:xfrm>
              <a:off x="4393876" y="2575996"/>
              <a:ext cx="421774" cy="518099"/>
            </a:xfrm>
            <a:custGeom>
              <a:avLst/>
              <a:gdLst>
                <a:gd name="txL" fmla="*/ 0 w 13587"/>
                <a:gd name="txT" fmla="*/ 0 h 16690"/>
                <a:gd name="txR" fmla="*/ 13587 w 13587"/>
                <a:gd name="txB" fmla="*/ 16690 h 16690"/>
              </a:gdLst>
              <a:ahLst/>
              <a:cxnLst/>
              <a:rect l="txL" t="txT" r="txR" b="txB"/>
              <a:pathLst>
                <a:path w="13587" h="16690">
                  <a:moveTo>
                    <a:pt x="1" y="0"/>
                  </a:moveTo>
                  <a:lnTo>
                    <a:pt x="1" y="16690"/>
                  </a:lnTo>
                  <a:lnTo>
                    <a:pt x="13587" y="16690"/>
                  </a:lnTo>
                  <a:lnTo>
                    <a:pt x="1358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ACE5F2"/>
            </a:solidFill>
            <a:ln w="9525">
              <a:noFill/>
            </a:ln>
          </p:spPr>
          <p:txBody>
            <a:bodyPr lIns="179929" tIns="179929" rIns="179929" bIns="179929" anchor="ctr" anchorCtr="0"/>
            <a:p>
              <a:pPr algn="ctr"/>
              <a:r>
                <a:rPr lang="en-GB" altLang="x-none" sz="2500" dirty="0">
                  <a:solidFill>
                    <a:srgbClr val="FFFFFF"/>
                  </a:solidFill>
                  <a:latin typeface="Fira Sans"/>
                  <a:ea typeface="Fira Sans"/>
                  <a:sym typeface="Fira Sans"/>
                </a:rPr>
                <a:t>3</a:t>
              </a:r>
              <a:endParaRPr sz="2500" dirty="0">
                <a:solidFill>
                  <a:srgbClr val="FFFFFF"/>
                </a:solidFill>
                <a:latin typeface="Fira Sans"/>
                <a:ea typeface="Fira Sans"/>
                <a:sym typeface="Fira Sans"/>
              </a:endParaRPr>
            </a:p>
          </p:txBody>
        </p:sp>
        <p:sp>
          <p:nvSpPr>
            <p:cNvPr id="24609" name="Google Shape;3401;p35"/>
            <p:cNvSpPr/>
            <p:nvPr/>
          </p:nvSpPr>
          <p:spPr>
            <a:xfrm>
              <a:off x="4398812" y="2056938"/>
              <a:ext cx="416839" cy="518099"/>
            </a:xfrm>
            <a:custGeom>
              <a:avLst/>
              <a:gdLst>
                <a:gd name="txL" fmla="*/ 0 w 13428"/>
                <a:gd name="txT" fmla="*/ 0 h 16690"/>
                <a:gd name="txR" fmla="*/ 13428 w 13428"/>
                <a:gd name="txB" fmla="*/ 16690 h 16690"/>
              </a:gdLst>
              <a:ahLst/>
              <a:cxnLst/>
              <a:rect l="txL" t="txT" r="txR" b="txB"/>
              <a:pathLst>
                <a:path w="13428" h="16690">
                  <a:moveTo>
                    <a:pt x="0" y="0"/>
                  </a:moveTo>
                  <a:lnTo>
                    <a:pt x="0" y="16690"/>
                  </a:lnTo>
                  <a:lnTo>
                    <a:pt x="13428" y="16690"/>
                  </a:lnTo>
                  <a:lnTo>
                    <a:pt x="1342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6C6C6"/>
            </a:solidFill>
            <a:ln w="9525">
              <a:noFill/>
            </a:ln>
          </p:spPr>
          <p:txBody>
            <a:bodyPr lIns="179929" tIns="179929" rIns="179929" bIns="179929" anchor="ctr" anchorCtr="0"/>
            <a:p>
              <a:pPr algn="ctr"/>
              <a:r>
                <a:rPr lang="en-GB" altLang="x-none" sz="2500" dirty="0">
                  <a:solidFill>
                    <a:srgbClr val="FFFFFF"/>
                  </a:solidFill>
                  <a:latin typeface="Fira Sans"/>
                  <a:ea typeface="Fira Sans"/>
                  <a:sym typeface="Fira Sans"/>
                </a:rPr>
                <a:t>2</a:t>
              </a:r>
              <a:endParaRPr sz="2500" dirty="0">
                <a:solidFill>
                  <a:srgbClr val="FFFFFF"/>
                </a:solidFill>
                <a:latin typeface="Fira Sans"/>
                <a:ea typeface="Fira Sans"/>
                <a:sym typeface="Fira Sans"/>
              </a:endParaRPr>
            </a:p>
          </p:txBody>
        </p:sp>
        <p:sp>
          <p:nvSpPr>
            <p:cNvPr id="24610" name="Google Shape;3402;p35"/>
            <p:cNvSpPr/>
            <p:nvPr/>
          </p:nvSpPr>
          <p:spPr>
            <a:xfrm>
              <a:off x="4398812" y="1538842"/>
              <a:ext cx="416839" cy="518130"/>
            </a:xfrm>
            <a:custGeom>
              <a:avLst/>
              <a:gdLst>
                <a:gd name="txL" fmla="*/ 0 w 13428"/>
                <a:gd name="txT" fmla="*/ 0 h 16691"/>
                <a:gd name="txR" fmla="*/ 13428 w 13428"/>
                <a:gd name="txB" fmla="*/ 16691 h 16691"/>
              </a:gdLst>
              <a:ahLst/>
              <a:cxnLst/>
              <a:rect l="txL" t="txT" r="txR" b="txB"/>
              <a:pathLst>
                <a:path w="13428" h="16691">
                  <a:moveTo>
                    <a:pt x="0" y="1"/>
                  </a:moveTo>
                  <a:lnTo>
                    <a:pt x="0" y="16690"/>
                  </a:lnTo>
                  <a:lnTo>
                    <a:pt x="13428" y="16690"/>
                  </a:lnTo>
                  <a:lnTo>
                    <a:pt x="13428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B76D9"/>
            </a:solidFill>
            <a:ln w="9525">
              <a:noFill/>
            </a:ln>
          </p:spPr>
          <p:txBody>
            <a:bodyPr lIns="179929" tIns="179929" rIns="179929" bIns="179929" anchor="ctr" anchorCtr="0"/>
            <a:p>
              <a:pPr algn="ctr"/>
              <a:r>
                <a:rPr lang="en-GB" altLang="x-none" sz="2500" dirty="0">
                  <a:solidFill>
                    <a:srgbClr val="FFFFFF"/>
                  </a:solidFill>
                  <a:latin typeface="Fira Sans"/>
                  <a:ea typeface="Fira Sans"/>
                  <a:sym typeface="Fira Sans"/>
                </a:rPr>
                <a:t>1</a:t>
              </a:r>
              <a:endParaRPr sz="2500" dirty="0">
                <a:solidFill>
                  <a:srgbClr val="FFFFFF"/>
                </a:solidFill>
                <a:latin typeface="Fira Sans"/>
                <a:ea typeface="Fira Sans"/>
                <a:sym typeface="Fira Sans"/>
              </a:endParaRPr>
            </a:p>
          </p:txBody>
        </p:sp>
        <p:sp>
          <p:nvSpPr>
            <p:cNvPr id="24611" name="Google Shape;3403;p35"/>
            <p:cNvSpPr/>
            <p:nvPr/>
          </p:nvSpPr>
          <p:spPr>
            <a:xfrm>
              <a:off x="4502027" y="4407459"/>
              <a:ext cx="217297" cy="260540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114050" y="260540"/>
                </a:cxn>
                <a:cxn ang="0">
                  <a:pos x="217266" y="0"/>
                </a:cxn>
                <a:cxn ang="0">
                  <a:pos x="31" y="0"/>
                </a:cxn>
              </a:cxnLst>
              <a:pathLst>
                <a:path w="7000" h="8393">
                  <a:moveTo>
                    <a:pt x="1" y="0"/>
                  </a:moveTo>
                  <a:lnTo>
                    <a:pt x="3674" y="8393"/>
                  </a:lnTo>
                  <a:lnTo>
                    <a:pt x="6999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B76D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sp>
        <p:nvSpPr>
          <p:cNvPr id="24579" name="Google Shape;3405;p35"/>
          <p:cNvSpPr txBox="1"/>
          <p:nvPr/>
        </p:nvSpPr>
        <p:spPr>
          <a:xfrm>
            <a:off x="1357313" y="3427413"/>
            <a:ext cx="2446337" cy="78422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O‘quvchining fikrlash darajasini va bilishini aniqlash</a:t>
            </a:r>
            <a:endParaRPr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4580" name="Google Shape;3407;p35"/>
          <p:cNvSpPr txBox="1"/>
          <p:nvPr/>
        </p:nvSpPr>
        <p:spPr>
          <a:xfrm>
            <a:off x="1365250" y="1854200"/>
            <a:ext cx="2447925" cy="957263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 bilimini o‘lchash uchun sinov savollari (yopiq va ochiq savollar, testlar)</a:t>
            </a:r>
            <a:endParaRPr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4581" name="Google Shape;3409;p35"/>
          <p:cNvSpPr txBox="1"/>
          <p:nvPr/>
        </p:nvSpPr>
        <p:spPr>
          <a:xfrm>
            <a:off x="8005763" y="2227263"/>
            <a:ext cx="2968625" cy="950912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 o‘zlashtirgan materialini mustahkamlash va yozma ravishda ifodalash qobiliyati</a:t>
            </a:r>
            <a:endParaRPr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4582" name="Google Shape;3411;p35"/>
          <p:cNvSpPr txBox="1"/>
          <p:nvPr/>
        </p:nvSpPr>
        <p:spPr>
          <a:xfrm>
            <a:off x="1357313" y="4803775"/>
            <a:ext cx="2446337" cy="78422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O‘quvchining amaliy ko‘nikmalarini va ijodiy fikrlashini baholash</a:t>
            </a:r>
            <a:endParaRPr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4583" name="Google Shape;3413;p35"/>
          <p:cNvSpPr txBox="1"/>
          <p:nvPr/>
        </p:nvSpPr>
        <p:spPr>
          <a:xfrm>
            <a:off x="7785100" y="4037013"/>
            <a:ext cx="3179763" cy="1085850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>
              <a:buNone/>
            </a:pPr>
            <a:r>
              <a:rPr lang="" altLang="x-non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 berilgan masalalarni hal qilishga undash va ularning yechimlarini tahlil qilish</a:t>
            </a:r>
            <a:endParaRPr lang="en-GB" altLang="x-none" sz="1600" b="1" dirty="0">
              <a:latin typeface="Times New Roman" panose="02020603050405020304" pitchFamily="18" charset="0"/>
              <a:ea typeface="Roboto"/>
              <a:sym typeface="Roboto"/>
            </a:endParaRPr>
          </a:p>
        </p:txBody>
      </p:sp>
      <p:sp>
        <p:nvSpPr>
          <p:cNvPr id="24584" name="Google Shape;3414;p35"/>
          <p:cNvSpPr txBox="1"/>
          <p:nvPr/>
        </p:nvSpPr>
        <p:spPr>
          <a:xfrm>
            <a:off x="1143000" y="895350"/>
            <a:ext cx="10298113" cy="503238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7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 FAOLIYATINI BAHOLASHDA QO‘LLANILADIGAN USULLAR</a:t>
            </a:r>
            <a:endParaRPr sz="1700" b="1" dirty="0">
              <a:solidFill>
                <a:srgbClr val="1F295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2" name="Google Shape;2589;p30"/>
          <p:cNvGrpSpPr/>
          <p:nvPr/>
        </p:nvGrpSpPr>
        <p:grpSpPr>
          <a:xfrm>
            <a:off x="820738" y="1808163"/>
            <a:ext cx="10423525" cy="4019550"/>
            <a:chOff x="602300" y="1815776"/>
            <a:chExt cx="6397175" cy="2631899"/>
          </a:xfrm>
        </p:grpSpPr>
        <p:sp>
          <p:nvSpPr>
            <p:cNvPr id="25612" name="Google Shape;2590;p30"/>
            <p:cNvSpPr/>
            <p:nvPr/>
          </p:nvSpPr>
          <p:spPr>
            <a:xfrm>
              <a:off x="713150" y="3083500"/>
              <a:ext cx="6218250" cy="55450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55450"/>
                </a:cxn>
                <a:cxn ang="0">
                  <a:pos x="6218225" y="55450"/>
                </a:cxn>
                <a:cxn ang="0">
                  <a:pos x="6218225" y="25"/>
                </a:cxn>
                <a:cxn ang="0">
                  <a:pos x="0" y="25"/>
                </a:cxn>
              </a:cxnLst>
              <a:pathLst>
                <a:path w="248730" h="2218">
                  <a:moveTo>
                    <a:pt x="0" y="1"/>
                  </a:moveTo>
                  <a:lnTo>
                    <a:pt x="0" y="2218"/>
                  </a:lnTo>
                  <a:lnTo>
                    <a:pt x="248729" y="2218"/>
                  </a:lnTo>
                  <a:lnTo>
                    <a:pt x="248729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13" name="Google Shape;2591;p30"/>
            <p:cNvSpPr/>
            <p:nvPr/>
          </p:nvSpPr>
          <p:spPr>
            <a:xfrm>
              <a:off x="602300" y="3047100"/>
              <a:ext cx="129075" cy="129850"/>
            </a:xfrm>
            <a:custGeom>
              <a:avLst/>
              <a:gdLst/>
              <a:ahLst/>
              <a:cxnLst>
                <a:cxn ang="0">
                  <a:pos x="64150" y="0"/>
                </a:cxn>
                <a:cxn ang="0">
                  <a:pos x="25" y="64925"/>
                </a:cxn>
                <a:cxn ang="0">
                  <a:pos x="64150" y="129850"/>
                </a:cxn>
                <a:cxn ang="0">
                  <a:pos x="129075" y="64925"/>
                </a:cxn>
                <a:cxn ang="0">
                  <a:pos x="64150" y="0"/>
                </a:cxn>
              </a:cxnLst>
              <a:pathLst>
                <a:path w="5163" h="5194">
                  <a:moveTo>
                    <a:pt x="2566" y="0"/>
                  </a:moveTo>
                  <a:cubicBezTo>
                    <a:pt x="1141" y="0"/>
                    <a:pt x="1" y="1172"/>
                    <a:pt x="1" y="2597"/>
                  </a:cubicBezTo>
                  <a:cubicBezTo>
                    <a:pt x="1" y="4022"/>
                    <a:pt x="1141" y="5194"/>
                    <a:pt x="2566" y="5194"/>
                  </a:cubicBezTo>
                  <a:cubicBezTo>
                    <a:pt x="4023" y="5194"/>
                    <a:pt x="5163" y="4022"/>
                    <a:pt x="5163" y="2597"/>
                  </a:cubicBezTo>
                  <a:cubicBezTo>
                    <a:pt x="5163" y="1172"/>
                    <a:pt x="4023" y="0"/>
                    <a:pt x="2566" y="0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14" name="Google Shape;2592;p30"/>
            <p:cNvSpPr/>
            <p:nvPr/>
          </p:nvSpPr>
          <p:spPr>
            <a:xfrm>
              <a:off x="6870400" y="3047100"/>
              <a:ext cx="129075" cy="129850"/>
            </a:xfrm>
            <a:custGeom>
              <a:avLst/>
              <a:gdLst/>
              <a:ahLst/>
              <a:cxnLst>
                <a:cxn ang="0">
                  <a:pos x="64950" y="0"/>
                </a:cxn>
                <a:cxn ang="0">
                  <a:pos x="25" y="64925"/>
                </a:cxn>
                <a:cxn ang="0">
                  <a:pos x="64950" y="129850"/>
                </a:cxn>
                <a:cxn ang="0">
                  <a:pos x="129075" y="64925"/>
                </a:cxn>
                <a:cxn ang="0">
                  <a:pos x="64950" y="0"/>
                </a:cxn>
              </a:cxnLst>
              <a:pathLst>
                <a:path w="5163" h="5194">
                  <a:moveTo>
                    <a:pt x="2598" y="0"/>
                  </a:moveTo>
                  <a:cubicBezTo>
                    <a:pt x="1141" y="0"/>
                    <a:pt x="1" y="1172"/>
                    <a:pt x="1" y="2597"/>
                  </a:cubicBezTo>
                  <a:cubicBezTo>
                    <a:pt x="1" y="4022"/>
                    <a:pt x="1141" y="5194"/>
                    <a:pt x="2598" y="5194"/>
                  </a:cubicBezTo>
                  <a:cubicBezTo>
                    <a:pt x="4023" y="5194"/>
                    <a:pt x="5163" y="4022"/>
                    <a:pt x="5163" y="2597"/>
                  </a:cubicBezTo>
                  <a:cubicBezTo>
                    <a:pt x="5163" y="1172"/>
                    <a:pt x="4023" y="0"/>
                    <a:pt x="2598" y="0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15" name="Google Shape;2593;p30"/>
            <p:cNvSpPr/>
            <p:nvPr/>
          </p:nvSpPr>
          <p:spPr>
            <a:xfrm>
              <a:off x="1340200" y="3029675"/>
              <a:ext cx="163900" cy="163900"/>
            </a:xfrm>
            <a:custGeom>
              <a:avLst/>
              <a:gdLst/>
              <a:ahLst/>
              <a:cxnLst>
                <a:cxn ang="0">
                  <a:pos x="82350" y="0"/>
                </a:cxn>
                <a:cxn ang="0">
                  <a:pos x="0" y="82350"/>
                </a:cxn>
                <a:cxn ang="0">
                  <a:pos x="82350" y="163900"/>
                </a:cxn>
                <a:cxn ang="0">
                  <a:pos x="163900" y="82350"/>
                </a:cxn>
                <a:cxn ang="0">
                  <a:pos x="82350" y="0"/>
                </a:cxn>
              </a:cxnLst>
              <a:pathLst>
                <a:path w="6556" h="6556">
                  <a:moveTo>
                    <a:pt x="3294" y="0"/>
                  </a:moveTo>
                  <a:cubicBezTo>
                    <a:pt x="1489" y="0"/>
                    <a:pt x="0" y="1489"/>
                    <a:pt x="0" y="3294"/>
                  </a:cubicBezTo>
                  <a:cubicBezTo>
                    <a:pt x="0" y="5099"/>
                    <a:pt x="1489" y="6556"/>
                    <a:pt x="3294" y="6556"/>
                  </a:cubicBezTo>
                  <a:cubicBezTo>
                    <a:pt x="5099" y="6556"/>
                    <a:pt x="6556" y="5099"/>
                    <a:pt x="6556" y="3294"/>
                  </a:cubicBezTo>
                  <a:cubicBezTo>
                    <a:pt x="6556" y="1489"/>
                    <a:pt x="5099" y="0"/>
                    <a:pt x="3294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16" name="Google Shape;2594;p30"/>
            <p:cNvSpPr/>
            <p:nvPr/>
          </p:nvSpPr>
          <p:spPr>
            <a:xfrm>
              <a:off x="1348900" y="3046700"/>
              <a:ext cx="146500" cy="130325"/>
            </a:xfrm>
            <a:custGeom>
              <a:avLst/>
              <a:gdLst/>
              <a:ahLst/>
              <a:cxnLst>
                <a:cxn ang="0">
                  <a:pos x="73925" y="25"/>
                </a:cxn>
                <a:cxn ang="0">
                  <a:pos x="53075" y="3575"/>
                </a:cxn>
                <a:cxn ang="0">
                  <a:pos x="11900" y="85900"/>
                </a:cxn>
                <a:cxn ang="0">
                  <a:pos x="73850" y="130325"/>
                </a:cxn>
                <a:cxn ang="0">
                  <a:pos x="94225" y="127075"/>
                </a:cxn>
                <a:cxn ang="0">
                  <a:pos x="135400" y="44750"/>
                </a:cxn>
                <a:cxn ang="0">
                  <a:pos x="73925" y="25"/>
                </a:cxn>
              </a:cxnLst>
              <a:pathLst>
                <a:path w="5860" h="5213">
                  <a:moveTo>
                    <a:pt x="2957" y="1"/>
                  </a:moveTo>
                  <a:cubicBezTo>
                    <a:pt x="2680" y="1"/>
                    <a:pt x="2399" y="47"/>
                    <a:pt x="2123" y="143"/>
                  </a:cubicBezTo>
                  <a:cubicBezTo>
                    <a:pt x="761" y="586"/>
                    <a:pt x="1" y="2043"/>
                    <a:pt x="476" y="3436"/>
                  </a:cubicBezTo>
                  <a:cubicBezTo>
                    <a:pt x="831" y="4528"/>
                    <a:pt x="1859" y="5213"/>
                    <a:pt x="2954" y="5213"/>
                  </a:cubicBezTo>
                  <a:cubicBezTo>
                    <a:pt x="3224" y="5213"/>
                    <a:pt x="3499" y="5171"/>
                    <a:pt x="3769" y="5083"/>
                  </a:cubicBezTo>
                  <a:cubicBezTo>
                    <a:pt x="5131" y="4640"/>
                    <a:pt x="5859" y="3151"/>
                    <a:pt x="5416" y="1790"/>
                  </a:cubicBezTo>
                  <a:cubicBezTo>
                    <a:pt x="5063" y="704"/>
                    <a:pt x="4045" y="1"/>
                    <a:pt x="2957" y="1"/>
                  </a:cubicBezTo>
                  <a:close/>
                </a:path>
              </a:pathLst>
            </a:custGeom>
            <a:solidFill>
              <a:srgbClr val="F2A36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17" name="Google Shape;2595;p30"/>
            <p:cNvSpPr/>
            <p:nvPr/>
          </p:nvSpPr>
          <p:spPr>
            <a:xfrm>
              <a:off x="1352875" y="3070050"/>
              <a:ext cx="133025" cy="106950"/>
            </a:xfrm>
            <a:custGeom>
              <a:avLst/>
              <a:gdLst/>
              <a:ahLst/>
              <a:cxnLst>
                <a:cxn ang="0">
                  <a:pos x="19000" y="25"/>
                </a:cxn>
                <a:cxn ang="0">
                  <a:pos x="9500" y="65725"/>
                </a:cxn>
                <a:cxn ang="0">
                  <a:pos x="69450" y="106925"/>
                </a:cxn>
                <a:cxn ang="0">
                  <a:pos x="94225" y="102150"/>
                </a:cxn>
                <a:cxn ang="0">
                  <a:pos x="133000" y="57800"/>
                </a:cxn>
                <a:cxn ang="0">
                  <a:pos x="133000" y="57800"/>
                </a:cxn>
                <a:cxn ang="0">
                  <a:pos x="106875" y="76800"/>
                </a:cxn>
                <a:cxn ang="0">
                  <a:pos x="82375" y="81600"/>
                </a:cxn>
                <a:cxn ang="0">
                  <a:pos x="22175" y="41175"/>
                </a:cxn>
                <a:cxn ang="0">
                  <a:pos x="19000" y="25"/>
                </a:cxn>
              </a:cxnLst>
              <a:pathLst>
                <a:path w="5321" h="4278">
                  <a:moveTo>
                    <a:pt x="760" y="1"/>
                  </a:moveTo>
                  <a:cubicBezTo>
                    <a:pt x="190" y="729"/>
                    <a:pt x="0" y="1711"/>
                    <a:pt x="380" y="2629"/>
                  </a:cubicBezTo>
                  <a:cubicBezTo>
                    <a:pt x="789" y="3663"/>
                    <a:pt x="1745" y="4277"/>
                    <a:pt x="2778" y="4277"/>
                  </a:cubicBezTo>
                  <a:cubicBezTo>
                    <a:pt x="3106" y="4277"/>
                    <a:pt x="3441" y="4215"/>
                    <a:pt x="3769" y="4086"/>
                  </a:cubicBezTo>
                  <a:cubicBezTo>
                    <a:pt x="4560" y="3769"/>
                    <a:pt x="5130" y="3104"/>
                    <a:pt x="5320" y="2312"/>
                  </a:cubicBezTo>
                  <a:cubicBezTo>
                    <a:pt x="5035" y="2629"/>
                    <a:pt x="4687" y="2914"/>
                    <a:pt x="4275" y="3072"/>
                  </a:cubicBezTo>
                  <a:cubicBezTo>
                    <a:pt x="3954" y="3203"/>
                    <a:pt x="3622" y="3264"/>
                    <a:pt x="3295" y="3264"/>
                  </a:cubicBezTo>
                  <a:cubicBezTo>
                    <a:pt x="2268" y="3264"/>
                    <a:pt x="1295" y="2656"/>
                    <a:pt x="887" y="1647"/>
                  </a:cubicBezTo>
                  <a:cubicBezTo>
                    <a:pt x="665" y="1109"/>
                    <a:pt x="633" y="539"/>
                    <a:pt x="760" y="1"/>
                  </a:cubicBezTo>
                  <a:close/>
                </a:path>
              </a:pathLst>
            </a:custGeom>
            <a:solidFill>
              <a:srgbClr val="DD91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18" name="Google Shape;2596;p30"/>
            <p:cNvSpPr/>
            <p:nvPr/>
          </p:nvSpPr>
          <p:spPr>
            <a:xfrm>
              <a:off x="906325" y="1815975"/>
              <a:ext cx="1030075" cy="1183650"/>
            </a:xfrm>
            <a:custGeom>
              <a:avLst/>
              <a:gdLst/>
              <a:ahLst/>
              <a:cxnLst>
                <a:cxn ang="0">
                  <a:pos x="515425" y="0"/>
                </a:cxn>
                <a:cxn ang="0">
                  <a:pos x="25" y="514625"/>
                </a:cxn>
                <a:cxn ang="0">
                  <a:pos x="421225" y="1021325"/>
                </a:cxn>
                <a:cxn ang="0">
                  <a:pos x="515425" y="1183625"/>
                </a:cxn>
                <a:cxn ang="0">
                  <a:pos x="608850" y="1021325"/>
                </a:cxn>
                <a:cxn ang="0">
                  <a:pos x="1030050" y="514625"/>
                </a:cxn>
                <a:cxn ang="0">
                  <a:pos x="515425" y="0"/>
                </a:cxn>
              </a:cxnLst>
              <a:pathLst>
                <a:path w="41203" h="47346">
                  <a:moveTo>
                    <a:pt x="20617" y="0"/>
                  </a:moveTo>
                  <a:cubicBezTo>
                    <a:pt x="9216" y="0"/>
                    <a:pt x="1" y="9216"/>
                    <a:pt x="1" y="20585"/>
                  </a:cubicBezTo>
                  <a:cubicBezTo>
                    <a:pt x="1" y="30687"/>
                    <a:pt x="7253" y="39079"/>
                    <a:pt x="16849" y="40853"/>
                  </a:cubicBezTo>
                  <a:lnTo>
                    <a:pt x="20617" y="47345"/>
                  </a:lnTo>
                  <a:lnTo>
                    <a:pt x="24354" y="40853"/>
                  </a:lnTo>
                  <a:cubicBezTo>
                    <a:pt x="33950" y="39079"/>
                    <a:pt x="41202" y="30687"/>
                    <a:pt x="41202" y="20585"/>
                  </a:cubicBezTo>
                  <a:cubicBezTo>
                    <a:pt x="41202" y="9216"/>
                    <a:pt x="31986" y="0"/>
                    <a:pt x="20617" y="0"/>
                  </a:cubicBez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19" name="Google Shape;2597;p30"/>
            <p:cNvSpPr/>
            <p:nvPr/>
          </p:nvSpPr>
          <p:spPr>
            <a:xfrm>
              <a:off x="1010850" y="1920475"/>
              <a:ext cx="821025" cy="821050"/>
            </a:xfrm>
            <a:custGeom>
              <a:avLst/>
              <a:gdLst/>
              <a:ahLst/>
              <a:cxnLst>
                <a:cxn ang="0">
                  <a:pos x="410900" y="0"/>
                </a:cxn>
                <a:cxn ang="0">
                  <a:pos x="0" y="410125"/>
                </a:cxn>
                <a:cxn ang="0">
                  <a:pos x="410900" y="821025"/>
                </a:cxn>
                <a:cxn ang="0">
                  <a:pos x="821025" y="410125"/>
                </a:cxn>
                <a:cxn ang="0">
                  <a:pos x="410900" y="0"/>
                </a:cxn>
              </a:cxnLst>
              <a:pathLst>
                <a:path w="32841" h="32842">
                  <a:moveTo>
                    <a:pt x="16436" y="0"/>
                  </a:moveTo>
                  <a:cubicBezTo>
                    <a:pt x="7347" y="0"/>
                    <a:pt x="0" y="7348"/>
                    <a:pt x="0" y="16405"/>
                  </a:cubicBezTo>
                  <a:cubicBezTo>
                    <a:pt x="0" y="25462"/>
                    <a:pt x="7347" y="32841"/>
                    <a:pt x="16436" y="32841"/>
                  </a:cubicBezTo>
                  <a:cubicBezTo>
                    <a:pt x="25494" y="32841"/>
                    <a:pt x="32841" y="25462"/>
                    <a:pt x="32841" y="16405"/>
                  </a:cubicBezTo>
                  <a:cubicBezTo>
                    <a:pt x="32841" y="7348"/>
                    <a:pt x="25494" y="0"/>
                    <a:pt x="16436" y="0"/>
                  </a:cubicBezTo>
                  <a:close/>
                </a:path>
              </a:pathLst>
            </a:custGeom>
            <a:solidFill>
              <a:srgbClr val="FF8B8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20" name="Google Shape;2598;p30"/>
            <p:cNvSpPr/>
            <p:nvPr/>
          </p:nvSpPr>
          <p:spPr>
            <a:xfrm>
              <a:off x="3959225" y="1815975"/>
              <a:ext cx="1030075" cy="1183650"/>
            </a:xfrm>
            <a:custGeom>
              <a:avLst/>
              <a:gdLst/>
              <a:ahLst/>
              <a:cxnLst>
                <a:cxn ang="0">
                  <a:pos x="515425" y="0"/>
                </a:cxn>
                <a:cxn ang="0">
                  <a:pos x="25" y="514625"/>
                </a:cxn>
                <a:cxn ang="0">
                  <a:pos x="421225" y="1021325"/>
                </a:cxn>
                <a:cxn ang="0">
                  <a:pos x="515425" y="1183625"/>
                </a:cxn>
                <a:cxn ang="0">
                  <a:pos x="608850" y="1021325"/>
                </a:cxn>
                <a:cxn ang="0">
                  <a:pos x="1030050" y="514625"/>
                </a:cxn>
                <a:cxn ang="0">
                  <a:pos x="515425" y="0"/>
                </a:cxn>
              </a:cxnLst>
              <a:pathLst>
                <a:path w="41203" h="47346">
                  <a:moveTo>
                    <a:pt x="20617" y="0"/>
                  </a:moveTo>
                  <a:cubicBezTo>
                    <a:pt x="9216" y="0"/>
                    <a:pt x="1" y="9216"/>
                    <a:pt x="1" y="20585"/>
                  </a:cubicBezTo>
                  <a:cubicBezTo>
                    <a:pt x="1" y="30687"/>
                    <a:pt x="7253" y="39079"/>
                    <a:pt x="16849" y="40853"/>
                  </a:cubicBezTo>
                  <a:lnTo>
                    <a:pt x="20617" y="47345"/>
                  </a:lnTo>
                  <a:lnTo>
                    <a:pt x="24354" y="40853"/>
                  </a:lnTo>
                  <a:cubicBezTo>
                    <a:pt x="33950" y="39079"/>
                    <a:pt x="41202" y="30687"/>
                    <a:pt x="41202" y="20585"/>
                  </a:cubicBezTo>
                  <a:cubicBezTo>
                    <a:pt x="41202" y="9216"/>
                    <a:pt x="31986" y="0"/>
                    <a:pt x="20617" y="0"/>
                  </a:cubicBez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21" name="Google Shape;2599;p30"/>
            <p:cNvSpPr/>
            <p:nvPr/>
          </p:nvSpPr>
          <p:spPr>
            <a:xfrm>
              <a:off x="3971875" y="1815776"/>
              <a:ext cx="1017425" cy="1012824"/>
            </a:xfrm>
            <a:custGeom>
              <a:avLst/>
              <a:gdLst/>
              <a:ahLst/>
              <a:cxnLst>
                <a:cxn ang="0">
                  <a:pos x="509208" y="0"/>
                </a:cxn>
                <a:cxn ang="0">
                  <a:pos x="31" y="505919"/>
                </a:cxn>
                <a:cxn ang="0">
                  <a:pos x="509208" y="1012793"/>
                </a:cxn>
                <a:cxn ang="0">
                  <a:pos x="1017425" y="505919"/>
                </a:cxn>
                <a:cxn ang="0">
                  <a:pos x="509208" y="0"/>
                </a:cxn>
              </a:cxnLst>
              <a:pathLst>
                <a:path w="32842" h="32842">
                  <a:moveTo>
                    <a:pt x="16437" y="0"/>
                  </a:moveTo>
                  <a:cubicBezTo>
                    <a:pt x="7348" y="0"/>
                    <a:pt x="1" y="7348"/>
                    <a:pt x="1" y="16405"/>
                  </a:cubicBezTo>
                  <a:cubicBezTo>
                    <a:pt x="1" y="25462"/>
                    <a:pt x="7348" y="32841"/>
                    <a:pt x="16437" y="32841"/>
                  </a:cubicBezTo>
                  <a:cubicBezTo>
                    <a:pt x="25495" y="32841"/>
                    <a:pt x="32842" y="25462"/>
                    <a:pt x="32842" y="16405"/>
                  </a:cubicBezTo>
                  <a:cubicBezTo>
                    <a:pt x="32842" y="7348"/>
                    <a:pt x="25495" y="0"/>
                    <a:pt x="16437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22" name="Google Shape;2600;p30"/>
            <p:cNvSpPr/>
            <p:nvPr/>
          </p:nvSpPr>
          <p:spPr>
            <a:xfrm>
              <a:off x="5486475" y="3263225"/>
              <a:ext cx="1030050" cy="1184450"/>
            </a:xfrm>
            <a:custGeom>
              <a:avLst/>
              <a:gdLst/>
              <a:ahLst/>
              <a:cxnLst>
                <a:cxn ang="0">
                  <a:pos x="514625" y="25"/>
                </a:cxn>
                <a:cxn ang="0">
                  <a:pos x="421200" y="162325"/>
                </a:cxn>
                <a:cxn ang="0">
                  <a:pos x="0" y="669025"/>
                </a:cxn>
                <a:cxn ang="0">
                  <a:pos x="514625" y="1184425"/>
                </a:cxn>
                <a:cxn ang="0">
                  <a:pos x="1030050" y="669025"/>
                </a:cxn>
                <a:cxn ang="0">
                  <a:pos x="608850" y="162325"/>
                </a:cxn>
                <a:cxn ang="0">
                  <a:pos x="514625" y="25"/>
                </a:cxn>
              </a:cxnLst>
              <a:pathLst>
                <a:path w="41202" h="47378">
                  <a:moveTo>
                    <a:pt x="20585" y="1"/>
                  </a:moveTo>
                  <a:lnTo>
                    <a:pt x="16848" y="6493"/>
                  </a:lnTo>
                  <a:cubicBezTo>
                    <a:pt x="7252" y="8266"/>
                    <a:pt x="0" y="16659"/>
                    <a:pt x="0" y="26761"/>
                  </a:cubicBezTo>
                  <a:cubicBezTo>
                    <a:pt x="0" y="38130"/>
                    <a:pt x="9216" y="47377"/>
                    <a:pt x="20585" y="47377"/>
                  </a:cubicBezTo>
                  <a:cubicBezTo>
                    <a:pt x="31954" y="47377"/>
                    <a:pt x="41202" y="38130"/>
                    <a:pt x="41202" y="26761"/>
                  </a:cubicBezTo>
                  <a:cubicBezTo>
                    <a:pt x="41202" y="16659"/>
                    <a:pt x="33918" y="8266"/>
                    <a:pt x="24354" y="6493"/>
                  </a:cubicBezTo>
                  <a:lnTo>
                    <a:pt x="20585" y="1"/>
                  </a:ln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01" name="Google Shape;2601;p30"/>
            <p:cNvSpPr/>
            <p:nvPr/>
          </p:nvSpPr>
          <p:spPr>
            <a:xfrm>
              <a:off x="5590655" y="3522560"/>
              <a:ext cx="820350" cy="820129"/>
            </a:xfrm>
            <a:custGeom>
              <a:avLst/>
              <a:gdLst/>
              <a:ahLst/>
              <a:cxnLst/>
              <a:rect l="l" t="t" r="r" b="b"/>
              <a:pathLst>
                <a:path w="32810" h="32810" extrusionOk="0">
                  <a:moveTo>
                    <a:pt x="16405" y="1"/>
                  </a:moveTo>
                  <a:cubicBezTo>
                    <a:pt x="7348" y="1"/>
                    <a:pt x="1" y="7348"/>
                    <a:pt x="1" y="16405"/>
                  </a:cubicBezTo>
                  <a:cubicBezTo>
                    <a:pt x="1" y="25462"/>
                    <a:pt x="7348" y="32810"/>
                    <a:pt x="16405" y="32810"/>
                  </a:cubicBezTo>
                  <a:cubicBezTo>
                    <a:pt x="25463" y="32810"/>
                    <a:pt x="32810" y="25462"/>
                    <a:pt x="32810" y="16405"/>
                  </a:cubicBezTo>
                  <a:cubicBezTo>
                    <a:pt x="32810" y="7348"/>
                    <a:pt x="25463" y="1"/>
                    <a:pt x="16405" y="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624" name="Google Shape;2602;p30"/>
            <p:cNvSpPr/>
            <p:nvPr/>
          </p:nvSpPr>
          <p:spPr>
            <a:xfrm>
              <a:off x="2433575" y="3263225"/>
              <a:ext cx="1030850" cy="1184450"/>
            </a:xfrm>
            <a:custGeom>
              <a:avLst/>
              <a:gdLst/>
              <a:ahLst/>
              <a:cxnLst>
                <a:cxn ang="0">
                  <a:pos x="515425" y="25"/>
                </a:cxn>
                <a:cxn ang="0">
                  <a:pos x="421200" y="162325"/>
                </a:cxn>
                <a:cxn ang="0">
                  <a:pos x="0" y="669025"/>
                </a:cxn>
                <a:cxn ang="0">
                  <a:pos x="515425" y="1184425"/>
                </a:cxn>
                <a:cxn ang="0">
                  <a:pos x="1030825" y="669025"/>
                </a:cxn>
                <a:cxn ang="0">
                  <a:pos x="608850" y="162325"/>
                </a:cxn>
                <a:cxn ang="0">
                  <a:pos x="515425" y="25"/>
                </a:cxn>
              </a:cxnLst>
              <a:pathLst>
                <a:path w="41234" h="47378">
                  <a:moveTo>
                    <a:pt x="20617" y="1"/>
                  </a:moveTo>
                  <a:lnTo>
                    <a:pt x="16848" y="6493"/>
                  </a:lnTo>
                  <a:cubicBezTo>
                    <a:pt x="7284" y="8266"/>
                    <a:pt x="0" y="16659"/>
                    <a:pt x="0" y="26761"/>
                  </a:cubicBezTo>
                  <a:cubicBezTo>
                    <a:pt x="0" y="38130"/>
                    <a:pt x="9248" y="47377"/>
                    <a:pt x="20617" y="47377"/>
                  </a:cubicBezTo>
                  <a:cubicBezTo>
                    <a:pt x="31986" y="47377"/>
                    <a:pt x="41233" y="38130"/>
                    <a:pt x="41233" y="26761"/>
                  </a:cubicBezTo>
                  <a:cubicBezTo>
                    <a:pt x="41233" y="16659"/>
                    <a:pt x="33950" y="8266"/>
                    <a:pt x="24354" y="6493"/>
                  </a:cubicBezTo>
                  <a:lnTo>
                    <a:pt x="20617" y="1"/>
                  </a:ln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03" name="Google Shape;2603;p30"/>
            <p:cNvSpPr/>
            <p:nvPr/>
          </p:nvSpPr>
          <p:spPr>
            <a:xfrm>
              <a:off x="2539185" y="3522560"/>
              <a:ext cx="820350" cy="820129"/>
            </a:xfrm>
            <a:custGeom>
              <a:avLst/>
              <a:gdLst/>
              <a:ahLst/>
              <a:cxnLst/>
              <a:rect l="l" t="t" r="r" b="b"/>
              <a:pathLst>
                <a:path w="32810" h="32810" extrusionOk="0">
                  <a:moveTo>
                    <a:pt x="16405" y="1"/>
                  </a:moveTo>
                  <a:cubicBezTo>
                    <a:pt x="7348" y="1"/>
                    <a:pt x="0" y="7348"/>
                    <a:pt x="0" y="16405"/>
                  </a:cubicBezTo>
                  <a:cubicBezTo>
                    <a:pt x="0" y="25462"/>
                    <a:pt x="7348" y="32810"/>
                    <a:pt x="16405" y="32810"/>
                  </a:cubicBezTo>
                  <a:cubicBezTo>
                    <a:pt x="25462" y="32810"/>
                    <a:pt x="32809" y="25462"/>
                    <a:pt x="32809" y="16405"/>
                  </a:cubicBezTo>
                  <a:cubicBezTo>
                    <a:pt x="32809" y="7348"/>
                    <a:pt x="25462" y="1"/>
                    <a:pt x="16405" y="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626" name="Google Shape;2604;p30"/>
            <p:cNvSpPr/>
            <p:nvPr/>
          </p:nvSpPr>
          <p:spPr>
            <a:xfrm>
              <a:off x="1386125" y="3263225"/>
              <a:ext cx="57800" cy="58625"/>
            </a:xfrm>
            <a:custGeom>
              <a:avLst/>
              <a:gdLst/>
              <a:ahLst/>
              <a:cxnLst>
                <a:cxn ang="0">
                  <a:pos x="29300" y="25"/>
                </a:cxn>
                <a:cxn ang="0">
                  <a:pos x="0" y="29325"/>
                </a:cxn>
                <a:cxn ang="0">
                  <a:pos x="29300" y="58600"/>
                </a:cxn>
                <a:cxn ang="0">
                  <a:pos x="57800" y="29325"/>
                </a:cxn>
                <a:cxn ang="0">
                  <a:pos x="29300" y="25"/>
                </a:cxn>
              </a:cxnLst>
              <a:pathLst>
                <a:path w="2312" h="2345">
                  <a:moveTo>
                    <a:pt x="1172" y="1"/>
                  </a:moveTo>
                  <a:cubicBezTo>
                    <a:pt x="507" y="1"/>
                    <a:pt x="0" y="539"/>
                    <a:pt x="0" y="1173"/>
                  </a:cubicBezTo>
                  <a:cubicBezTo>
                    <a:pt x="0" y="1806"/>
                    <a:pt x="507" y="2344"/>
                    <a:pt x="1172" y="2344"/>
                  </a:cubicBezTo>
                  <a:cubicBezTo>
                    <a:pt x="1805" y="2344"/>
                    <a:pt x="2312" y="1806"/>
                    <a:pt x="2312" y="1173"/>
                  </a:cubicBezTo>
                  <a:cubicBezTo>
                    <a:pt x="2312" y="539"/>
                    <a:pt x="1805" y="1"/>
                    <a:pt x="1172" y="1"/>
                  </a:cubicBezTo>
                  <a:close/>
                </a:path>
              </a:pathLst>
            </a:custGeom>
            <a:solidFill>
              <a:srgbClr val="F2A36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27" name="Google Shape;2605;p30"/>
            <p:cNvSpPr/>
            <p:nvPr/>
          </p:nvSpPr>
          <p:spPr>
            <a:xfrm>
              <a:off x="1386125" y="3393075"/>
              <a:ext cx="57800" cy="57825"/>
            </a:xfrm>
            <a:custGeom>
              <a:avLst/>
              <a:gdLst/>
              <a:ahLst/>
              <a:cxnLst>
                <a:cxn ang="0">
                  <a:pos x="29300" y="25"/>
                </a:cxn>
                <a:cxn ang="0">
                  <a:pos x="0" y="29300"/>
                </a:cxn>
                <a:cxn ang="0">
                  <a:pos x="29300" y="57800"/>
                </a:cxn>
                <a:cxn ang="0">
                  <a:pos x="57800" y="29300"/>
                </a:cxn>
                <a:cxn ang="0">
                  <a:pos x="29300" y="25"/>
                </a:cxn>
              </a:cxnLst>
              <a:pathLst>
                <a:path w="2312" h="2313">
                  <a:moveTo>
                    <a:pt x="1172" y="1"/>
                  </a:moveTo>
                  <a:cubicBezTo>
                    <a:pt x="507" y="1"/>
                    <a:pt x="0" y="507"/>
                    <a:pt x="0" y="1172"/>
                  </a:cubicBezTo>
                  <a:cubicBezTo>
                    <a:pt x="0" y="1806"/>
                    <a:pt x="507" y="2312"/>
                    <a:pt x="1172" y="2312"/>
                  </a:cubicBezTo>
                  <a:cubicBezTo>
                    <a:pt x="1805" y="2312"/>
                    <a:pt x="2312" y="1806"/>
                    <a:pt x="2312" y="1172"/>
                  </a:cubicBezTo>
                  <a:cubicBezTo>
                    <a:pt x="2312" y="507"/>
                    <a:pt x="1805" y="1"/>
                    <a:pt x="1172" y="1"/>
                  </a:cubicBezTo>
                  <a:close/>
                </a:path>
              </a:pathLst>
            </a:custGeom>
            <a:solidFill>
              <a:srgbClr val="F2A36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28" name="Google Shape;2606;p30"/>
            <p:cNvSpPr/>
            <p:nvPr/>
          </p:nvSpPr>
          <p:spPr>
            <a:xfrm>
              <a:off x="1386125" y="3522125"/>
              <a:ext cx="57800" cy="58625"/>
            </a:xfrm>
            <a:custGeom>
              <a:avLst/>
              <a:gdLst/>
              <a:ahLst/>
              <a:cxnLst>
                <a:cxn ang="0">
                  <a:pos x="29300" y="25"/>
                </a:cxn>
                <a:cxn ang="0">
                  <a:pos x="0" y="29300"/>
                </a:cxn>
                <a:cxn ang="0">
                  <a:pos x="29300" y="58600"/>
                </a:cxn>
                <a:cxn ang="0">
                  <a:pos x="57800" y="29300"/>
                </a:cxn>
                <a:cxn ang="0">
                  <a:pos x="29300" y="25"/>
                </a:cxn>
              </a:cxnLst>
              <a:pathLst>
                <a:path w="2312" h="2345">
                  <a:moveTo>
                    <a:pt x="1172" y="1"/>
                  </a:moveTo>
                  <a:cubicBezTo>
                    <a:pt x="507" y="1"/>
                    <a:pt x="0" y="539"/>
                    <a:pt x="0" y="1172"/>
                  </a:cubicBezTo>
                  <a:cubicBezTo>
                    <a:pt x="0" y="1806"/>
                    <a:pt x="507" y="2344"/>
                    <a:pt x="1172" y="2344"/>
                  </a:cubicBezTo>
                  <a:cubicBezTo>
                    <a:pt x="1805" y="2344"/>
                    <a:pt x="2312" y="1806"/>
                    <a:pt x="2312" y="1172"/>
                  </a:cubicBezTo>
                  <a:cubicBezTo>
                    <a:pt x="2312" y="539"/>
                    <a:pt x="1805" y="1"/>
                    <a:pt x="1172" y="1"/>
                  </a:cubicBezTo>
                  <a:close/>
                </a:path>
              </a:pathLst>
            </a:custGeom>
            <a:solidFill>
              <a:srgbClr val="F2A36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29" name="Google Shape;2607;p30"/>
            <p:cNvSpPr/>
            <p:nvPr/>
          </p:nvSpPr>
          <p:spPr>
            <a:xfrm>
              <a:off x="1386125" y="3651975"/>
              <a:ext cx="57800" cy="57825"/>
            </a:xfrm>
            <a:custGeom>
              <a:avLst/>
              <a:gdLst/>
              <a:ahLst/>
              <a:cxnLst>
                <a:cxn ang="0">
                  <a:pos x="29300" y="0"/>
                </a:cxn>
                <a:cxn ang="0">
                  <a:pos x="0" y="29300"/>
                </a:cxn>
                <a:cxn ang="0">
                  <a:pos x="29300" y="57800"/>
                </a:cxn>
                <a:cxn ang="0">
                  <a:pos x="57800" y="29300"/>
                </a:cxn>
                <a:cxn ang="0">
                  <a:pos x="29300" y="0"/>
                </a:cxn>
              </a:cxnLst>
              <a:pathLst>
                <a:path w="2312" h="2313">
                  <a:moveTo>
                    <a:pt x="1172" y="0"/>
                  </a:moveTo>
                  <a:cubicBezTo>
                    <a:pt x="507" y="0"/>
                    <a:pt x="0" y="507"/>
                    <a:pt x="0" y="1172"/>
                  </a:cubicBezTo>
                  <a:cubicBezTo>
                    <a:pt x="0" y="1805"/>
                    <a:pt x="507" y="2312"/>
                    <a:pt x="1172" y="2312"/>
                  </a:cubicBezTo>
                  <a:cubicBezTo>
                    <a:pt x="1805" y="2312"/>
                    <a:pt x="2312" y="1805"/>
                    <a:pt x="2312" y="1172"/>
                  </a:cubicBezTo>
                  <a:cubicBezTo>
                    <a:pt x="2312" y="507"/>
                    <a:pt x="1805" y="0"/>
                    <a:pt x="1172" y="0"/>
                  </a:cubicBezTo>
                  <a:close/>
                </a:path>
              </a:pathLst>
            </a:custGeom>
            <a:solidFill>
              <a:srgbClr val="F2A36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0" name="Google Shape;2608;p30"/>
            <p:cNvSpPr/>
            <p:nvPr/>
          </p:nvSpPr>
          <p:spPr>
            <a:xfrm>
              <a:off x="1366325" y="2055850"/>
              <a:ext cx="101375" cy="100575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100575"/>
                </a:cxn>
                <a:cxn ang="0">
                  <a:pos x="101350" y="100575"/>
                </a:cxn>
                <a:cxn ang="0">
                  <a:pos x="101350" y="25"/>
                </a:cxn>
                <a:cxn ang="0">
                  <a:pos x="0" y="25"/>
                </a:cxn>
              </a:cxnLst>
              <a:pathLst>
                <a:path w="4055" h="4023">
                  <a:moveTo>
                    <a:pt x="0" y="1"/>
                  </a:moveTo>
                  <a:lnTo>
                    <a:pt x="0" y="4023"/>
                  </a:lnTo>
                  <a:lnTo>
                    <a:pt x="4054" y="4023"/>
                  </a:lnTo>
                  <a:lnTo>
                    <a:pt x="4054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1" name="Google Shape;2609;p30"/>
            <p:cNvSpPr/>
            <p:nvPr/>
          </p:nvSpPr>
          <p:spPr>
            <a:xfrm>
              <a:off x="1157300" y="2091475"/>
              <a:ext cx="518625" cy="517825"/>
            </a:xfrm>
            <a:custGeom>
              <a:avLst/>
              <a:gdLst/>
              <a:ahLst/>
              <a:cxnLst>
                <a:cxn ang="0">
                  <a:pos x="259700" y="34075"/>
                </a:cxn>
                <a:cxn ang="0">
                  <a:pos x="484550" y="258925"/>
                </a:cxn>
                <a:cxn ang="0">
                  <a:pos x="259700" y="483775"/>
                </a:cxn>
                <a:cxn ang="0">
                  <a:pos x="34075" y="258925"/>
                </a:cxn>
                <a:cxn ang="0">
                  <a:pos x="259700" y="34075"/>
                </a:cxn>
                <a:cxn ang="0">
                  <a:pos x="259700" y="25"/>
                </a:cxn>
                <a:cxn ang="0">
                  <a:pos x="25" y="258925"/>
                </a:cxn>
                <a:cxn ang="0">
                  <a:pos x="259700" y="517800"/>
                </a:cxn>
                <a:cxn ang="0">
                  <a:pos x="518600" y="258925"/>
                </a:cxn>
                <a:cxn ang="0">
                  <a:pos x="259700" y="25"/>
                </a:cxn>
              </a:cxnLst>
              <a:pathLst>
                <a:path w="20745" h="20713">
                  <a:moveTo>
                    <a:pt x="10388" y="1363"/>
                  </a:moveTo>
                  <a:cubicBezTo>
                    <a:pt x="15329" y="1363"/>
                    <a:pt x="19382" y="5385"/>
                    <a:pt x="19382" y="10357"/>
                  </a:cubicBezTo>
                  <a:cubicBezTo>
                    <a:pt x="19382" y="15329"/>
                    <a:pt x="15329" y="19351"/>
                    <a:pt x="10388" y="19351"/>
                  </a:cubicBezTo>
                  <a:cubicBezTo>
                    <a:pt x="5416" y="19351"/>
                    <a:pt x="1363" y="15329"/>
                    <a:pt x="1363" y="10357"/>
                  </a:cubicBezTo>
                  <a:cubicBezTo>
                    <a:pt x="1363" y="5385"/>
                    <a:pt x="5416" y="1363"/>
                    <a:pt x="10388" y="1363"/>
                  </a:cubicBezTo>
                  <a:close/>
                  <a:moveTo>
                    <a:pt x="10388" y="1"/>
                  </a:moveTo>
                  <a:cubicBezTo>
                    <a:pt x="4656" y="1"/>
                    <a:pt x="1" y="4625"/>
                    <a:pt x="1" y="10357"/>
                  </a:cubicBezTo>
                  <a:cubicBezTo>
                    <a:pt x="1" y="16089"/>
                    <a:pt x="4656" y="20712"/>
                    <a:pt x="10388" y="20712"/>
                  </a:cubicBezTo>
                  <a:cubicBezTo>
                    <a:pt x="16089" y="20712"/>
                    <a:pt x="20744" y="16089"/>
                    <a:pt x="20744" y="10357"/>
                  </a:cubicBezTo>
                  <a:cubicBezTo>
                    <a:pt x="20744" y="4625"/>
                    <a:pt x="16089" y="1"/>
                    <a:pt x="10388" y="1"/>
                  </a:cubicBezTo>
                  <a:close/>
                </a:path>
              </a:pathLst>
            </a:custGeom>
            <a:solidFill>
              <a:srgbClr val="263C4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2" name="Google Shape;2610;p30"/>
            <p:cNvSpPr/>
            <p:nvPr/>
          </p:nvSpPr>
          <p:spPr>
            <a:xfrm>
              <a:off x="1150175" y="2083575"/>
              <a:ext cx="532875" cy="532850"/>
            </a:xfrm>
            <a:custGeom>
              <a:avLst/>
              <a:gdLst/>
              <a:ahLst/>
              <a:cxnLst>
                <a:cxn ang="0">
                  <a:pos x="322250" y="30875"/>
                </a:cxn>
                <a:cxn ang="0">
                  <a:pos x="501975" y="323025"/>
                </a:cxn>
                <a:cxn ang="0">
                  <a:pos x="210625" y="501950"/>
                </a:cxn>
                <a:cxn ang="0">
                  <a:pos x="30900" y="210600"/>
                </a:cxn>
                <a:cxn ang="0">
                  <a:pos x="322250" y="30875"/>
                </a:cxn>
              </a:cxnLst>
              <a:pathLst>
                <a:path w="21315" h="21314">
                  <a:moveTo>
                    <a:pt x="12890" y="1235"/>
                  </a:moveTo>
                  <a:cubicBezTo>
                    <a:pt x="18084" y="2470"/>
                    <a:pt x="21314" y="7696"/>
                    <a:pt x="20079" y="12921"/>
                  </a:cubicBezTo>
                  <a:cubicBezTo>
                    <a:pt x="18844" y="18115"/>
                    <a:pt x="13618" y="21313"/>
                    <a:pt x="8425" y="20078"/>
                  </a:cubicBezTo>
                  <a:cubicBezTo>
                    <a:pt x="3199" y="18843"/>
                    <a:pt x="1" y="13618"/>
                    <a:pt x="1236" y="8424"/>
                  </a:cubicBezTo>
                  <a:cubicBezTo>
                    <a:pt x="2471" y="3230"/>
                    <a:pt x="7696" y="0"/>
                    <a:pt x="12890" y="1235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3" name="Google Shape;2611;p30"/>
            <p:cNvSpPr/>
            <p:nvPr/>
          </p:nvSpPr>
          <p:spPr>
            <a:xfrm>
              <a:off x="1191350" y="2124725"/>
              <a:ext cx="451300" cy="451325"/>
            </a:xfrm>
            <a:custGeom>
              <a:avLst/>
              <a:gdLst/>
              <a:ahLst/>
              <a:cxnLst>
                <a:cxn ang="0">
                  <a:pos x="225650" y="25"/>
                </a:cxn>
                <a:cxn ang="0">
                  <a:pos x="25" y="225675"/>
                </a:cxn>
                <a:cxn ang="0">
                  <a:pos x="225650" y="451300"/>
                </a:cxn>
                <a:cxn ang="0">
                  <a:pos x="451300" y="225675"/>
                </a:cxn>
                <a:cxn ang="0">
                  <a:pos x="225650" y="25"/>
                </a:cxn>
              </a:cxnLst>
              <a:pathLst>
                <a:path w="18052" h="18053">
                  <a:moveTo>
                    <a:pt x="9026" y="1"/>
                  </a:moveTo>
                  <a:cubicBezTo>
                    <a:pt x="4023" y="1"/>
                    <a:pt x="1" y="4055"/>
                    <a:pt x="1" y="9027"/>
                  </a:cubicBezTo>
                  <a:cubicBezTo>
                    <a:pt x="1" y="13999"/>
                    <a:pt x="4023" y="18052"/>
                    <a:pt x="9026" y="18052"/>
                  </a:cubicBezTo>
                  <a:cubicBezTo>
                    <a:pt x="13998" y="18052"/>
                    <a:pt x="18052" y="13999"/>
                    <a:pt x="18052" y="9027"/>
                  </a:cubicBezTo>
                  <a:cubicBezTo>
                    <a:pt x="18052" y="4055"/>
                    <a:pt x="13998" y="1"/>
                    <a:pt x="9026" y="1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4" name="Google Shape;2612;p30"/>
            <p:cNvSpPr/>
            <p:nvPr/>
          </p:nvSpPr>
          <p:spPr>
            <a:xfrm>
              <a:off x="1191350" y="2124725"/>
              <a:ext cx="451300" cy="451325"/>
            </a:xfrm>
            <a:custGeom>
              <a:avLst/>
              <a:gdLst/>
              <a:ahLst/>
              <a:cxnLst>
                <a:cxn ang="0">
                  <a:pos x="225650" y="22200"/>
                </a:cxn>
                <a:cxn ang="0">
                  <a:pos x="429125" y="225675"/>
                </a:cxn>
                <a:cxn ang="0">
                  <a:pos x="225650" y="429125"/>
                </a:cxn>
                <a:cxn ang="0">
                  <a:pos x="21400" y="225675"/>
                </a:cxn>
                <a:cxn ang="0">
                  <a:pos x="225650" y="22200"/>
                </a:cxn>
                <a:cxn ang="0">
                  <a:pos x="225650" y="25"/>
                </a:cxn>
                <a:cxn ang="0">
                  <a:pos x="25" y="225675"/>
                </a:cxn>
                <a:cxn ang="0">
                  <a:pos x="225650" y="451300"/>
                </a:cxn>
                <a:cxn ang="0">
                  <a:pos x="451300" y="225675"/>
                </a:cxn>
                <a:cxn ang="0">
                  <a:pos x="225650" y="25"/>
                </a:cxn>
              </a:cxnLst>
              <a:pathLst>
                <a:path w="18052" h="18053">
                  <a:moveTo>
                    <a:pt x="9026" y="888"/>
                  </a:moveTo>
                  <a:cubicBezTo>
                    <a:pt x="13492" y="888"/>
                    <a:pt x="17165" y="4530"/>
                    <a:pt x="17165" y="9027"/>
                  </a:cubicBezTo>
                  <a:cubicBezTo>
                    <a:pt x="17165" y="13524"/>
                    <a:pt x="13492" y="17165"/>
                    <a:pt x="9026" y="17165"/>
                  </a:cubicBezTo>
                  <a:cubicBezTo>
                    <a:pt x="4529" y="17165"/>
                    <a:pt x="856" y="13524"/>
                    <a:pt x="856" y="9027"/>
                  </a:cubicBezTo>
                  <a:cubicBezTo>
                    <a:pt x="856" y="4530"/>
                    <a:pt x="4529" y="888"/>
                    <a:pt x="9026" y="888"/>
                  </a:cubicBezTo>
                  <a:close/>
                  <a:moveTo>
                    <a:pt x="9026" y="1"/>
                  </a:moveTo>
                  <a:cubicBezTo>
                    <a:pt x="4023" y="1"/>
                    <a:pt x="1" y="4055"/>
                    <a:pt x="1" y="9027"/>
                  </a:cubicBezTo>
                  <a:cubicBezTo>
                    <a:pt x="1" y="13999"/>
                    <a:pt x="4023" y="18052"/>
                    <a:pt x="9026" y="18052"/>
                  </a:cubicBezTo>
                  <a:cubicBezTo>
                    <a:pt x="13998" y="18052"/>
                    <a:pt x="18052" y="13999"/>
                    <a:pt x="18052" y="9027"/>
                  </a:cubicBezTo>
                  <a:cubicBezTo>
                    <a:pt x="18020" y="4055"/>
                    <a:pt x="13998" y="1"/>
                    <a:pt x="9026" y="1"/>
                  </a:cubicBez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5" name="Google Shape;2613;p30"/>
            <p:cNvSpPr/>
            <p:nvPr/>
          </p:nvSpPr>
          <p:spPr>
            <a:xfrm>
              <a:off x="1413825" y="2153250"/>
              <a:ext cx="5575" cy="30100"/>
            </a:xfrm>
            <a:custGeom>
              <a:avLst/>
              <a:gdLst/>
              <a:ahLst/>
              <a:cxnLst>
                <a:cxn ang="0">
                  <a:pos x="3175" y="0"/>
                </a:cxn>
                <a:cxn ang="0">
                  <a:pos x="25" y="2375"/>
                </a:cxn>
                <a:cxn ang="0">
                  <a:pos x="25" y="27700"/>
                </a:cxn>
                <a:cxn ang="0">
                  <a:pos x="3175" y="30075"/>
                </a:cxn>
                <a:cxn ang="0">
                  <a:pos x="5550" y="27700"/>
                </a:cxn>
                <a:cxn ang="0">
                  <a:pos x="5550" y="2375"/>
                </a:cxn>
                <a:cxn ang="0">
                  <a:pos x="3175" y="0"/>
                </a:cxn>
              </a:cxnLst>
              <a:pathLst>
                <a:path w="223" h="1204">
                  <a:moveTo>
                    <a:pt x="127" y="0"/>
                  </a:moveTo>
                  <a:cubicBezTo>
                    <a:pt x="64" y="0"/>
                    <a:pt x="1" y="32"/>
                    <a:pt x="1" y="95"/>
                  </a:cubicBezTo>
                  <a:lnTo>
                    <a:pt x="1" y="1108"/>
                  </a:lnTo>
                  <a:cubicBezTo>
                    <a:pt x="1" y="1172"/>
                    <a:pt x="64" y="1203"/>
                    <a:pt x="127" y="1203"/>
                  </a:cubicBezTo>
                  <a:cubicBezTo>
                    <a:pt x="159" y="1203"/>
                    <a:pt x="222" y="1172"/>
                    <a:pt x="222" y="1108"/>
                  </a:cubicBezTo>
                  <a:lnTo>
                    <a:pt x="222" y="95"/>
                  </a:lnTo>
                  <a:cubicBezTo>
                    <a:pt x="222" y="32"/>
                    <a:pt x="159" y="0"/>
                    <a:pt x="127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6" name="Google Shape;2614;p30"/>
            <p:cNvSpPr/>
            <p:nvPr/>
          </p:nvSpPr>
          <p:spPr>
            <a:xfrm>
              <a:off x="1413825" y="2517425"/>
              <a:ext cx="5575" cy="30900"/>
            </a:xfrm>
            <a:custGeom>
              <a:avLst/>
              <a:gdLst/>
              <a:ahLst/>
              <a:cxnLst>
                <a:cxn ang="0">
                  <a:pos x="3175" y="25"/>
                </a:cxn>
                <a:cxn ang="0">
                  <a:pos x="25" y="2400"/>
                </a:cxn>
                <a:cxn ang="0">
                  <a:pos x="25" y="27725"/>
                </a:cxn>
                <a:cxn ang="0">
                  <a:pos x="3175" y="30900"/>
                </a:cxn>
                <a:cxn ang="0">
                  <a:pos x="5550" y="27725"/>
                </a:cxn>
                <a:cxn ang="0">
                  <a:pos x="5550" y="2400"/>
                </a:cxn>
                <a:cxn ang="0">
                  <a:pos x="3175" y="25"/>
                </a:cxn>
              </a:cxnLst>
              <a:pathLst>
                <a:path w="223" h="1236">
                  <a:moveTo>
                    <a:pt x="127" y="1"/>
                  </a:moveTo>
                  <a:cubicBezTo>
                    <a:pt x="64" y="1"/>
                    <a:pt x="1" y="32"/>
                    <a:pt x="1" y="96"/>
                  </a:cubicBezTo>
                  <a:lnTo>
                    <a:pt x="1" y="1109"/>
                  </a:lnTo>
                  <a:cubicBezTo>
                    <a:pt x="1" y="1172"/>
                    <a:pt x="64" y="1236"/>
                    <a:pt x="127" y="1236"/>
                  </a:cubicBezTo>
                  <a:cubicBezTo>
                    <a:pt x="159" y="1236"/>
                    <a:pt x="222" y="1172"/>
                    <a:pt x="222" y="1109"/>
                  </a:cubicBezTo>
                  <a:lnTo>
                    <a:pt x="222" y="96"/>
                  </a:lnTo>
                  <a:cubicBezTo>
                    <a:pt x="222" y="32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7" name="Google Shape;2615;p30"/>
            <p:cNvSpPr/>
            <p:nvPr/>
          </p:nvSpPr>
          <p:spPr>
            <a:xfrm>
              <a:off x="1583250" y="2348000"/>
              <a:ext cx="30900" cy="5575"/>
            </a:xfrm>
            <a:custGeom>
              <a:avLst/>
              <a:gdLst/>
              <a:ahLst/>
              <a:cxnLst>
                <a:cxn ang="0">
                  <a:pos x="3175" y="25"/>
                </a:cxn>
                <a:cxn ang="0">
                  <a:pos x="25" y="2400"/>
                </a:cxn>
                <a:cxn ang="0">
                  <a:pos x="3175" y="5550"/>
                </a:cxn>
                <a:cxn ang="0">
                  <a:pos x="28525" y="5550"/>
                </a:cxn>
                <a:cxn ang="0">
                  <a:pos x="30900" y="2400"/>
                </a:cxn>
                <a:cxn ang="0">
                  <a:pos x="28525" y="25"/>
                </a:cxn>
                <a:cxn ang="0">
                  <a:pos x="3175" y="25"/>
                </a:cxn>
              </a:cxnLst>
              <a:pathLst>
                <a:path w="1236" h="223">
                  <a:moveTo>
                    <a:pt x="127" y="1"/>
                  </a:moveTo>
                  <a:cubicBezTo>
                    <a:pt x="64" y="1"/>
                    <a:pt x="1" y="32"/>
                    <a:pt x="1" y="96"/>
                  </a:cubicBezTo>
                  <a:cubicBezTo>
                    <a:pt x="1" y="159"/>
                    <a:pt x="64" y="222"/>
                    <a:pt x="127" y="222"/>
                  </a:cubicBezTo>
                  <a:lnTo>
                    <a:pt x="1141" y="222"/>
                  </a:lnTo>
                  <a:cubicBezTo>
                    <a:pt x="1173" y="222"/>
                    <a:pt x="1236" y="159"/>
                    <a:pt x="1236" y="96"/>
                  </a:cubicBezTo>
                  <a:cubicBezTo>
                    <a:pt x="1236" y="32"/>
                    <a:pt x="1173" y="1"/>
                    <a:pt x="1141" y="1"/>
                  </a:cubicBezTo>
                  <a:lnTo>
                    <a:pt x="127" y="1"/>
                  </a:ln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8" name="Google Shape;2616;p30"/>
            <p:cNvSpPr/>
            <p:nvPr/>
          </p:nvSpPr>
          <p:spPr>
            <a:xfrm>
              <a:off x="1219050" y="2348000"/>
              <a:ext cx="30925" cy="5575"/>
            </a:xfrm>
            <a:custGeom>
              <a:avLst/>
              <a:gdLst/>
              <a:ahLst/>
              <a:cxnLst>
                <a:cxn ang="0">
                  <a:pos x="3200" y="25"/>
                </a:cxn>
                <a:cxn ang="0">
                  <a:pos x="25" y="2400"/>
                </a:cxn>
                <a:cxn ang="0">
                  <a:pos x="3200" y="5550"/>
                </a:cxn>
                <a:cxn ang="0">
                  <a:pos x="27725" y="5550"/>
                </a:cxn>
                <a:cxn ang="0">
                  <a:pos x="30900" y="2400"/>
                </a:cxn>
                <a:cxn ang="0">
                  <a:pos x="27725" y="25"/>
                </a:cxn>
                <a:cxn ang="0">
                  <a:pos x="3200" y="25"/>
                </a:cxn>
              </a:cxnLst>
              <a:pathLst>
                <a:path w="1237" h="223">
                  <a:moveTo>
                    <a:pt x="128" y="1"/>
                  </a:moveTo>
                  <a:cubicBezTo>
                    <a:pt x="64" y="1"/>
                    <a:pt x="1" y="32"/>
                    <a:pt x="1" y="96"/>
                  </a:cubicBezTo>
                  <a:cubicBezTo>
                    <a:pt x="1" y="159"/>
                    <a:pt x="64" y="222"/>
                    <a:pt x="128" y="222"/>
                  </a:cubicBezTo>
                  <a:lnTo>
                    <a:pt x="1109" y="222"/>
                  </a:lnTo>
                  <a:cubicBezTo>
                    <a:pt x="1173" y="222"/>
                    <a:pt x="1236" y="159"/>
                    <a:pt x="1236" y="96"/>
                  </a:cubicBezTo>
                  <a:cubicBezTo>
                    <a:pt x="1236" y="32"/>
                    <a:pt x="1173" y="1"/>
                    <a:pt x="1109" y="1"/>
                  </a:cubicBezTo>
                  <a:lnTo>
                    <a:pt x="128" y="1"/>
                  </a:ln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39" name="Google Shape;2617;p30"/>
            <p:cNvSpPr/>
            <p:nvPr/>
          </p:nvSpPr>
          <p:spPr>
            <a:xfrm>
              <a:off x="1534950" y="2212025"/>
              <a:ext cx="24575" cy="23175"/>
            </a:xfrm>
            <a:custGeom>
              <a:avLst/>
              <a:gdLst/>
              <a:ahLst/>
              <a:cxnLst>
                <a:cxn ang="0">
                  <a:pos x="21400" y="0"/>
                </a:cxn>
                <a:cxn ang="0">
                  <a:pos x="19825" y="600"/>
                </a:cxn>
                <a:cxn ang="0">
                  <a:pos x="1600" y="18025"/>
                </a:cxn>
                <a:cxn ang="0">
                  <a:pos x="1600" y="21975"/>
                </a:cxn>
                <a:cxn ang="0">
                  <a:pos x="3300" y="23175"/>
                </a:cxn>
                <a:cxn ang="0">
                  <a:pos x="5575" y="21975"/>
                </a:cxn>
                <a:cxn ang="0">
                  <a:pos x="22975" y="4575"/>
                </a:cxn>
                <a:cxn ang="0">
                  <a:pos x="22975" y="600"/>
                </a:cxn>
                <a:cxn ang="0">
                  <a:pos x="21400" y="0"/>
                </a:cxn>
              </a:cxnLst>
              <a:pathLst>
                <a:path w="983" h="927">
                  <a:moveTo>
                    <a:pt x="856" y="0"/>
                  </a:moveTo>
                  <a:cubicBezTo>
                    <a:pt x="832" y="0"/>
                    <a:pt x="808" y="8"/>
                    <a:pt x="793" y="24"/>
                  </a:cubicBezTo>
                  <a:lnTo>
                    <a:pt x="64" y="721"/>
                  </a:lnTo>
                  <a:cubicBezTo>
                    <a:pt x="33" y="784"/>
                    <a:pt x="1" y="848"/>
                    <a:pt x="64" y="879"/>
                  </a:cubicBezTo>
                  <a:cubicBezTo>
                    <a:pt x="80" y="911"/>
                    <a:pt x="104" y="927"/>
                    <a:pt x="132" y="927"/>
                  </a:cubicBezTo>
                  <a:cubicBezTo>
                    <a:pt x="159" y="927"/>
                    <a:pt x="191" y="911"/>
                    <a:pt x="223" y="879"/>
                  </a:cubicBezTo>
                  <a:lnTo>
                    <a:pt x="919" y="183"/>
                  </a:lnTo>
                  <a:cubicBezTo>
                    <a:pt x="983" y="151"/>
                    <a:pt x="983" y="88"/>
                    <a:pt x="919" y="24"/>
                  </a:cubicBezTo>
                  <a:cubicBezTo>
                    <a:pt x="904" y="8"/>
                    <a:pt x="880" y="0"/>
                    <a:pt x="856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0" name="Google Shape;2618;p30"/>
            <p:cNvSpPr/>
            <p:nvPr/>
          </p:nvSpPr>
          <p:spPr>
            <a:xfrm>
              <a:off x="1273700" y="2465850"/>
              <a:ext cx="24550" cy="22900"/>
            </a:xfrm>
            <a:custGeom>
              <a:avLst/>
              <a:gdLst/>
              <a:ahLst/>
              <a:cxnLst>
                <a:cxn ang="0">
                  <a:pos x="20950" y="0"/>
                </a:cxn>
                <a:cxn ang="0">
                  <a:pos x="19000" y="925"/>
                </a:cxn>
                <a:cxn ang="0">
                  <a:pos x="1575" y="18350"/>
                </a:cxn>
                <a:cxn ang="0">
                  <a:pos x="800" y="22300"/>
                </a:cxn>
                <a:cxn ang="0">
                  <a:pos x="3075" y="22900"/>
                </a:cxn>
                <a:cxn ang="0">
                  <a:pos x="4750" y="22300"/>
                </a:cxn>
                <a:cxn ang="0">
                  <a:pos x="22975" y="4875"/>
                </a:cxn>
                <a:cxn ang="0">
                  <a:pos x="22975" y="925"/>
                </a:cxn>
                <a:cxn ang="0">
                  <a:pos x="20950" y="0"/>
                </a:cxn>
              </a:cxnLst>
              <a:pathLst>
                <a:path w="982" h="916">
                  <a:moveTo>
                    <a:pt x="838" y="0"/>
                  </a:moveTo>
                  <a:cubicBezTo>
                    <a:pt x="814" y="0"/>
                    <a:pt x="787" y="10"/>
                    <a:pt x="760" y="37"/>
                  </a:cubicBezTo>
                  <a:lnTo>
                    <a:pt x="63" y="734"/>
                  </a:lnTo>
                  <a:cubicBezTo>
                    <a:pt x="0" y="765"/>
                    <a:pt x="0" y="829"/>
                    <a:pt x="32" y="892"/>
                  </a:cubicBezTo>
                  <a:cubicBezTo>
                    <a:pt x="63" y="908"/>
                    <a:pt x="95" y="916"/>
                    <a:pt x="123" y="916"/>
                  </a:cubicBezTo>
                  <a:cubicBezTo>
                    <a:pt x="151" y="916"/>
                    <a:pt x="174" y="908"/>
                    <a:pt x="190" y="892"/>
                  </a:cubicBezTo>
                  <a:lnTo>
                    <a:pt x="919" y="195"/>
                  </a:lnTo>
                  <a:cubicBezTo>
                    <a:pt x="950" y="132"/>
                    <a:pt x="982" y="69"/>
                    <a:pt x="919" y="37"/>
                  </a:cubicBezTo>
                  <a:cubicBezTo>
                    <a:pt x="900" y="19"/>
                    <a:pt x="871" y="0"/>
                    <a:pt x="838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1" name="Google Shape;2619;p30"/>
            <p:cNvSpPr/>
            <p:nvPr/>
          </p:nvSpPr>
          <p:spPr>
            <a:xfrm>
              <a:off x="1531800" y="2469325"/>
              <a:ext cx="23775" cy="23400"/>
            </a:xfrm>
            <a:custGeom>
              <a:avLst/>
              <a:gdLst/>
              <a:ahLst/>
              <a:cxnLst>
                <a:cxn ang="0">
                  <a:pos x="3075" y="25"/>
                </a:cxn>
                <a:cxn ang="0">
                  <a:pos x="800" y="625"/>
                </a:cxn>
                <a:cxn ang="0">
                  <a:pos x="800" y="4575"/>
                </a:cxn>
                <a:cxn ang="0">
                  <a:pos x="18225" y="22775"/>
                </a:cxn>
                <a:cxn ang="0">
                  <a:pos x="20500" y="23375"/>
                </a:cxn>
                <a:cxn ang="0">
                  <a:pos x="22175" y="22775"/>
                </a:cxn>
                <a:cxn ang="0">
                  <a:pos x="22175" y="18825"/>
                </a:cxn>
                <a:cxn ang="0">
                  <a:pos x="4750" y="625"/>
                </a:cxn>
                <a:cxn ang="0">
                  <a:pos x="3075" y="25"/>
                </a:cxn>
              </a:cxnLst>
              <a:pathLst>
                <a:path w="951" h="936">
                  <a:moveTo>
                    <a:pt x="123" y="1"/>
                  </a:moveTo>
                  <a:cubicBezTo>
                    <a:pt x="95" y="1"/>
                    <a:pt x="64" y="9"/>
                    <a:pt x="32" y="25"/>
                  </a:cubicBezTo>
                  <a:cubicBezTo>
                    <a:pt x="0" y="88"/>
                    <a:pt x="0" y="151"/>
                    <a:pt x="32" y="183"/>
                  </a:cubicBezTo>
                  <a:lnTo>
                    <a:pt x="729" y="911"/>
                  </a:lnTo>
                  <a:cubicBezTo>
                    <a:pt x="760" y="927"/>
                    <a:pt x="792" y="935"/>
                    <a:pt x="820" y="935"/>
                  </a:cubicBezTo>
                  <a:cubicBezTo>
                    <a:pt x="847" y="935"/>
                    <a:pt x="871" y="927"/>
                    <a:pt x="887" y="911"/>
                  </a:cubicBezTo>
                  <a:cubicBezTo>
                    <a:pt x="919" y="880"/>
                    <a:pt x="950" y="816"/>
                    <a:pt x="887" y="753"/>
                  </a:cubicBezTo>
                  <a:lnTo>
                    <a:pt x="190" y="25"/>
                  </a:lnTo>
                  <a:cubicBezTo>
                    <a:pt x="174" y="9"/>
                    <a:pt x="151" y="1"/>
                    <a:pt x="123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2" name="Google Shape;2620;p30"/>
            <p:cNvSpPr/>
            <p:nvPr/>
          </p:nvSpPr>
          <p:spPr>
            <a:xfrm>
              <a:off x="1277650" y="2208075"/>
              <a:ext cx="23775" cy="23375"/>
            </a:xfrm>
            <a:custGeom>
              <a:avLst/>
              <a:gdLst/>
              <a:ahLst/>
              <a:cxnLst>
                <a:cxn ang="0">
                  <a:pos x="3275" y="0"/>
                </a:cxn>
                <a:cxn ang="0">
                  <a:pos x="1600" y="600"/>
                </a:cxn>
                <a:cxn ang="0">
                  <a:pos x="1600" y="4550"/>
                </a:cxn>
                <a:cxn ang="0">
                  <a:pos x="19025" y="22775"/>
                </a:cxn>
                <a:cxn ang="0">
                  <a:pos x="20700" y="23350"/>
                </a:cxn>
                <a:cxn ang="0">
                  <a:pos x="22975" y="22775"/>
                </a:cxn>
                <a:cxn ang="0">
                  <a:pos x="22975" y="18800"/>
                </a:cxn>
                <a:cxn ang="0">
                  <a:pos x="5550" y="600"/>
                </a:cxn>
                <a:cxn ang="0">
                  <a:pos x="3275" y="0"/>
                </a:cxn>
              </a:cxnLst>
              <a:pathLst>
                <a:path w="951" h="935">
                  <a:moveTo>
                    <a:pt x="131" y="0"/>
                  </a:moveTo>
                  <a:cubicBezTo>
                    <a:pt x="103" y="0"/>
                    <a:pt x="80" y="8"/>
                    <a:pt x="64" y="24"/>
                  </a:cubicBezTo>
                  <a:cubicBezTo>
                    <a:pt x="0" y="56"/>
                    <a:pt x="0" y="151"/>
                    <a:pt x="64" y="182"/>
                  </a:cubicBezTo>
                  <a:lnTo>
                    <a:pt x="761" y="911"/>
                  </a:lnTo>
                  <a:cubicBezTo>
                    <a:pt x="776" y="926"/>
                    <a:pt x="800" y="934"/>
                    <a:pt x="828" y="934"/>
                  </a:cubicBezTo>
                  <a:cubicBezTo>
                    <a:pt x="856" y="934"/>
                    <a:pt x="887" y="926"/>
                    <a:pt x="919" y="911"/>
                  </a:cubicBezTo>
                  <a:cubicBezTo>
                    <a:pt x="951" y="847"/>
                    <a:pt x="951" y="784"/>
                    <a:pt x="919" y="752"/>
                  </a:cubicBezTo>
                  <a:lnTo>
                    <a:pt x="222" y="24"/>
                  </a:lnTo>
                  <a:cubicBezTo>
                    <a:pt x="191" y="8"/>
                    <a:pt x="159" y="0"/>
                    <a:pt x="131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3" name="Google Shape;2621;p30"/>
            <p:cNvSpPr/>
            <p:nvPr/>
          </p:nvSpPr>
          <p:spPr>
            <a:xfrm>
              <a:off x="1569800" y="2272475"/>
              <a:ext cx="29325" cy="14900"/>
            </a:xfrm>
            <a:custGeom>
              <a:avLst/>
              <a:gdLst/>
              <a:ahLst/>
              <a:cxnLst>
                <a:cxn ang="0">
                  <a:pos x="26575" y="25"/>
                </a:cxn>
                <a:cxn ang="0">
                  <a:pos x="25350" y="325"/>
                </a:cxn>
                <a:cxn ang="0">
                  <a:pos x="2375" y="9825"/>
                </a:cxn>
                <a:cxn ang="0">
                  <a:pos x="800" y="13000"/>
                </a:cxn>
                <a:cxn ang="0">
                  <a:pos x="3200" y="14875"/>
                </a:cxn>
                <a:cxn ang="0">
                  <a:pos x="3975" y="14575"/>
                </a:cxn>
                <a:cxn ang="0">
                  <a:pos x="27725" y="5075"/>
                </a:cxn>
                <a:cxn ang="0">
                  <a:pos x="28500" y="1900"/>
                </a:cxn>
                <a:cxn ang="0">
                  <a:pos x="26575" y="25"/>
                </a:cxn>
              </a:cxnLst>
              <a:pathLst>
                <a:path w="1173" h="596">
                  <a:moveTo>
                    <a:pt x="1063" y="1"/>
                  </a:moveTo>
                  <a:cubicBezTo>
                    <a:pt x="1048" y="1"/>
                    <a:pt x="1031" y="5"/>
                    <a:pt x="1014" y="13"/>
                  </a:cubicBezTo>
                  <a:lnTo>
                    <a:pt x="95" y="393"/>
                  </a:lnTo>
                  <a:cubicBezTo>
                    <a:pt x="32" y="425"/>
                    <a:pt x="0" y="488"/>
                    <a:pt x="32" y="520"/>
                  </a:cubicBezTo>
                  <a:cubicBezTo>
                    <a:pt x="55" y="566"/>
                    <a:pt x="95" y="595"/>
                    <a:pt x="128" y="595"/>
                  </a:cubicBezTo>
                  <a:cubicBezTo>
                    <a:pt x="139" y="595"/>
                    <a:pt x="150" y="592"/>
                    <a:pt x="159" y="583"/>
                  </a:cubicBezTo>
                  <a:lnTo>
                    <a:pt x="1109" y="203"/>
                  </a:lnTo>
                  <a:cubicBezTo>
                    <a:pt x="1140" y="171"/>
                    <a:pt x="1172" y="108"/>
                    <a:pt x="1140" y="76"/>
                  </a:cubicBezTo>
                  <a:cubicBezTo>
                    <a:pt x="1140" y="30"/>
                    <a:pt x="1107" y="1"/>
                    <a:pt x="1063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4" name="Google Shape;2622;p30"/>
            <p:cNvSpPr/>
            <p:nvPr/>
          </p:nvSpPr>
          <p:spPr>
            <a:xfrm>
              <a:off x="1234100" y="2413400"/>
              <a:ext cx="29325" cy="15375"/>
            </a:xfrm>
            <a:custGeom>
              <a:avLst/>
              <a:gdLst/>
              <a:ahLst/>
              <a:cxnLst>
                <a:cxn ang="0">
                  <a:pos x="26125" y="25"/>
                </a:cxn>
                <a:cxn ang="0">
                  <a:pos x="25350" y="325"/>
                </a:cxn>
                <a:cxn ang="0">
                  <a:pos x="1600" y="9825"/>
                </a:cxn>
                <a:cxn ang="0">
                  <a:pos x="800" y="13775"/>
                </a:cxn>
                <a:cxn ang="0">
                  <a:pos x="3975" y="15375"/>
                </a:cxn>
                <a:cxn ang="0">
                  <a:pos x="26925" y="5075"/>
                </a:cxn>
                <a:cxn ang="0">
                  <a:pos x="28525" y="1900"/>
                </a:cxn>
                <a:cxn ang="0">
                  <a:pos x="26125" y="25"/>
                </a:cxn>
              </a:cxnLst>
              <a:pathLst>
                <a:path w="1173" h="615">
                  <a:moveTo>
                    <a:pt x="1045" y="1"/>
                  </a:moveTo>
                  <a:cubicBezTo>
                    <a:pt x="1033" y="1"/>
                    <a:pt x="1023" y="5"/>
                    <a:pt x="1014" y="13"/>
                  </a:cubicBezTo>
                  <a:lnTo>
                    <a:pt x="64" y="393"/>
                  </a:lnTo>
                  <a:cubicBezTo>
                    <a:pt x="32" y="425"/>
                    <a:pt x="1" y="488"/>
                    <a:pt x="32" y="551"/>
                  </a:cubicBezTo>
                  <a:cubicBezTo>
                    <a:pt x="32" y="583"/>
                    <a:pt x="96" y="615"/>
                    <a:pt x="159" y="615"/>
                  </a:cubicBezTo>
                  <a:lnTo>
                    <a:pt x="1077" y="203"/>
                  </a:lnTo>
                  <a:cubicBezTo>
                    <a:pt x="1141" y="203"/>
                    <a:pt x="1172" y="108"/>
                    <a:pt x="1141" y="76"/>
                  </a:cubicBezTo>
                  <a:cubicBezTo>
                    <a:pt x="1118" y="30"/>
                    <a:pt x="1077" y="1"/>
                    <a:pt x="1045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5" name="Google Shape;2623;p30"/>
            <p:cNvSpPr/>
            <p:nvPr/>
          </p:nvSpPr>
          <p:spPr>
            <a:xfrm>
              <a:off x="1479550" y="2503975"/>
              <a:ext cx="15850" cy="28825"/>
            </a:xfrm>
            <a:custGeom>
              <a:avLst/>
              <a:gdLst/>
              <a:ahLst/>
              <a:cxnLst>
                <a:cxn ang="0">
                  <a:pos x="1575" y="0"/>
                </a:cxn>
                <a:cxn ang="0">
                  <a:pos x="0" y="3975"/>
                </a:cxn>
                <a:cxn ang="0">
                  <a:pos x="10300" y="26925"/>
                </a:cxn>
                <a:cxn ang="0">
                  <a:pos x="12225" y="28825"/>
                </a:cxn>
                <a:cxn ang="0">
                  <a:pos x="13450" y="28500"/>
                </a:cxn>
                <a:cxn ang="0">
                  <a:pos x="15050" y="25350"/>
                </a:cxn>
                <a:cxn ang="0">
                  <a:pos x="5550" y="1600"/>
                </a:cxn>
                <a:cxn ang="0">
                  <a:pos x="1575" y="0"/>
                </a:cxn>
              </a:cxnLst>
              <a:pathLst>
                <a:path w="634" h="1153">
                  <a:moveTo>
                    <a:pt x="63" y="0"/>
                  </a:moveTo>
                  <a:cubicBezTo>
                    <a:pt x="0" y="32"/>
                    <a:pt x="0" y="95"/>
                    <a:pt x="0" y="159"/>
                  </a:cubicBezTo>
                  <a:lnTo>
                    <a:pt x="412" y="1077"/>
                  </a:lnTo>
                  <a:cubicBezTo>
                    <a:pt x="412" y="1123"/>
                    <a:pt x="446" y="1153"/>
                    <a:pt x="489" y="1153"/>
                  </a:cubicBezTo>
                  <a:cubicBezTo>
                    <a:pt x="505" y="1153"/>
                    <a:pt x="522" y="1149"/>
                    <a:pt x="538" y="1140"/>
                  </a:cubicBezTo>
                  <a:cubicBezTo>
                    <a:pt x="602" y="1109"/>
                    <a:pt x="633" y="1045"/>
                    <a:pt x="602" y="1014"/>
                  </a:cubicBezTo>
                  <a:lnTo>
                    <a:pt x="222" y="64"/>
                  </a:lnTo>
                  <a:cubicBezTo>
                    <a:pt x="190" y="32"/>
                    <a:pt x="127" y="0"/>
                    <a:pt x="63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6" name="Google Shape;2624;p30"/>
            <p:cNvSpPr/>
            <p:nvPr/>
          </p:nvSpPr>
          <p:spPr>
            <a:xfrm>
              <a:off x="1337825" y="2167975"/>
              <a:ext cx="15850" cy="28825"/>
            </a:xfrm>
            <a:custGeom>
              <a:avLst/>
              <a:gdLst/>
              <a:ahLst/>
              <a:cxnLst>
                <a:cxn ang="0">
                  <a:pos x="3625" y="0"/>
                </a:cxn>
                <a:cxn ang="0">
                  <a:pos x="2375" y="325"/>
                </a:cxn>
                <a:cxn ang="0">
                  <a:pos x="800" y="4275"/>
                </a:cxn>
                <a:cxn ang="0">
                  <a:pos x="10300" y="27225"/>
                </a:cxn>
                <a:cxn ang="0">
                  <a:pos x="14250" y="28825"/>
                </a:cxn>
                <a:cxn ang="0">
                  <a:pos x="15850" y="24850"/>
                </a:cxn>
                <a:cxn ang="0">
                  <a:pos x="5550" y="1900"/>
                </a:cxn>
                <a:cxn ang="0">
                  <a:pos x="3625" y="0"/>
                </a:cxn>
              </a:cxnLst>
              <a:pathLst>
                <a:path w="634" h="1153">
                  <a:moveTo>
                    <a:pt x="145" y="0"/>
                  </a:moveTo>
                  <a:cubicBezTo>
                    <a:pt x="129" y="0"/>
                    <a:pt x="112" y="4"/>
                    <a:pt x="95" y="13"/>
                  </a:cubicBezTo>
                  <a:cubicBezTo>
                    <a:pt x="32" y="44"/>
                    <a:pt x="0" y="108"/>
                    <a:pt x="32" y="171"/>
                  </a:cubicBezTo>
                  <a:lnTo>
                    <a:pt x="412" y="1089"/>
                  </a:lnTo>
                  <a:cubicBezTo>
                    <a:pt x="444" y="1153"/>
                    <a:pt x="507" y="1153"/>
                    <a:pt x="570" y="1153"/>
                  </a:cubicBezTo>
                  <a:cubicBezTo>
                    <a:pt x="634" y="1121"/>
                    <a:pt x="634" y="1058"/>
                    <a:pt x="634" y="994"/>
                  </a:cubicBezTo>
                  <a:lnTo>
                    <a:pt x="222" y="76"/>
                  </a:lnTo>
                  <a:cubicBezTo>
                    <a:pt x="222" y="30"/>
                    <a:pt x="188" y="0"/>
                    <a:pt x="145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7" name="Google Shape;2625;p30"/>
            <p:cNvSpPr/>
            <p:nvPr/>
          </p:nvSpPr>
          <p:spPr>
            <a:xfrm>
              <a:off x="1569000" y="2415000"/>
              <a:ext cx="29325" cy="15675"/>
            </a:xfrm>
            <a:custGeom>
              <a:avLst/>
              <a:gdLst/>
              <a:ahLst/>
              <a:cxnLst>
                <a:cxn ang="0">
                  <a:pos x="3500" y="0"/>
                </a:cxn>
                <a:cxn ang="0">
                  <a:pos x="800" y="1900"/>
                </a:cxn>
                <a:cxn ang="0">
                  <a:pos x="2400" y="5850"/>
                </a:cxn>
                <a:cxn ang="0">
                  <a:pos x="25350" y="15350"/>
                </a:cxn>
                <a:cxn ang="0">
                  <a:pos x="26600" y="15675"/>
                </a:cxn>
                <a:cxn ang="0">
                  <a:pos x="28525" y="13775"/>
                </a:cxn>
                <a:cxn ang="0">
                  <a:pos x="27725" y="10600"/>
                </a:cxn>
                <a:cxn ang="0">
                  <a:pos x="4775" y="300"/>
                </a:cxn>
                <a:cxn ang="0">
                  <a:pos x="3500" y="0"/>
                </a:cxn>
              </a:cxnLst>
              <a:pathLst>
                <a:path w="1173" h="627">
                  <a:moveTo>
                    <a:pt x="140" y="0"/>
                  </a:moveTo>
                  <a:cubicBezTo>
                    <a:pt x="96" y="0"/>
                    <a:pt x="56" y="29"/>
                    <a:pt x="32" y="76"/>
                  </a:cubicBezTo>
                  <a:cubicBezTo>
                    <a:pt x="1" y="139"/>
                    <a:pt x="32" y="202"/>
                    <a:pt x="96" y="234"/>
                  </a:cubicBezTo>
                  <a:lnTo>
                    <a:pt x="1014" y="614"/>
                  </a:lnTo>
                  <a:cubicBezTo>
                    <a:pt x="1031" y="623"/>
                    <a:pt x="1048" y="627"/>
                    <a:pt x="1064" y="627"/>
                  </a:cubicBezTo>
                  <a:cubicBezTo>
                    <a:pt x="1107" y="627"/>
                    <a:pt x="1141" y="597"/>
                    <a:pt x="1141" y="551"/>
                  </a:cubicBezTo>
                  <a:cubicBezTo>
                    <a:pt x="1172" y="519"/>
                    <a:pt x="1141" y="456"/>
                    <a:pt x="1109" y="424"/>
                  </a:cubicBezTo>
                  <a:lnTo>
                    <a:pt x="191" y="12"/>
                  </a:lnTo>
                  <a:cubicBezTo>
                    <a:pt x="174" y="4"/>
                    <a:pt x="157" y="0"/>
                    <a:pt x="140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8" name="Google Shape;2626;p30"/>
            <p:cNvSpPr/>
            <p:nvPr/>
          </p:nvSpPr>
          <p:spPr>
            <a:xfrm>
              <a:off x="1234900" y="2270100"/>
              <a:ext cx="29325" cy="15700"/>
            </a:xfrm>
            <a:custGeom>
              <a:avLst/>
              <a:gdLst/>
              <a:ahLst/>
              <a:cxnLst>
                <a:cxn ang="0">
                  <a:pos x="3075" y="25"/>
                </a:cxn>
                <a:cxn ang="0">
                  <a:pos x="800" y="1900"/>
                </a:cxn>
                <a:cxn ang="0">
                  <a:pos x="1600" y="5075"/>
                </a:cxn>
                <a:cxn ang="0">
                  <a:pos x="25350" y="15375"/>
                </a:cxn>
                <a:cxn ang="0">
                  <a:pos x="26125" y="15675"/>
                </a:cxn>
                <a:cxn ang="0">
                  <a:pos x="28500" y="13775"/>
                </a:cxn>
                <a:cxn ang="0">
                  <a:pos x="26925" y="10625"/>
                </a:cxn>
                <a:cxn ang="0">
                  <a:pos x="3975" y="325"/>
                </a:cxn>
                <a:cxn ang="0">
                  <a:pos x="3075" y="25"/>
                </a:cxn>
              </a:cxnLst>
              <a:pathLst>
                <a:path w="1173" h="628">
                  <a:moveTo>
                    <a:pt x="123" y="1"/>
                  </a:moveTo>
                  <a:cubicBezTo>
                    <a:pt x="83" y="1"/>
                    <a:pt x="32" y="30"/>
                    <a:pt x="32" y="76"/>
                  </a:cubicBezTo>
                  <a:cubicBezTo>
                    <a:pt x="0" y="140"/>
                    <a:pt x="32" y="203"/>
                    <a:pt x="64" y="203"/>
                  </a:cubicBezTo>
                  <a:lnTo>
                    <a:pt x="1014" y="615"/>
                  </a:lnTo>
                  <a:cubicBezTo>
                    <a:pt x="1022" y="623"/>
                    <a:pt x="1033" y="627"/>
                    <a:pt x="1045" y="627"/>
                  </a:cubicBezTo>
                  <a:cubicBezTo>
                    <a:pt x="1077" y="627"/>
                    <a:pt x="1117" y="598"/>
                    <a:pt x="1140" y="551"/>
                  </a:cubicBezTo>
                  <a:cubicBezTo>
                    <a:pt x="1172" y="520"/>
                    <a:pt x="1140" y="425"/>
                    <a:pt x="1077" y="425"/>
                  </a:cubicBezTo>
                  <a:lnTo>
                    <a:pt x="159" y="13"/>
                  </a:lnTo>
                  <a:cubicBezTo>
                    <a:pt x="150" y="5"/>
                    <a:pt x="137" y="1"/>
                    <a:pt x="123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49" name="Google Shape;2627;p30"/>
            <p:cNvSpPr/>
            <p:nvPr/>
          </p:nvSpPr>
          <p:spPr>
            <a:xfrm>
              <a:off x="1335450" y="2503175"/>
              <a:ext cx="16650" cy="28850"/>
            </a:xfrm>
            <a:custGeom>
              <a:avLst/>
              <a:gdLst/>
              <a:ahLst/>
              <a:cxnLst>
                <a:cxn ang="0">
                  <a:pos x="15050" y="25"/>
                </a:cxn>
                <a:cxn ang="0">
                  <a:pos x="11100" y="1600"/>
                </a:cxn>
                <a:cxn ang="0">
                  <a:pos x="800" y="24550"/>
                </a:cxn>
                <a:cxn ang="0">
                  <a:pos x="2375" y="28525"/>
                </a:cxn>
                <a:cxn ang="0">
                  <a:pos x="3650" y="28825"/>
                </a:cxn>
                <a:cxn ang="0">
                  <a:pos x="6350" y="26925"/>
                </a:cxn>
                <a:cxn ang="0">
                  <a:pos x="15850" y="3975"/>
                </a:cxn>
                <a:cxn ang="0">
                  <a:pos x="15050" y="25"/>
                </a:cxn>
              </a:cxnLst>
              <a:pathLst>
                <a:path w="666" h="1154">
                  <a:moveTo>
                    <a:pt x="602" y="1"/>
                  </a:moveTo>
                  <a:cubicBezTo>
                    <a:pt x="539" y="1"/>
                    <a:pt x="475" y="1"/>
                    <a:pt x="444" y="64"/>
                  </a:cubicBezTo>
                  <a:lnTo>
                    <a:pt x="32" y="982"/>
                  </a:lnTo>
                  <a:cubicBezTo>
                    <a:pt x="0" y="1046"/>
                    <a:pt x="32" y="1109"/>
                    <a:pt x="95" y="1141"/>
                  </a:cubicBezTo>
                  <a:cubicBezTo>
                    <a:pt x="112" y="1149"/>
                    <a:pt x="129" y="1153"/>
                    <a:pt x="146" y="1153"/>
                  </a:cubicBezTo>
                  <a:cubicBezTo>
                    <a:pt x="190" y="1153"/>
                    <a:pt x="230" y="1124"/>
                    <a:pt x="254" y="1077"/>
                  </a:cubicBezTo>
                  <a:lnTo>
                    <a:pt x="634" y="159"/>
                  </a:lnTo>
                  <a:cubicBezTo>
                    <a:pt x="665" y="96"/>
                    <a:pt x="634" y="32"/>
                    <a:pt x="602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0" name="Google Shape;2628;p30"/>
            <p:cNvSpPr/>
            <p:nvPr/>
          </p:nvSpPr>
          <p:spPr>
            <a:xfrm>
              <a:off x="1481125" y="2168750"/>
              <a:ext cx="15850" cy="29150"/>
            </a:xfrm>
            <a:custGeom>
              <a:avLst/>
              <a:gdLst/>
              <a:ahLst/>
              <a:cxnLst>
                <a:cxn ang="0">
                  <a:pos x="13000" y="25"/>
                </a:cxn>
                <a:cxn ang="0">
                  <a:pos x="10300" y="1925"/>
                </a:cxn>
                <a:cxn ang="0">
                  <a:pos x="0" y="24875"/>
                </a:cxn>
                <a:cxn ang="0">
                  <a:pos x="1600" y="28825"/>
                </a:cxn>
                <a:cxn ang="0">
                  <a:pos x="2850" y="29150"/>
                </a:cxn>
                <a:cxn ang="0">
                  <a:pos x="5550" y="27250"/>
                </a:cxn>
                <a:cxn ang="0">
                  <a:pos x="15850" y="4300"/>
                </a:cxn>
                <a:cxn ang="0">
                  <a:pos x="14250" y="325"/>
                </a:cxn>
                <a:cxn ang="0">
                  <a:pos x="13000" y="25"/>
                </a:cxn>
              </a:cxnLst>
              <a:pathLst>
                <a:path w="634" h="1166">
                  <a:moveTo>
                    <a:pt x="520" y="1"/>
                  </a:moveTo>
                  <a:cubicBezTo>
                    <a:pt x="475" y="1"/>
                    <a:pt x="435" y="30"/>
                    <a:pt x="412" y="77"/>
                  </a:cubicBezTo>
                  <a:lnTo>
                    <a:pt x="0" y="995"/>
                  </a:lnTo>
                  <a:cubicBezTo>
                    <a:pt x="0" y="1058"/>
                    <a:pt x="0" y="1122"/>
                    <a:pt x="64" y="1153"/>
                  </a:cubicBezTo>
                  <a:cubicBezTo>
                    <a:pt x="81" y="1162"/>
                    <a:pt x="98" y="1166"/>
                    <a:pt x="114" y="1166"/>
                  </a:cubicBezTo>
                  <a:cubicBezTo>
                    <a:pt x="159" y="1166"/>
                    <a:pt x="199" y="1137"/>
                    <a:pt x="222" y="1090"/>
                  </a:cubicBezTo>
                  <a:lnTo>
                    <a:pt x="634" y="172"/>
                  </a:lnTo>
                  <a:cubicBezTo>
                    <a:pt x="634" y="108"/>
                    <a:pt x="634" y="45"/>
                    <a:pt x="570" y="13"/>
                  </a:cubicBezTo>
                  <a:cubicBezTo>
                    <a:pt x="554" y="5"/>
                    <a:pt x="537" y="1"/>
                    <a:pt x="520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1" name="Google Shape;2629;p30"/>
            <p:cNvSpPr/>
            <p:nvPr/>
          </p:nvSpPr>
          <p:spPr>
            <a:xfrm>
              <a:off x="1394825" y="2237150"/>
              <a:ext cx="43575" cy="191625"/>
            </a:xfrm>
            <a:custGeom>
              <a:avLst/>
              <a:gdLst/>
              <a:ahLst/>
              <a:cxnLst>
                <a:cxn ang="0">
                  <a:pos x="22175" y="25"/>
                </a:cxn>
                <a:cxn ang="0">
                  <a:pos x="25" y="191625"/>
                </a:cxn>
                <a:cxn ang="0">
                  <a:pos x="43550" y="191625"/>
                </a:cxn>
                <a:cxn ang="0">
                  <a:pos x="22175" y="25"/>
                </a:cxn>
              </a:cxnLst>
              <a:pathLst>
                <a:path w="1743" h="7665">
                  <a:moveTo>
                    <a:pt x="887" y="1"/>
                  </a:moveTo>
                  <a:lnTo>
                    <a:pt x="1" y="7665"/>
                  </a:lnTo>
                  <a:lnTo>
                    <a:pt x="1742" y="7665"/>
                  </a:lnTo>
                  <a:lnTo>
                    <a:pt x="887" y="1"/>
                  </a:ln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2" name="Google Shape;2630;p30"/>
            <p:cNvSpPr/>
            <p:nvPr/>
          </p:nvSpPr>
          <p:spPr>
            <a:xfrm>
              <a:off x="1397200" y="2331375"/>
              <a:ext cx="38825" cy="38025"/>
            </a:xfrm>
            <a:custGeom>
              <a:avLst/>
              <a:gdLst/>
              <a:ahLst/>
              <a:cxnLst>
                <a:cxn ang="0">
                  <a:pos x="19800" y="25"/>
                </a:cxn>
                <a:cxn ang="0">
                  <a:pos x="25" y="19025"/>
                </a:cxn>
                <a:cxn ang="0">
                  <a:pos x="19800" y="38025"/>
                </a:cxn>
                <a:cxn ang="0">
                  <a:pos x="38800" y="19025"/>
                </a:cxn>
                <a:cxn ang="0">
                  <a:pos x="19800" y="25"/>
                </a:cxn>
              </a:cxnLst>
              <a:pathLst>
                <a:path w="1553" h="1521">
                  <a:moveTo>
                    <a:pt x="792" y="1"/>
                  </a:moveTo>
                  <a:cubicBezTo>
                    <a:pt x="349" y="1"/>
                    <a:pt x="1" y="349"/>
                    <a:pt x="1" y="761"/>
                  </a:cubicBezTo>
                  <a:cubicBezTo>
                    <a:pt x="1" y="1172"/>
                    <a:pt x="349" y="1521"/>
                    <a:pt x="792" y="1521"/>
                  </a:cubicBezTo>
                  <a:cubicBezTo>
                    <a:pt x="1204" y="1521"/>
                    <a:pt x="1552" y="1172"/>
                    <a:pt x="1552" y="761"/>
                  </a:cubicBezTo>
                  <a:cubicBezTo>
                    <a:pt x="1552" y="349"/>
                    <a:pt x="1204" y="1"/>
                    <a:pt x="792" y="1"/>
                  </a:cubicBezTo>
                  <a:close/>
                </a:path>
              </a:pathLst>
            </a:custGeom>
            <a:solidFill>
              <a:srgbClr val="DD91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3" name="Google Shape;2631;p30"/>
            <p:cNvSpPr/>
            <p:nvPr/>
          </p:nvSpPr>
          <p:spPr>
            <a:xfrm>
              <a:off x="1405900" y="2340075"/>
              <a:ext cx="21400" cy="20625"/>
            </a:xfrm>
            <a:custGeom>
              <a:avLst/>
              <a:gdLst/>
              <a:ahLst/>
              <a:cxnLst>
                <a:cxn ang="0">
                  <a:pos x="11100" y="25"/>
                </a:cxn>
                <a:cxn ang="0">
                  <a:pos x="25" y="10325"/>
                </a:cxn>
                <a:cxn ang="0">
                  <a:pos x="11100" y="20600"/>
                </a:cxn>
                <a:cxn ang="0">
                  <a:pos x="21400" y="10325"/>
                </a:cxn>
                <a:cxn ang="0">
                  <a:pos x="11100" y="25"/>
                </a:cxn>
              </a:cxnLst>
              <a:pathLst>
                <a:path w="856" h="825">
                  <a:moveTo>
                    <a:pt x="444" y="1"/>
                  </a:moveTo>
                  <a:cubicBezTo>
                    <a:pt x="191" y="1"/>
                    <a:pt x="1" y="191"/>
                    <a:pt x="1" y="413"/>
                  </a:cubicBezTo>
                  <a:cubicBezTo>
                    <a:pt x="1" y="634"/>
                    <a:pt x="191" y="824"/>
                    <a:pt x="444" y="824"/>
                  </a:cubicBezTo>
                  <a:cubicBezTo>
                    <a:pt x="666" y="824"/>
                    <a:pt x="856" y="634"/>
                    <a:pt x="856" y="413"/>
                  </a:cubicBezTo>
                  <a:cubicBezTo>
                    <a:pt x="856" y="191"/>
                    <a:pt x="666" y="1"/>
                    <a:pt x="444" y="1"/>
                  </a:cubicBezTo>
                  <a:close/>
                </a:path>
              </a:pathLst>
            </a:custGeom>
            <a:solidFill>
              <a:srgbClr val="F2A36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4" name="Google Shape;2632;p30"/>
            <p:cNvSpPr/>
            <p:nvPr/>
          </p:nvSpPr>
          <p:spPr>
            <a:xfrm>
              <a:off x="1340200" y="2032900"/>
              <a:ext cx="152025" cy="293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300"/>
                </a:cxn>
                <a:cxn ang="0">
                  <a:pos x="152025" y="29300"/>
                </a:cxn>
                <a:cxn ang="0">
                  <a:pos x="152025" y="0"/>
                </a:cxn>
                <a:cxn ang="0">
                  <a:pos x="0" y="0"/>
                </a:cxn>
              </a:cxnLst>
              <a:pathLst>
                <a:path w="6081" h="1173">
                  <a:moveTo>
                    <a:pt x="0" y="0"/>
                  </a:moveTo>
                  <a:lnTo>
                    <a:pt x="0" y="1172"/>
                  </a:lnTo>
                  <a:lnTo>
                    <a:pt x="6081" y="1172"/>
                  </a:lnTo>
                  <a:lnTo>
                    <a:pt x="608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5" name="Google Shape;2633;p30"/>
            <p:cNvSpPr/>
            <p:nvPr/>
          </p:nvSpPr>
          <p:spPr>
            <a:xfrm>
              <a:off x="1366325" y="2062200"/>
              <a:ext cx="101375" cy="119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1875"/>
                </a:cxn>
                <a:cxn ang="0">
                  <a:pos x="101350" y="11875"/>
                </a:cxn>
                <a:cxn ang="0">
                  <a:pos x="101350" y="0"/>
                </a:cxn>
                <a:cxn ang="0">
                  <a:pos x="0" y="0"/>
                </a:cxn>
              </a:cxnLst>
              <a:pathLst>
                <a:path w="4055" h="476">
                  <a:moveTo>
                    <a:pt x="0" y="0"/>
                  </a:moveTo>
                  <a:lnTo>
                    <a:pt x="0" y="475"/>
                  </a:lnTo>
                  <a:lnTo>
                    <a:pt x="4054" y="475"/>
                  </a:lnTo>
                  <a:lnTo>
                    <a:pt x="40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3C4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6" name="Google Shape;2634;p30"/>
            <p:cNvSpPr/>
            <p:nvPr/>
          </p:nvSpPr>
          <p:spPr>
            <a:xfrm>
              <a:off x="2855550" y="3039150"/>
              <a:ext cx="186875" cy="170050"/>
            </a:xfrm>
            <a:custGeom>
              <a:avLst/>
              <a:gdLst/>
              <a:ahLst/>
              <a:cxnLst>
                <a:cxn ang="0">
                  <a:pos x="93200" y="25"/>
                </a:cxn>
                <a:cxn ang="0">
                  <a:pos x="11100" y="64950"/>
                </a:cxn>
                <a:cxn ang="0">
                  <a:pos x="73650" y="167875"/>
                </a:cxn>
                <a:cxn ang="0">
                  <a:pos x="92925" y="170025"/>
                </a:cxn>
                <a:cxn ang="0">
                  <a:pos x="175775" y="104550"/>
                </a:cxn>
                <a:cxn ang="0">
                  <a:pos x="113250" y="2425"/>
                </a:cxn>
                <a:cxn ang="0">
                  <a:pos x="93200" y="25"/>
                </a:cxn>
              </a:cxnLst>
              <a:pathLst>
                <a:path w="7475" h="6802">
                  <a:moveTo>
                    <a:pt x="3728" y="1"/>
                  </a:moveTo>
                  <a:cubicBezTo>
                    <a:pt x="2186" y="1"/>
                    <a:pt x="796" y="1057"/>
                    <a:pt x="444" y="2598"/>
                  </a:cubicBezTo>
                  <a:cubicBezTo>
                    <a:pt x="1" y="4435"/>
                    <a:pt x="1141" y="6272"/>
                    <a:pt x="2946" y="6715"/>
                  </a:cubicBezTo>
                  <a:cubicBezTo>
                    <a:pt x="3204" y="6773"/>
                    <a:pt x="3463" y="6801"/>
                    <a:pt x="3717" y="6801"/>
                  </a:cubicBezTo>
                  <a:cubicBezTo>
                    <a:pt x="5271" y="6801"/>
                    <a:pt x="6678" y="5760"/>
                    <a:pt x="7031" y="4182"/>
                  </a:cubicBezTo>
                  <a:cubicBezTo>
                    <a:pt x="7475" y="2345"/>
                    <a:pt x="6335" y="508"/>
                    <a:pt x="4530" y="97"/>
                  </a:cubicBezTo>
                  <a:cubicBezTo>
                    <a:pt x="4261" y="32"/>
                    <a:pt x="3993" y="1"/>
                    <a:pt x="3728" y="1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7" name="Google Shape;2635;p30"/>
            <p:cNvSpPr/>
            <p:nvPr/>
          </p:nvSpPr>
          <p:spPr>
            <a:xfrm>
              <a:off x="2874575" y="3056275"/>
              <a:ext cx="148850" cy="135250"/>
            </a:xfrm>
            <a:custGeom>
              <a:avLst/>
              <a:gdLst/>
              <a:ahLst/>
              <a:cxnLst>
                <a:cxn ang="0">
                  <a:pos x="73500" y="25"/>
                </a:cxn>
                <a:cxn ang="0">
                  <a:pos x="7925" y="51800"/>
                </a:cxn>
                <a:cxn ang="0">
                  <a:pos x="58600" y="133350"/>
                </a:cxn>
                <a:cxn ang="0">
                  <a:pos x="74550" y="135225"/>
                </a:cxn>
                <a:cxn ang="0">
                  <a:pos x="140125" y="83450"/>
                </a:cxn>
                <a:cxn ang="0">
                  <a:pos x="89475" y="1925"/>
                </a:cxn>
                <a:cxn ang="0">
                  <a:pos x="73500" y="25"/>
                </a:cxn>
              </a:cxnLst>
              <a:pathLst>
                <a:path w="5954" h="5410">
                  <a:moveTo>
                    <a:pt x="2940" y="1"/>
                  </a:moveTo>
                  <a:cubicBezTo>
                    <a:pt x="1718" y="1"/>
                    <a:pt x="614" y="829"/>
                    <a:pt x="317" y="2072"/>
                  </a:cubicBezTo>
                  <a:cubicBezTo>
                    <a:pt x="0" y="3528"/>
                    <a:pt x="887" y="4985"/>
                    <a:pt x="2344" y="5334"/>
                  </a:cubicBezTo>
                  <a:cubicBezTo>
                    <a:pt x="2557" y="5385"/>
                    <a:pt x="2771" y="5409"/>
                    <a:pt x="2982" y="5409"/>
                  </a:cubicBezTo>
                  <a:cubicBezTo>
                    <a:pt x="4204" y="5409"/>
                    <a:pt x="5308" y="4581"/>
                    <a:pt x="5605" y="3338"/>
                  </a:cubicBezTo>
                  <a:cubicBezTo>
                    <a:pt x="5954" y="1882"/>
                    <a:pt x="5035" y="425"/>
                    <a:pt x="3579" y="77"/>
                  </a:cubicBezTo>
                  <a:cubicBezTo>
                    <a:pt x="3365" y="25"/>
                    <a:pt x="3151" y="1"/>
                    <a:pt x="2940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8" name="Google Shape;2636;p30"/>
            <p:cNvSpPr/>
            <p:nvPr/>
          </p:nvSpPr>
          <p:spPr>
            <a:xfrm>
              <a:off x="2876950" y="3081125"/>
              <a:ext cx="137775" cy="110775"/>
            </a:xfrm>
            <a:custGeom>
              <a:avLst/>
              <a:gdLst/>
              <a:ahLst/>
              <a:cxnLst>
                <a:cxn ang="0">
                  <a:pos x="19800" y="25"/>
                </a:cxn>
                <a:cxn ang="0">
                  <a:pos x="19800" y="25"/>
                </a:cxn>
                <a:cxn ang="0">
                  <a:pos x="9500" y="68100"/>
                </a:cxn>
                <a:cxn ang="0">
                  <a:pos x="72475" y="110775"/>
                </a:cxn>
                <a:cxn ang="0">
                  <a:pos x="97375" y="106125"/>
                </a:cxn>
                <a:cxn ang="0">
                  <a:pos x="137750" y="59400"/>
                </a:cxn>
                <a:cxn ang="0">
                  <a:pos x="137750" y="59400"/>
                </a:cxn>
                <a:cxn ang="0">
                  <a:pos x="110050" y="79200"/>
                </a:cxn>
                <a:cxn ang="0">
                  <a:pos x="84700" y="84300"/>
                </a:cxn>
                <a:cxn ang="0">
                  <a:pos x="22175" y="41975"/>
                </a:cxn>
                <a:cxn ang="0">
                  <a:pos x="19800" y="25"/>
                </a:cxn>
              </a:cxnLst>
              <a:pathLst>
                <a:path w="5511" h="4431">
                  <a:moveTo>
                    <a:pt x="792" y="1"/>
                  </a:moveTo>
                  <a:lnTo>
                    <a:pt x="792" y="1"/>
                  </a:lnTo>
                  <a:cubicBezTo>
                    <a:pt x="190" y="729"/>
                    <a:pt x="0" y="1774"/>
                    <a:pt x="380" y="2724"/>
                  </a:cubicBezTo>
                  <a:cubicBezTo>
                    <a:pt x="792" y="3791"/>
                    <a:pt x="1817" y="4431"/>
                    <a:pt x="2899" y="4431"/>
                  </a:cubicBezTo>
                  <a:cubicBezTo>
                    <a:pt x="3231" y="4431"/>
                    <a:pt x="3568" y="4371"/>
                    <a:pt x="3895" y="4245"/>
                  </a:cubicBezTo>
                  <a:cubicBezTo>
                    <a:pt x="4719" y="3896"/>
                    <a:pt x="5289" y="3200"/>
                    <a:pt x="5510" y="2376"/>
                  </a:cubicBezTo>
                  <a:cubicBezTo>
                    <a:pt x="5225" y="2724"/>
                    <a:pt x="4845" y="3010"/>
                    <a:pt x="4402" y="3168"/>
                  </a:cubicBezTo>
                  <a:cubicBezTo>
                    <a:pt x="4071" y="3306"/>
                    <a:pt x="3727" y="3372"/>
                    <a:pt x="3388" y="3372"/>
                  </a:cubicBezTo>
                  <a:cubicBezTo>
                    <a:pt x="2331" y="3372"/>
                    <a:pt x="1318" y="2734"/>
                    <a:pt x="887" y="1679"/>
                  </a:cubicBezTo>
                  <a:cubicBezTo>
                    <a:pt x="665" y="1109"/>
                    <a:pt x="633" y="539"/>
                    <a:pt x="792" y="1"/>
                  </a:cubicBezTo>
                  <a:close/>
                </a:path>
              </a:pathLst>
            </a:custGeom>
            <a:solidFill>
              <a:srgbClr val="263C4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59" name="Google Shape;2637;p30"/>
            <p:cNvSpPr/>
            <p:nvPr/>
          </p:nvSpPr>
          <p:spPr>
            <a:xfrm>
              <a:off x="2925225" y="2517425"/>
              <a:ext cx="57825" cy="58625"/>
            </a:xfrm>
            <a:custGeom>
              <a:avLst/>
              <a:gdLst/>
              <a:ahLst/>
              <a:cxnLst>
                <a:cxn ang="0">
                  <a:pos x="29325" y="25"/>
                </a:cxn>
                <a:cxn ang="0">
                  <a:pos x="25" y="29300"/>
                </a:cxn>
                <a:cxn ang="0">
                  <a:pos x="29325" y="58600"/>
                </a:cxn>
                <a:cxn ang="0">
                  <a:pos x="57825" y="29300"/>
                </a:cxn>
                <a:cxn ang="0">
                  <a:pos x="29325" y="25"/>
                </a:cxn>
              </a:cxnLst>
              <a:pathLst>
                <a:path w="2313" h="2345">
                  <a:moveTo>
                    <a:pt x="1173" y="1"/>
                  </a:moveTo>
                  <a:cubicBezTo>
                    <a:pt x="508" y="1"/>
                    <a:pt x="1" y="539"/>
                    <a:pt x="1" y="1172"/>
                  </a:cubicBezTo>
                  <a:cubicBezTo>
                    <a:pt x="1" y="1806"/>
                    <a:pt x="508" y="2344"/>
                    <a:pt x="1173" y="2344"/>
                  </a:cubicBezTo>
                  <a:cubicBezTo>
                    <a:pt x="1806" y="2344"/>
                    <a:pt x="2313" y="1806"/>
                    <a:pt x="2313" y="1172"/>
                  </a:cubicBezTo>
                  <a:cubicBezTo>
                    <a:pt x="2313" y="539"/>
                    <a:pt x="1806" y="1"/>
                    <a:pt x="1173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0" name="Google Shape;2638;p30"/>
            <p:cNvSpPr/>
            <p:nvPr/>
          </p:nvSpPr>
          <p:spPr>
            <a:xfrm>
              <a:off x="2925225" y="2647275"/>
              <a:ext cx="57825" cy="57825"/>
            </a:xfrm>
            <a:custGeom>
              <a:avLst/>
              <a:gdLst/>
              <a:ahLst/>
              <a:cxnLst>
                <a:cxn ang="0">
                  <a:pos x="29325" y="0"/>
                </a:cxn>
                <a:cxn ang="0">
                  <a:pos x="25" y="29300"/>
                </a:cxn>
                <a:cxn ang="0">
                  <a:pos x="29325" y="57800"/>
                </a:cxn>
                <a:cxn ang="0">
                  <a:pos x="57825" y="29300"/>
                </a:cxn>
                <a:cxn ang="0">
                  <a:pos x="29325" y="0"/>
                </a:cxn>
              </a:cxnLst>
              <a:pathLst>
                <a:path w="2313" h="2313">
                  <a:moveTo>
                    <a:pt x="1173" y="0"/>
                  </a:moveTo>
                  <a:cubicBezTo>
                    <a:pt x="508" y="0"/>
                    <a:pt x="1" y="507"/>
                    <a:pt x="1" y="1172"/>
                  </a:cubicBezTo>
                  <a:cubicBezTo>
                    <a:pt x="1" y="1806"/>
                    <a:pt x="508" y="2312"/>
                    <a:pt x="1173" y="2312"/>
                  </a:cubicBezTo>
                  <a:cubicBezTo>
                    <a:pt x="1806" y="2312"/>
                    <a:pt x="2313" y="1806"/>
                    <a:pt x="2313" y="1172"/>
                  </a:cubicBezTo>
                  <a:cubicBezTo>
                    <a:pt x="2313" y="507"/>
                    <a:pt x="1806" y="0"/>
                    <a:pt x="1173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1" name="Google Shape;2639;p30"/>
            <p:cNvSpPr/>
            <p:nvPr/>
          </p:nvSpPr>
          <p:spPr>
            <a:xfrm>
              <a:off x="2925225" y="2776325"/>
              <a:ext cx="57825" cy="58600"/>
            </a:xfrm>
            <a:custGeom>
              <a:avLst/>
              <a:gdLst/>
              <a:ahLst/>
              <a:cxnLst>
                <a:cxn ang="0">
                  <a:pos x="29325" y="0"/>
                </a:cxn>
                <a:cxn ang="0">
                  <a:pos x="25" y="29300"/>
                </a:cxn>
                <a:cxn ang="0">
                  <a:pos x="29325" y="58600"/>
                </a:cxn>
                <a:cxn ang="0">
                  <a:pos x="57825" y="29300"/>
                </a:cxn>
                <a:cxn ang="0">
                  <a:pos x="29325" y="0"/>
                </a:cxn>
              </a:cxnLst>
              <a:pathLst>
                <a:path w="2313" h="2344">
                  <a:moveTo>
                    <a:pt x="1173" y="0"/>
                  </a:moveTo>
                  <a:cubicBezTo>
                    <a:pt x="508" y="0"/>
                    <a:pt x="1" y="539"/>
                    <a:pt x="1" y="1172"/>
                  </a:cubicBezTo>
                  <a:cubicBezTo>
                    <a:pt x="1" y="1806"/>
                    <a:pt x="508" y="2344"/>
                    <a:pt x="1173" y="2344"/>
                  </a:cubicBezTo>
                  <a:cubicBezTo>
                    <a:pt x="1806" y="2344"/>
                    <a:pt x="2313" y="1806"/>
                    <a:pt x="2313" y="1172"/>
                  </a:cubicBezTo>
                  <a:cubicBezTo>
                    <a:pt x="2313" y="539"/>
                    <a:pt x="1806" y="0"/>
                    <a:pt x="1173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2" name="Google Shape;2640;p30"/>
            <p:cNvSpPr/>
            <p:nvPr/>
          </p:nvSpPr>
          <p:spPr>
            <a:xfrm>
              <a:off x="2925225" y="2906175"/>
              <a:ext cx="57825" cy="57800"/>
            </a:xfrm>
            <a:custGeom>
              <a:avLst/>
              <a:gdLst/>
              <a:ahLst/>
              <a:cxnLst>
                <a:cxn ang="0">
                  <a:pos x="29325" y="0"/>
                </a:cxn>
                <a:cxn ang="0">
                  <a:pos x="25" y="29300"/>
                </a:cxn>
                <a:cxn ang="0">
                  <a:pos x="29325" y="57800"/>
                </a:cxn>
                <a:cxn ang="0">
                  <a:pos x="57825" y="29300"/>
                </a:cxn>
                <a:cxn ang="0">
                  <a:pos x="29325" y="0"/>
                </a:cxn>
              </a:cxnLst>
              <a:pathLst>
                <a:path w="2313" h="2312">
                  <a:moveTo>
                    <a:pt x="1173" y="0"/>
                  </a:moveTo>
                  <a:cubicBezTo>
                    <a:pt x="508" y="0"/>
                    <a:pt x="1" y="507"/>
                    <a:pt x="1" y="1172"/>
                  </a:cubicBezTo>
                  <a:cubicBezTo>
                    <a:pt x="1" y="1805"/>
                    <a:pt x="508" y="2312"/>
                    <a:pt x="1173" y="2312"/>
                  </a:cubicBezTo>
                  <a:cubicBezTo>
                    <a:pt x="1806" y="2312"/>
                    <a:pt x="2313" y="1805"/>
                    <a:pt x="2313" y="1172"/>
                  </a:cubicBezTo>
                  <a:cubicBezTo>
                    <a:pt x="2313" y="507"/>
                    <a:pt x="1806" y="0"/>
                    <a:pt x="1173" y="0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3" name="Google Shape;2641;p30"/>
            <p:cNvSpPr/>
            <p:nvPr/>
          </p:nvSpPr>
          <p:spPr>
            <a:xfrm>
              <a:off x="4385975" y="3022550"/>
              <a:ext cx="176575" cy="176575"/>
            </a:xfrm>
            <a:custGeom>
              <a:avLst/>
              <a:gdLst/>
              <a:ahLst/>
              <a:cxnLst>
                <a:cxn ang="0">
                  <a:pos x="88675" y="0"/>
                </a:cxn>
                <a:cxn ang="0">
                  <a:pos x="0" y="87900"/>
                </a:cxn>
                <a:cxn ang="0">
                  <a:pos x="88675" y="176575"/>
                </a:cxn>
                <a:cxn ang="0">
                  <a:pos x="176550" y="87900"/>
                </a:cxn>
                <a:cxn ang="0">
                  <a:pos x="88675" y="0"/>
                </a:cxn>
              </a:cxnLst>
              <a:pathLst>
                <a:path w="7063" h="7063">
                  <a:moveTo>
                    <a:pt x="3547" y="0"/>
                  </a:moveTo>
                  <a:cubicBezTo>
                    <a:pt x="1584" y="0"/>
                    <a:pt x="0" y="1584"/>
                    <a:pt x="0" y="3516"/>
                  </a:cubicBezTo>
                  <a:cubicBezTo>
                    <a:pt x="0" y="5479"/>
                    <a:pt x="1584" y="7063"/>
                    <a:pt x="3547" y="7063"/>
                  </a:cubicBezTo>
                  <a:cubicBezTo>
                    <a:pt x="5479" y="7063"/>
                    <a:pt x="7062" y="5479"/>
                    <a:pt x="7062" y="3516"/>
                  </a:cubicBezTo>
                  <a:cubicBezTo>
                    <a:pt x="7062" y="1584"/>
                    <a:pt x="5479" y="0"/>
                    <a:pt x="3547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4" name="Google Shape;2642;p30"/>
            <p:cNvSpPr/>
            <p:nvPr/>
          </p:nvSpPr>
          <p:spPr>
            <a:xfrm>
              <a:off x="4404175" y="3039975"/>
              <a:ext cx="140175" cy="140950"/>
            </a:xfrm>
            <a:custGeom>
              <a:avLst/>
              <a:gdLst/>
              <a:ahLst/>
              <a:cxnLst>
                <a:cxn ang="0">
                  <a:pos x="70475" y="0"/>
                </a:cxn>
                <a:cxn ang="0">
                  <a:pos x="25" y="70475"/>
                </a:cxn>
                <a:cxn ang="0">
                  <a:pos x="70475" y="140925"/>
                </a:cxn>
                <a:cxn ang="0">
                  <a:pos x="140150" y="70475"/>
                </a:cxn>
                <a:cxn ang="0">
                  <a:pos x="70475" y="0"/>
                </a:cxn>
              </a:cxnLst>
              <a:pathLst>
                <a:path w="5607" h="5638">
                  <a:moveTo>
                    <a:pt x="2819" y="0"/>
                  </a:moveTo>
                  <a:cubicBezTo>
                    <a:pt x="1236" y="0"/>
                    <a:pt x="1" y="1267"/>
                    <a:pt x="1" y="2819"/>
                  </a:cubicBezTo>
                  <a:cubicBezTo>
                    <a:pt x="1" y="4370"/>
                    <a:pt x="1236" y="5637"/>
                    <a:pt x="2819" y="5637"/>
                  </a:cubicBezTo>
                  <a:cubicBezTo>
                    <a:pt x="4371" y="5637"/>
                    <a:pt x="5606" y="4370"/>
                    <a:pt x="5606" y="2819"/>
                  </a:cubicBezTo>
                  <a:cubicBezTo>
                    <a:pt x="5606" y="1267"/>
                    <a:pt x="4371" y="0"/>
                    <a:pt x="2819" y="0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5" name="Google Shape;2643;p30"/>
            <p:cNvSpPr/>
            <p:nvPr/>
          </p:nvSpPr>
          <p:spPr>
            <a:xfrm>
              <a:off x="4399425" y="3066100"/>
              <a:ext cx="143325" cy="115025"/>
            </a:xfrm>
            <a:custGeom>
              <a:avLst/>
              <a:gdLst/>
              <a:ahLst/>
              <a:cxnLst>
                <a:cxn ang="0">
                  <a:pos x="20600" y="0"/>
                </a:cxn>
                <a:cxn ang="0">
                  <a:pos x="20600" y="0"/>
                </a:cxn>
                <a:cxn ang="0">
                  <a:pos x="9525" y="70475"/>
                </a:cxn>
                <a:cxn ang="0">
                  <a:pos x="75175" y="115025"/>
                </a:cxn>
                <a:cxn ang="0">
                  <a:pos x="101350" y="110050"/>
                </a:cxn>
                <a:cxn ang="0">
                  <a:pos x="143325" y="61750"/>
                </a:cxn>
                <a:cxn ang="0">
                  <a:pos x="143325" y="61750"/>
                </a:cxn>
                <a:cxn ang="0">
                  <a:pos x="114825" y="82350"/>
                </a:cxn>
                <a:cxn ang="0">
                  <a:pos x="88675" y="87650"/>
                </a:cxn>
                <a:cxn ang="0">
                  <a:pos x="23775" y="43550"/>
                </a:cxn>
                <a:cxn ang="0">
                  <a:pos x="20600" y="0"/>
                </a:cxn>
              </a:cxnLst>
              <a:pathLst>
                <a:path w="5733" h="4601">
                  <a:moveTo>
                    <a:pt x="824" y="0"/>
                  </a:moveTo>
                  <a:lnTo>
                    <a:pt x="824" y="0"/>
                  </a:lnTo>
                  <a:cubicBezTo>
                    <a:pt x="191" y="760"/>
                    <a:pt x="1" y="1837"/>
                    <a:pt x="381" y="2819"/>
                  </a:cubicBezTo>
                  <a:cubicBezTo>
                    <a:pt x="816" y="3932"/>
                    <a:pt x="1880" y="4601"/>
                    <a:pt x="3007" y="4601"/>
                  </a:cubicBezTo>
                  <a:cubicBezTo>
                    <a:pt x="3356" y="4601"/>
                    <a:pt x="3710" y="4537"/>
                    <a:pt x="4054" y="4402"/>
                  </a:cubicBezTo>
                  <a:cubicBezTo>
                    <a:pt x="4909" y="4054"/>
                    <a:pt x="5511" y="3325"/>
                    <a:pt x="5733" y="2470"/>
                  </a:cubicBezTo>
                  <a:cubicBezTo>
                    <a:pt x="5416" y="2819"/>
                    <a:pt x="5036" y="3135"/>
                    <a:pt x="4593" y="3294"/>
                  </a:cubicBezTo>
                  <a:cubicBezTo>
                    <a:pt x="4251" y="3438"/>
                    <a:pt x="3896" y="3506"/>
                    <a:pt x="3547" y="3506"/>
                  </a:cubicBezTo>
                  <a:cubicBezTo>
                    <a:pt x="2439" y="3506"/>
                    <a:pt x="1384" y="2825"/>
                    <a:pt x="951" y="1742"/>
                  </a:cubicBezTo>
                  <a:cubicBezTo>
                    <a:pt x="697" y="1172"/>
                    <a:pt x="666" y="570"/>
                    <a:pt x="824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6" name="Google Shape;2644;p30"/>
            <p:cNvSpPr/>
            <p:nvPr/>
          </p:nvSpPr>
          <p:spPr>
            <a:xfrm>
              <a:off x="4442975" y="3263225"/>
              <a:ext cx="58600" cy="58625"/>
            </a:xfrm>
            <a:custGeom>
              <a:avLst/>
              <a:gdLst/>
              <a:ahLst/>
              <a:cxnLst>
                <a:cxn ang="0">
                  <a:pos x="29300" y="25"/>
                </a:cxn>
                <a:cxn ang="0">
                  <a:pos x="0" y="29325"/>
                </a:cxn>
                <a:cxn ang="0">
                  <a:pos x="29300" y="58600"/>
                </a:cxn>
                <a:cxn ang="0">
                  <a:pos x="58600" y="29325"/>
                </a:cxn>
                <a:cxn ang="0">
                  <a:pos x="29300" y="25"/>
                </a:cxn>
              </a:cxnLst>
              <a:pathLst>
                <a:path w="2344" h="2345">
                  <a:moveTo>
                    <a:pt x="1172" y="1"/>
                  </a:moveTo>
                  <a:cubicBezTo>
                    <a:pt x="539" y="1"/>
                    <a:pt x="0" y="539"/>
                    <a:pt x="0" y="1173"/>
                  </a:cubicBezTo>
                  <a:cubicBezTo>
                    <a:pt x="0" y="1806"/>
                    <a:pt x="539" y="2344"/>
                    <a:pt x="1172" y="2344"/>
                  </a:cubicBezTo>
                  <a:cubicBezTo>
                    <a:pt x="1806" y="2344"/>
                    <a:pt x="2344" y="1806"/>
                    <a:pt x="2344" y="1173"/>
                  </a:cubicBezTo>
                  <a:cubicBezTo>
                    <a:pt x="2344" y="539"/>
                    <a:pt x="1806" y="1"/>
                    <a:pt x="1172" y="1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7" name="Google Shape;2645;p30"/>
            <p:cNvSpPr/>
            <p:nvPr/>
          </p:nvSpPr>
          <p:spPr>
            <a:xfrm>
              <a:off x="4442975" y="3393075"/>
              <a:ext cx="58600" cy="57825"/>
            </a:xfrm>
            <a:custGeom>
              <a:avLst/>
              <a:gdLst/>
              <a:ahLst/>
              <a:cxnLst>
                <a:cxn ang="0">
                  <a:pos x="29300" y="25"/>
                </a:cxn>
                <a:cxn ang="0">
                  <a:pos x="0" y="29300"/>
                </a:cxn>
                <a:cxn ang="0">
                  <a:pos x="29300" y="57800"/>
                </a:cxn>
                <a:cxn ang="0">
                  <a:pos x="58600" y="29300"/>
                </a:cxn>
                <a:cxn ang="0">
                  <a:pos x="29300" y="25"/>
                </a:cxn>
              </a:cxnLst>
              <a:pathLst>
                <a:path w="2344" h="2313">
                  <a:moveTo>
                    <a:pt x="1172" y="1"/>
                  </a:moveTo>
                  <a:cubicBezTo>
                    <a:pt x="539" y="1"/>
                    <a:pt x="0" y="507"/>
                    <a:pt x="0" y="1172"/>
                  </a:cubicBezTo>
                  <a:cubicBezTo>
                    <a:pt x="0" y="1806"/>
                    <a:pt x="539" y="2312"/>
                    <a:pt x="1172" y="2312"/>
                  </a:cubicBezTo>
                  <a:cubicBezTo>
                    <a:pt x="1806" y="2312"/>
                    <a:pt x="2344" y="1806"/>
                    <a:pt x="2344" y="1172"/>
                  </a:cubicBezTo>
                  <a:cubicBezTo>
                    <a:pt x="2344" y="507"/>
                    <a:pt x="1806" y="1"/>
                    <a:pt x="1172" y="1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8" name="Google Shape;2646;p30"/>
            <p:cNvSpPr/>
            <p:nvPr/>
          </p:nvSpPr>
          <p:spPr>
            <a:xfrm>
              <a:off x="4442975" y="3522125"/>
              <a:ext cx="58600" cy="58625"/>
            </a:xfrm>
            <a:custGeom>
              <a:avLst/>
              <a:gdLst/>
              <a:ahLst/>
              <a:cxnLst>
                <a:cxn ang="0">
                  <a:pos x="29300" y="25"/>
                </a:cxn>
                <a:cxn ang="0">
                  <a:pos x="0" y="29300"/>
                </a:cxn>
                <a:cxn ang="0">
                  <a:pos x="29300" y="58600"/>
                </a:cxn>
                <a:cxn ang="0">
                  <a:pos x="58600" y="29300"/>
                </a:cxn>
                <a:cxn ang="0">
                  <a:pos x="29300" y="25"/>
                </a:cxn>
              </a:cxnLst>
              <a:pathLst>
                <a:path w="2344" h="2345">
                  <a:moveTo>
                    <a:pt x="1172" y="1"/>
                  </a:moveTo>
                  <a:cubicBezTo>
                    <a:pt x="539" y="1"/>
                    <a:pt x="0" y="539"/>
                    <a:pt x="0" y="1172"/>
                  </a:cubicBezTo>
                  <a:cubicBezTo>
                    <a:pt x="0" y="1806"/>
                    <a:pt x="539" y="2344"/>
                    <a:pt x="1172" y="2344"/>
                  </a:cubicBezTo>
                  <a:cubicBezTo>
                    <a:pt x="1806" y="2344"/>
                    <a:pt x="2344" y="1806"/>
                    <a:pt x="2344" y="1172"/>
                  </a:cubicBezTo>
                  <a:cubicBezTo>
                    <a:pt x="2344" y="539"/>
                    <a:pt x="1806" y="1"/>
                    <a:pt x="1172" y="1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69" name="Google Shape;2647;p30"/>
            <p:cNvSpPr/>
            <p:nvPr/>
          </p:nvSpPr>
          <p:spPr>
            <a:xfrm>
              <a:off x="4442975" y="3651975"/>
              <a:ext cx="58600" cy="57825"/>
            </a:xfrm>
            <a:custGeom>
              <a:avLst/>
              <a:gdLst/>
              <a:ahLst/>
              <a:cxnLst>
                <a:cxn ang="0">
                  <a:pos x="29300" y="0"/>
                </a:cxn>
                <a:cxn ang="0">
                  <a:pos x="0" y="29300"/>
                </a:cxn>
                <a:cxn ang="0">
                  <a:pos x="29300" y="57800"/>
                </a:cxn>
                <a:cxn ang="0">
                  <a:pos x="58600" y="29300"/>
                </a:cxn>
                <a:cxn ang="0">
                  <a:pos x="29300" y="0"/>
                </a:cxn>
              </a:cxnLst>
              <a:pathLst>
                <a:path w="2344" h="2313">
                  <a:moveTo>
                    <a:pt x="1172" y="0"/>
                  </a:moveTo>
                  <a:cubicBezTo>
                    <a:pt x="539" y="0"/>
                    <a:pt x="0" y="507"/>
                    <a:pt x="0" y="1172"/>
                  </a:cubicBezTo>
                  <a:cubicBezTo>
                    <a:pt x="0" y="1805"/>
                    <a:pt x="539" y="2312"/>
                    <a:pt x="1172" y="2312"/>
                  </a:cubicBezTo>
                  <a:cubicBezTo>
                    <a:pt x="1806" y="2312"/>
                    <a:pt x="2344" y="1805"/>
                    <a:pt x="2344" y="1172"/>
                  </a:cubicBezTo>
                  <a:cubicBezTo>
                    <a:pt x="2344" y="507"/>
                    <a:pt x="1806" y="0"/>
                    <a:pt x="1172" y="0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0" name="Google Shape;2648;p30"/>
            <p:cNvSpPr/>
            <p:nvPr/>
          </p:nvSpPr>
          <p:spPr>
            <a:xfrm>
              <a:off x="5909250" y="3022550"/>
              <a:ext cx="183700" cy="183700"/>
            </a:xfrm>
            <a:custGeom>
              <a:avLst/>
              <a:gdLst/>
              <a:ahLst/>
              <a:cxnLst>
                <a:cxn ang="0">
                  <a:pos x="91850" y="0"/>
                </a:cxn>
                <a:cxn ang="0">
                  <a:pos x="25" y="91850"/>
                </a:cxn>
                <a:cxn ang="0">
                  <a:pos x="91850" y="183700"/>
                </a:cxn>
                <a:cxn ang="0">
                  <a:pos x="183700" y="91850"/>
                </a:cxn>
                <a:cxn ang="0">
                  <a:pos x="91850" y="0"/>
                </a:cxn>
              </a:cxnLst>
              <a:pathLst>
                <a:path w="7348" h="7348">
                  <a:moveTo>
                    <a:pt x="3674" y="0"/>
                  </a:moveTo>
                  <a:cubicBezTo>
                    <a:pt x="1647" y="0"/>
                    <a:pt x="1" y="1647"/>
                    <a:pt x="1" y="3674"/>
                  </a:cubicBezTo>
                  <a:cubicBezTo>
                    <a:pt x="1" y="5701"/>
                    <a:pt x="1647" y="7348"/>
                    <a:pt x="3674" y="7348"/>
                  </a:cubicBezTo>
                  <a:cubicBezTo>
                    <a:pt x="5701" y="7348"/>
                    <a:pt x="7348" y="5701"/>
                    <a:pt x="7348" y="3674"/>
                  </a:cubicBezTo>
                  <a:cubicBezTo>
                    <a:pt x="7348" y="1647"/>
                    <a:pt x="5701" y="0"/>
                    <a:pt x="3674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1" name="Google Shape;2649;p30"/>
            <p:cNvSpPr/>
            <p:nvPr/>
          </p:nvSpPr>
          <p:spPr>
            <a:xfrm>
              <a:off x="5928250" y="3040750"/>
              <a:ext cx="146500" cy="146500"/>
            </a:xfrm>
            <a:custGeom>
              <a:avLst/>
              <a:gdLst/>
              <a:ahLst/>
              <a:cxnLst>
                <a:cxn ang="0">
                  <a:pos x="72850" y="25"/>
                </a:cxn>
                <a:cxn ang="0">
                  <a:pos x="25" y="73650"/>
                </a:cxn>
                <a:cxn ang="0">
                  <a:pos x="72850" y="146500"/>
                </a:cxn>
                <a:cxn ang="0">
                  <a:pos x="146475" y="73650"/>
                </a:cxn>
                <a:cxn ang="0">
                  <a:pos x="72850" y="25"/>
                </a:cxn>
              </a:cxnLst>
              <a:pathLst>
                <a:path w="5860" h="5860">
                  <a:moveTo>
                    <a:pt x="2914" y="1"/>
                  </a:moveTo>
                  <a:cubicBezTo>
                    <a:pt x="1299" y="1"/>
                    <a:pt x="1" y="1331"/>
                    <a:pt x="1" y="2946"/>
                  </a:cubicBezTo>
                  <a:cubicBezTo>
                    <a:pt x="1" y="4561"/>
                    <a:pt x="1299" y="5860"/>
                    <a:pt x="2914" y="5860"/>
                  </a:cubicBezTo>
                  <a:cubicBezTo>
                    <a:pt x="4529" y="5860"/>
                    <a:pt x="5859" y="4561"/>
                    <a:pt x="5859" y="2946"/>
                  </a:cubicBezTo>
                  <a:cubicBezTo>
                    <a:pt x="5859" y="1331"/>
                    <a:pt x="4529" y="1"/>
                    <a:pt x="2914" y="1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2" name="Google Shape;2650;p30"/>
            <p:cNvSpPr/>
            <p:nvPr/>
          </p:nvSpPr>
          <p:spPr>
            <a:xfrm>
              <a:off x="5923500" y="3067675"/>
              <a:ext cx="148875" cy="120100"/>
            </a:xfrm>
            <a:custGeom>
              <a:avLst/>
              <a:gdLst/>
              <a:ahLst/>
              <a:cxnLst>
                <a:cxn ang="0">
                  <a:pos x="21400" y="25"/>
                </a:cxn>
                <a:cxn ang="0">
                  <a:pos x="21400" y="25"/>
                </a:cxn>
                <a:cxn ang="0">
                  <a:pos x="10300" y="73650"/>
                </a:cxn>
                <a:cxn ang="0">
                  <a:pos x="77975" y="120075"/>
                </a:cxn>
                <a:cxn ang="0">
                  <a:pos x="105325" y="114825"/>
                </a:cxn>
                <a:cxn ang="0">
                  <a:pos x="148850" y="64925"/>
                </a:cxn>
                <a:cxn ang="0">
                  <a:pos x="148850" y="64925"/>
                </a:cxn>
                <a:cxn ang="0">
                  <a:pos x="119575" y="86325"/>
                </a:cxn>
                <a:cxn ang="0">
                  <a:pos x="92200" y="91575"/>
                </a:cxn>
                <a:cxn ang="0">
                  <a:pos x="23775" y="45150"/>
                </a:cxn>
                <a:cxn ang="0">
                  <a:pos x="21400" y="25"/>
                </a:cxn>
              </a:cxnLst>
              <a:pathLst>
                <a:path w="5955" h="4804">
                  <a:moveTo>
                    <a:pt x="856" y="1"/>
                  </a:moveTo>
                  <a:lnTo>
                    <a:pt x="856" y="1"/>
                  </a:lnTo>
                  <a:cubicBezTo>
                    <a:pt x="191" y="824"/>
                    <a:pt x="1" y="1932"/>
                    <a:pt x="412" y="2946"/>
                  </a:cubicBezTo>
                  <a:cubicBezTo>
                    <a:pt x="871" y="4105"/>
                    <a:pt x="1956" y="4803"/>
                    <a:pt x="3119" y="4803"/>
                  </a:cubicBezTo>
                  <a:cubicBezTo>
                    <a:pt x="3481" y="4803"/>
                    <a:pt x="3851" y="4736"/>
                    <a:pt x="4213" y="4593"/>
                  </a:cubicBezTo>
                  <a:cubicBezTo>
                    <a:pt x="5099" y="4213"/>
                    <a:pt x="5733" y="3453"/>
                    <a:pt x="5954" y="2597"/>
                  </a:cubicBezTo>
                  <a:cubicBezTo>
                    <a:pt x="5638" y="2946"/>
                    <a:pt x="5258" y="3262"/>
                    <a:pt x="4783" y="3453"/>
                  </a:cubicBezTo>
                  <a:cubicBezTo>
                    <a:pt x="4421" y="3595"/>
                    <a:pt x="4051" y="3663"/>
                    <a:pt x="3688" y="3663"/>
                  </a:cubicBezTo>
                  <a:cubicBezTo>
                    <a:pt x="2524" y="3663"/>
                    <a:pt x="1434" y="2965"/>
                    <a:pt x="951" y="1806"/>
                  </a:cubicBezTo>
                  <a:cubicBezTo>
                    <a:pt x="729" y="1236"/>
                    <a:pt x="697" y="602"/>
                    <a:pt x="856" y="1"/>
                  </a:cubicBezTo>
                  <a:close/>
                </a:path>
              </a:pathLst>
            </a:custGeom>
            <a:solidFill>
              <a:srgbClr val="1B1F2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3" name="Google Shape;2651;p30"/>
            <p:cNvSpPr/>
            <p:nvPr/>
          </p:nvSpPr>
          <p:spPr>
            <a:xfrm>
              <a:off x="5964675" y="2517425"/>
              <a:ext cx="57825" cy="58625"/>
            </a:xfrm>
            <a:custGeom>
              <a:avLst/>
              <a:gdLst/>
              <a:ahLst/>
              <a:cxnLst>
                <a:cxn ang="0">
                  <a:pos x="29300" y="25"/>
                </a:cxn>
                <a:cxn ang="0">
                  <a:pos x="0" y="29300"/>
                </a:cxn>
                <a:cxn ang="0">
                  <a:pos x="29300" y="58600"/>
                </a:cxn>
                <a:cxn ang="0">
                  <a:pos x="57800" y="29300"/>
                </a:cxn>
                <a:cxn ang="0">
                  <a:pos x="29300" y="25"/>
                </a:cxn>
              </a:cxnLst>
              <a:pathLst>
                <a:path w="2313" h="2345">
                  <a:moveTo>
                    <a:pt x="1172" y="1"/>
                  </a:moveTo>
                  <a:cubicBezTo>
                    <a:pt x="507" y="1"/>
                    <a:pt x="0" y="539"/>
                    <a:pt x="0" y="1172"/>
                  </a:cubicBezTo>
                  <a:cubicBezTo>
                    <a:pt x="0" y="1806"/>
                    <a:pt x="507" y="2344"/>
                    <a:pt x="1172" y="2344"/>
                  </a:cubicBezTo>
                  <a:cubicBezTo>
                    <a:pt x="1806" y="2344"/>
                    <a:pt x="2312" y="1806"/>
                    <a:pt x="2312" y="1172"/>
                  </a:cubicBezTo>
                  <a:cubicBezTo>
                    <a:pt x="2312" y="539"/>
                    <a:pt x="1806" y="1"/>
                    <a:pt x="1172" y="1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4" name="Google Shape;2652;p30"/>
            <p:cNvSpPr/>
            <p:nvPr/>
          </p:nvSpPr>
          <p:spPr>
            <a:xfrm>
              <a:off x="5964675" y="2647275"/>
              <a:ext cx="57825" cy="57825"/>
            </a:xfrm>
            <a:custGeom>
              <a:avLst/>
              <a:gdLst/>
              <a:ahLst/>
              <a:cxnLst>
                <a:cxn ang="0">
                  <a:pos x="29300" y="0"/>
                </a:cxn>
                <a:cxn ang="0">
                  <a:pos x="0" y="29300"/>
                </a:cxn>
                <a:cxn ang="0">
                  <a:pos x="29300" y="57800"/>
                </a:cxn>
                <a:cxn ang="0">
                  <a:pos x="57800" y="29300"/>
                </a:cxn>
                <a:cxn ang="0">
                  <a:pos x="29300" y="0"/>
                </a:cxn>
              </a:cxnLst>
              <a:pathLst>
                <a:path w="2313" h="2313">
                  <a:moveTo>
                    <a:pt x="1172" y="0"/>
                  </a:moveTo>
                  <a:cubicBezTo>
                    <a:pt x="507" y="0"/>
                    <a:pt x="0" y="507"/>
                    <a:pt x="0" y="1172"/>
                  </a:cubicBezTo>
                  <a:cubicBezTo>
                    <a:pt x="0" y="1806"/>
                    <a:pt x="507" y="2312"/>
                    <a:pt x="1172" y="2312"/>
                  </a:cubicBezTo>
                  <a:cubicBezTo>
                    <a:pt x="1806" y="2312"/>
                    <a:pt x="2312" y="1806"/>
                    <a:pt x="2312" y="1172"/>
                  </a:cubicBezTo>
                  <a:cubicBezTo>
                    <a:pt x="2312" y="507"/>
                    <a:pt x="1806" y="0"/>
                    <a:pt x="1172" y="0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5" name="Google Shape;2653;p30"/>
            <p:cNvSpPr/>
            <p:nvPr/>
          </p:nvSpPr>
          <p:spPr>
            <a:xfrm>
              <a:off x="5964675" y="2776325"/>
              <a:ext cx="57825" cy="58600"/>
            </a:xfrm>
            <a:custGeom>
              <a:avLst/>
              <a:gdLst/>
              <a:ahLst/>
              <a:cxnLst>
                <a:cxn ang="0">
                  <a:pos x="29300" y="0"/>
                </a:cxn>
                <a:cxn ang="0">
                  <a:pos x="0" y="29300"/>
                </a:cxn>
                <a:cxn ang="0">
                  <a:pos x="29300" y="58600"/>
                </a:cxn>
                <a:cxn ang="0">
                  <a:pos x="57800" y="29300"/>
                </a:cxn>
                <a:cxn ang="0">
                  <a:pos x="29300" y="0"/>
                </a:cxn>
              </a:cxnLst>
              <a:pathLst>
                <a:path w="2313" h="2344">
                  <a:moveTo>
                    <a:pt x="1172" y="0"/>
                  </a:moveTo>
                  <a:cubicBezTo>
                    <a:pt x="507" y="0"/>
                    <a:pt x="0" y="539"/>
                    <a:pt x="0" y="1172"/>
                  </a:cubicBezTo>
                  <a:cubicBezTo>
                    <a:pt x="0" y="1806"/>
                    <a:pt x="507" y="2344"/>
                    <a:pt x="1172" y="2344"/>
                  </a:cubicBezTo>
                  <a:cubicBezTo>
                    <a:pt x="1806" y="2344"/>
                    <a:pt x="2312" y="1806"/>
                    <a:pt x="2312" y="1172"/>
                  </a:cubicBezTo>
                  <a:cubicBezTo>
                    <a:pt x="2312" y="539"/>
                    <a:pt x="1806" y="0"/>
                    <a:pt x="1172" y="0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6" name="Google Shape;2654;p30"/>
            <p:cNvSpPr/>
            <p:nvPr/>
          </p:nvSpPr>
          <p:spPr>
            <a:xfrm>
              <a:off x="5964675" y="2906175"/>
              <a:ext cx="57825" cy="57800"/>
            </a:xfrm>
            <a:custGeom>
              <a:avLst/>
              <a:gdLst/>
              <a:ahLst/>
              <a:cxnLst>
                <a:cxn ang="0">
                  <a:pos x="29300" y="0"/>
                </a:cxn>
                <a:cxn ang="0">
                  <a:pos x="0" y="29300"/>
                </a:cxn>
                <a:cxn ang="0">
                  <a:pos x="29300" y="57800"/>
                </a:cxn>
                <a:cxn ang="0">
                  <a:pos x="57800" y="29300"/>
                </a:cxn>
                <a:cxn ang="0">
                  <a:pos x="29300" y="0"/>
                </a:cxn>
              </a:cxnLst>
              <a:pathLst>
                <a:path w="2313" h="2312">
                  <a:moveTo>
                    <a:pt x="1172" y="0"/>
                  </a:moveTo>
                  <a:cubicBezTo>
                    <a:pt x="507" y="0"/>
                    <a:pt x="0" y="507"/>
                    <a:pt x="0" y="1172"/>
                  </a:cubicBezTo>
                  <a:cubicBezTo>
                    <a:pt x="0" y="1805"/>
                    <a:pt x="507" y="2312"/>
                    <a:pt x="1172" y="2312"/>
                  </a:cubicBezTo>
                  <a:cubicBezTo>
                    <a:pt x="1806" y="2312"/>
                    <a:pt x="2312" y="1805"/>
                    <a:pt x="2312" y="1172"/>
                  </a:cubicBezTo>
                  <a:cubicBezTo>
                    <a:pt x="2312" y="507"/>
                    <a:pt x="1806" y="0"/>
                    <a:pt x="1172" y="0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7" name="Google Shape;2655;p30"/>
            <p:cNvSpPr/>
            <p:nvPr/>
          </p:nvSpPr>
          <p:spPr>
            <a:xfrm>
              <a:off x="5762000" y="3725600"/>
              <a:ext cx="479000" cy="424375"/>
            </a:xfrm>
            <a:custGeom>
              <a:avLst/>
              <a:gdLst/>
              <a:ahLst/>
              <a:cxnLst>
                <a:cxn ang="0">
                  <a:pos x="171800" y="0"/>
                </a:cxn>
                <a:cxn ang="0">
                  <a:pos x="137775" y="22175"/>
                </a:cxn>
                <a:cxn ang="0">
                  <a:pos x="114800" y="13475"/>
                </a:cxn>
                <a:cxn ang="0">
                  <a:pos x="78375" y="42775"/>
                </a:cxn>
                <a:cxn ang="0">
                  <a:pos x="72850" y="41975"/>
                </a:cxn>
                <a:cxn ang="0">
                  <a:pos x="35625" y="79175"/>
                </a:cxn>
                <a:cxn ang="0">
                  <a:pos x="36425" y="83150"/>
                </a:cxn>
                <a:cxn ang="0">
                  <a:pos x="0" y="138550"/>
                </a:cxn>
                <a:cxn ang="0">
                  <a:pos x="14250" y="178150"/>
                </a:cxn>
                <a:cxn ang="0">
                  <a:pos x="13450" y="185275"/>
                </a:cxn>
                <a:cxn ang="0">
                  <a:pos x="73625" y="245450"/>
                </a:cxn>
                <a:cxn ang="0">
                  <a:pos x="95000" y="241475"/>
                </a:cxn>
                <a:cxn ang="0">
                  <a:pos x="148850" y="291375"/>
                </a:cxn>
                <a:cxn ang="0">
                  <a:pos x="151225" y="291375"/>
                </a:cxn>
                <a:cxn ang="0">
                  <a:pos x="195550" y="314325"/>
                </a:cxn>
                <a:cxn ang="0">
                  <a:pos x="224050" y="306400"/>
                </a:cxn>
                <a:cxn ang="0">
                  <a:pos x="237525" y="327775"/>
                </a:cxn>
                <a:cxn ang="0">
                  <a:pos x="269975" y="340450"/>
                </a:cxn>
                <a:cxn ang="0">
                  <a:pos x="307975" y="357875"/>
                </a:cxn>
                <a:cxn ang="0">
                  <a:pos x="327775" y="353900"/>
                </a:cxn>
                <a:cxn ang="0">
                  <a:pos x="336475" y="421200"/>
                </a:cxn>
                <a:cxn ang="0">
                  <a:pos x="369750" y="424375"/>
                </a:cxn>
                <a:cxn ang="0">
                  <a:pos x="365775" y="349950"/>
                </a:cxn>
                <a:cxn ang="0">
                  <a:pos x="365775" y="349950"/>
                </a:cxn>
                <a:cxn ang="0">
                  <a:pos x="377650" y="351525"/>
                </a:cxn>
                <a:cxn ang="0">
                  <a:pos x="426750" y="302450"/>
                </a:cxn>
                <a:cxn ang="0">
                  <a:pos x="425150" y="291375"/>
                </a:cxn>
                <a:cxn ang="0">
                  <a:pos x="429900" y="291375"/>
                </a:cxn>
                <a:cxn ang="0">
                  <a:pos x="479000" y="243075"/>
                </a:cxn>
                <a:cxn ang="0">
                  <a:pos x="471875" y="218525"/>
                </a:cxn>
                <a:cxn ang="0">
                  <a:pos x="479000" y="193975"/>
                </a:cxn>
                <a:cxn ang="0">
                  <a:pos x="457625" y="153600"/>
                </a:cxn>
                <a:cxn ang="0">
                  <a:pos x="422000" y="114800"/>
                </a:cxn>
                <a:cxn ang="0">
                  <a:pos x="422775" y="106900"/>
                </a:cxn>
                <a:cxn ang="0">
                  <a:pos x="391900" y="61775"/>
                </a:cxn>
                <a:cxn ang="0">
                  <a:pos x="378450" y="58600"/>
                </a:cxn>
                <a:cxn ang="0">
                  <a:pos x="310350" y="4750"/>
                </a:cxn>
                <a:cxn ang="0">
                  <a:pos x="263650" y="22975"/>
                </a:cxn>
                <a:cxn ang="0">
                  <a:pos x="229600" y="1600"/>
                </a:cxn>
                <a:cxn ang="0">
                  <a:pos x="201100" y="15850"/>
                </a:cxn>
                <a:cxn ang="0">
                  <a:pos x="171800" y="0"/>
                </a:cxn>
              </a:cxnLst>
              <a:pathLst>
                <a:path w="19160" h="16975">
                  <a:moveTo>
                    <a:pt x="6872" y="0"/>
                  </a:moveTo>
                  <a:cubicBezTo>
                    <a:pt x="6271" y="0"/>
                    <a:pt x="5732" y="349"/>
                    <a:pt x="5511" y="887"/>
                  </a:cubicBezTo>
                  <a:cubicBezTo>
                    <a:pt x="5257" y="665"/>
                    <a:pt x="4940" y="539"/>
                    <a:pt x="4592" y="539"/>
                  </a:cubicBezTo>
                  <a:cubicBezTo>
                    <a:pt x="3864" y="539"/>
                    <a:pt x="3294" y="1046"/>
                    <a:pt x="3135" y="1711"/>
                  </a:cubicBezTo>
                  <a:cubicBezTo>
                    <a:pt x="3072" y="1711"/>
                    <a:pt x="2977" y="1679"/>
                    <a:pt x="2914" y="1679"/>
                  </a:cubicBezTo>
                  <a:cubicBezTo>
                    <a:pt x="2090" y="1679"/>
                    <a:pt x="1425" y="2344"/>
                    <a:pt x="1425" y="3167"/>
                  </a:cubicBezTo>
                  <a:cubicBezTo>
                    <a:pt x="1425" y="3231"/>
                    <a:pt x="1425" y="3262"/>
                    <a:pt x="1457" y="3326"/>
                  </a:cubicBezTo>
                  <a:cubicBezTo>
                    <a:pt x="602" y="3706"/>
                    <a:pt x="0" y="4561"/>
                    <a:pt x="0" y="5542"/>
                  </a:cubicBezTo>
                  <a:cubicBezTo>
                    <a:pt x="0" y="6144"/>
                    <a:pt x="222" y="6683"/>
                    <a:pt x="570" y="7126"/>
                  </a:cubicBezTo>
                  <a:cubicBezTo>
                    <a:pt x="570" y="7221"/>
                    <a:pt x="538" y="7316"/>
                    <a:pt x="538" y="7411"/>
                  </a:cubicBezTo>
                  <a:cubicBezTo>
                    <a:pt x="538" y="8741"/>
                    <a:pt x="1615" y="9818"/>
                    <a:pt x="2945" y="9818"/>
                  </a:cubicBezTo>
                  <a:cubicBezTo>
                    <a:pt x="3262" y="9818"/>
                    <a:pt x="3547" y="9754"/>
                    <a:pt x="3800" y="9659"/>
                  </a:cubicBezTo>
                  <a:cubicBezTo>
                    <a:pt x="3895" y="10768"/>
                    <a:pt x="4814" y="11655"/>
                    <a:pt x="5954" y="11655"/>
                  </a:cubicBezTo>
                  <a:lnTo>
                    <a:pt x="6049" y="11655"/>
                  </a:lnTo>
                  <a:cubicBezTo>
                    <a:pt x="6461" y="12225"/>
                    <a:pt x="7094" y="12573"/>
                    <a:pt x="7822" y="12573"/>
                  </a:cubicBezTo>
                  <a:cubicBezTo>
                    <a:pt x="8234" y="12573"/>
                    <a:pt x="8646" y="12478"/>
                    <a:pt x="8962" y="12256"/>
                  </a:cubicBezTo>
                  <a:cubicBezTo>
                    <a:pt x="9089" y="12573"/>
                    <a:pt x="9247" y="12890"/>
                    <a:pt x="9501" y="13111"/>
                  </a:cubicBezTo>
                  <a:cubicBezTo>
                    <a:pt x="9849" y="13428"/>
                    <a:pt x="10293" y="13618"/>
                    <a:pt x="10799" y="13618"/>
                  </a:cubicBezTo>
                  <a:cubicBezTo>
                    <a:pt x="11148" y="14061"/>
                    <a:pt x="11686" y="14315"/>
                    <a:pt x="12319" y="14315"/>
                  </a:cubicBezTo>
                  <a:cubicBezTo>
                    <a:pt x="12604" y="14315"/>
                    <a:pt x="12858" y="14251"/>
                    <a:pt x="13111" y="14156"/>
                  </a:cubicBezTo>
                  <a:cubicBezTo>
                    <a:pt x="13364" y="14695"/>
                    <a:pt x="13618" y="15582"/>
                    <a:pt x="13459" y="16848"/>
                  </a:cubicBezTo>
                  <a:lnTo>
                    <a:pt x="14790" y="16975"/>
                  </a:lnTo>
                  <a:cubicBezTo>
                    <a:pt x="14790" y="16975"/>
                    <a:pt x="14853" y="15202"/>
                    <a:pt x="14631" y="13998"/>
                  </a:cubicBezTo>
                  <a:cubicBezTo>
                    <a:pt x="14790" y="14030"/>
                    <a:pt x="14948" y="14061"/>
                    <a:pt x="15106" y="14061"/>
                  </a:cubicBezTo>
                  <a:cubicBezTo>
                    <a:pt x="16183" y="14061"/>
                    <a:pt x="17070" y="13175"/>
                    <a:pt x="17070" y="12098"/>
                  </a:cubicBezTo>
                  <a:cubicBezTo>
                    <a:pt x="17070" y="11940"/>
                    <a:pt x="17038" y="11813"/>
                    <a:pt x="17006" y="11655"/>
                  </a:cubicBezTo>
                  <a:lnTo>
                    <a:pt x="17196" y="11655"/>
                  </a:lnTo>
                  <a:cubicBezTo>
                    <a:pt x="18273" y="11655"/>
                    <a:pt x="19160" y="10800"/>
                    <a:pt x="19160" y="9723"/>
                  </a:cubicBezTo>
                  <a:cubicBezTo>
                    <a:pt x="19160" y="9343"/>
                    <a:pt x="19065" y="9026"/>
                    <a:pt x="18875" y="8741"/>
                  </a:cubicBezTo>
                  <a:cubicBezTo>
                    <a:pt x="19065" y="8424"/>
                    <a:pt x="19160" y="8108"/>
                    <a:pt x="19160" y="7759"/>
                  </a:cubicBezTo>
                  <a:cubicBezTo>
                    <a:pt x="19160" y="7063"/>
                    <a:pt x="18812" y="6493"/>
                    <a:pt x="18305" y="6144"/>
                  </a:cubicBezTo>
                  <a:cubicBezTo>
                    <a:pt x="18178" y="5384"/>
                    <a:pt x="17608" y="4782"/>
                    <a:pt x="16880" y="4592"/>
                  </a:cubicBezTo>
                  <a:cubicBezTo>
                    <a:pt x="16911" y="4497"/>
                    <a:pt x="16911" y="4402"/>
                    <a:pt x="16911" y="4276"/>
                  </a:cubicBezTo>
                  <a:cubicBezTo>
                    <a:pt x="16911" y="3452"/>
                    <a:pt x="16405" y="2756"/>
                    <a:pt x="15676" y="2471"/>
                  </a:cubicBezTo>
                  <a:cubicBezTo>
                    <a:pt x="15486" y="2407"/>
                    <a:pt x="15328" y="2376"/>
                    <a:pt x="15138" y="2344"/>
                  </a:cubicBezTo>
                  <a:cubicBezTo>
                    <a:pt x="14853" y="1109"/>
                    <a:pt x="13744" y="190"/>
                    <a:pt x="12414" y="190"/>
                  </a:cubicBezTo>
                  <a:cubicBezTo>
                    <a:pt x="11686" y="190"/>
                    <a:pt x="11021" y="475"/>
                    <a:pt x="10546" y="919"/>
                  </a:cubicBezTo>
                  <a:cubicBezTo>
                    <a:pt x="10293" y="412"/>
                    <a:pt x="9786" y="64"/>
                    <a:pt x="9184" y="64"/>
                  </a:cubicBezTo>
                  <a:cubicBezTo>
                    <a:pt x="8741" y="64"/>
                    <a:pt x="8329" y="285"/>
                    <a:pt x="8044" y="634"/>
                  </a:cubicBezTo>
                  <a:cubicBezTo>
                    <a:pt x="7791" y="254"/>
                    <a:pt x="7347" y="0"/>
                    <a:pt x="6872" y="0"/>
                  </a:cubicBez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8" name="Google Shape;2656;p30"/>
            <p:cNvSpPr/>
            <p:nvPr/>
          </p:nvSpPr>
          <p:spPr>
            <a:xfrm>
              <a:off x="5917175" y="3792100"/>
              <a:ext cx="92650" cy="91875"/>
            </a:xfrm>
            <a:custGeom>
              <a:avLst/>
              <a:gdLst/>
              <a:ahLst/>
              <a:cxnLst>
                <a:cxn ang="0">
                  <a:pos x="45925" y="26150"/>
                </a:cxn>
                <a:cxn ang="0">
                  <a:pos x="66500" y="45925"/>
                </a:cxn>
                <a:cxn ang="0">
                  <a:pos x="45925" y="66525"/>
                </a:cxn>
                <a:cxn ang="0">
                  <a:pos x="26125" y="45925"/>
                </a:cxn>
                <a:cxn ang="0">
                  <a:pos x="45925" y="26150"/>
                </a:cxn>
                <a:cxn ang="0">
                  <a:pos x="45925" y="25"/>
                </a:cxn>
                <a:cxn ang="0">
                  <a:pos x="0" y="45925"/>
                </a:cxn>
                <a:cxn ang="0">
                  <a:pos x="45925" y="91850"/>
                </a:cxn>
                <a:cxn ang="0">
                  <a:pos x="92650" y="45925"/>
                </a:cxn>
                <a:cxn ang="0">
                  <a:pos x="45925" y="25"/>
                </a:cxn>
              </a:cxnLst>
              <a:pathLst>
                <a:path w="3706" h="3675">
                  <a:moveTo>
                    <a:pt x="1837" y="1046"/>
                  </a:moveTo>
                  <a:cubicBezTo>
                    <a:pt x="2280" y="1046"/>
                    <a:pt x="2660" y="1394"/>
                    <a:pt x="2660" y="1837"/>
                  </a:cubicBezTo>
                  <a:cubicBezTo>
                    <a:pt x="2660" y="2281"/>
                    <a:pt x="2280" y="2661"/>
                    <a:pt x="1837" y="2661"/>
                  </a:cubicBezTo>
                  <a:cubicBezTo>
                    <a:pt x="1394" y="2661"/>
                    <a:pt x="1045" y="2281"/>
                    <a:pt x="1045" y="1837"/>
                  </a:cubicBezTo>
                  <a:cubicBezTo>
                    <a:pt x="1045" y="1394"/>
                    <a:pt x="1394" y="1046"/>
                    <a:pt x="1837" y="1046"/>
                  </a:cubicBezTo>
                  <a:close/>
                  <a:moveTo>
                    <a:pt x="1837" y="1"/>
                  </a:moveTo>
                  <a:cubicBezTo>
                    <a:pt x="824" y="1"/>
                    <a:pt x="0" y="824"/>
                    <a:pt x="0" y="1837"/>
                  </a:cubicBezTo>
                  <a:cubicBezTo>
                    <a:pt x="0" y="2851"/>
                    <a:pt x="824" y="3674"/>
                    <a:pt x="1837" y="3674"/>
                  </a:cubicBezTo>
                  <a:cubicBezTo>
                    <a:pt x="2882" y="3674"/>
                    <a:pt x="3706" y="2851"/>
                    <a:pt x="3706" y="1837"/>
                  </a:cubicBezTo>
                  <a:cubicBezTo>
                    <a:pt x="3706" y="824"/>
                    <a:pt x="2850" y="1"/>
                    <a:pt x="1837" y="1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79" name="Google Shape;2657;p30"/>
            <p:cNvSpPr/>
            <p:nvPr/>
          </p:nvSpPr>
          <p:spPr>
            <a:xfrm>
              <a:off x="5955975" y="3779425"/>
              <a:ext cx="14275" cy="27750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27725"/>
                </a:cxn>
                <a:cxn ang="0">
                  <a:pos x="14250" y="27725"/>
                </a:cxn>
                <a:cxn ang="0">
                  <a:pos x="14250" y="25"/>
                </a:cxn>
                <a:cxn ang="0">
                  <a:pos x="0" y="25"/>
                </a:cxn>
              </a:cxnLst>
              <a:pathLst>
                <a:path w="571" h="1110">
                  <a:moveTo>
                    <a:pt x="0" y="1"/>
                  </a:moveTo>
                  <a:lnTo>
                    <a:pt x="0" y="1109"/>
                  </a:lnTo>
                  <a:lnTo>
                    <a:pt x="570" y="1109"/>
                  </a:lnTo>
                  <a:lnTo>
                    <a:pt x="57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0" name="Google Shape;2658;p30"/>
            <p:cNvSpPr/>
            <p:nvPr/>
          </p:nvSpPr>
          <p:spPr>
            <a:xfrm>
              <a:off x="5927450" y="3783400"/>
              <a:ext cx="26150" cy="31700"/>
            </a:xfrm>
            <a:custGeom>
              <a:avLst/>
              <a:gdLst/>
              <a:ahLst/>
              <a:cxnLst>
                <a:cxn ang="0">
                  <a:pos x="12700" y="0"/>
                </a:cxn>
                <a:cxn ang="0">
                  <a:pos x="25" y="7925"/>
                </a:cxn>
                <a:cxn ang="0">
                  <a:pos x="13475" y="31675"/>
                </a:cxn>
                <a:cxn ang="0">
                  <a:pos x="26150" y="23750"/>
                </a:cxn>
                <a:cxn ang="0">
                  <a:pos x="12700" y="0"/>
                </a:cxn>
              </a:cxnLst>
              <a:pathLst>
                <a:path w="1046" h="1268">
                  <a:moveTo>
                    <a:pt x="508" y="0"/>
                  </a:moveTo>
                  <a:lnTo>
                    <a:pt x="1" y="317"/>
                  </a:lnTo>
                  <a:lnTo>
                    <a:pt x="539" y="1267"/>
                  </a:lnTo>
                  <a:lnTo>
                    <a:pt x="1046" y="950"/>
                  </a:lnTo>
                  <a:lnTo>
                    <a:pt x="508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1" name="Google Shape;2659;p30"/>
            <p:cNvSpPr/>
            <p:nvPr/>
          </p:nvSpPr>
          <p:spPr>
            <a:xfrm>
              <a:off x="5908450" y="3802400"/>
              <a:ext cx="31700" cy="26950"/>
            </a:xfrm>
            <a:custGeom>
              <a:avLst/>
              <a:gdLst/>
              <a:ahLst/>
              <a:cxnLst>
                <a:cxn ang="0">
                  <a:pos x="7950" y="0"/>
                </a:cxn>
                <a:cxn ang="0">
                  <a:pos x="25" y="13475"/>
                </a:cxn>
                <a:cxn ang="0">
                  <a:pos x="23775" y="26925"/>
                </a:cxn>
                <a:cxn ang="0">
                  <a:pos x="31700" y="14250"/>
                </a:cxn>
                <a:cxn ang="0">
                  <a:pos x="7950" y="0"/>
                </a:cxn>
              </a:cxnLst>
              <a:pathLst>
                <a:path w="1268" h="1078">
                  <a:moveTo>
                    <a:pt x="318" y="0"/>
                  </a:moveTo>
                  <a:lnTo>
                    <a:pt x="1" y="539"/>
                  </a:lnTo>
                  <a:lnTo>
                    <a:pt x="951" y="1077"/>
                  </a:lnTo>
                  <a:lnTo>
                    <a:pt x="1268" y="570"/>
                  </a:lnTo>
                  <a:lnTo>
                    <a:pt x="318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2" name="Google Shape;2660;p30"/>
            <p:cNvSpPr/>
            <p:nvPr/>
          </p:nvSpPr>
          <p:spPr>
            <a:xfrm>
              <a:off x="5904500" y="3830900"/>
              <a:ext cx="27725" cy="15075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15050"/>
                </a:cxn>
                <a:cxn ang="0">
                  <a:pos x="27725" y="15050"/>
                </a:cxn>
                <a:cxn ang="0">
                  <a:pos x="27725" y="0"/>
                </a:cxn>
                <a:cxn ang="0">
                  <a:pos x="25" y="0"/>
                </a:cxn>
              </a:cxnLst>
              <a:pathLst>
                <a:path w="1109" h="603">
                  <a:moveTo>
                    <a:pt x="1" y="0"/>
                  </a:moveTo>
                  <a:lnTo>
                    <a:pt x="1" y="602"/>
                  </a:lnTo>
                  <a:lnTo>
                    <a:pt x="1109" y="602"/>
                  </a:lnTo>
                  <a:lnTo>
                    <a:pt x="1109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3" name="Google Shape;2661;p30"/>
            <p:cNvSpPr/>
            <p:nvPr/>
          </p:nvSpPr>
          <p:spPr>
            <a:xfrm>
              <a:off x="5908450" y="3847525"/>
              <a:ext cx="31700" cy="26950"/>
            </a:xfrm>
            <a:custGeom>
              <a:avLst/>
              <a:gdLst/>
              <a:ahLst/>
              <a:cxnLst>
                <a:cxn ang="0">
                  <a:pos x="23775" y="0"/>
                </a:cxn>
                <a:cxn ang="0">
                  <a:pos x="25" y="13475"/>
                </a:cxn>
                <a:cxn ang="0">
                  <a:pos x="7950" y="26925"/>
                </a:cxn>
                <a:cxn ang="0">
                  <a:pos x="31700" y="12675"/>
                </a:cxn>
                <a:cxn ang="0">
                  <a:pos x="23775" y="0"/>
                </a:cxn>
              </a:cxnLst>
              <a:pathLst>
                <a:path w="1268" h="1078">
                  <a:moveTo>
                    <a:pt x="951" y="0"/>
                  </a:moveTo>
                  <a:lnTo>
                    <a:pt x="1" y="539"/>
                  </a:lnTo>
                  <a:lnTo>
                    <a:pt x="318" y="1077"/>
                  </a:lnTo>
                  <a:lnTo>
                    <a:pt x="1268" y="507"/>
                  </a:lnTo>
                  <a:lnTo>
                    <a:pt x="951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4" name="Google Shape;2662;p30"/>
            <p:cNvSpPr/>
            <p:nvPr/>
          </p:nvSpPr>
          <p:spPr>
            <a:xfrm>
              <a:off x="5927450" y="3860975"/>
              <a:ext cx="26950" cy="31700"/>
            </a:xfrm>
            <a:custGeom>
              <a:avLst/>
              <a:gdLst/>
              <a:ahLst/>
              <a:cxnLst>
                <a:cxn ang="0">
                  <a:pos x="14275" y="25"/>
                </a:cxn>
                <a:cxn ang="0">
                  <a:pos x="25" y="24575"/>
                </a:cxn>
                <a:cxn ang="0">
                  <a:pos x="13475" y="31700"/>
                </a:cxn>
                <a:cxn ang="0">
                  <a:pos x="26950" y="7950"/>
                </a:cxn>
                <a:cxn ang="0">
                  <a:pos x="14275" y="25"/>
                </a:cxn>
              </a:cxnLst>
              <a:pathLst>
                <a:path w="1078" h="1268">
                  <a:moveTo>
                    <a:pt x="571" y="1"/>
                  </a:moveTo>
                  <a:lnTo>
                    <a:pt x="1" y="983"/>
                  </a:lnTo>
                  <a:lnTo>
                    <a:pt x="539" y="1268"/>
                  </a:lnTo>
                  <a:lnTo>
                    <a:pt x="1078" y="318"/>
                  </a:lnTo>
                  <a:lnTo>
                    <a:pt x="571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5" name="Google Shape;2663;p30"/>
            <p:cNvSpPr/>
            <p:nvPr/>
          </p:nvSpPr>
          <p:spPr>
            <a:xfrm>
              <a:off x="5955975" y="3868900"/>
              <a:ext cx="15050" cy="27725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27725"/>
                </a:cxn>
                <a:cxn ang="0">
                  <a:pos x="15050" y="27725"/>
                </a:cxn>
                <a:cxn ang="0">
                  <a:pos x="15050" y="25"/>
                </a:cxn>
                <a:cxn ang="0">
                  <a:pos x="0" y="25"/>
                </a:cxn>
              </a:cxnLst>
              <a:pathLst>
                <a:path w="602" h="1109">
                  <a:moveTo>
                    <a:pt x="0" y="1"/>
                  </a:moveTo>
                  <a:lnTo>
                    <a:pt x="0" y="1109"/>
                  </a:lnTo>
                  <a:lnTo>
                    <a:pt x="602" y="1109"/>
                  </a:lnTo>
                  <a:lnTo>
                    <a:pt x="602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6" name="Google Shape;2664;p30"/>
            <p:cNvSpPr/>
            <p:nvPr/>
          </p:nvSpPr>
          <p:spPr>
            <a:xfrm>
              <a:off x="5972600" y="3861775"/>
              <a:ext cx="26925" cy="30900"/>
            </a:xfrm>
            <a:custGeom>
              <a:avLst/>
              <a:gdLst/>
              <a:ahLst/>
              <a:cxnLst>
                <a:cxn ang="0">
                  <a:pos x="12675" y="0"/>
                </a:cxn>
                <a:cxn ang="0">
                  <a:pos x="0" y="7150"/>
                </a:cxn>
                <a:cxn ang="0">
                  <a:pos x="14250" y="30900"/>
                </a:cxn>
                <a:cxn ang="0">
                  <a:pos x="26925" y="23775"/>
                </a:cxn>
                <a:cxn ang="0">
                  <a:pos x="12675" y="0"/>
                </a:cxn>
              </a:cxnLst>
              <a:pathLst>
                <a:path w="1077" h="1236">
                  <a:moveTo>
                    <a:pt x="507" y="0"/>
                  </a:moveTo>
                  <a:lnTo>
                    <a:pt x="0" y="286"/>
                  </a:lnTo>
                  <a:lnTo>
                    <a:pt x="570" y="1236"/>
                  </a:lnTo>
                  <a:lnTo>
                    <a:pt x="1077" y="951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7" name="Google Shape;2665;p30"/>
            <p:cNvSpPr/>
            <p:nvPr/>
          </p:nvSpPr>
          <p:spPr>
            <a:xfrm>
              <a:off x="5986050" y="3846725"/>
              <a:ext cx="31700" cy="26950"/>
            </a:xfrm>
            <a:custGeom>
              <a:avLst/>
              <a:gdLst/>
              <a:ahLst/>
              <a:cxnLst>
                <a:cxn ang="0">
                  <a:pos x="7925" y="25"/>
                </a:cxn>
                <a:cxn ang="0">
                  <a:pos x="0" y="12675"/>
                </a:cxn>
                <a:cxn ang="0">
                  <a:pos x="24550" y="26950"/>
                </a:cxn>
                <a:cxn ang="0">
                  <a:pos x="31675" y="14275"/>
                </a:cxn>
                <a:cxn ang="0">
                  <a:pos x="7925" y="25"/>
                </a:cxn>
              </a:cxnLst>
              <a:pathLst>
                <a:path w="1268" h="1078">
                  <a:moveTo>
                    <a:pt x="317" y="1"/>
                  </a:moveTo>
                  <a:lnTo>
                    <a:pt x="0" y="507"/>
                  </a:lnTo>
                  <a:lnTo>
                    <a:pt x="982" y="1078"/>
                  </a:lnTo>
                  <a:lnTo>
                    <a:pt x="1267" y="571"/>
                  </a:lnTo>
                  <a:lnTo>
                    <a:pt x="317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8" name="Google Shape;2666;p30"/>
            <p:cNvSpPr/>
            <p:nvPr/>
          </p:nvSpPr>
          <p:spPr>
            <a:xfrm>
              <a:off x="5993975" y="3830900"/>
              <a:ext cx="27725" cy="14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250"/>
                </a:cxn>
                <a:cxn ang="0">
                  <a:pos x="27725" y="14250"/>
                </a:cxn>
                <a:cxn ang="0">
                  <a:pos x="27725" y="0"/>
                </a:cxn>
                <a:cxn ang="0">
                  <a:pos x="0" y="0"/>
                </a:cxn>
              </a:cxnLst>
              <a:pathLst>
                <a:path w="1109" h="571">
                  <a:moveTo>
                    <a:pt x="0" y="0"/>
                  </a:moveTo>
                  <a:lnTo>
                    <a:pt x="0" y="570"/>
                  </a:lnTo>
                  <a:lnTo>
                    <a:pt x="1109" y="570"/>
                  </a:lnTo>
                  <a:lnTo>
                    <a:pt x="11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89" name="Google Shape;2667;p30"/>
            <p:cNvSpPr/>
            <p:nvPr/>
          </p:nvSpPr>
          <p:spPr>
            <a:xfrm>
              <a:off x="5986050" y="3801600"/>
              <a:ext cx="31700" cy="26950"/>
            </a:xfrm>
            <a:custGeom>
              <a:avLst/>
              <a:gdLst/>
              <a:ahLst/>
              <a:cxnLst>
                <a:cxn ang="0">
                  <a:pos x="24550" y="25"/>
                </a:cxn>
                <a:cxn ang="0">
                  <a:pos x="0" y="14275"/>
                </a:cxn>
                <a:cxn ang="0">
                  <a:pos x="7925" y="26925"/>
                </a:cxn>
                <a:cxn ang="0">
                  <a:pos x="31675" y="13475"/>
                </a:cxn>
                <a:cxn ang="0">
                  <a:pos x="24550" y="25"/>
                </a:cxn>
              </a:cxnLst>
              <a:pathLst>
                <a:path w="1268" h="1078">
                  <a:moveTo>
                    <a:pt x="982" y="1"/>
                  </a:moveTo>
                  <a:lnTo>
                    <a:pt x="0" y="571"/>
                  </a:lnTo>
                  <a:lnTo>
                    <a:pt x="317" y="1077"/>
                  </a:lnTo>
                  <a:lnTo>
                    <a:pt x="1267" y="539"/>
                  </a:lnTo>
                  <a:lnTo>
                    <a:pt x="982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0" name="Google Shape;2668;p30"/>
            <p:cNvSpPr/>
            <p:nvPr/>
          </p:nvSpPr>
          <p:spPr>
            <a:xfrm>
              <a:off x="5971800" y="3783400"/>
              <a:ext cx="26950" cy="31700"/>
            </a:xfrm>
            <a:custGeom>
              <a:avLst/>
              <a:gdLst/>
              <a:ahLst/>
              <a:cxnLst>
                <a:cxn ang="0">
                  <a:pos x="14250" y="0"/>
                </a:cxn>
                <a:cxn ang="0">
                  <a:pos x="0" y="23750"/>
                </a:cxn>
                <a:cxn ang="0">
                  <a:pos x="13475" y="31675"/>
                </a:cxn>
                <a:cxn ang="0">
                  <a:pos x="26925" y="7925"/>
                </a:cxn>
                <a:cxn ang="0">
                  <a:pos x="14250" y="0"/>
                </a:cxn>
              </a:cxnLst>
              <a:pathLst>
                <a:path w="1078" h="1268">
                  <a:moveTo>
                    <a:pt x="570" y="0"/>
                  </a:moveTo>
                  <a:lnTo>
                    <a:pt x="0" y="950"/>
                  </a:lnTo>
                  <a:lnTo>
                    <a:pt x="539" y="1267"/>
                  </a:lnTo>
                  <a:lnTo>
                    <a:pt x="1077" y="317"/>
                  </a:lnTo>
                  <a:lnTo>
                    <a:pt x="570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1" name="Google Shape;2669;p30"/>
            <p:cNvSpPr/>
            <p:nvPr/>
          </p:nvSpPr>
          <p:spPr>
            <a:xfrm>
              <a:off x="6069975" y="3868900"/>
              <a:ext cx="62575" cy="62575"/>
            </a:xfrm>
            <a:custGeom>
              <a:avLst/>
              <a:gdLst/>
              <a:ahLst/>
              <a:cxnLst>
                <a:cxn ang="0">
                  <a:pos x="31675" y="17425"/>
                </a:cxn>
                <a:cxn ang="0">
                  <a:pos x="45125" y="30900"/>
                </a:cxn>
                <a:cxn ang="0">
                  <a:pos x="31675" y="45150"/>
                </a:cxn>
                <a:cxn ang="0">
                  <a:pos x="17425" y="30900"/>
                </a:cxn>
                <a:cxn ang="0">
                  <a:pos x="31675" y="17425"/>
                </a:cxn>
                <a:cxn ang="0">
                  <a:pos x="31675" y="25"/>
                </a:cxn>
                <a:cxn ang="0">
                  <a:pos x="0" y="30900"/>
                </a:cxn>
                <a:cxn ang="0">
                  <a:pos x="31675" y="62550"/>
                </a:cxn>
                <a:cxn ang="0">
                  <a:pos x="62550" y="30900"/>
                </a:cxn>
                <a:cxn ang="0">
                  <a:pos x="31675" y="25"/>
                </a:cxn>
              </a:cxnLst>
              <a:pathLst>
                <a:path w="2503" h="2503">
                  <a:moveTo>
                    <a:pt x="1267" y="697"/>
                  </a:moveTo>
                  <a:cubicBezTo>
                    <a:pt x="1552" y="697"/>
                    <a:pt x="1805" y="951"/>
                    <a:pt x="1805" y="1236"/>
                  </a:cubicBezTo>
                  <a:cubicBezTo>
                    <a:pt x="1805" y="1552"/>
                    <a:pt x="1552" y="1806"/>
                    <a:pt x="1267" y="1806"/>
                  </a:cubicBezTo>
                  <a:cubicBezTo>
                    <a:pt x="950" y="1806"/>
                    <a:pt x="697" y="1552"/>
                    <a:pt x="697" y="1236"/>
                  </a:cubicBezTo>
                  <a:cubicBezTo>
                    <a:pt x="697" y="951"/>
                    <a:pt x="950" y="697"/>
                    <a:pt x="1267" y="697"/>
                  </a:cubicBezTo>
                  <a:close/>
                  <a:moveTo>
                    <a:pt x="1267" y="1"/>
                  </a:moveTo>
                  <a:cubicBezTo>
                    <a:pt x="570" y="1"/>
                    <a:pt x="0" y="571"/>
                    <a:pt x="0" y="1236"/>
                  </a:cubicBezTo>
                  <a:cubicBezTo>
                    <a:pt x="0" y="1932"/>
                    <a:pt x="570" y="2502"/>
                    <a:pt x="1267" y="2502"/>
                  </a:cubicBezTo>
                  <a:cubicBezTo>
                    <a:pt x="1964" y="2502"/>
                    <a:pt x="2502" y="1932"/>
                    <a:pt x="2502" y="1236"/>
                  </a:cubicBezTo>
                  <a:cubicBezTo>
                    <a:pt x="2502" y="571"/>
                    <a:pt x="1964" y="1"/>
                    <a:pt x="1267" y="1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2" name="Google Shape;2670;p30"/>
            <p:cNvSpPr/>
            <p:nvPr/>
          </p:nvSpPr>
          <p:spPr>
            <a:xfrm>
              <a:off x="6096100" y="3860200"/>
              <a:ext cx="10325" cy="190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00"/>
                </a:cxn>
                <a:cxn ang="0">
                  <a:pos x="10300" y="19000"/>
                </a:cxn>
                <a:cxn ang="0">
                  <a:pos x="10300" y="0"/>
                </a:cxn>
                <a:cxn ang="0">
                  <a:pos x="0" y="0"/>
                </a:cxn>
              </a:cxnLst>
              <a:pathLst>
                <a:path w="413" h="761">
                  <a:moveTo>
                    <a:pt x="0" y="0"/>
                  </a:moveTo>
                  <a:lnTo>
                    <a:pt x="0" y="760"/>
                  </a:lnTo>
                  <a:lnTo>
                    <a:pt x="412" y="760"/>
                  </a:lnTo>
                  <a:lnTo>
                    <a:pt x="4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3" name="Google Shape;2671;p30"/>
            <p:cNvSpPr/>
            <p:nvPr/>
          </p:nvSpPr>
          <p:spPr>
            <a:xfrm>
              <a:off x="6077100" y="3863350"/>
              <a:ext cx="18225" cy="20625"/>
            </a:xfrm>
            <a:custGeom>
              <a:avLst/>
              <a:gdLst/>
              <a:ahLst/>
              <a:cxnLst>
                <a:cxn ang="0">
                  <a:pos x="8725" y="25"/>
                </a:cxn>
                <a:cxn ang="0">
                  <a:pos x="0" y="4775"/>
                </a:cxn>
                <a:cxn ang="0">
                  <a:pos x="9500" y="20600"/>
                </a:cxn>
                <a:cxn ang="0">
                  <a:pos x="18225" y="15850"/>
                </a:cxn>
                <a:cxn ang="0">
                  <a:pos x="8725" y="25"/>
                </a:cxn>
              </a:cxnLst>
              <a:pathLst>
                <a:path w="729" h="825">
                  <a:moveTo>
                    <a:pt x="349" y="1"/>
                  </a:moveTo>
                  <a:lnTo>
                    <a:pt x="0" y="191"/>
                  </a:lnTo>
                  <a:lnTo>
                    <a:pt x="380" y="824"/>
                  </a:lnTo>
                  <a:lnTo>
                    <a:pt x="729" y="634"/>
                  </a:lnTo>
                  <a:lnTo>
                    <a:pt x="349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4" name="Google Shape;2672;p30"/>
            <p:cNvSpPr/>
            <p:nvPr/>
          </p:nvSpPr>
          <p:spPr>
            <a:xfrm>
              <a:off x="6064425" y="3876025"/>
              <a:ext cx="21400" cy="18225"/>
            </a:xfrm>
            <a:custGeom>
              <a:avLst/>
              <a:gdLst/>
              <a:ahLst/>
              <a:cxnLst>
                <a:cxn ang="0">
                  <a:pos x="4775" y="25"/>
                </a:cxn>
                <a:cxn ang="0">
                  <a:pos x="25" y="8725"/>
                </a:cxn>
                <a:cxn ang="0">
                  <a:pos x="15850" y="18225"/>
                </a:cxn>
                <a:cxn ang="0">
                  <a:pos x="21400" y="9525"/>
                </a:cxn>
                <a:cxn ang="0">
                  <a:pos x="4775" y="25"/>
                </a:cxn>
              </a:cxnLst>
              <a:pathLst>
                <a:path w="856" h="729">
                  <a:moveTo>
                    <a:pt x="191" y="1"/>
                  </a:moveTo>
                  <a:lnTo>
                    <a:pt x="1" y="349"/>
                  </a:lnTo>
                  <a:lnTo>
                    <a:pt x="634" y="729"/>
                  </a:lnTo>
                  <a:lnTo>
                    <a:pt x="856" y="381"/>
                  </a:lnTo>
                  <a:lnTo>
                    <a:pt x="191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5" name="Google Shape;2673;p30"/>
            <p:cNvSpPr/>
            <p:nvPr/>
          </p:nvSpPr>
          <p:spPr>
            <a:xfrm>
              <a:off x="6061275" y="3895025"/>
              <a:ext cx="19025" cy="10325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10300"/>
                </a:cxn>
                <a:cxn ang="0">
                  <a:pos x="19000" y="10300"/>
                </a:cxn>
                <a:cxn ang="0">
                  <a:pos x="19000" y="25"/>
                </a:cxn>
                <a:cxn ang="0">
                  <a:pos x="0" y="25"/>
                </a:cxn>
              </a:cxnLst>
              <a:pathLst>
                <a:path w="761" h="413">
                  <a:moveTo>
                    <a:pt x="0" y="1"/>
                  </a:moveTo>
                  <a:lnTo>
                    <a:pt x="0" y="412"/>
                  </a:lnTo>
                  <a:lnTo>
                    <a:pt x="760" y="412"/>
                  </a:lnTo>
                  <a:lnTo>
                    <a:pt x="76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6" name="Google Shape;2674;p30"/>
            <p:cNvSpPr/>
            <p:nvPr/>
          </p:nvSpPr>
          <p:spPr>
            <a:xfrm>
              <a:off x="6064425" y="3906100"/>
              <a:ext cx="21400" cy="18250"/>
            </a:xfrm>
            <a:custGeom>
              <a:avLst/>
              <a:gdLst/>
              <a:ahLst/>
              <a:cxnLst>
                <a:cxn ang="0">
                  <a:pos x="16650" y="25"/>
                </a:cxn>
                <a:cxn ang="0">
                  <a:pos x="25" y="9525"/>
                </a:cxn>
                <a:cxn ang="0">
                  <a:pos x="5550" y="18225"/>
                </a:cxn>
                <a:cxn ang="0">
                  <a:pos x="21400" y="9525"/>
                </a:cxn>
                <a:cxn ang="0">
                  <a:pos x="16650" y="25"/>
                </a:cxn>
              </a:cxnLst>
              <a:pathLst>
                <a:path w="856" h="730">
                  <a:moveTo>
                    <a:pt x="666" y="1"/>
                  </a:moveTo>
                  <a:lnTo>
                    <a:pt x="1" y="381"/>
                  </a:lnTo>
                  <a:lnTo>
                    <a:pt x="222" y="729"/>
                  </a:lnTo>
                  <a:lnTo>
                    <a:pt x="856" y="381"/>
                  </a:lnTo>
                  <a:lnTo>
                    <a:pt x="666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7" name="Google Shape;2675;p30"/>
            <p:cNvSpPr/>
            <p:nvPr/>
          </p:nvSpPr>
          <p:spPr>
            <a:xfrm>
              <a:off x="6077100" y="3915600"/>
              <a:ext cx="18225" cy="21425"/>
            </a:xfrm>
            <a:custGeom>
              <a:avLst/>
              <a:gdLst/>
              <a:ahLst/>
              <a:cxnLst>
                <a:cxn ang="0">
                  <a:pos x="9500" y="25"/>
                </a:cxn>
                <a:cxn ang="0">
                  <a:pos x="0" y="16650"/>
                </a:cxn>
                <a:cxn ang="0">
                  <a:pos x="8725" y="21400"/>
                </a:cxn>
                <a:cxn ang="0">
                  <a:pos x="18225" y="5575"/>
                </a:cxn>
                <a:cxn ang="0">
                  <a:pos x="9500" y="25"/>
                </a:cxn>
              </a:cxnLst>
              <a:pathLst>
                <a:path w="729" h="857">
                  <a:moveTo>
                    <a:pt x="380" y="1"/>
                  </a:moveTo>
                  <a:lnTo>
                    <a:pt x="0" y="666"/>
                  </a:lnTo>
                  <a:lnTo>
                    <a:pt x="349" y="856"/>
                  </a:lnTo>
                  <a:lnTo>
                    <a:pt x="729" y="223"/>
                  </a:lnTo>
                  <a:lnTo>
                    <a:pt x="380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8" name="Google Shape;2676;p30"/>
            <p:cNvSpPr/>
            <p:nvPr/>
          </p:nvSpPr>
          <p:spPr>
            <a:xfrm>
              <a:off x="6096900" y="3921150"/>
              <a:ext cx="9525" cy="19025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19025"/>
                </a:cxn>
                <a:cxn ang="0">
                  <a:pos x="9500" y="19025"/>
                </a:cxn>
                <a:cxn ang="0">
                  <a:pos x="9500" y="25"/>
                </a:cxn>
                <a:cxn ang="0">
                  <a:pos x="0" y="25"/>
                </a:cxn>
              </a:cxnLst>
              <a:pathLst>
                <a:path w="381" h="761">
                  <a:moveTo>
                    <a:pt x="0" y="1"/>
                  </a:moveTo>
                  <a:lnTo>
                    <a:pt x="0" y="761"/>
                  </a:lnTo>
                  <a:lnTo>
                    <a:pt x="380" y="761"/>
                  </a:lnTo>
                  <a:lnTo>
                    <a:pt x="38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699" name="Google Shape;2677;p30"/>
            <p:cNvSpPr/>
            <p:nvPr/>
          </p:nvSpPr>
          <p:spPr>
            <a:xfrm>
              <a:off x="6107175" y="3915600"/>
              <a:ext cx="18250" cy="21425"/>
            </a:xfrm>
            <a:custGeom>
              <a:avLst/>
              <a:gdLst/>
              <a:ahLst/>
              <a:cxnLst>
                <a:cxn ang="0">
                  <a:pos x="8725" y="25"/>
                </a:cxn>
                <a:cxn ang="0">
                  <a:pos x="25" y="5575"/>
                </a:cxn>
                <a:cxn ang="0">
                  <a:pos x="9525" y="21400"/>
                </a:cxn>
                <a:cxn ang="0">
                  <a:pos x="18225" y="16650"/>
                </a:cxn>
                <a:cxn ang="0">
                  <a:pos x="8725" y="25"/>
                </a:cxn>
              </a:cxnLst>
              <a:pathLst>
                <a:path w="730" h="857">
                  <a:moveTo>
                    <a:pt x="349" y="1"/>
                  </a:moveTo>
                  <a:lnTo>
                    <a:pt x="1" y="223"/>
                  </a:lnTo>
                  <a:lnTo>
                    <a:pt x="381" y="856"/>
                  </a:lnTo>
                  <a:lnTo>
                    <a:pt x="729" y="666"/>
                  </a:lnTo>
                  <a:lnTo>
                    <a:pt x="349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0" name="Google Shape;2678;p30"/>
            <p:cNvSpPr/>
            <p:nvPr/>
          </p:nvSpPr>
          <p:spPr>
            <a:xfrm>
              <a:off x="6117475" y="3906100"/>
              <a:ext cx="21400" cy="18250"/>
            </a:xfrm>
            <a:custGeom>
              <a:avLst/>
              <a:gdLst/>
              <a:ahLst/>
              <a:cxnLst>
                <a:cxn ang="0">
                  <a:pos x="4775" y="25"/>
                </a:cxn>
                <a:cxn ang="0">
                  <a:pos x="25" y="8725"/>
                </a:cxn>
                <a:cxn ang="0">
                  <a:pos x="15850" y="18225"/>
                </a:cxn>
                <a:cxn ang="0">
                  <a:pos x="21400" y="9525"/>
                </a:cxn>
                <a:cxn ang="0">
                  <a:pos x="4775" y="25"/>
                </a:cxn>
              </a:cxnLst>
              <a:pathLst>
                <a:path w="856" h="730">
                  <a:moveTo>
                    <a:pt x="191" y="1"/>
                  </a:moveTo>
                  <a:lnTo>
                    <a:pt x="1" y="349"/>
                  </a:lnTo>
                  <a:lnTo>
                    <a:pt x="634" y="729"/>
                  </a:lnTo>
                  <a:lnTo>
                    <a:pt x="856" y="381"/>
                  </a:lnTo>
                  <a:lnTo>
                    <a:pt x="191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1" name="Google Shape;2679;p30"/>
            <p:cNvSpPr/>
            <p:nvPr/>
          </p:nvSpPr>
          <p:spPr>
            <a:xfrm>
              <a:off x="6122225" y="3895025"/>
              <a:ext cx="19025" cy="10325"/>
            </a:xfrm>
            <a:custGeom>
              <a:avLst/>
              <a:gdLst/>
              <a:ahLst/>
              <a:cxnLst>
                <a:cxn ang="0">
                  <a:pos x="25" y="25"/>
                </a:cxn>
                <a:cxn ang="0">
                  <a:pos x="25" y="10300"/>
                </a:cxn>
                <a:cxn ang="0">
                  <a:pos x="19025" y="10300"/>
                </a:cxn>
                <a:cxn ang="0">
                  <a:pos x="19025" y="25"/>
                </a:cxn>
                <a:cxn ang="0">
                  <a:pos x="25" y="25"/>
                </a:cxn>
              </a:cxnLst>
              <a:pathLst>
                <a:path w="761" h="413">
                  <a:moveTo>
                    <a:pt x="1" y="1"/>
                  </a:moveTo>
                  <a:lnTo>
                    <a:pt x="1" y="412"/>
                  </a:lnTo>
                  <a:lnTo>
                    <a:pt x="761" y="412"/>
                  </a:lnTo>
                  <a:lnTo>
                    <a:pt x="76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2" name="Google Shape;2680;p30"/>
            <p:cNvSpPr/>
            <p:nvPr/>
          </p:nvSpPr>
          <p:spPr>
            <a:xfrm>
              <a:off x="6116675" y="3876025"/>
              <a:ext cx="21400" cy="17450"/>
            </a:xfrm>
            <a:custGeom>
              <a:avLst/>
              <a:gdLst/>
              <a:ahLst/>
              <a:cxnLst>
                <a:cxn ang="0">
                  <a:pos x="16650" y="25"/>
                </a:cxn>
                <a:cxn ang="0">
                  <a:pos x="25" y="8725"/>
                </a:cxn>
                <a:cxn ang="0">
                  <a:pos x="5575" y="17425"/>
                </a:cxn>
                <a:cxn ang="0">
                  <a:pos x="21400" y="8725"/>
                </a:cxn>
                <a:cxn ang="0">
                  <a:pos x="16650" y="25"/>
                </a:cxn>
              </a:cxnLst>
              <a:pathLst>
                <a:path w="856" h="698">
                  <a:moveTo>
                    <a:pt x="666" y="1"/>
                  </a:moveTo>
                  <a:lnTo>
                    <a:pt x="1" y="349"/>
                  </a:lnTo>
                  <a:lnTo>
                    <a:pt x="223" y="697"/>
                  </a:lnTo>
                  <a:lnTo>
                    <a:pt x="856" y="349"/>
                  </a:lnTo>
                  <a:lnTo>
                    <a:pt x="666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3" name="Google Shape;2681;p30"/>
            <p:cNvSpPr/>
            <p:nvPr/>
          </p:nvSpPr>
          <p:spPr>
            <a:xfrm>
              <a:off x="6107175" y="3862575"/>
              <a:ext cx="18250" cy="21400"/>
            </a:xfrm>
            <a:custGeom>
              <a:avLst/>
              <a:gdLst/>
              <a:ahLst/>
              <a:cxnLst>
                <a:cxn ang="0">
                  <a:pos x="9525" y="0"/>
                </a:cxn>
                <a:cxn ang="0">
                  <a:pos x="25" y="16625"/>
                </a:cxn>
                <a:cxn ang="0">
                  <a:pos x="8725" y="21375"/>
                </a:cxn>
                <a:cxn ang="0">
                  <a:pos x="18225" y="5550"/>
                </a:cxn>
                <a:cxn ang="0">
                  <a:pos x="9525" y="0"/>
                </a:cxn>
              </a:cxnLst>
              <a:pathLst>
                <a:path w="730" h="856">
                  <a:moveTo>
                    <a:pt x="381" y="0"/>
                  </a:moveTo>
                  <a:lnTo>
                    <a:pt x="1" y="665"/>
                  </a:lnTo>
                  <a:lnTo>
                    <a:pt x="349" y="855"/>
                  </a:lnTo>
                  <a:lnTo>
                    <a:pt x="729" y="222"/>
                  </a:lnTo>
                  <a:lnTo>
                    <a:pt x="381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4" name="Google Shape;2682;p30"/>
            <p:cNvSpPr/>
            <p:nvPr/>
          </p:nvSpPr>
          <p:spPr>
            <a:xfrm>
              <a:off x="5973375" y="3924325"/>
              <a:ext cx="50700" cy="51475"/>
            </a:xfrm>
            <a:custGeom>
              <a:avLst/>
              <a:gdLst/>
              <a:ahLst/>
              <a:cxnLst>
                <a:cxn ang="0">
                  <a:pos x="25350" y="14250"/>
                </a:cxn>
                <a:cxn ang="0">
                  <a:pos x="36450" y="25350"/>
                </a:cxn>
                <a:cxn ang="0">
                  <a:pos x="25350" y="37225"/>
                </a:cxn>
                <a:cxn ang="0">
                  <a:pos x="14275" y="25350"/>
                </a:cxn>
                <a:cxn ang="0">
                  <a:pos x="25350" y="14250"/>
                </a:cxn>
                <a:cxn ang="0">
                  <a:pos x="25350" y="0"/>
                </a:cxn>
                <a:cxn ang="0">
                  <a:pos x="25" y="25350"/>
                </a:cxn>
                <a:cxn ang="0">
                  <a:pos x="25350" y="51475"/>
                </a:cxn>
                <a:cxn ang="0">
                  <a:pos x="50700" y="25350"/>
                </a:cxn>
                <a:cxn ang="0">
                  <a:pos x="25350" y="0"/>
                </a:cxn>
              </a:cxnLst>
              <a:pathLst>
                <a:path w="2028" h="2059">
                  <a:moveTo>
                    <a:pt x="1014" y="570"/>
                  </a:moveTo>
                  <a:cubicBezTo>
                    <a:pt x="1267" y="570"/>
                    <a:pt x="1458" y="792"/>
                    <a:pt x="1458" y="1014"/>
                  </a:cubicBezTo>
                  <a:cubicBezTo>
                    <a:pt x="1458" y="1267"/>
                    <a:pt x="1267" y="1489"/>
                    <a:pt x="1014" y="1489"/>
                  </a:cubicBezTo>
                  <a:cubicBezTo>
                    <a:pt x="761" y="1489"/>
                    <a:pt x="571" y="1267"/>
                    <a:pt x="571" y="1014"/>
                  </a:cubicBezTo>
                  <a:cubicBezTo>
                    <a:pt x="571" y="792"/>
                    <a:pt x="761" y="570"/>
                    <a:pt x="1014" y="570"/>
                  </a:cubicBezTo>
                  <a:close/>
                  <a:moveTo>
                    <a:pt x="1014" y="0"/>
                  </a:moveTo>
                  <a:cubicBezTo>
                    <a:pt x="444" y="0"/>
                    <a:pt x="1" y="475"/>
                    <a:pt x="1" y="1014"/>
                  </a:cubicBezTo>
                  <a:cubicBezTo>
                    <a:pt x="1" y="1584"/>
                    <a:pt x="444" y="2059"/>
                    <a:pt x="1014" y="2059"/>
                  </a:cubicBezTo>
                  <a:cubicBezTo>
                    <a:pt x="1584" y="2059"/>
                    <a:pt x="2028" y="1584"/>
                    <a:pt x="2028" y="1014"/>
                  </a:cubicBezTo>
                  <a:cubicBezTo>
                    <a:pt x="2028" y="475"/>
                    <a:pt x="1584" y="0"/>
                    <a:pt x="1014" y="0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5" name="Google Shape;2683;p30"/>
            <p:cNvSpPr/>
            <p:nvPr/>
          </p:nvSpPr>
          <p:spPr>
            <a:xfrm>
              <a:off x="5994750" y="3917975"/>
              <a:ext cx="7950" cy="15075"/>
            </a:xfrm>
            <a:custGeom>
              <a:avLst/>
              <a:gdLst/>
              <a:ahLst/>
              <a:cxnLst>
                <a:cxn ang="0">
                  <a:pos x="25" y="25"/>
                </a:cxn>
                <a:cxn ang="0">
                  <a:pos x="25" y="15075"/>
                </a:cxn>
                <a:cxn ang="0">
                  <a:pos x="7925" y="15075"/>
                </a:cxn>
                <a:cxn ang="0">
                  <a:pos x="7925" y="25"/>
                </a:cxn>
                <a:cxn ang="0">
                  <a:pos x="25" y="25"/>
                </a:cxn>
              </a:cxnLst>
              <a:pathLst>
                <a:path w="318" h="603">
                  <a:moveTo>
                    <a:pt x="1" y="1"/>
                  </a:moveTo>
                  <a:lnTo>
                    <a:pt x="1" y="603"/>
                  </a:lnTo>
                  <a:lnTo>
                    <a:pt x="317" y="603"/>
                  </a:lnTo>
                  <a:lnTo>
                    <a:pt x="317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6" name="Google Shape;2684;p30"/>
            <p:cNvSpPr/>
            <p:nvPr/>
          </p:nvSpPr>
          <p:spPr>
            <a:xfrm>
              <a:off x="5978925" y="3920350"/>
              <a:ext cx="15075" cy="17450"/>
            </a:xfrm>
            <a:custGeom>
              <a:avLst/>
              <a:gdLst/>
              <a:ahLst/>
              <a:cxnLst>
                <a:cxn ang="0">
                  <a:pos x="7125" y="25"/>
                </a:cxn>
                <a:cxn ang="0">
                  <a:pos x="0" y="3975"/>
                </a:cxn>
                <a:cxn ang="0">
                  <a:pos x="7925" y="17450"/>
                </a:cxn>
                <a:cxn ang="0">
                  <a:pos x="15050" y="12700"/>
                </a:cxn>
                <a:cxn ang="0">
                  <a:pos x="7125" y="25"/>
                </a:cxn>
              </a:cxnLst>
              <a:pathLst>
                <a:path w="603" h="698">
                  <a:moveTo>
                    <a:pt x="285" y="1"/>
                  </a:moveTo>
                  <a:lnTo>
                    <a:pt x="0" y="159"/>
                  </a:lnTo>
                  <a:lnTo>
                    <a:pt x="317" y="698"/>
                  </a:lnTo>
                  <a:lnTo>
                    <a:pt x="602" y="508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7" name="Google Shape;2685;p30"/>
            <p:cNvSpPr/>
            <p:nvPr/>
          </p:nvSpPr>
          <p:spPr>
            <a:xfrm>
              <a:off x="5968625" y="3929875"/>
              <a:ext cx="17450" cy="15050"/>
            </a:xfrm>
            <a:custGeom>
              <a:avLst/>
              <a:gdLst/>
              <a:ahLst/>
              <a:cxnLst>
                <a:cxn ang="0">
                  <a:pos x="3975" y="0"/>
                </a:cxn>
                <a:cxn ang="0">
                  <a:pos x="25" y="7125"/>
                </a:cxn>
                <a:cxn ang="0">
                  <a:pos x="13475" y="15050"/>
                </a:cxn>
                <a:cxn ang="0">
                  <a:pos x="17425" y="7925"/>
                </a:cxn>
                <a:cxn ang="0">
                  <a:pos x="3975" y="0"/>
                </a:cxn>
              </a:cxnLst>
              <a:pathLst>
                <a:path w="698" h="602">
                  <a:moveTo>
                    <a:pt x="159" y="0"/>
                  </a:moveTo>
                  <a:lnTo>
                    <a:pt x="1" y="285"/>
                  </a:lnTo>
                  <a:lnTo>
                    <a:pt x="539" y="602"/>
                  </a:lnTo>
                  <a:lnTo>
                    <a:pt x="697" y="317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8" name="Google Shape;2686;p30"/>
            <p:cNvSpPr/>
            <p:nvPr/>
          </p:nvSpPr>
          <p:spPr>
            <a:xfrm>
              <a:off x="5966250" y="3945700"/>
              <a:ext cx="15875" cy="8725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8725"/>
                </a:cxn>
                <a:cxn ang="0">
                  <a:pos x="15850" y="8725"/>
                </a:cxn>
                <a:cxn ang="0">
                  <a:pos x="15850" y="0"/>
                </a:cxn>
                <a:cxn ang="0">
                  <a:pos x="25" y="0"/>
                </a:cxn>
              </a:cxnLst>
              <a:pathLst>
                <a:path w="635" h="349">
                  <a:moveTo>
                    <a:pt x="1" y="0"/>
                  </a:moveTo>
                  <a:lnTo>
                    <a:pt x="1" y="349"/>
                  </a:lnTo>
                  <a:lnTo>
                    <a:pt x="634" y="349"/>
                  </a:lnTo>
                  <a:lnTo>
                    <a:pt x="634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09" name="Google Shape;2687;p30"/>
            <p:cNvSpPr/>
            <p:nvPr/>
          </p:nvSpPr>
          <p:spPr>
            <a:xfrm>
              <a:off x="5968625" y="3955200"/>
              <a:ext cx="17450" cy="15075"/>
            </a:xfrm>
            <a:custGeom>
              <a:avLst/>
              <a:gdLst/>
              <a:ahLst/>
              <a:cxnLst>
                <a:cxn ang="0">
                  <a:pos x="13475" y="0"/>
                </a:cxn>
                <a:cxn ang="0">
                  <a:pos x="25" y="7925"/>
                </a:cxn>
                <a:cxn ang="0">
                  <a:pos x="3975" y="15050"/>
                </a:cxn>
                <a:cxn ang="0">
                  <a:pos x="17425" y="7125"/>
                </a:cxn>
                <a:cxn ang="0">
                  <a:pos x="13475" y="0"/>
                </a:cxn>
              </a:cxnLst>
              <a:pathLst>
                <a:path w="698" h="603">
                  <a:moveTo>
                    <a:pt x="539" y="0"/>
                  </a:moveTo>
                  <a:lnTo>
                    <a:pt x="1" y="317"/>
                  </a:lnTo>
                  <a:lnTo>
                    <a:pt x="159" y="602"/>
                  </a:lnTo>
                  <a:lnTo>
                    <a:pt x="697" y="285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0" name="Google Shape;2688;p30"/>
            <p:cNvSpPr/>
            <p:nvPr/>
          </p:nvSpPr>
          <p:spPr>
            <a:xfrm>
              <a:off x="5978925" y="3963125"/>
              <a:ext cx="15075" cy="17425"/>
            </a:xfrm>
            <a:custGeom>
              <a:avLst/>
              <a:gdLst/>
              <a:ahLst/>
              <a:cxnLst>
                <a:cxn ang="0">
                  <a:pos x="7925" y="0"/>
                </a:cxn>
                <a:cxn ang="0">
                  <a:pos x="0" y="12675"/>
                </a:cxn>
                <a:cxn ang="0">
                  <a:pos x="7125" y="17425"/>
                </a:cxn>
                <a:cxn ang="0">
                  <a:pos x="15050" y="3950"/>
                </a:cxn>
                <a:cxn ang="0">
                  <a:pos x="7925" y="0"/>
                </a:cxn>
              </a:cxnLst>
              <a:pathLst>
                <a:path w="603" h="697">
                  <a:moveTo>
                    <a:pt x="317" y="0"/>
                  </a:moveTo>
                  <a:lnTo>
                    <a:pt x="0" y="507"/>
                  </a:lnTo>
                  <a:lnTo>
                    <a:pt x="285" y="697"/>
                  </a:lnTo>
                  <a:lnTo>
                    <a:pt x="602" y="158"/>
                  </a:lnTo>
                  <a:lnTo>
                    <a:pt x="317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1" name="Google Shape;2689;p30"/>
            <p:cNvSpPr/>
            <p:nvPr/>
          </p:nvSpPr>
          <p:spPr>
            <a:xfrm>
              <a:off x="5994750" y="3967075"/>
              <a:ext cx="8750" cy="15075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15050"/>
                </a:cxn>
                <a:cxn ang="0">
                  <a:pos x="8725" y="15050"/>
                </a:cxn>
                <a:cxn ang="0">
                  <a:pos x="8725" y="0"/>
                </a:cxn>
                <a:cxn ang="0">
                  <a:pos x="25" y="0"/>
                </a:cxn>
              </a:cxnLst>
              <a:pathLst>
                <a:path w="350" h="603">
                  <a:moveTo>
                    <a:pt x="1" y="0"/>
                  </a:moveTo>
                  <a:lnTo>
                    <a:pt x="1" y="602"/>
                  </a:lnTo>
                  <a:lnTo>
                    <a:pt x="349" y="602"/>
                  </a:lnTo>
                  <a:lnTo>
                    <a:pt x="349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2" name="Google Shape;2690;p30"/>
            <p:cNvSpPr/>
            <p:nvPr/>
          </p:nvSpPr>
          <p:spPr>
            <a:xfrm>
              <a:off x="6004250" y="3962325"/>
              <a:ext cx="14275" cy="17450"/>
            </a:xfrm>
            <a:custGeom>
              <a:avLst/>
              <a:gdLst/>
              <a:ahLst/>
              <a:cxnLst>
                <a:cxn ang="0">
                  <a:pos x="7150" y="0"/>
                </a:cxn>
                <a:cxn ang="0">
                  <a:pos x="25" y="3975"/>
                </a:cxn>
                <a:cxn ang="0">
                  <a:pos x="7150" y="17425"/>
                </a:cxn>
                <a:cxn ang="0">
                  <a:pos x="14275" y="13475"/>
                </a:cxn>
                <a:cxn ang="0">
                  <a:pos x="7150" y="0"/>
                </a:cxn>
              </a:cxnLst>
              <a:pathLst>
                <a:path w="571" h="698">
                  <a:moveTo>
                    <a:pt x="286" y="0"/>
                  </a:moveTo>
                  <a:lnTo>
                    <a:pt x="1" y="159"/>
                  </a:lnTo>
                  <a:lnTo>
                    <a:pt x="286" y="697"/>
                  </a:lnTo>
                  <a:lnTo>
                    <a:pt x="571" y="539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3" name="Google Shape;2691;p30"/>
            <p:cNvSpPr/>
            <p:nvPr/>
          </p:nvSpPr>
          <p:spPr>
            <a:xfrm>
              <a:off x="6012175" y="3954400"/>
              <a:ext cx="16650" cy="15075"/>
            </a:xfrm>
            <a:custGeom>
              <a:avLst/>
              <a:gdLst/>
              <a:ahLst/>
              <a:cxnLst>
                <a:cxn ang="0">
                  <a:pos x="3975" y="25"/>
                </a:cxn>
                <a:cxn ang="0">
                  <a:pos x="25" y="7150"/>
                </a:cxn>
                <a:cxn ang="0">
                  <a:pos x="12675" y="15050"/>
                </a:cxn>
                <a:cxn ang="0">
                  <a:pos x="16650" y="7925"/>
                </a:cxn>
                <a:cxn ang="0">
                  <a:pos x="3975" y="25"/>
                </a:cxn>
              </a:cxnLst>
              <a:pathLst>
                <a:path w="666" h="603">
                  <a:moveTo>
                    <a:pt x="159" y="1"/>
                  </a:moveTo>
                  <a:lnTo>
                    <a:pt x="1" y="286"/>
                  </a:lnTo>
                  <a:lnTo>
                    <a:pt x="507" y="602"/>
                  </a:lnTo>
                  <a:lnTo>
                    <a:pt x="666" y="317"/>
                  </a:lnTo>
                  <a:lnTo>
                    <a:pt x="159" y="1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4" name="Google Shape;2692;p30"/>
            <p:cNvSpPr/>
            <p:nvPr/>
          </p:nvSpPr>
          <p:spPr>
            <a:xfrm>
              <a:off x="6016125" y="3945700"/>
              <a:ext cx="15075" cy="7950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7925"/>
                </a:cxn>
                <a:cxn ang="0">
                  <a:pos x="15075" y="7925"/>
                </a:cxn>
                <a:cxn ang="0">
                  <a:pos x="15075" y="0"/>
                </a:cxn>
                <a:cxn ang="0">
                  <a:pos x="25" y="0"/>
                </a:cxn>
              </a:cxnLst>
              <a:pathLst>
                <a:path w="603" h="318">
                  <a:moveTo>
                    <a:pt x="1" y="0"/>
                  </a:moveTo>
                  <a:lnTo>
                    <a:pt x="1" y="317"/>
                  </a:lnTo>
                  <a:lnTo>
                    <a:pt x="603" y="317"/>
                  </a:lnTo>
                  <a:lnTo>
                    <a:pt x="603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5" name="Google Shape;2693;p30"/>
            <p:cNvSpPr/>
            <p:nvPr/>
          </p:nvSpPr>
          <p:spPr>
            <a:xfrm>
              <a:off x="6011375" y="3929875"/>
              <a:ext cx="17450" cy="15050"/>
            </a:xfrm>
            <a:custGeom>
              <a:avLst/>
              <a:gdLst/>
              <a:ahLst/>
              <a:cxnLst>
                <a:cxn ang="0">
                  <a:pos x="13475" y="0"/>
                </a:cxn>
                <a:cxn ang="0">
                  <a:pos x="25" y="7925"/>
                </a:cxn>
                <a:cxn ang="0">
                  <a:pos x="3975" y="15050"/>
                </a:cxn>
                <a:cxn ang="0">
                  <a:pos x="17450" y="7125"/>
                </a:cxn>
                <a:cxn ang="0">
                  <a:pos x="13475" y="0"/>
                </a:cxn>
              </a:cxnLst>
              <a:pathLst>
                <a:path w="698" h="602">
                  <a:moveTo>
                    <a:pt x="539" y="0"/>
                  </a:moveTo>
                  <a:lnTo>
                    <a:pt x="1" y="317"/>
                  </a:lnTo>
                  <a:lnTo>
                    <a:pt x="159" y="602"/>
                  </a:lnTo>
                  <a:lnTo>
                    <a:pt x="698" y="285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6" name="Google Shape;2694;p30"/>
            <p:cNvSpPr/>
            <p:nvPr/>
          </p:nvSpPr>
          <p:spPr>
            <a:xfrm>
              <a:off x="6003475" y="3919575"/>
              <a:ext cx="15050" cy="17450"/>
            </a:xfrm>
            <a:custGeom>
              <a:avLst/>
              <a:gdLst/>
              <a:ahLst/>
              <a:cxnLst>
                <a:cxn ang="0">
                  <a:pos x="7925" y="0"/>
                </a:cxn>
                <a:cxn ang="0">
                  <a:pos x="0" y="13475"/>
                </a:cxn>
                <a:cxn ang="0">
                  <a:pos x="7125" y="17425"/>
                </a:cxn>
                <a:cxn ang="0">
                  <a:pos x="15050" y="3975"/>
                </a:cxn>
                <a:cxn ang="0">
                  <a:pos x="7925" y="0"/>
                </a:cxn>
              </a:cxnLst>
              <a:pathLst>
                <a:path w="602" h="698">
                  <a:moveTo>
                    <a:pt x="317" y="0"/>
                  </a:moveTo>
                  <a:lnTo>
                    <a:pt x="0" y="539"/>
                  </a:lnTo>
                  <a:lnTo>
                    <a:pt x="285" y="697"/>
                  </a:lnTo>
                  <a:lnTo>
                    <a:pt x="602" y="159"/>
                  </a:lnTo>
                  <a:lnTo>
                    <a:pt x="317" y="0"/>
                  </a:ln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7" name="Google Shape;2695;p30"/>
            <p:cNvSpPr/>
            <p:nvPr/>
          </p:nvSpPr>
          <p:spPr>
            <a:xfrm>
              <a:off x="5999500" y="3787350"/>
              <a:ext cx="241500" cy="362625"/>
            </a:xfrm>
            <a:custGeom>
              <a:avLst/>
              <a:gdLst/>
              <a:ahLst/>
              <a:cxnLst>
                <a:cxn ang="0">
                  <a:pos x="153625" y="25"/>
                </a:cxn>
                <a:cxn ang="0">
                  <a:pos x="153625" y="25"/>
                </a:cxn>
                <a:cxn ang="0">
                  <a:pos x="161525" y="29300"/>
                </a:cxn>
                <a:cxn ang="0">
                  <a:pos x="135400" y="147275"/>
                </a:cxn>
                <a:cxn ang="0">
                  <a:pos x="25" y="266025"/>
                </a:cxn>
                <a:cxn ang="0">
                  <a:pos x="32475" y="278700"/>
                </a:cxn>
                <a:cxn ang="0">
                  <a:pos x="70475" y="296125"/>
                </a:cxn>
                <a:cxn ang="0">
                  <a:pos x="90275" y="292150"/>
                </a:cxn>
                <a:cxn ang="0">
                  <a:pos x="98975" y="359450"/>
                </a:cxn>
                <a:cxn ang="0">
                  <a:pos x="132250" y="362625"/>
                </a:cxn>
                <a:cxn ang="0">
                  <a:pos x="128275" y="288200"/>
                </a:cxn>
                <a:cxn ang="0">
                  <a:pos x="128275" y="288200"/>
                </a:cxn>
                <a:cxn ang="0">
                  <a:pos x="140150" y="289775"/>
                </a:cxn>
                <a:cxn ang="0">
                  <a:pos x="189250" y="240700"/>
                </a:cxn>
                <a:cxn ang="0">
                  <a:pos x="187650" y="229625"/>
                </a:cxn>
                <a:cxn ang="0">
                  <a:pos x="192400" y="229625"/>
                </a:cxn>
                <a:cxn ang="0">
                  <a:pos x="241500" y="181325"/>
                </a:cxn>
                <a:cxn ang="0">
                  <a:pos x="234375" y="156775"/>
                </a:cxn>
                <a:cxn ang="0">
                  <a:pos x="241500" y="131450"/>
                </a:cxn>
                <a:cxn ang="0">
                  <a:pos x="220125" y="91075"/>
                </a:cxn>
                <a:cxn ang="0">
                  <a:pos x="184500" y="53050"/>
                </a:cxn>
                <a:cxn ang="0">
                  <a:pos x="185275" y="45150"/>
                </a:cxn>
                <a:cxn ang="0">
                  <a:pos x="153625" y="25"/>
                </a:cxn>
              </a:cxnLst>
              <a:pathLst>
                <a:path w="9660" h="14505">
                  <a:moveTo>
                    <a:pt x="6145" y="1"/>
                  </a:moveTo>
                  <a:lnTo>
                    <a:pt x="6145" y="1"/>
                  </a:lnTo>
                  <a:cubicBezTo>
                    <a:pt x="6303" y="381"/>
                    <a:pt x="6398" y="761"/>
                    <a:pt x="6461" y="1172"/>
                  </a:cubicBezTo>
                  <a:cubicBezTo>
                    <a:pt x="6715" y="2819"/>
                    <a:pt x="6430" y="4593"/>
                    <a:pt x="5416" y="5891"/>
                  </a:cubicBezTo>
                  <a:cubicBezTo>
                    <a:pt x="3928" y="7791"/>
                    <a:pt x="1046" y="8520"/>
                    <a:pt x="1" y="10641"/>
                  </a:cubicBezTo>
                  <a:cubicBezTo>
                    <a:pt x="349" y="10958"/>
                    <a:pt x="793" y="11148"/>
                    <a:pt x="1299" y="11148"/>
                  </a:cubicBezTo>
                  <a:cubicBezTo>
                    <a:pt x="1648" y="11591"/>
                    <a:pt x="2186" y="11845"/>
                    <a:pt x="2819" y="11845"/>
                  </a:cubicBezTo>
                  <a:cubicBezTo>
                    <a:pt x="3104" y="11845"/>
                    <a:pt x="3358" y="11781"/>
                    <a:pt x="3611" y="11686"/>
                  </a:cubicBezTo>
                  <a:cubicBezTo>
                    <a:pt x="3864" y="12225"/>
                    <a:pt x="4118" y="13112"/>
                    <a:pt x="3959" y="14378"/>
                  </a:cubicBezTo>
                  <a:lnTo>
                    <a:pt x="5290" y="14505"/>
                  </a:lnTo>
                  <a:cubicBezTo>
                    <a:pt x="5290" y="14505"/>
                    <a:pt x="5353" y="12732"/>
                    <a:pt x="5131" y="11528"/>
                  </a:cubicBezTo>
                  <a:cubicBezTo>
                    <a:pt x="5290" y="11560"/>
                    <a:pt x="5448" y="11591"/>
                    <a:pt x="5606" y="11591"/>
                  </a:cubicBezTo>
                  <a:cubicBezTo>
                    <a:pt x="6683" y="11591"/>
                    <a:pt x="7570" y="10705"/>
                    <a:pt x="7570" y="9628"/>
                  </a:cubicBezTo>
                  <a:cubicBezTo>
                    <a:pt x="7570" y="9470"/>
                    <a:pt x="7538" y="9343"/>
                    <a:pt x="7506" y="9185"/>
                  </a:cubicBezTo>
                  <a:lnTo>
                    <a:pt x="7696" y="9185"/>
                  </a:lnTo>
                  <a:cubicBezTo>
                    <a:pt x="8773" y="9185"/>
                    <a:pt x="9660" y="8330"/>
                    <a:pt x="9660" y="7253"/>
                  </a:cubicBezTo>
                  <a:cubicBezTo>
                    <a:pt x="9660" y="6873"/>
                    <a:pt x="9565" y="6556"/>
                    <a:pt x="9375" y="6271"/>
                  </a:cubicBezTo>
                  <a:cubicBezTo>
                    <a:pt x="9565" y="5954"/>
                    <a:pt x="9660" y="5638"/>
                    <a:pt x="9660" y="5258"/>
                  </a:cubicBezTo>
                  <a:cubicBezTo>
                    <a:pt x="9660" y="4593"/>
                    <a:pt x="9312" y="3991"/>
                    <a:pt x="8805" y="3643"/>
                  </a:cubicBezTo>
                  <a:cubicBezTo>
                    <a:pt x="8678" y="2914"/>
                    <a:pt x="8108" y="2312"/>
                    <a:pt x="7380" y="2122"/>
                  </a:cubicBezTo>
                  <a:cubicBezTo>
                    <a:pt x="7411" y="2027"/>
                    <a:pt x="7411" y="1901"/>
                    <a:pt x="7411" y="1806"/>
                  </a:cubicBezTo>
                  <a:cubicBezTo>
                    <a:pt x="7411" y="982"/>
                    <a:pt x="6905" y="286"/>
                    <a:pt x="6145" y="1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8" name="Google Shape;2696;p30"/>
            <p:cNvSpPr/>
            <p:nvPr/>
          </p:nvSpPr>
          <p:spPr>
            <a:xfrm>
              <a:off x="4247425" y="2196000"/>
              <a:ext cx="453675" cy="335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00"/>
                </a:cxn>
                <a:cxn ang="0">
                  <a:pos x="205050" y="315900"/>
                </a:cxn>
                <a:cxn ang="0">
                  <a:pos x="224850" y="335700"/>
                </a:cxn>
                <a:cxn ang="0">
                  <a:pos x="228825" y="335700"/>
                </a:cxn>
                <a:cxn ang="0">
                  <a:pos x="248600" y="315900"/>
                </a:cxn>
                <a:cxn ang="0">
                  <a:pos x="453675" y="315900"/>
                </a:cxn>
                <a:cxn ang="0">
                  <a:pos x="453675" y="0"/>
                </a:cxn>
                <a:cxn ang="0">
                  <a:pos x="0" y="0"/>
                </a:cxn>
              </a:cxnLst>
              <a:pathLst>
                <a:path w="18147" h="13428">
                  <a:moveTo>
                    <a:pt x="0" y="0"/>
                  </a:moveTo>
                  <a:lnTo>
                    <a:pt x="0" y="12636"/>
                  </a:lnTo>
                  <a:lnTo>
                    <a:pt x="8202" y="12636"/>
                  </a:lnTo>
                  <a:cubicBezTo>
                    <a:pt x="8202" y="13079"/>
                    <a:pt x="8551" y="13428"/>
                    <a:pt x="8994" y="13428"/>
                  </a:cubicBezTo>
                  <a:lnTo>
                    <a:pt x="9153" y="13428"/>
                  </a:lnTo>
                  <a:cubicBezTo>
                    <a:pt x="9596" y="13428"/>
                    <a:pt x="9944" y="13079"/>
                    <a:pt x="9944" y="12636"/>
                  </a:cubicBezTo>
                  <a:lnTo>
                    <a:pt x="18147" y="12636"/>
                  </a:lnTo>
                  <a:lnTo>
                    <a:pt x="181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19" name="Google Shape;2697;p30"/>
            <p:cNvSpPr/>
            <p:nvPr/>
          </p:nvSpPr>
          <p:spPr>
            <a:xfrm>
              <a:off x="4267200" y="2173775"/>
              <a:ext cx="209050" cy="334175"/>
            </a:xfrm>
            <a:custGeom>
              <a:avLst/>
              <a:gdLst/>
              <a:ahLst/>
              <a:cxnLst>
                <a:cxn ang="0">
                  <a:pos x="24750" y="0"/>
                </a:cxn>
                <a:cxn ang="0">
                  <a:pos x="19825" y="50"/>
                </a:cxn>
                <a:cxn ang="0">
                  <a:pos x="825" y="1650"/>
                </a:cxn>
                <a:cxn ang="0">
                  <a:pos x="25" y="281925"/>
                </a:cxn>
                <a:cxn ang="0">
                  <a:pos x="27500" y="280800"/>
                </a:cxn>
                <a:cxn ang="0">
                  <a:pos x="208250" y="333375"/>
                </a:cxn>
                <a:cxn ang="0">
                  <a:pos x="209050" y="334175"/>
                </a:cxn>
                <a:cxn ang="0">
                  <a:pos x="209050" y="333375"/>
                </a:cxn>
                <a:cxn ang="0">
                  <a:pos x="206675" y="305675"/>
                </a:cxn>
                <a:cxn ang="0">
                  <a:pos x="189250" y="81600"/>
                </a:cxn>
                <a:cxn ang="0">
                  <a:pos x="189250" y="79225"/>
                </a:cxn>
                <a:cxn ang="0">
                  <a:pos x="176575" y="64975"/>
                </a:cxn>
                <a:cxn ang="0">
                  <a:pos x="24750" y="0"/>
                </a:cxn>
              </a:cxnLst>
              <a:pathLst>
                <a:path w="8362" h="13367">
                  <a:moveTo>
                    <a:pt x="990" y="0"/>
                  </a:moveTo>
                  <a:cubicBezTo>
                    <a:pt x="921" y="0"/>
                    <a:pt x="855" y="1"/>
                    <a:pt x="793" y="2"/>
                  </a:cubicBezTo>
                  <a:cubicBezTo>
                    <a:pt x="318" y="34"/>
                    <a:pt x="33" y="66"/>
                    <a:pt x="33" y="66"/>
                  </a:cubicBezTo>
                  <a:lnTo>
                    <a:pt x="1" y="11277"/>
                  </a:lnTo>
                  <a:cubicBezTo>
                    <a:pt x="376" y="11246"/>
                    <a:pt x="743" y="11232"/>
                    <a:pt x="1100" y="11232"/>
                  </a:cubicBezTo>
                  <a:cubicBezTo>
                    <a:pt x="5169" y="11232"/>
                    <a:pt x="7980" y="13073"/>
                    <a:pt x="8330" y="13335"/>
                  </a:cubicBezTo>
                  <a:cubicBezTo>
                    <a:pt x="8362" y="13335"/>
                    <a:pt x="8362" y="13335"/>
                    <a:pt x="8362" y="13367"/>
                  </a:cubicBezTo>
                  <a:lnTo>
                    <a:pt x="8362" y="13335"/>
                  </a:lnTo>
                  <a:lnTo>
                    <a:pt x="8267" y="12227"/>
                  </a:lnTo>
                  <a:lnTo>
                    <a:pt x="7570" y="3264"/>
                  </a:lnTo>
                  <a:lnTo>
                    <a:pt x="7570" y="3169"/>
                  </a:lnTo>
                  <a:cubicBezTo>
                    <a:pt x="7411" y="2979"/>
                    <a:pt x="7221" y="2758"/>
                    <a:pt x="7063" y="2599"/>
                  </a:cubicBezTo>
                  <a:cubicBezTo>
                    <a:pt x="4983" y="338"/>
                    <a:pt x="2358" y="0"/>
                    <a:pt x="990" y="0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0" name="Google Shape;2698;p30"/>
            <p:cNvSpPr/>
            <p:nvPr/>
          </p:nvSpPr>
          <p:spPr>
            <a:xfrm>
              <a:off x="4287000" y="2151850"/>
              <a:ext cx="189250" cy="356100"/>
            </a:xfrm>
            <a:custGeom>
              <a:avLst/>
              <a:gdLst/>
              <a:ahLst/>
              <a:cxnLst>
                <a:cxn ang="0">
                  <a:pos x="22900" y="25"/>
                </a:cxn>
                <a:cxn ang="0">
                  <a:pos x="25" y="1400"/>
                </a:cxn>
                <a:cxn ang="0">
                  <a:pos x="25" y="279300"/>
                </a:cxn>
                <a:cxn ang="0">
                  <a:pos x="20300" y="278450"/>
                </a:cxn>
                <a:cxn ang="0">
                  <a:pos x="188450" y="354500"/>
                </a:cxn>
                <a:cxn ang="0">
                  <a:pos x="189250" y="356100"/>
                </a:cxn>
                <a:cxn ang="0">
                  <a:pos x="189250" y="79000"/>
                </a:cxn>
                <a:cxn ang="0">
                  <a:pos x="22900" y="25"/>
                </a:cxn>
              </a:cxnLst>
              <a:pathLst>
                <a:path w="7570" h="14244">
                  <a:moveTo>
                    <a:pt x="916" y="1"/>
                  </a:moveTo>
                  <a:cubicBezTo>
                    <a:pt x="349" y="1"/>
                    <a:pt x="1" y="56"/>
                    <a:pt x="1" y="56"/>
                  </a:cubicBezTo>
                  <a:lnTo>
                    <a:pt x="1" y="11172"/>
                  </a:lnTo>
                  <a:cubicBezTo>
                    <a:pt x="278" y="11149"/>
                    <a:pt x="549" y="11138"/>
                    <a:pt x="812" y="11138"/>
                  </a:cubicBezTo>
                  <a:cubicBezTo>
                    <a:pt x="4869" y="11138"/>
                    <a:pt x="7181" y="13734"/>
                    <a:pt x="7538" y="14180"/>
                  </a:cubicBezTo>
                  <a:cubicBezTo>
                    <a:pt x="7570" y="14212"/>
                    <a:pt x="7570" y="14212"/>
                    <a:pt x="7570" y="14244"/>
                  </a:cubicBezTo>
                  <a:lnTo>
                    <a:pt x="7570" y="3160"/>
                  </a:lnTo>
                  <a:cubicBezTo>
                    <a:pt x="5413" y="383"/>
                    <a:pt x="2408" y="1"/>
                    <a:pt x="916" y="1"/>
                  </a:cubicBezTo>
                  <a:close/>
                </a:path>
              </a:pathLst>
            </a:custGeom>
            <a:solidFill>
              <a:srgbClr val="EAEAE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1" name="Google Shape;2699;p30"/>
            <p:cNvSpPr/>
            <p:nvPr/>
          </p:nvSpPr>
          <p:spPr>
            <a:xfrm>
              <a:off x="4309175" y="2199150"/>
              <a:ext cx="149650" cy="56250"/>
            </a:xfrm>
            <a:custGeom>
              <a:avLst/>
              <a:gdLst/>
              <a:ahLst/>
              <a:cxnLst>
                <a:cxn ang="0">
                  <a:pos x="2375" y="25"/>
                </a:cxn>
                <a:cxn ang="0">
                  <a:pos x="0" y="2400"/>
                </a:cxn>
                <a:cxn ang="0">
                  <a:pos x="2375" y="4775"/>
                </a:cxn>
                <a:cxn ang="0">
                  <a:pos x="145675" y="55450"/>
                </a:cxn>
                <a:cxn ang="0">
                  <a:pos x="147275" y="56225"/>
                </a:cxn>
                <a:cxn ang="0">
                  <a:pos x="148850" y="55450"/>
                </a:cxn>
                <a:cxn ang="0">
                  <a:pos x="148850" y="52275"/>
                </a:cxn>
                <a:cxn ang="0">
                  <a:pos x="60975" y="8725"/>
                </a:cxn>
                <a:cxn ang="0">
                  <a:pos x="2375" y="25"/>
                </a:cxn>
              </a:cxnLst>
              <a:pathLst>
                <a:path w="5986" h="2250">
                  <a:moveTo>
                    <a:pt x="95" y="1"/>
                  </a:moveTo>
                  <a:cubicBezTo>
                    <a:pt x="64" y="1"/>
                    <a:pt x="0" y="32"/>
                    <a:pt x="0" y="96"/>
                  </a:cubicBezTo>
                  <a:cubicBezTo>
                    <a:pt x="0" y="127"/>
                    <a:pt x="32" y="191"/>
                    <a:pt x="95" y="191"/>
                  </a:cubicBezTo>
                  <a:cubicBezTo>
                    <a:pt x="127" y="191"/>
                    <a:pt x="4339" y="444"/>
                    <a:pt x="5827" y="2218"/>
                  </a:cubicBezTo>
                  <a:cubicBezTo>
                    <a:pt x="5827" y="2249"/>
                    <a:pt x="5859" y="2249"/>
                    <a:pt x="5891" y="2249"/>
                  </a:cubicBezTo>
                  <a:cubicBezTo>
                    <a:pt x="5891" y="2249"/>
                    <a:pt x="5922" y="2249"/>
                    <a:pt x="5954" y="2218"/>
                  </a:cubicBezTo>
                  <a:cubicBezTo>
                    <a:pt x="5986" y="2186"/>
                    <a:pt x="5986" y="2123"/>
                    <a:pt x="5954" y="2091"/>
                  </a:cubicBezTo>
                  <a:cubicBezTo>
                    <a:pt x="5321" y="1331"/>
                    <a:pt x="4117" y="729"/>
                    <a:pt x="2439" y="349"/>
                  </a:cubicBezTo>
                  <a:cubicBezTo>
                    <a:pt x="1204" y="64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2" name="Google Shape;2700;p30"/>
            <p:cNvSpPr/>
            <p:nvPr/>
          </p:nvSpPr>
          <p:spPr>
            <a:xfrm>
              <a:off x="4309175" y="2235575"/>
              <a:ext cx="149650" cy="56250"/>
            </a:xfrm>
            <a:custGeom>
              <a:avLst/>
              <a:gdLst/>
              <a:ahLst/>
              <a:cxnLst>
                <a:cxn ang="0">
                  <a:pos x="2375" y="25"/>
                </a:cxn>
                <a:cxn ang="0">
                  <a:pos x="0" y="2400"/>
                </a:cxn>
                <a:cxn ang="0">
                  <a:pos x="2375" y="3975"/>
                </a:cxn>
                <a:cxn ang="0">
                  <a:pos x="145675" y="55425"/>
                </a:cxn>
                <a:cxn ang="0">
                  <a:pos x="147275" y="56225"/>
                </a:cxn>
                <a:cxn ang="0">
                  <a:pos x="148850" y="55425"/>
                </a:cxn>
                <a:cxn ang="0">
                  <a:pos x="148850" y="52275"/>
                </a:cxn>
                <a:cxn ang="0">
                  <a:pos x="60975" y="8725"/>
                </a:cxn>
                <a:cxn ang="0">
                  <a:pos x="2375" y="25"/>
                </a:cxn>
              </a:cxnLst>
              <a:pathLst>
                <a:path w="5986" h="2250">
                  <a:moveTo>
                    <a:pt x="95" y="1"/>
                  </a:moveTo>
                  <a:cubicBezTo>
                    <a:pt x="64" y="1"/>
                    <a:pt x="0" y="32"/>
                    <a:pt x="0" y="96"/>
                  </a:cubicBezTo>
                  <a:cubicBezTo>
                    <a:pt x="0" y="127"/>
                    <a:pt x="32" y="159"/>
                    <a:pt x="95" y="159"/>
                  </a:cubicBezTo>
                  <a:cubicBezTo>
                    <a:pt x="127" y="159"/>
                    <a:pt x="4339" y="412"/>
                    <a:pt x="5827" y="2217"/>
                  </a:cubicBezTo>
                  <a:cubicBezTo>
                    <a:pt x="5827" y="2217"/>
                    <a:pt x="5859" y="2249"/>
                    <a:pt x="5891" y="2249"/>
                  </a:cubicBezTo>
                  <a:cubicBezTo>
                    <a:pt x="5891" y="2249"/>
                    <a:pt x="5922" y="2217"/>
                    <a:pt x="5954" y="2217"/>
                  </a:cubicBezTo>
                  <a:cubicBezTo>
                    <a:pt x="5986" y="2186"/>
                    <a:pt x="5986" y="2122"/>
                    <a:pt x="5954" y="2091"/>
                  </a:cubicBezTo>
                  <a:cubicBezTo>
                    <a:pt x="5321" y="1299"/>
                    <a:pt x="4117" y="729"/>
                    <a:pt x="2439" y="349"/>
                  </a:cubicBezTo>
                  <a:cubicBezTo>
                    <a:pt x="1204" y="64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3" name="Google Shape;2701;p30"/>
            <p:cNvSpPr/>
            <p:nvPr/>
          </p:nvSpPr>
          <p:spPr>
            <a:xfrm>
              <a:off x="4312350" y="2268825"/>
              <a:ext cx="149650" cy="55450"/>
            </a:xfrm>
            <a:custGeom>
              <a:avLst/>
              <a:gdLst/>
              <a:ahLst/>
              <a:cxnLst>
                <a:cxn ang="0">
                  <a:pos x="2375" y="25"/>
                </a:cxn>
                <a:cxn ang="0">
                  <a:pos x="0" y="1600"/>
                </a:cxn>
                <a:cxn ang="0">
                  <a:pos x="1575" y="3975"/>
                </a:cxn>
                <a:cxn ang="0">
                  <a:pos x="144875" y="54650"/>
                </a:cxn>
                <a:cxn ang="0">
                  <a:pos x="146475" y="55450"/>
                </a:cxn>
                <a:cxn ang="0">
                  <a:pos x="148050" y="55450"/>
                </a:cxn>
                <a:cxn ang="0">
                  <a:pos x="148850" y="52275"/>
                </a:cxn>
                <a:cxn ang="0">
                  <a:pos x="60975" y="8725"/>
                </a:cxn>
                <a:cxn ang="0">
                  <a:pos x="2375" y="25"/>
                </a:cxn>
              </a:cxnLst>
              <a:pathLst>
                <a:path w="5986" h="2218">
                  <a:moveTo>
                    <a:pt x="95" y="1"/>
                  </a:moveTo>
                  <a:cubicBezTo>
                    <a:pt x="32" y="1"/>
                    <a:pt x="0" y="32"/>
                    <a:pt x="0" y="64"/>
                  </a:cubicBezTo>
                  <a:cubicBezTo>
                    <a:pt x="0" y="127"/>
                    <a:pt x="32" y="159"/>
                    <a:pt x="63" y="159"/>
                  </a:cubicBezTo>
                  <a:cubicBezTo>
                    <a:pt x="127" y="159"/>
                    <a:pt x="4339" y="412"/>
                    <a:pt x="5795" y="2186"/>
                  </a:cubicBezTo>
                  <a:cubicBezTo>
                    <a:pt x="5827" y="2218"/>
                    <a:pt x="5859" y="2218"/>
                    <a:pt x="5859" y="2218"/>
                  </a:cubicBezTo>
                  <a:lnTo>
                    <a:pt x="5922" y="2218"/>
                  </a:lnTo>
                  <a:cubicBezTo>
                    <a:pt x="5954" y="2186"/>
                    <a:pt x="5985" y="2123"/>
                    <a:pt x="5954" y="2091"/>
                  </a:cubicBezTo>
                  <a:cubicBezTo>
                    <a:pt x="5289" y="1299"/>
                    <a:pt x="4117" y="729"/>
                    <a:pt x="2439" y="349"/>
                  </a:cubicBezTo>
                  <a:cubicBezTo>
                    <a:pt x="1172" y="64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4" name="Google Shape;2702;p30"/>
            <p:cNvSpPr/>
            <p:nvPr/>
          </p:nvSpPr>
          <p:spPr>
            <a:xfrm>
              <a:off x="4311550" y="2311575"/>
              <a:ext cx="149650" cy="55450"/>
            </a:xfrm>
            <a:custGeom>
              <a:avLst/>
              <a:gdLst/>
              <a:ahLst/>
              <a:cxnLst>
                <a:cxn ang="0">
                  <a:pos x="2375" y="25"/>
                </a:cxn>
                <a:cxn ang="0">
                  <a:pos x="0" y="1600"/>
                </a:cxn>
                <a:cxn ang="0">
                  <a:pos x="1600" y="3975"/>
                </a:cxn>
                <a:cxn ang="0">
                  <a:pos x="144900" y="54650"/>
                </a:cxn>
                <a:cxn ang="0">
                  <a:pos x="147275" y="55450"/>
                </a:cxn>
                <a:cxn ang="0">
                  <a:pos x="148050" y="54650"/>
                </a:cxn>
                <a:cxn ang="0">
                  <a:pos x="148850" y="52275"/>
                </a:cxn>
                <a:cxn ang="0">
                  <a:pos x="60975" y="7925"/>
                </a:cxn>
                <a:cxn ang="0">
                  <a:pos x="2375" y="25"/>
                </a:cxn>
              </a:cxnLst>
              <a:pathLst>
                <a:path w="5986" h="2218">
                  <a:moveTo>
                    <a:pt x="95" y="1"/>
                  </a:moveTo>
                  <a:cubicBezTo>
                    <a:pt x="32" y="1"/>
                    <a:pt x="0" y="32"/>
                    <a:pt x="0" y="64"/>
                  </a:cubicBezTo>
                  <a:cubicBezTo>
                    <a:pt x="0" y="127"/>
                    <a:pt x="32" y="159"/>
                    <a:pt x="64" y="159"/>
                  </a:cubicBezTo>
                  <a:cubicBezTo>
                    <a:pt x="127" y="159"/>
                    <a:pt x="4339" y="413"/>
                    <a:pt x="5796" y="2186"/>
                  </a:cubicBezTo>
                  <a:cubicBezTo>
                    <a:pt x="5827" y="2218"/>
                    <a:pt x="5859" y="2218"/>
                    <a:pt x="5891" y="2218"/>
                  </a:cubicBezTo>
                  <a:cubicBezTo>
                    <a:pt x="5891" y="2218"/>
                    <a:pt x="5922" y="2218"/>
                    <a:pt x="5922" y="2186"/>
                  </a:cubicBezTo>
                  <a:cubicBezTo>
                    <a:pt x="5954" y="2154"/>
                    <a:pt x="5986" y="2123"/>
                    <a:pt x="5954" y="2091"/>
                  </a:cubicBezTo>
                  <a:cubicBezTo>
                    <a:pt x="5289" y="1299"/>
                    <a:pt x="4117" y="729"/>
                    <a:pt x="2439" y="317"/>
                  </a:cubicBezTo>
                  <a:cubicBezTo>
                    <a:pt x="1172" y="32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5" name="Google Shape;2703;p30"/>
            <p:cNvSpPr/>
            <p:nvPr/>
          </p:nvSpPr>
          <p:spPr>
            <a:xfrm>
              <a:off x="4311550" y="2347200"/>
              <a:ext cx="149650" cy="56250"/>
            </a:xfrm>
            <a:custGeom>
              <a:avLst/>
              <a:gdLst/>
              <a:ahLst/>
              <a:cxnLst>
                <a:cxn ang="0">
                  <a:pos x="2375" y="25"/>
                </a:cxn>
                <a:cxn ang="0">
                  <a:pos x="0" y="2400"/>
                </a:cxn>
                <a:cxn ang="0">
                  <a:pos x="1600" y="3975"/>
                </a:cxn>
                <a:cxn ang="0">
                  <a:pos x="144900" y="55450"/>
                </a:cxn>
                <a:cxn ang="0">
                  <a:pos x="147275" y="56225"/>
                </a:cxn>
                <a:cxn ang="0">
                  <a:pos x="148050" y="55450"/>
                </a:cxn>
                <a:cxn ang="0">
                  <a:pos x="148850" y="52275"/>
                </a:cxn>
                <a:cxn ang="0">
                  <a:pos x="60975" y="8725"/>
                </a:cxn>
                <a:cxn ang="0">
                  <a:pos x="2375" y="25"/>
                </a:cxn>
              </a:cxnLst>
              <a:pathLst>
                <a:path w="5986" h="2250">
                  <a:moveTo>
                    <a:pt x="95" y="1"/>
                  </a:moveTo>
                  <a:cubicBezTo>
                    <a:pt x="32" y="1"/>
                    <a:pt x="0" y="33"/>
                    <a:pt x="0" y="96"/>
                  </a:cubicBezTo>
                  <a:cubicBezTo>
                    <a:pt x="0" y="128"/>
                    <a:pt x="32" y="159"/>
                    <a:pt x="64" y="159"/>
                  </a:cubicBezTo>
                  <a:cubicBezTo>
                    <a:pt x="127" y="159"/>
                    <a:pt x="4339" y="413"/>
                    <a:pt x="5796" y="2218"/>
                  </a:cubicBezTo>
                  <a:cubicBezTo>
                    <a:pt x="5827" y="2218"/>
                    <a:pt x="5859" y="2249"/>
                    <a:pt x="5891" y="2249"/>
                  </a:cubicBezTo>
                  <a:cubicBezTo>
                    <a:pt x="5891" y="2249"/>
                    <a:pt x="5922" y="2218"/>
                    <a:pt x="5922" y="2218"/>
                  </a:cubicBezTo>
                  <a:cubicBezTo>
                    <a:pt x="5954" y="2186"/>
                    <a:pt x="5986" y="2123"/>
                    <a:pt x="5954" y="2091"/>
                  </a:cubicBezTo>
                  <a:cubicBezTo>
                    <a:pt x="5289" y="1299"/>
                    <a:pt x="4117" y="729"/>
                    <a:pt x="2439" y="349"/>
                  </a:cubicBezTo>
                  <a:cubicBezTo>
                    <a:pt x="1172" y="64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6" name="Google Shape;2704;p30"/>
            <p:cNvSpPr/>
            <p:nvPr/>
          </p:nvSpPr>
          <p:spPr>
            <a:xfrm>
              <a:off x="4476225" y="2173825"/>
              <a:ext cx="209825" cy="334125"/>
            </a:xfrm>
            <a:custGeom>
              <a:avLst/>
              <a:gdLst/>
              <a:ahLst/>
              <a:cxnLst>
                <a:cxn ang="0">
                  <a:pos x="190025" y="0"/>
                </a:cxn>
                <a:cxn ang="0">
                  <a:pos x="146475" y="3175"/>
                </a:cxn>
                <a:cxn ang="0">
                  <a:pos x="33275" y="64150"/>
                </a:cxn>
                <a:cxn ang="0">
                  <a:pos x="20600" y="79175"/>
                </a:cxn>
                <a:cxn ang="0">
                  <a:pos x="20600" y="81550"/>
                </a:cxn>
                <a:cxn ang="0">
                  <a:pos x="3975" y="286625"/>
                </a:cxn>
                <a:cxn ang="0">
                  <a:pos x="25" y="334125"/>
                </a:cxn>
                <a:cxn ang="0">
                  <a:pos x="800" y="333325"/>
                </a:cxn>
                <a:cxn ang="0">
                  <a:pos x="183075" y="280825"/>
                </a:cxn>
                <a:cxn ang="0">
                  <a:pos x="209825" y="281875"/>
                </a:cxn>
                <a:cxn ang="0">
                  <a:pos x="208225" y="1600"/>
                </a:cxn>
                <a:cxn ang="0">
                  <a:pos x="190025" y="0"/>
                </a:cxn>
              </a:cxnLst>
              <a:pathLst>
                <a:path w="8393" h="13365">
                  <a:moveTo>
                    <a:pt x="7601" y="0"/>
                  </a:moveTo>
                  <a:cubicBezTo>
                    <a:pt x="7158" y="0"/>
                    <a:pt x="6556" y="32"/>
                    <a:pt x="5859" y="127"/>
                  </a:cubicBezTo>
                  <a:cubicBezTo>
                    <a:pt x="4498" y="380"/>
                    <a:pt x="2787" y="1014"/>
                    <a:pt x="1331" y="2566"/>
                  </a:cubicBezTo>
                  <a:cubicBezTo>
                    <a:pt x="1141" y="2756"/>
                    <a:pt x="982" y="2977"/>
                    <a:pt x="824" y="3167"/>
                  </a:cubicBezTo>
                  <a:lnTo>
                    <a:pt x="824" y="3262"/>
                  </a:lnTo>
                  <a:lnTo>
                    <a:pt x="159" y="11465"/>
                  </a:lnTo>
                  <a:lnTo>
                    <a:pt x="1" y="13365"/>
                  </a:lnTo>
                  <a:lnTo>
                    <a:pt x="32" y="13333"/>
                  </a:lnTo>
                  <a:cubicBezTo>
                    <a:pt x="149" y="13245"/>
                    <a:pt x="3031" y="11233"/>
                    <a:pt x="7323" y="11233"/>
                  </a:cubicBezTo>
                  <a:cubicBezTo>
                    <a:pt x="7671" y="11233"/>
                    <a:pt x="8028" y="11246"/>
                    <a:pt x="8393" y="11275"/>
                  </a:cubicBezTo>
                  <a:lnTo>
                    <a:pt x="8329" y="64"/>
                  </a:lnTo>
                  <a:cubicBezTo>
                    <a:pt x="8329" y="64"/>
                    <a:pt x="8076" y="0"/>
                    <a:pt x="7601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7" name="Google Shape;2705;p30"/>
            <p:cNvSpPr/>
            <p:nvPr/>
          </p:nvSpPr>
          <p:spPr>
            <a:xfrm>
              <a:off x="4476225" y="2151825"/>
              <a:ext cx="190050" cy="356125"/>
            </a:xfrm>
            <a:custGeom>
              <a:avLst/>
              <a:gdLst/>
              <a:ahLst/>
              <a:cxnLst>
                <a:cxn ang="0">
                  <a:pos x="167150" y="25"/>
                </a:cxn>
                <a:cxn ang="0">
                  <a:pos x="142525" y="1425"/>
                </a:cxn>
                <a:cxn ang="0">
                  <a:pos x="25" y="79025"/>
                </a:cxn>
                <a:cxn ang="0">
                  <a:pos x="25" y="129675"/>
                </a:cxn>
                <a:cxn ang="0">
                  <a:pos x="25" y="318900"/>
                </a:cxn>
                <a:cxn ang="0">
                  <a:pos x="25" y="355325"/>
                </a:cxn>
                <a:cxn ang="0">
                  <a:pos x="25" y="356125"/>
                </a:cxn>
                <a:cxn ang="0">
                  <a:pos x="800" y="355325"/>
                </a:cxn>
                <a:cxn ang="0">
                  <a:pos x="170450" y="278525"/>
                </a:cxn>
                <a:cxn ang="0">
                  <a:pos x="190025" y="279325"/>
                </a:cxn>
                <a:cxn ang="0">
                  <a:pos x="190025" y="1425"/>
                </a:cxn>
                <a:cxn ang="0">
                  <a:pos x="167150" y="25"/>
                </a:cxn>
              </a:cxnLst>
              <a:pathLst>
                <a:path w="7602" h="14245">
                  <a:moveTo>
                    <a:pt x="6686" y="1"/>
                  </a:moveTo>
                  <a:cubicBezTo>
                    <a:pt x="6405" y="1"/>
                    <a:pt x="6070" y="15"/>
                    <a:pt x="5701" y="57"/>
                  </a:cubicBezTo>
                  <a:cubicBezTo>
                    <a:pt x="4086" y="215"/>
                    <a:pt x="1774" y="912"/>
                    <a:pt x="1" y="3161"/>
                  </a:cubicBezTo>
                  <a:lnTo>
                    <a:pt x="1" y="5187"/>
                  </a:lnTo>
                  <a:lnTo>
                    <a:pt x="1" y="12756"/>
                  </a:lnTo>
                  <a:lnTo>
                    <a:pt x="1" y="14213"/>
                  </a:lnTo>
                  <a:lnTo>
                    <a:pt x="1" y="14245"/>
                  </a:lnTo>
                  <a:cubicBezTo>
                    <a:pt x="1" y="14245"/>
                    <a:pt x="1" y="14245"/>
                    <a:pt x="32" y="14213"/>
                  </a:cubicBezTo>
                  <a:cubicBezTo>
                    <a:pt x="182" y="14004"/>
                    <a:pt x="2533" y="11141"/>
                    <a:pt x="6818" y="11141"/>
                  </a:cubicBezTo>
                  <a:cubicBezTo>
                    <a:pt x="7073" y="11141"/>
                    <a:pt x="7333" y="11152"/>
                    <a:pt x="7601" y="11173"/>
                  </a:cubicBezTo>
                  <a:lnTo>
                    <a:pt x="7601" y="57"/>
                  </a:lnTo>
                  <a:cubicBezTo>
                    <a:pt x="7601" y="57"/>
                    <a:pt x="7249" y="1"/>
                    <a:pt x="6686" y="1"/>
                  </a:cubicBezTo>
                  <a:close/>
                </a:path>
              </a:pathLst>
            </a:custGeom>
            <a:solidFill>
              <a:srgbClr val="EAEAE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8" name="Google Shape;2706;p30"/>
            <p:cNvSpPr/>
            <p:nvPr/>
          </p:nvSpPr>
          <p:spPr>
            <a:xfrm>
              <a:off x="4494425" y="2199150"/>
              <a:ext cx="148875" cy="56250"/>
            </a:xfrm>
            <a:custGeom>
              <a:avLst/>
              <a:gdLst/>
              <a:ahLst/>
              <a:cxnLst>
                <a:cxn ang="0">
                  <a:pos x="147275" y="25"/>
                </a:cxn>
                <a:cxn ang="0">
                  <a:pos x="88700" y="8725"/>
                </a:cxn>
                <a:cxn ang="0">
                  <a:pos x="825" y="52275"/>
                </a:cxn>
                <a:cxn ang="0">
                  <a:pos x="825" y="55450"/>
                </a:cxn>
                <a:cxn ang="0">
                  <a:pos x="2400" y="56225"/>
                </a:cxn>
                <a:cxn ang="0">
                  <a:pos x="3975" y="55450"/>
                </a:cxn>
                <a:cxn ang="0">
                  <a:pos x="147275" y="4775"/>
                </a:cxn>
                <a:cxn ang="0">
                  <a:pos x="148875" y="2400"/>
                </a:cxn>
                <a:cxn ang="0">
                  <a:pos x="147275" y="25"/>
                </a:cxn>
              </a:cxnLst>
              <a:pathLst>
                <a:path w="5955" h="2250">
                  <a:moveTo>
                    <a:pt x="5891" y="1"/>
                  </a:moveTo>
                  <a:cubicBezTo>
                    <a:pt x="5860" y="1"/>
                    <a:pt x="4783" y="64"/>
                    <a:pt x="3548" y="349"/>
                  </a:cubicBezTo>
                  <a:cubicBezTo>
                    <a:pt x="1838" y="729"/>
                    <a:pt x="666" y="1331"/>
                    <a:pt x="33" y="2091"/>
                  </a:cubicBezTo>
                  <a:cubicBezTo>
                    <a:pt x="1" y="2123"/>
                    <a:pt x="1" y="2186"/>
                    <a:pt x="33" y="2218"/>
                  </a:cubicBezTo>
                  <a:cubicBezTo>
                    <a:pt x="64" y="2249"/>
                    <a:pt x="64" y="2249"/>
                    <a:pt x="96" y="2249"/>
                  </a:cubicBezTo>
                  <a:cubicBezTo>
                    <a:pt x="128" y="2249"/>
                    <a:pt x="128" y="2249"/>
                    <a:pt x="159" y="2218"/>
                  </a:cubicBezTo>
                  <a:cubicBezTo>
                    <a:pt x="1616" y="444"/>
                    <a:pt x="5860" y="191"/>
                    <a:pt x="5891" y="191"/>
                  </a:cubicBezTo>
                  <a:cubicBezTo>
                    <a:pt x="5923" y="191"/>
                    <a:pt x="5955" y="127"/>
                    <a:pt x="5955" y="96"/>
                  </a:cubicBezTo>
                  <a:cubicBezTo>
                    <a:pt x="5955" y="64"/>
                    <a:pt x="5923" y="1"/>
                    <a:pt x="5891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29" name="Google Shape;2707;p30"/>
            <p:cNvSpPr/>
            <p:nvPr/>
          </p:nvSpPr>
          <p:spPr>
            <a:xfrm>
              <a:off x="4494425" y="2235575"/>
              <a:ext cx="148875" cy="56250"/>
            </a:xfrm>
            <a:custGeom>
              <a:avLst/>
              <a:gdLst/>
              <a:ahLst/>
              <a:cxnLst>
                <a:cxn ang="0">
                  <a:pos x="147275" y="25"/>
                </a:cxn>
                <a:cxn ang="0">
                  <a:pos x="88700" y="8725"/>
                </a:cxn>
                <a:cxn ang="0">
                  <a:pos x="825" y="52275"/>
                </a:cxn>
                <a:cxn ang="0">
                  <a:pos x="825" y="55425"/>
                </a:cxn>
                <a:cxn ang="0">
                  <a:pos x="2400" y="56225"/>
                </a:cxn>
                <a:cxn ang="0">
                  <a:pos x="3975" y="55425"/>
                </a:cxn>
                <a:cxn ang="0">
                  <a:pos x="147275" y="3975"/>
                </a:cxn>
                <a:cxn ang="0">
                  <a:pos x="148875" y="2400"/>
                </a:cxn>
                <a:cxn ang="0">
                  <a:pos x="147275" y="25"/>
                </a:cxn>
              </a:cxnLst>
              <a:pathLst>
                <a:path w="5955" h="2250">
                  <a:moveTo>
                    <a:pt x="5891" y="1"/>
                  </a:moveTo>
                  <a:cubicBezTo>
                    <a:pt x="5860" y="1"/>
                    <a:pt x="4783" y="64"/>
                    <a:pt x="3548" y="349"/>
                  </a:cubicBezTo>
                  <a:cubicBezTo>
                    <a:pt x="1838" y="729"/>
                    <a:pt x="666" y="1299"/>
                    <a:pt x="33" y="2091"/>
                  </a:cubicBezTo>
                  <a:cubicBezTo>
                    <a:pt x="1" y="2122"/>
                    <a:pt x="1" y="2186"/>
                    <a:pt x="33" y="2217"/>
                  </a:cubicBezTo>
                  <a:cubicBezTo>
                    <a:pt x="64" y="2217"/>
                    <a:pt x="64" y="2249"/>
                    <a:pt x="96" y="2249"/>
                  </a:cubicBezTo>
                  <a:cubicBezTo>
                    <a:pt x="128" y="2249"/>
                    <a:pt x="128" y="2217"/>
                    <a:pt x="159" y="2217"/>
                  </a:cubicBezTo>
                  <a:cubicBezTo>
                    <a:pt x="1616" y="412"/>
                    <a:pt x="5860" y="159"/>
                    <a:pt x="5891" y="159"/>
                  </a:cubicBezTo>
                  <a:cubicBezTo>
                    <a:pt x="5923" y="159"/>
                    <a:pt x="5955" y="127"/>
                    <a:pt x="5955" y="96"/>
                  </a:cubicBezTo>
                  <a:cubicBezTo>
                    <a:pt x="5955" y="32"/>
                    <a:pt x="5923" y="1"/>
                    <a:pt x="5891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0" name="Google Shape;2708;p30"/>
            <p:cNvSpPr/>
            <p:nvPr/>
          </p:nvSpPr>
          <p:spPr>
            <a:xfrm>
              <a:off x="4491275" y="2268825"/>
              <a:ext cx="149650" cy="55450"/>
            </a:xfrm>
            <a:custGeom>
              <a:avLst/>
              <a:gdLst/>
              <a:ahLst/>
              <a:cxnLst>
                <a:cxn ang="0">
                  <a:pos x="147275" y="25"/>
                </a:cxn>
                <a:cxn ang="0">
                  <a:pos x="88675" y="8725"/>
                </a:cxn>
                <a:cxn ang="0">
                  <a:pos x="800" y="52275"/>
                </a:cxn>
                <a:cxn ang="0">
                  <a:pos x="800" y="55450"/>
                </a:cxn>
                <a:cxn ang="0">
                  <a:pos x="2375" y="55450"/>
                </a:cxn>
                <a:cxn ang="0">
                  <a:pos x="3975" y="54650"/>
                </a:cxn>
                <a:cxn ang="0">
                  <a:pos x="147275" y="3975"/>
                </a:cxn>
                <a:cxn ang="0">
                  <a:pos x="149650" y="1600"/>
                </a:cxn>
                <a:cxn ang="0">
                  <a:pos x="147275" y="25"/>
                </a:cxn>
              </a:cxnLst>
              <a:pathLst>
                <a:path w="5986" h="2218">
                  <a:moveTo>
                    <a:pt x="5891" y="1"/>
                  </a:moveTo>
                  <a:cubicBezTo>
                    <a:pt x="5891" y="1"/>
                    <a:pt x="4782" y="64"/>
                    <a:pt x="3547" y="349"/>
                  </a:cubicBezTo>
                  <a:cubicBezTo>
                    <a:pt x="1869" y="729"/>
                    <a:pt x="665" y="1299"/>
                    <a:pt x="32" y="2091"/>
                  </a:cubicBezTo>
                  <a:cubicBezTo>
                    <a:pt x="0" y="2123"/>
                    <a:pt x="0" y="2186"/>
                    <a:pt x="32" y="2218"/>
                  </a:cubicBezTo>
                  <a:lnTo>
                    <a:pt x="95" y="2218"/>
                  </a:lnTo>
                  <a:cubicBezTo>
                    <a:pt x="127" y="2218"/>
                    <a:pt x="159" y="2218"/>
                    <a:pt x="159" y="2186"/>
                  </a:cubicBezTo>
                  <a:cubicBezTo>
                    <a:pt x="1647" y="412"/>
                    <a:pt x="5859" y="159"/>
                    <a:pt x="5891" y="159"/>
                  </a:cubicBezTo>
                  <a:cubicBezTo>
                    <a:pt x="5954" y="159"/>
                    <a:pt x="5986" y="127"/>
                    <a:pt x="5986" y="64"/>
                  </a:cubicBezTo>
                  <a:cubicBezTo>
                    <a:pt x="5986" y="32"/>
                    <a:pt x="5922" y="1"/>
                    <a:pt x="5891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1" name="Google Shape;2709;p30"/>
            <p:cNvSpPr/>
            <p:nvPr/>
          </p:nvSpPr>
          <p:spPr>
            <a:xfrm>
              <a:off x="4492050" y="2311575"/>
              <a:ext cx="149675" cy="55450"/>
            </a:xfrm>
            <a:custGeom>
              <a:avLst/>
              <a:gdLst/>
              <a:ahLst/>
              <a:cxnLst>
                <a:cxn ang="0">
                  <a:pos x="147275" y="25"/>
                </a:cxn>
                <a:cxn ang="0">
                  <a:pos x="88700" y="7925"/>
                </a:cxn>
                <a:cxn ang="0">
                  <a:pos x="825" y="52275"/>
                </a:cxn>
                <a:cxn ang="0">
                  <a:pos x="825" y="54650"/>
                </a:cxn>
                <a:cxn ang="0">
                  <a:pos x="2400" y="55450"/>
                </a:cxn>
                <a:cxn ang="0">
                  <a:pos x="3975" y="54650"/>
                </a:cxn>
                <a:cxn ang="0">
                  <a:pos x="147275" y="3975"/>
                </a:cxn>
                <a:cxn ang="0">
                  <a:pos x="149650" y="1600"/>
                </a:cxn>
                <a:cxn ang="0">
                  <a:pos x="147275" y="25"/>
                </a:cxn>
              </a:cxnLst>
              <a:pathLst>
                <a:path w="5987" h="2218">
                  <a:moveTo>
                    <a:pt x="5891" y="1"/>
                  </a:moveTo>
                  <a:cubicBezTo>
                    <a:pt x="5860" y="1"/>
                    <a:pt x="4783" y="32"/>
                    <a:pt x="3548" y="317"/>
                  </a:cubicBezTo>
                  <a:cubicBezTo>
                    <a:pt x="1838" y="729"/>
                    <a:pt x="666" y="1299"/>
                    <a:pt x="33" y="2091"/>
                  </a:cubicBezTo>
                  <a:cubicBezTo>
                    <a:pt x="1" y="2123"/>
                    <a:pt x="1" y="2154"/>
                    <a:pt x="33" y="2186"/>
                  </a:cubicBezTo>
                  <a:cubicBezTo>
                    <a:pt x="64" y="2218"/>
                    <a:pt x="64" y="2218"/>
                    <a:pt x="96" y="2218"/>
                  </a:cubicBezTo>
                  <a:cubicBezTo>
                    <a:pt x="128" y="2218"/>
                    <a:pt x="159" y="2218"/>
                    <a:pt x="159" y="2186"/>
                  </a:cubicBezTo>
                  <a:cubicBezTo>
                    <a:pt x="1648" y="413"/>
                    <a:pt x="5860" y="159"/>
                    <a:pt x="5891" y="159"/>
                  </a:cubicBezTo>
                  <a:cubicBezTo>
                    <a:pt x="5955" y="159"/>
                    <a:pt x="5986" y="127"/>
                    <a:pt x="5986" y="64"/>
                  </a:cubicBezTo>
                  <a:cubicBezTo>
                    <a:pt x="5986" y="32"/>
                    <a:pt x="5923" y="1"/>
                    <a:pt x="5891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2" name="Google Shape;2710;p30"/>
            <p:cNvSpPr/>
            <p:nvPr/>
          </p:nvSpPr>
          <p:spPr>
            <a:xfrm>
              <a:off x="4492050" y="2347200"/>
              <a:ext cx="149675" cy="56250"/>
            </a:xfrm>
            <a:custGeom>
              <a:avLst/>
              <a:gdLst/>
              <a:ahLst/>
              <a:cxnLst>
                <a:cxn ang="0">
                  <a:pos x="147275" y="25"/>
                </a:cxn>
                <a:cxn ang="0">
                  <a:pos x="88700" y="8725"/>
                </a:cxn>
                <a:cxn ang="0">
                  <a:pos x="825" y="52275"/>
                </a:cxn>
                <a:cxn ang="0">
                  <a:pos x="825" y="55450"/>
                </a:cxn>
                <a:cxn ang="0">
                  <a:pos x="2400" y="56225"/>
                </a:cxn>
                <a:cxn ang="0">
                  <a:pos x="3975" y="55450"/>
                </a:cxn>
                <a:cxn ang="0">
                  <a:pos x="147275" y="3975"/>
                </a:cxn>
                <a:cxn ang="0">
                  <a:pos x="149650" y="2400"/>
                </a:cxn>
                <a:cxn ang="0">
                  <a:pos x="147275" y="25"/>
                </a:cxn>
              </a:cxnLst>
              <a:pathLst>
                <a:path w="5987" h="2250">
                  <a:moveTo>
                    <a:pt x="5891" y="1"/>
                  </a:moveTo>
                  <a:cubicBezTo>
                    <a:pt x="5860" y="1"/>
                    <a:pt x="4783" y="64"/>
                    <a:pt x="3548" y="349"/>
                  </a:cubicBezTo>
                  <a:cubicBezTo>
                    <a:pt x="1838" y="729"/>
                    <a:pt x="666" y="1299"/>
                    <a:pt x="33" y="2091"/>
                  </a:cubicBezTo>
                  <a:cubicBezTo>
                    <a:pt x="1" y="2123"/>
                    <a:pt x="1" y="2186"/>
                    <a:pt x="33" y="2218"/>
                  </a:cubicBezTo>
                  <a:cubicBezTo>
                    <a:pt x="64" y="2218"/>
                    <a:pt x="64" y="2249"/>
                    <a:pt x="96" y="2249"/>
                  </a:cubicBezTo>
                  <a:cubicBezTo>
                    <a:pt x="128" y="2249"/>
                    <a:pt x="159" y="2218"/>
                    <a:pt x="159" y="2218"/>
                  </a:cubicBezTo>
                  <a:cubicBezTo>
                    <a:pt x="1648" y="413"/>
                    <a:pt x="5860" y="159"/>
                    <a:pt x="5891" y="159"/>
                  </a:cubicBezTo>
                  <a:cubicBezTo>
                    <a:pt x="5955" y="159"/>
                    <a:pt x="5986" y="128"/>
                    <a:pt x="5986" y="96"/>
                  </a:cubicBezTo>
                  <a:cubicBezTo>
                    <a:pt x="5986" y="33"/>
                    <a:pt x="5923" y="1"/>
                    <a:pt x="5891" y="1"/>
                  </a:cubicBezTo>
                  <a:close/>
                </a:path>
              </a:pathLst>
            </a:custGeom>
            <a:solidFill>
              <a:srgbClr val="30475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3" name="Google Shape;2711;p30"/>
            <p:cNvSpPr/>
            <p:nvPr/>
          </p:nvSpPr>
          <p:spPr>
            <a:xfrm>
              <a:off x="4473050" y="2151825"/>
              <a:ext cx="213000" cy="356125"/>
            </a:xfrm>
            <a:custGeom>
              <a:avLst/>
              <a:gdLst/>
              <a:ahLst/>
              <a:cxnLst>
                <a:cxn ang="0">
                  <a:pos x="170100" y="25"/>
                </a:cxn>
                <a:cxn ang="0">
                  <a:pos x="144900" y="1425"/>
                </a:cxn>
                <a:cxn ang="0">
                  <a:pos x="146500" y="6975"/>
                </a:cxn>
                <a:cxn ang="0">
                  <a:pos x="149650" y="25175"/>
                </a:cxn>
                <a:cxn ang="0">
                  <a:pos x="149650" y="48925"/>
                </a:cxn>
                <a:cxn ang="0">
                  <a:pos x="149650" y="53675"/>
                </a:cxn>
                <a:cxn ang="0">
                  <a:pos x="144900" y="86150"/>
                </a:cxn>
                <a:cxn ang="0">
                  <a:pos x="144125" y="90100"/>
                </a:cxn>
                <a:cxn ang="0">
                  <a:pos x="133825" y="120175"/>
                </a:cxn>
                <a:cxn ang="0">
                  <a:pos x="132250" y="124925"/>
                </a:cxn>
                <a:cxn ang="0">
                  <a:pos x="123525" y="141550"/>
                </a:cxn>
                <a:cxn ang="0">
                  <a:pos x="108500" y="167675"/>
                </a:cxn>
                <a:cxn ang="0">
                  <a:pos x="105325" y="173225"/>
                </a:cxn>
                <a:cxn ang="0">
                  <a:pos x="76025" y="212825"/>
                </a:cxn>
                <a:cxn ang="0">
                  <a:pos x="71275" y="219150"/>
                </a:cxn>
                <a:cxn ang="0">
                  <a:pos x="26150" y="276950"/>
                </a:cxn>
                <a:cxn ang="0">
                  <a:pos x="7150" y="308625"/>
                </a:cxn>
                <a:cxn ang="0">
                  <a:pos x="3200" y="318125"/>
                </a:cxn>
                <a:cxn ang="0">
                  <a:pos x="3200" y="318900"/>
                </a:cxn>
                <a:cxn ang="0">
                  <a:pos x="825" y="327625"/>
                </a:cxn>
                <a:cxn ang="0">
                  <a:pos x="25" y="339500"/>
                </a:cxn>
                <a:cxn ang="0">
                  <a:pos x="2400" y="354525"/>
                </a:cxn>
                <a:cxn ang="0">
                  <a:pos x="2400" y="355325"/>
                </a:cxn>
                <a:cxn ang="0">
                  <a:pos x="3200" y="355325"/>
                </a:cxn>
                <a:cxn ang="0">
                  <a:pos x="3200" y="356125"/>
                </a:cxn>
                <a:cxn ang="0">
                  <a:pos x="3975" y="355325"/>
                </a:cxn>
                <a:cxn ang="0">
                  <a:pos x="186250" y="302825"/>
                </a:cxn>
                <a:cxn ang="0">
                  <a:pos x="213000" y="303875"/>
                </a:cxn>
                <a:cxn ang="0">
                  <a:pos x="211400" y="23600"/>
                </a:cxn>
                <a:cxn ang="0">
                  <a:pos x="193200" y="22000"/>
                </a:cxn>
                <a:cxn ang="0">
                  <a:pos x="193200" y="1425"/>
                </a:cxn>
                <a:cxn ang="0">
                  <a:pos x="170100" y="25"/>
                </a:cxn>
              </a:cxnLst>
              <a:pathLst>
                <a:path w="8520" h="14245">
                  <a:moveTo>
                    <a:pt x="6804" y="1"/>
                  </a:moveTo>
                  <a:cubicBezTo>
                    <a:pt x="6518" y="1"/>
                    <a:pt x="6176" y="15"/>
                    <a:pt x="5796" y="57"/>
                  </a:cubicBezTo>
                  <a:cubicBezTo>
                    <a:pt x="5828" y="120"/>
                    <a:pt x="5828" y="184"/>
                    <a:pt x="5860" y="279"/>
                  </a:cubicBezTo>
                  <a:cubicBezTo>
                    <a:pt x="5923" y="532"/>
                    <a:pt x="5955" y="754"/>
                    <a:pt x="5986" y="1007"/>
                  </a:cubicBezTo>
                  <a:cubicBezTo>
                    <a:pt x="6018" y="1324"/>
                    <a:pt x="6018" y="1640"/>
                    <a:pt x="5986" y="1957"/>
                  </a:cubicBezTo>
                  <a:cubicBezTo>
                    <a:pt x="5986" y="2020"/>
                    <a:pt x="5986" y="2084"/>
                    <a:pt x="5986" y="2147"/>
                  </a:cubicBezTo>
                  <a:cubicBezTo>
                    <a:pt x="5955" y="2591"/>
                    <a:pt x="5891" y="3002"/>
                    <a:pt x="5796" y="3446"/>
                  </a:cubicBezTo>
                  <a:cubicBezTo>
                    <a:pt x="5796" y="3509"/>
                    <a:pt x="5765" y="3572"/>
                    <a:pt x="5765" y="3604"/>
                  </a:cubicBezTo>
                  <a:cubicBezTo>
                    <a:pt x="5638" y="4016"/>
                    <a:pt x="5511" y="4427"/>
                    <a:pt x="5353" y="4807"/>
                  </a:cubicBezTo>
                  <a:cubicBezTo>
                    <a:pt x="5321" y="4871"/>
                    <a:pt x="5290" y="4934"/>
                    <a:pt x="5290" y="4997"/>
                  </a:cubicBezTo>
                  <a:cubicBezTo>
                    <a:pt x="5163" y="5219"/>
                    <a:pt x="5068" y="5441"/>
                    <a:pt x="4941" y="5662"/>
                  </a:cubicBezTo>
                  <a:cubicBezTo>
                    <a:pt x="4751" y="6011"/>
                    <a:pt x="4561" y="6359"/>
                    <a:pt x="4340" y="6707"/>
                  </a:cubicBezTo>
                  <a:cubicBezTo>
                    <a:pt x="4308" y="6771"/>
                    <a:pt x="4245" y="6834"/>
                    <a:pt x="4213" y="6929"/>
                  </a:cubicBezTo>
                  <a:cubicBezTo>
                    <a:pt x="3833" y="7468"/>
                    <a:pt x="3453" y="7974"/>
                    <a:pt x="3041" y="8513"/>
                  </a:cubicBezTo>
                  <a:cubicBezTo>
                    <a:pt x="2978" y="8608"/>
                    <a:pt x="2914" y="8671"/>
                    <a:pt x="2851" y="8766"/>
                  </a:cubicBezTo>
                  <a:cubicBezTo>
                    <a:pt x="2249" y="9526"/>
                    <a:pt x="1616" y="10286"/>
                    <a:pt x="1046" y="11078"/>
                  </a:cubicBezTo>
                  <a:cubicBezTo>
                    <a:pt x="761" y="11489"/>
                    <a:pt x="476" y="11901"/>
                    <a:pt x="286" y="12345"/>
                  </a:cubicBezTo>
                  <a:cubicBezTo>
                    <a:pt x="223" y="12471"/>
                    <a:pt x="191" y="12598"/>
                    <a:pt x="128" y="12725"/>
                  </a:cubicBezTo>
                  <a:cubicBezTo>
                    <a:pt x="128" y="12725"/>
                    <a:pt x="128" y="12756"/>
                    <a:pt x="128" y="12756"/>
                  </a:cubicBezTo>
                  <a:cubicBezTo>
                    <a:pt x="96" y="12851"/>
                    <a:pt x="64" y="12978"/>
                    <a:pt x="33" y="13105"/>
                  </a:cubicBezTo>
                  <a:cubicBezTo>
                    <a:pt x="33" y="13263"/>
                    <a:pt x="1" y="13421"/>
                    <a:pt x="1" y="13580"/>
                  </a:cubicBezTo>
                  <a:cubicBezTo>
                    <a:pt x="1" y="13801"/>
                    <a:pt x="33" y="13991"/>
                    <a:pt x="96" y="14181"/>
                  </a:cubicBezTo>
                  <a:cubicBezTo>
                    <a:pt x="96" y="14181"/>
                    <a:pt x="96" y="14181"/>
                    <a:pt x="96" y="14213"/>
                  </a:cubicBezTo>
                  <a:lnTo>
                    <a:pt x="128" y="14213"/>
                  </a:lnTo>
                  <a:lnTo>
                    <a:pt x="128" y="14245"/>
                  </a:lnTo>
                  <a:cubicBezTo>
                    <a:pt x="128" y="14245"/>
                    <a:pt x="128" y="14245"/>
                    <a:pt x="159" y="14213"/>
                  </a:cubicBezTo>
                  <a:cubicBezTo>
                    <a:pt x="276" y="14125"/>
                    <a:pt x="3158" y="12113"/>
                    <a:pt x="7450" y="12113"/>
                  </a:cubicBezTo>
                  <a:cubicBezTo>
                    <a:pt x="7798" y="12113"/>
                    <a:pt x="8155" y="12126"/>
                    <a:pt x="8520" y="12155"/>
                  </a:cubicBezTo>
                  <a:lnTo>
                    <a:pt x="8456" y="944"/>
                  </a:lnTo>
                  <a:cubicBezTo>
                    <a:pt x="8456" y="944"/>
                    <a:pt x="8171" y="880"/>
                    <a:pt x="7728" y="880"/>
                  </a:cubicBezTo>
                  <a:lnTo>
                    <a:pt x="7728" y="57"/>
                  </a:lnTo>
                  <a:cubicBezTo>
                    <a:pt x="7728" y="57"/>
                    <a:pt x="7376" y="1"/>
                    <a:pt x="6804" y="1"/>
                  </a:cubicBezTo>
                  <a:close/>
                </a:path>
              </a:pathLst>
            </a:custGeom>
            <a:solidFill>
              <a:srgbClr val="CECECE">
                <a:alpha val="28627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4" name="Google Shape;2712;p30"/>
            <p:cNvSpPr/>
            <p:nvPr/>
          </p:nvSpPr>
          <p:spPr>
            <a:xfrm>
              <a:off x="2821525" y="3877500"/>
              <a:ext cx="118775" cy="116525"/>
            </a:xfrm>
            <a:custGeom>
              <a:avLst/>
              <a:gdLst/>
              <a:ahLst/>
              <a:cxnLst>
                <a:cxn ang="0">
                  <a:pos x="50" y="77700"/>
                </a:cxn>
                <a:cxn ang="0">
                  <a:pos x="0" y="77700"/>
                </a:cxn>
                <a:cxn ang="0">
                  <a:pos x="25" y="77725"/>
                </a:cxn>
                <a:cxn ang="0">
                  <a:pos x="50" y="77700"/>
                </a:cxn>
                <a:cxn ang="0">
                  <a:pos x="7350" y="25"/>
                </a:cxn>
                <a:cxn ang="0">
                  <a:pos x="1600" y="125"/>
                </a:cxn>
                <a:cxn ang="0">
                  <a:pos x="50" y="77700"/>
                </a:cxn>
                <a:cxn ang="0">
                  <a:pos x="50" y="77700"/>
                </a:cxn>
                <a:cxn ang="0">
                  <a:pos x="850" y="77700"/>
                </a:cxn>
                <a:cxn ang="0">
                  <a:pos x="76800" y="116500"/>
                </a:cxn>
                <a:cxn ang="0">
                  <a:pos x="118775" y="39700"/>
                </a:cxn>
                <a:cxn ang="0">
                  <a:pos x="7350" y="25"/>
                </a:cxn>
              </a:cxnLst>
              <a:pathLst>
                <a:path w="4751" h="4661">
                  <a:moveTo>
                    <a:pt x="2" y="3108"/>
                  </a:moveTo>
                  <a:cubicBezTo>
                    <a:pt x="1" y="3108"/>
                    <a:pt x="0" y="3108"/>
                    <a:pt x="0" y="3108"/>
                  </a:cubicBezTo>
                  <a:cubicBezTo>
                    <a:pt x="0" y="3109"/>
                    <a:pt x="1" y="3109"/>
                    <a:pt x="1" y="3109"/>
                  </a:cubicBezTo>
                  <a:cubicBezTo>
                    <a:pt x="1" y="3109"/>
                    <a:pt x="2" y="3109"/>
                    <a:pt x="2" y="3108"/>
                  </a:cubicBezTo>
                  <a:close/>
                  <a:moveTo>
                    <a:pt x="294" y="1"/>
                  </a:moveTo>
                  <a:cubicBezTo>
                    <a:pt x="218" y="1"/>
                    <a:pt x="141" y="2"/>
                    <a:pt x="64" y="5"/>
                  </a:cubicBezTo>
                  <a:cubicBezTo>
                    <a:pt x="64" y="5"/>
                    <a:pt x="33" y="3046"/>
                    <a:pt x="2" y="3108"/>
                  </a:cubicBezTo>
                  <a:cubicBezTo>
                    <a:pt x="6" y="3108"/>
                    <a:pt x="17" y="3108"/>
                    <a:pt x="34" y="3108"/>
                  </a:cubicBezTo>
                  <a:cubicBezTo>
                    <a:pt x="311" y="3108"/>
                    <a:pt x="2250" y="3163"/>
                    <a:pt x="3072" y="4660"/>
                  </a:cubicBezTo>
                  <a:cubicBezTo>
                    <a:pt x="3072" y="4660"/>
                    <a:pt x="3959" y="2095"/>
                    <a:pt x="4751" y="1588"/>
                  </a:cubicBezTo>
                  <a:cubicBezTo>
                    <a:pt x="4751" y="1588"/>
                    <a:pt x="2983" y="1"/>
                    <a:pt x="294" y="1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5" name="Google Shape;2713;p30"/>
            <p:cNvSpPr/>
            <p:nvPr/>
          </p:nvSpPr>
          <p:spPr>
            <a:xfrm>
              <a:off x="2913350" y="3876025"/>
              <a:ext cx="169450" cy="300875"/>
            </a:xfrm>
            <a:custGeom>
              <a:avLst/>
              <a:gdLst/>
              <a:ahLst/>
              <a:cxnLst>
                <a:cxn ang="0">
                  <a:pos x="157575" y="25"/>
                </a:cxn>
                <a:cxn ang="0">
                  <a:pos x="109275" y="9525"/>
                </a:cxn>
                <a:cxn ang="0">
                  <a:pos x="25" y="144100"/>
                </a:cxn>
                <a:cxn ang="0">
                  <a:pos x="25" y="300875"/>
                </a:cxn>
                <a:cxn ang="0">
                  <a:pos x="80775" y="300875"/>
                </a:cxn>
                <a:cxn ang="0">
                  <a:pos x="80775" y="148075"/>
                </a:cxn>
                <a:cxn ang="0">
                  <a:pos x="157575" y="80775"/>
                </a:cxn>
                <a:cxn ang="0">
                  <a:pos x="169450" y="79975"/>
                </a:cxn>
                <a:cxn ang="0">
                  <a:pos x="164700" y="25"/>
                </a:cxn>
                <a:cxn ang="0">
                  <a:pos x="157575" y="25"/>
                </a:cxn>
              </a:cxnLst>
              <a:pathLst>
                <a:path w="6778" h="12035">
                  <a:moveTo>
                    <a:pt x="6303" y="1"/>
                  </a:moveTo>
                  <a:cubicBezTo>
                    <a:pt x="5923" y="64"/>
                    <a:pt x="5195" y="127"/>
                    <a:pt x="4371" y="381"/>
                  </a:cubicBezTo>
                  <a:cubicBezTo>
                    <a:pt x="2471" y="951"/>
                    <a:pt x="1" y="2312"/>
                    <a:pt x="1" y="5764"/>
                  </a:cubicBezTo>
                  <a:lnTo>
                    <a:pt x="1" y="12035"/>
                  </a:lnTo>
                  <a:lnTo>
                    <a:pt x="3231" y="12035"/>
                  </a:lnTo>
                  <a:lnTo>
                    <a:pt x="3231" y="5923"/>
                  </a:lnTo>
                  <a:cubicBezTo>
                    <a:pt x="3231" y="5923"/>
                    <a:pt x="3294" y="3547"/>
                    <a:pt x="6303" y="3231"/>
                  </a:cubicBezTo>
                  <a:cubicBezTo>
                    <a:pt x="6461" y="3231"/>
                    <a:pt x="6620" y="3199"/>
                    <a:pt x="6778" y="3199"/>
                  </a:cubicBezTo>
                  <a:lnTo>
                    <a:pt x="6588" y="1"/>
                  </a:lnTo>
                  <a:lnTo>
                    <a:pt x="6303" y="1"/>
                  </a:ln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6" name="Google Shape;2714;p30"/>
            <p:cNvSpPr/>
            <p:nvPr/>
          </p:nvSpPr>
          <p:spPr>
            <a:xfrm>
              <a:off x="2912575" y="3785775"/>
              <a:ext cx="81575" cy="120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1850"/>
                </a:cxn>
                <a:cxn ang="0">
                  <a:pos x="41175" y="120350"/>
                </a:cxn>
                <a:cxn ang="0">
                  <a:pos x="81550" y="90275"/>
                </a:cxn>
                <a:cxn ang="0">
                  <a:pos x="81550" y="0"/>
                </a:cxn>
                <a:cxn ang="0">
                  <a:pos x="22900" y="1775"/>
                </a:cxn>
                <a:cxn ang="0">
                  <a:pos x="0" y="0"/>
                </a:cxn>
              </a:cxnLst>
              <a:pathLst>
                <a:path w="3263" h="4814">
                  <a:moveTo>
                    <a:pt x="0" y="0"/>
                  </a:moveTo>
                  <a:lnTo>
                    <a:pt x="0" y="3674"/>
                  </a:lnTo>
                  <a:lnTo>
                    <a:pt x="1647" y="4814"/>
                  </a:lnTo>
                  <a:lnTo>
                    <a:pt x="3262" y="3611"/>
                  </a:lnTo>
                  <a:lnTo>
                    <a:pt x="3262" y="0"/>
                  </a:lnTo>
                  <a:cubicBezTo>
                    <a:pt x="3262" y="0"/>
                    <a:pt x="1883" y="71"/>
                    <a:pt x="916" y="71"/>
                  </a:cubicBezTo>
                  <a:cubicBezTo>
                    <a:pt x="433" y="71"/>
                    <a:pt x="53" y="53"/>
                    <a:pt x="0" y="0"/>
                  </a:cubicBez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7" name="Google Shape;2715;p30"/>
            <p:cNvSpPr/>
            <p:nvPr/>
          </p:nvSpPr>
          <p:spPr>
            <a:xfrm>
              <a:off x="2861900" y="3663250"/>
              <a:ext cx="186075" cy="127300"/>
            </a:xfrm>
            <a:custGeom>
              <a:avLst/>
              <a:gdLst/>
              <a:ahLst/>
              <a:cxnLst>
                <a:cxn ang="0">
                  <a:pos x="92925" y="25"/>
                </a:cxn>
                <a:cxn ang="0">
                  <a:pos x="87100" y="2975"/>
                </a:cxn>
                <a:cxn ang="0">
                  <a:pos x="83925" y="7725"/>
                </a:cxn>
                <a:cxn ang="0">
                  <a:pos x="3175" y="116200"/>
                </a:cxn>
                <a:cxn ang="0">
                  <a:pos x="8725" y="127275"/>
                </a:cxn>
                <a:cxn ang="0">
                  <a:pos x="177350" y="127275"/>
                </a:cxn>
                <a:cxn ang="0">
                  <a:pos x="182900" y="116200"/>
                </a:cxn>
                <a:cxn ang="0">
                  <a:pos x="98175" y="2975"/>
                </a:cxn>
                <a:cxn ang="0">
                  <a:pos x="92925" y="25"/>
                </a:cxn>
              </a:cxnLst>
              <a:pathLst>
                <a:path w="7443" h="5092">
                  <a:moveTo>
                    <a:pt x="3717" y="1"/>
                  </a:moveTo>
                  <a:cubicBezTo>
                    <a:pt x="3634" y="1"/>
                    <a:pt x="3547" y="40"/>
                    <a:pt x="3484" y="119"/>
                  </a:cubicBezTo>
                  <a:lnTo>
                    <a:pt x="3357" y="309"/>
                  </a:lnTo>
                  <a:lnTo>
                    <a:pt x="127" y="4648"/>
                  </a:lnTo>
                  <a:cubicBezTo>
                    <a:pt x="0" y="4838"/>
                    <a:pt x="127" y="5091"/>
                    <a:pt x="349" y="5091"/>
                  </a:cubicBezTo>
                  <a:lnTo>
                    <a:pt x="7094" y="5091"/>
                  </a:lnTo>
                  <a:cubicBezTo>
                    <a:pt x="7316" y="5091"/>
                    <a:pt x="7443" y="4838"/>
                    <a:pt x="7316" y="4648"/>
                  </a:cubicBezTo>
                  <a:lnTo>
                    <a:pt x="3927" y="119"/>
                  </a:lnTo>
                  <a:cubicBezTo>
                    <a:pt x="3880" y="40"/>
                    <a:pt x="3801" y="1"/>
                    <a:pt x="3717" y="1"/>
                  </a:cubicBez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8" name="Google Shape;2716;p30"/>
            <p:cNvSpPr/>
            <p:nvPr/>
          </p:nvSpPr>
          <p:spPr>
            <a:xfrm>
              <a:off x="2698000" y="3825675"/>
              <a:ext cx="128300" cy="182275"/>
            </a:xfrm>
            <a:custGeom>
              <a:avLst/>
              <a:gdLst/>
              <a:ahLst/>
              <a:cxnLst>
                <a:cxn ang="0">
                  <a:pos x="121275" y="25"/>
                </a:cxn>
                <a:cxn ang="0">
                  <a:pos x="117200" y="1275"/>
                </a:cxn>
                <a:cxn ang="0">
                  <a:pos x="3975" y="86000"/>
                </a:cxn>
                <a:cxn ang="0">
                  <a:pos x="3975" y="97075"/>
                </a:cxn>
                <a:cxn ang="0">
                  <a:pos x="117200" y="181000"/>
                </a:cxn>
                <a:cxn ang="0">
                  <a:pos x="121275" y="182250"/>
                </a:cxn>
                <a:cxn ang="0">
                  <a:pos x="128275" y="175450"/>
                </a:cxn>
                <a:cxn ang="0">
                  <a:pos x="128275" y="6825"/>
                </a:cxn>
                <a:cxn ang="0">
                  <a:pos x="121275" y="25"/>
                </a:cxn>
              </a:cxnLst>
              <a:pathLst>
                <a:path w="5132" h="7291">
                  <a:moveTo>
                    <a:pt x="4851" y="1"/>
                  </a:moveTo>
                  <a:cubicBezTo>
                    <a:pt x="4796" y="1"/>
                    <a:pt x="4740" y="16"/>
                    <a:pt x="4688" y="51"/>
                  </a:cubicBezTo>
                  <a:lnTo>
                    <a:pt x="159" y="3440"/>
                  </a:lnTo>
                  <a:cubicBezTo>
                    <a:pt x="1" y="3535"/>
                    <a:pt x="1" y="3756"/>
                    <a:pt x="159" y="3883"/>
                  </a:cubicBezTo>
                  <a:lnTo>
                    <a:pt x="4688" y="7240"/>
                  </a:lnTo>
                  <a:cubicBezTo>
                    <a:pt x="4740" y="7275"/>
                    <a:pt x="4796" y="7290"/>
                    <a:pt x="4851" y="7290"/>
                  </a:cubicBezTo>
                  <a:cubicBezTo>
                    <a:pt x="4997" y="7290"/>
                    <a:pt x="5131" y="7179"/>
                    <a:pt x="5131" y="7018"/>
                  </a:cubicBezTo>
                  <a:lnTo>
                    <a:pt x="5131" y="273"/>
                  </a:lnTo>
                  <a:cubicBezTo>
                    <a:pt x="5131" y="112"/>
                    <a:pt x="4997" y="1"/>
                    <a:pt x="4851" y="1"/>
                  </a:cubicBezTo>
                  <a:close/>
                </a:path>
              </a:pathLst>
            </a:custGeom>
            <a:solidFill>
              <a:srgbClr val="EEEEE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39" name="Google Shape;2717;p30"/>
            <p:cNvSpPr/>
            <p:nvPr/>
          </p:nvSpPr>
          <p:spPr>
            <a:xfrm>
              <a:off x="3070900" y="3825675"/>
              <a:ext cx="128300" cy="182275"/>
            </a:xfrm>
            <a:custGeom>
              <a:avLst/>
              <a:gdLst/>
              <a:ahLst/>
              <a:cxnLst>
                <a:cxn ang="0">
                  <a:pos x="7025" y="25"/>
                </a:cxn>
                <a:cxn ang="0">
                  <a:pos x="25" y="6825"/>
                </a:cxn>
                <a:cxn ang="0">
                  <a:pos x="25" y="175450"/>
                </a:cxn>
                <a:cxn ang="0">
                  <a:pos x="7025" y="182250"/>
                </a:cxn>
                <a:cxn ang="0">
                  <a:pos x="11100" y="181000"/>
                </a:cxn>
                <a:cxn ang="0">
                  <a:pos x="124325" y="97075"/>
                </a:cxn>
                <a:cxn ang="0">
                  <a:pos x="124325" y="86000"/>
                </a:cxn>
                <a:cxn ang="0">
                  <a:pos x="11100" y="1275"/>
                </a:cxn>
                <a:cxn ang="0">
                  <a:pos x="7025" y="25"/>
                </a:cxn>
              </a:cxnLst>
              <a:pathLst>
                <a:path w="5132" h="7291">
                  <a:moveTo>
                    <a:pt x="281" y="1"/>
                  </a:moveTo>
                  <a:cubicBezTo>
                    <a:pt x="135" y="1"/>
                    <a:pt x="1" y="112"/>
                    <a:pt x="1" y="273"/>
                  </a:cubicBezTo>
                  <a:lnTo>
                    <a:pt x="1" y="7018"/>
                  </a:lnTo>
                  <a:cubicBezTo>
                    <a:pt x="1" y="7179"/>
                    <a:pt x="135" y="7290"/>
                    <a:pt x="281" y="7290"/>
                  </a:cubicBezTo>
                  <a:cubicBezTo>
                    <a:pt x="336" y="7290"/>
                    <a:pt x="392" y="7275"/>
                    <a:pt x="444" y="7240"/>
                  </a:cubicBezTo>
                  <a:lnTo>
                    <a:pt x="4973" y="3883"/>
                  </a:lnTo>
                  <a:cubicBezTo>
                    <a:pt x="5131" y="3756"/>
                    <a:pt x="5131" y="3535"/>
                    <a:pt x="4973" y="3440"/>
                  </a:cubicBezTo>
                  <a:lnTo>
                    <a:pt x="444" y="51"/>
                  </a:lnTo>
                  <a:cubicBezTo>
                    <a:pt x="392" y="16"/>
                    <a:pt x="336" y="1"/>
                    <a:pt x="281" y="1"/>
                  </a:cubicBezTo>
                  <a:close/>
                </a:path>
              </a:pathLst>
            </a:custGeom>
            <a:solidFill>
              <a:srgbClr val="D0565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40" name="Google Shape;2718;p30"/>
            <p:cNvSpPr/>
            <p:nvPr/>
          </p:nvSpPr>
          <p:spPr>
            <a:xfrm>
              <a:off x="2944225" y="3663250"/>
              <a:ext cx="103750" cy="127300"/>
            </a:xfrm>
            <a:custGeom>
              <a:avLst/>
              <a:gdLst/>
              <a:ahLst/>
              <a:cxnLst>
                <a:cxn ang="0">
                  <a:pos x="10600" y="25"/>
                </a:cxn>
                <a:cxn ang="0">
                  <a:pos x="4775" y="2975"/>
                </a:cxn>
                <a:cxn ang="0">
                  <a:pos x="1600" y="7725"/>
                </a:cxn>
                <a:cxn ang="0">
                  <a:pos x="34075" y="98775"/>
                </a:cxn>
                <a:cxn ang="0">
                  <a:pos x="48325" y="122525"/>
                </a:cxn>
                <a:cxn ang="0">
                  <a:pos x="49900" y="124900"/>
                </a:cxn>
                <a:cxn ang="0">
                  <a:pos x="51475" y="127275"/>
                </a:cxn>
                <a:cxn ang="0">
                  <a:pos x="94225" y="127275"/>
                </a:cxn>
                <a:cxn ang="0">
                  <a:pos x="99775" y="116200"/>
                </a:cxn>
                <a:cxn ang="0">
                  <a:pos x="15850" y="2975"/>
                </a:cxn>
                <a:cxn ang="0">
                  <a:pos x="10600" y="25"/>
                </a:cxn>
              </a:cxnLst>
              <a:pathLst>
                <a:path w="4150" h="5092">
                  <a:moveTo>
                    <a:pt x="424" y="1"/>
                  </a:moveTo>
                  <a:cubicBezTo>
                    <a:pt x="341" y="1"/>
                    <a:pt x="254" y="40"/>
                    <a:pt x="191" y="119"/>
                  </a:cubicBezTo>
                  <a:lnTo>
                    <a:pt x="64" y="309"/>
                  </a:lnTo>
                  <a:cubicBezTo>
                    <a:pt x="1" y="1544"/>
                    <a:pt x="919" y="3223"/>
                    <a:pt x="1363" y="3951"/>
                  </a:cubicBezTo>
                  <a:cubicBezTo>
                    <a:pt x="1553" y="4268"/>
                    <a:pt x="1743" y="4585"/>
                    <a:pt x="1933" y="4901"/>
                  </a:cubicBezTo>
                  <a:cubicBezTo>
                    <a:pt x="1964" y="4933"/>
                    <a:pt x="1996" y="4965"/>
                    <a:pt x="1996" y="4996"/>
                  </a:cubicBezTo>
                  <a:cubicBezTo>
                    <a:pt x="2028" y="5028"/>
                    <a:pt x="2028" y="5060"/>
                    <a:pt x="2059" y="5091"/>
                  </a:cubicBezTo>
                  <a:lnTo>
                    <a:pt x="3769" y="5091"/>
                  </a:lnTo>
                  <a:cubicBezTo>
                    <a:pt x="4023" y="5091"/>
                    <a:pt x="4150" y="4838"/>
                    <a:pt x="3991" y="4648"/>
                  </a:cubicBezTo>
                  <a:lnTo>
                    <a:pt x="634" y="119"/>
                  </a:lnTo>
                  <a:cubicBezTo>
                    <a:pt x="587" y="40"/>
                    <a:pt x="508" y="1"/>
                    <a:pt x="424" y="1"/>
                  </a:cubicBezTo>
                  <a:close/>
                </a:path>
              </a:pathLst>
            </a:custGeom>
            <a:solidFill>
              <a:srgbClr val="E0E0E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5741" name="Google Shape;2719;p30"/>
            <p:cNvSpPr/>
            <p:nvPr/>
          </p:nvSpPr>
          <p:spPr>
            <a:xfrm>
              <a:off x="2951350" y="3825675"/>
              <a:ext cx="247850" cy="351225"/>
            </a:xfrm>
            <a:custGeom>
              <a:avLst/>
              <a:gdLst/>
              <a:ahLst/>
              <a:cxnLst>
                <a:cxn ang="0">
                  <a:pos x="126900" y="25"/>
                </a:cxn>
                <a:cxn ang="0">
                  <a:pos x="119575" y="6825"/>
                </a:cxn>
                <a:cxn ang="0">
                  <a:pos x="119575" y="51150"/>
                </a:cxn>
                <a:cxn ang="0">
                  <a:pos x="72075" y="59875"/>
                </a:cxn>
                <a:cxn ang="0">
                  <a:pos x="11900" y="189700"/>
                </a:cxn>
                <a:cxn ang="0">
                  <a:pos x="1600" y="297375"/>
                </a:cxn>
                <a:cxn ang="0">
                  <a:pos x="7150" y="351225"/>
                </a:cxn>
                <a:cxn ang="0">
                  <a:pos x="43575" y="351225"/>
                </a:cxn>
                <a:cxn ang="0">
                  <a:pos x="43575" y="198425"/>
                </a:cxn>
                <a:cxn ang="0">
                  <a:pos x="119575" y="131125"/>
                </a:cxn>
                <a:cxn ang="0">
                  <a:pos x="119575" y="175450"/>
                </a:cxn>
                <a:cxn ang="0">
                  <a:pos x="126900" y="182250"/>
                </a:cxn>
                <a:cxn ang="0">
                  <a:pos x="130650" y="181000"/>
                </a:cxn>
                <a:cxn ang="0">
                  <a:pos x="244675" y="97075"/>
                </a:cxn>
                <a:cxn ang="0">
                  <a:pos x="244675" y="86000"/>
                </a:cxn>
                <a:cxn ang="0">
                  <a:pos x="130650" y="1275"/>
                </a:cxn>
                <a:cxn ang="0">
                  <a:pos x="126900" y="25"/>
                </a:cxn>
              </a:cxnLst>
              <a:pathLst>
                <a:path w="9914" h="14049">
                  <a:moveTo>
                    <a:pt x="5076" y="1"/>
                  </a:moveTo>
                  <a:cubicBezTo>
                    <a:pt x="4933" y="1"/>
                    <a:pt x="4783" y="112"/>
                    <a:pt x="4783" y="273"/>
                  </a:cubicBezTo>
                  <a:lnTo>
                    <a:pt x="4783" y="2046"/>
                  </a:lnTo>
                  <a:cubicBezTo>
                    <a:pt x="4403" y="2078"/>
                    <a:pt x="3706" y="2141"/>
                    <a:pt x="2883" y="2395"/>
                  </a:cubicBezTo>
                  <a:cubicBezTo>
                    <a:pt x="2629" y="4263"/>
                    <a:pt x="1141" y="5783"/>
                    <a:pt x="476" y="7588"/>
                  </a:cubicBezTo>
                  <a:cubicBezTo>
                    <a:pt x="1" y="8950"/>
                    <a:pt x="33" y="10438"/>
                    <a:pt x="64" y="11895"/>
                  </a:cubicBezTo>
                  <a:cubicBezTo>
                    <a:pt x="96" y="12592"/>
                    <a:pt x="128" y="13352"/>
                    <a:pt x="286" y="14049"/>
                  </a:cubicBezTo>
                  <a:lnTo>
                    <a:pt x="1743" y="14049"/>
                  </a:lnTo>
                  <a:lnTo>
                    <a:pt x="1743" y="7937"/>
                  </a:lnTo>
                  <a:cubicBezTo>
                    <a:pt x="1743" y="7937"/>
                    <a:pt x="1806" y="5561"/>
                    <a:pt x="4783" y="5245"/>
                  </a:cubicBezTo>
                  <a:lnTo>
                    <a:pt x="4783" y="7018"/>
                  </a:lnTo>
                  <a:cubicBezTo>
                    <a:pt x="4783" y="7179"/>
                    <a:pt x="4933" y="7290"/>
                    <a:pt x="5076" y="7290"/>
                  </a:cubicBezTo>
                  <a:cubicBezTo>
                    <a:pt x="5130" y="7290"/>
                    <a:pt x="5183" y="7275"/>
                    <a:pt x="5226" y="7240"/>
                  </a:cubicBezTo>
                  <a:lnTo>
                    <a:pt x="9787" y="3883"/>
                  </a:lnTo>
                  <a:cubicBezTo>
                    <a:pt x="9913" y="3756"/>
                    <a:pt x="9913" y="3535"/>
                    <a:pt x="9787" y="3440"/>
                  </a:cubicBezTo>
                  <a:lnTo>
                    <a:pt x="5226" y="51"/>
                  </a:lnTo>
                  <a:cubicBezTo>
                    <a:pt x="5183" y="16"/>
                    <a:pt x="5130" y="1"/>
                    <a:pt x="5076" y="1"/>
                  </a:cubicBezTo>
                  <a:close/>
                </a:path>
              </a:pathLst>
            </a:custGeom>
            <a:solidFill>
              <a:srgbClr val="CECEC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sp>
        <p:nvSpPr>
          <p:cNvPr id="25603" name="Google Shape;2720;p30"/>
          <p:cNvSpPr txBox="1"/>
          <p:nvPr/>
        </p:nvSpPr>
        <p:spPr>
          <a:xfrm>
            <a:off x="3646488" y="982663"/>
            <a:ext cx="4398962" cy="45402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>
              <a:buNone/>
            </a:pPr>
            <a:r>
              <a:rPr lang="" altLang="x-none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KO‘RSATKICHLARNI ANIQLASH</a:t>
            </a:r>
            <a:endParaRPr lang="" altLang="x-none" sz="1900" b="1" dirty="0">
              <a:latin typeface="Times New Roman" panose="02020603050405020304" pitchFamily="18" charset="0"/>
              <a:ea typeface="Fira Sans Medium"/>
              <a:sym typeface="Fira Sans Medium"/>
            </a:endParaRPr>
          </a:p>
        </p:txBody>
      </p:sp>
      <p:sp>
        <p:nvSpPr>
          <p:cNvPr id="25604" name="Google Shape;2721;p30"/>
          <p:cNvSpPr txBox="1"/>
          <p:nvPr/>
        </p:nvSpPr>
        <p:spPr>
          <a:xfrm>
            <a:off x="1019175" y="4929188"/>
            <a:ext cx="2354263" cy="325437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solidFill>
                  <a:srgbClr val="1F295C"/>
                </a:solidFill>
                <a:latin typeface="Agency FB" panose="020B0503020202020204" pitchFamily="34" charset="0"/>
              </a:rPr>
              <a:t>BILIM DARAJASI</a:t>
            </a:r>
            <a:endParaRPr lang="" altLang="x-none" sz="1600" b="1" dirty="0">
              <a:solidFill>
                <a:srgbClr val="1F295C"/>
              </a:solidFill>
              <a:latin typeface="Agency FB" panose="020B0503020202020204" pitchFamily="34" charset="0"/>
              <a:ea typeface="Fira Sans Medium"/>
              <a:sym typeface="Fira Sans Medium"/>
            </a:endParaRPr>
          </a:p>
        </p:txBody>
      </p:sp>
      <p:sp>
        <p:nvSpPr>
          <p:cNvPr id="25605" name="Google Shape;2722;p30"/>
          <p:cNvSpPr txBox="1"/>
          <p:nvPr/>
        </p:nvSpPr>
        <p:spPr>
          <a:xfrm>
            <a:off x="1030288" y="5208588"/>
            <a:ext cx="2352675" cy="928687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dirty="0">
                <a:latin typeface="Agency FB" panose="020B0503020202020204" pitchFamily="34" charset="0"/>
              </a:rPr>
              <a:t>O‘quvchining bilimiga, tushunishga va o‘zlashtirishga asoslangan ko‘rsatkichlar</a:t>
            </a:r>
            <a:endParaRPr sz="1600" dirty="0">
              <a:latin typeface="Agency FB" panose="020B0503020202020204" pitchFamily="34" charset="0"/>
              <a:ea typeface="Fira Sans"/>
              <a:sym typeface="Fira Sans"/>
            </a:endParaRPr>
          </a:p>
        </p:txBody>
      </p:sp>
      <p:sp>
        <p:nvSpPr>
          <p:cNvPr id="25606" name="Google Shape;2723;p30"/>
          <p:cNvSpPr txBox="1"/>
          <p:nvPr/>
        </p:nvSpPr>
        <p:spPr>
          <a:xfrm>
            <a:off x="3514725" y="1652588"/>
            <a:ext cx="2354263" cy="325437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solidFill>
                  <a:srgbClr val="1F295C"/>
                </a:solidFill>
                <a:latin typeface="Agency FB" panose="020B0503020202020204" pitchFamily="34" charset="0"/>
              </a:rPr>
              <a:t>KO‘NIKMALAR</a:t>
            </a:r>
            <a:endParaRPr lang="" altLang="x-none" sz="1600" b="1" dirty="0">
              <a:solidFill>
                <a:srgbClr val="1F295C"/>
              </a:solidFill>
              <a:latin typeface="Agency FB" panose="020B0503020202020204" pitchFamily="34" charset="0"/>
              <a:ea typeface="Fira Sans Medium"/>
              <a:sym typeface="Fira Sans Medium"/>
            </a:endParaRPr>
          </a:p>
        </p:txBody>
      </p:sp>
      <p:sp>
        <p:nvSpPr>
          <p:cNvPr id="25607" name="Google Shape;2724;p30"/>
          <p:cNvSpPr txBox="1"/>
          <p:nvPr/>
        </p:nvSpPr>
        <p:spPr>
          <a:xfrm>
            <a:off x="3530600" y="1990725"/>
            <a:ext cx="2398713" cy="742950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dirty="0">
                <a:latin typeface="Agency FB" panose="020B0503020202020204" pitchFamily="34" charset="0"/>
              </a:rPr>
              <a:t>Nazariy bilimlarni amaliyotda qo‘llash, mashqlarni bajarish, ishlab chiqish qobiliyati</a:t>
            </a:r>
            <a:endParaRPr sz="1600" dirty="0">
              <a:latin typeface="Agency FB" panose="020B0503020202020204" pitchFamily="34" charset="0"/>
              <a:ea typeface="Fira Sans"/>
              <a:sym typeface="Fira Sans"/>
            </a:endParaRPr>
          </a:p>
        </p:txBody>
      </p:sp>
      <p:sp>
        <p:nvSpPr>
          <p:cNvPr id="25608" name="Google Shape;2725;p30"/>
          <p:cNvSpPr txBox="1"/>
          <p:nvPr/>
        </p:nvSpPr>
        <p:spPr>
          <a:xfrm>
            <a:off x="6015038" y="4879975"/>
            <a:ext cx="2354262" cy="325438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solidFill>
                  <a:srgbClr val="1F295C"/>
                </a:solidFill>
                <a:latin typeface="Agency FB" panose="020B0503020202020204" pitchFamily="34" charset="0"/>
              </a:rPr>
              <a:t>IJODIY YONDASHUV</a:t>
            </a:r>
            <a:endParaRPr lang="" altLang="x-none" sz="1600" b="1" dirty="0">
              <a:solidFill>
                <a:srgbClr val="1F295C"/>
              </a:solidFill>
              <a:latin typeface="Agency FB" panose="020B0503020202020204" pitchFamily="34" charset="0"/>
              <a:ea typeface="Fira Sans Medium"/>
              <a:sym typeface="Fira Sans Medium"/>
            </a:endParaRPr>
          </a:p>
        </p:txBody>
      </p:sp>
      <p:sp>
        <p:nvSpPr>
          <p:cNvPr id="25609" name="Google Shape;2726;p30"/>
          <p:cNvSpPr txBox="1"/>
          <p:nvPr/>
        </p:nvSpPr>
        <p:spPr>
          <a:xfrm>
            <a:off x="5995988" y="5172075"/>
            <a:ext cx="2449512" cy="919163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dirty="0">
                <a:latin typeface="Agency FB" panose="020B0503020202020204" pitchFamily="34" charset="0"/>
              </a:rPr>
              <a:t>Masalalarni yangi usullar bilan hal qilish, muammolarni hal qilishda yangicha fikrlar taklif etish</a:t>
            </a:r>
            <a:endParaRPr sz="1600" dirty="0">
              <a:latin typeface="Agency FB" panose="020B0503020202020204" pitchFamily="34" charset="0"/>
              <a:ea typeface="Fira Sans"/>
              <a:sym typeface="Fira Sans"/>
            </a:endParaRPr>
          </a:p>
        </p:txBody>
      </p:sp>
      <p:sp>
        <p:nvSpPr>
          <p:cNvPr id="25610" name="Google Shape;2727;p30"/>
          <p:cNvSpPr txBox="1"/>
          <p:nvPr/>
        </p:nvSpPr>
        <p:spPr>
          <a:xfrm>
            <a:off x="8267700" y="1654175"/>
            <a:ext cx="2955925" cy="325438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solidFill>
                  <a:srgbClr val="1F295C"/>
                </a:solidFill>
                <a:latin typeface="Agency FB" panose="020B0503020202020204" pitchFamily="34" charset="0"/>
              </a:rPr>
              <a:t>O‘ZINI BAHOLASH VA REFLEKSIYA</a:t>
            </a:r>
            <a:endParaRPr lang="" altLang="x-none" sz="1600" b="1" dirty="0">
              <a:solidFill>
                <a:srgbClr val="1F295C"/>
              </a:solidFill>
              <a:latin typeface="Agency FB" panose="020B0503020202020204" pitchFamily="34" charset="0"/>
              <a:ea typeface="Fira Sans Medium"/>
              <a:sym typeface="Fira Sans Medium"/>
            </a:endParaRPr>
          </a:p>
        </p:txBody>
      </p:sp>
      <p:sp>
        <p:nvSpPr>
          <p:cNvPr id="25611" name="Google Shape;2728;p30"/>
          <p:cNvSpPr txBox="1"/>
          <p:nvPr/>
        </p:nvSpPr>
        <p:spPr>
          <a:xfrm>
            <a:off x="8335963" y="1981200"/>
            <a:ext cx="2860675" cy="725488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dirty="0">
                <a:latin typeface="Agency FB" panose="020B0503020202020204" pitchFamily="34" charset="0"/>
              </a:rPr>
              <a:t>O‘quvchining o‘z bilimini va faoliyatini tahlil qilish, o‘ziga bo‘lgan ishonch va motivatsiya darajasi</a:t>
            </a:r>
            <a:endParaRPr sz="1600" dirty="0">
              <a:latin typeface="Agency FB" panose="020B0503020202020204" pitchFamily="34" charset="0"/>
              <a:ea typeface="Fira Sans"/>
              <a:sym typeface="Fira San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6626" name="Google Shape;2733;p31"/>
          <p:cNvGrpSpPr/>
          <p:nvPr/>
        </p:nvGrpSpPr>
        <p:grpSpPr>
          <a:xfrm>
            <a:off x="609600" y="1549400"/>
            <a:ext cx="7912100" cy="4584700"/>
            <a:chOff x="637925" y="1644150"/>
            <a:chExt cx="4767800" cy="2876350"/>
          </a:xfrm>
        </p:grpSpPr>
        <p:sp>
          <p:nvSpPr>
            <p:cNvPr id="26632" name="Google Shape;2734;p31"/>
            <p:cNvSpPr/>
            <p:nvPr/>
          </p:nvSpPr>
          <p:spPr>
            <a:xfrm>
              <a:off x="4961550" y="3378825"/>
              <a:ext cx="76025" cy="75225"/>
            </a:xfrm>
            <a:custGeom>
              <a:avLst/>
              <a:gdLst/>
              <a:ahLst/>
              <a:cxnLst>
                <a:cxn ang="0">
                  <a:pos x="14275" y="0"/>
                </a:cxn>
                <a:cxn ang="0">
                  <a:pos x="7150" y="38025"/>
                </a:cxn>
                <a:cxn ang="0">
                  <a:pos x="25" y="75225"/>
                </a:cxn>
                <a:cxn ang="0">
                  <a:pos x="38025" y="68900"/>
                </a:cxn>
                <a:cxn ang="0">
                  <a:pos x="76025" y="62550"/>
                </a:cxn>
                <a:cxn ang="0">
                  <a:pos x="45150" y="30900"/>
                </a:cxn>
                <a:cxn ang="0">
                  <a:pos x="14275" y="0"/>
                </a:cxn>
              </a:cxnLst>
              <a:pathLst>
                <a:path w="3041" h="3009">
                  <a:moveTo>
                    <a:pt x="571" y="0"/>
                  </a:moveTo>
                  <a:lnTo>
                    <a:pt x="286" y="1521"/>
                  </a:lnTo>
                  <a:lnTo>
                    <a:pt x="1" y="3009"/>
                  </a:lnTo>
                  <a:lnTo>
                    <a:pt x="1521" y="2756"/>
                  </a:lnTo>
                  <a:lnTo>
                    <a:pt x="3041" y="2502"/>
                  </a:lnTo>
                  <a:lnTo>
                    <a:pt x="1806" y="1236"/>
                  </a:lnTo>
                  <a:lnTo>
                    <a:pt x="571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33" name="Google Shape;2735;p31"/>
            <p:cNvSpPr/>
            <p:nvPr/>
          </p:nvSpPr>
          <p:spPr>
            <a:xfrm>
              <a:off x="4165875" y="2603725"/>
              <a:ext cx="969100" cy="969100"/>
            </a:xfrm>
            <a:custGeom>
              <a:avLst/>
              <a:gdLst/>
              <a:ahLst/>
              <a:cxnLst>
                <a:cxn ang="0">
                  <a:pos x="484550" y="6350"/>
                </a:cxn>
                <a:cxn ang="0">
                  <a:pos x="962750" y="484550"/>
                </a:cxn>
                <a:cxn ang="0">
                  <a:pos x="484550" y="962750"/>
                </a:cxn>
                <a:cxn ang="0">
                  <a:pos x="6350" y="484550"/>
                </a:cxn>
                <a:cxn ang="0">
                  <a:pos x="484550" y="6350"/>
                </a:cxn>
                <a:cxn ang="0">
                  <a:pos x="484550" y="25"/>
                </a:cxn>
                <a:cxn ang="0">
                  <a:pos x="0" y="484550"/>
                </a:cxn>
                <a:cxn ang="0">
                  <a:pos x="484550" y="969075"/>
                </a:cxn>
                <a:cxn ang="0">
                  <a:pos x="969075" y="484550"/>
                </a:cxn>
                <a:cxn ang="0">
                  <a:pos x="484550" y="25"/>
                </a:cxn>
              </a:cxnLst>
              <a:pathLst>
                <a:path w="38764" h="38764">
                  <a:moveTo>
                    <a:pt x="19382" y="254"/>
                  </a:moveTo>
                  <a:cubicBezTo>
                    <a:pt x="29928" y="254"/>
                    <a:pt x="38510" y="8836"/>
                    <a:pt x="38510" y="19382"/>
                  </a:cubicBezTo>
                  <a:cubicBezTo>
                    <a:pt x="38510" y="29928"/>
                    <a:pt x="29928" y="38510"/>
                    <a:pt x="19382" y="38510"/>
                  </a:cubicBezTo>
                  <a:cubicBezTo>
                    <a:pt x="8836" y="38510"/>
                    <a:pt x="254" y="29928"/>
                    <a:pt x="254" y="19382"/>
                  </a:cubicBezTo>
                  <a:cubicBezTo>
                    <a:pt x="254" y="8836"/>
                    <a:pt x="8836" y="254"/>
                    <a:pt x="19382" y="254"/>
                  </a:cubicBezTo>
                  <a:close/>
                  <a:moveTo>
                    <a:pt x="19382" y="1"/>
                  </a:moveTo>
                  <a:cubicBezTo>
                    <a:pt x="8709" y="1"/>
                    <a:pt x="0" y="8678"/>
                    <a:pt x="0" y="19382"/>
                  </a:cubicBezTo>
                  <a:cubicBezTo>
                    <a:pt x="0" y="30054"/>
                    <a:pt x="8709" y="38763"/>
                    <a:pt x="19382" y="38763"/>
                  </a:cubicBezTo>
                  <a:cubicBezTo>
                    <a:pt x="30054" y="38763"/>
                    <a:pt x="38763" y="30054"/>
                    <a:pt x="38763" y="19382"/>
                  </a:cubicBezTo>
                  <a:cubicBezTo>
                    <a:pt x="38763" y="8678"/>
                    <a:pt x="30054" y="1"/>
                    <a:pt x="19382" y="1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36" name="Google Shape;2736;p31"/>
            <p:cNvSpPr/>
            <p:nvPr/>
          </p:nvSpPr>
          <p:spPr>
            <a:xfrm>
              <a:off x="4262563" y="2699874"/>
              <a:ext cx="775819" cy="775858"/>
            </a:xfrm>
            <a:custGeom>
              <a:avLst/>
              <a:gdLst/>
              <a:ahLst/>
              <a:cxnLst/>
              <a:rect l="l" t="t" r="r" b="b"/>
              <a:pathLst>
                <a:path w="31037" h="31036" extrusionOk="0">
                  <a:moveTo>
                    <a:pt x="15519" y="3737"/>
                  </a:moveTo>
                  <a:cubicBezTo>
                    <a:pt x="22011" y="3737"/>
                    <a:pt x="27300" y="8994"/>
                    <a:pt x="27300" y="15518"/>
                  </a:cubicBezTo>
                  <a:cubicBezTo>
                    <a:pt x="27300" y="22010"/>
                    <a:pt x="22011" y="27299"/>
                    <a:pt x="15519" y="27299"/>
                  </a:cubicBezTo>
                  <a:cubicBezTo>
                    <a:pt x="9027" y="27299"/>
                    <a:pt x="3738" y="22010"/>
                    <a:pt x="3738" y="15518"/>
                  </a:cubicBezTo>
                  <a:cubicBezTo>
                    <a:pt x="3738" y="8994"/>
                    <a:pt x="9027" y="3737"/>
                    <a:pt x="15519" y="3737"/>
                  </a:cubicBezTo>
                  <a:close/>
                  <a:moveTo>
                    <a:pt x="15519" y="0"/>
                  </a:moveTo>
                  <a:cubicBezTo>
                    <a:pt x="6936" y="0"/>
                    <a:pt x="1" y="6936"/>
                    <a:pt x="1" y="15518"/>
                  </a:cubicBezTo>
                  <a:cubicBezTo>
                    <a:pt x="1" y="24069"/>
                    <a:pt x="6936" y="31036"/>
                    <a:pt x="15519" y="31036"/>
                  </a:cubicBezTo>
                  <a:cubicBezTo>
                    <a:pt x="24069" y="31036"/>
                    <a:pt x="31037" y="24069"/>
                    <a:pt x="31037" y="15518"/>
                  </a:cubicBezTo>
                  <a:cubicBezTo>
                    <a:pt x="31037" y="6936"/>
                    <a:pt x="24101" y="0"/>
                    <a:pt x="15519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635" name="Google Shape;2737;p31"/>
            <p:cNvSpPr/>
            <p:nvPr/>
          </p:nvSpPr>
          <p:spPr>
            <a:xfrm>
              <a:off x="4124700" y="3044725"/>
              <a:ext cx="87125" cy="87100"/>
            </a:xfrm>
            <a:custGeom>
              <a:avLst/>
              <a:gdLst/>
              <a:ahLst/>
              <a:cxnLst>
                <a:cxn ang="0">
                  <a:pos x="43550" y="0"/>
                </a:cxn>
                <a:cxn ang="0">
                  <a:pos x="0" y="43550"/>
                </a:cxn>
                <a:cxn ang="0">
                  <a:pos x="43550" y="87100"/>
                </a:cxn>
                <a:cxn ang="0">
                  <a:pos x="87100" y="43550"/>
                </a:cxn>
                <a:cxn ang="0">
                  <a:pos x="43550" y="0"/>
                </a:cxn>
              </a:cxnLst>
              <a:pathLst>
                <a:path w="3485" h="3484">
                  <a:moveTo>
                    <a:pt x="1742" y="0"/>
                  </a:moveTo>
                  <a:cubicBezTo>
                    <a:pt x="792" y="0"/>
                    <a:pt x="0" y="760"/>
                    <a:pt x="0" y="1742"/>
                  </a:cubicBezTo>
                  <a:cubicBezTo>
                    <a:pt x="0" y="2692"/>
                    <a:pt x="792" y="3484"/>
                    <a:pt x="1742" y="3484"/>
                  </a:cubicBezTo>
                  <a:cubicBezTo>
                    <a:pt x="2692" y="3484"/>
                    <a:pt x="3484" y="2692"/>
                    <a:pt x="3484" y="1742"/>
                  </a:cubicBezTo>
                  <a:cubicBezTo>
                    <a:pt x="3484" y="760"/>
                    <a:pt x="2724" y="0"/>
                    <a:pt x="1742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36" name="Google Shape;2738;p31"/>
            <p:cNvSpPr/>
            <p:nvPr/>
          </p:nvSpPr>
          <p:spPr>
            <a:xfrm>
              <a:off x="3571275" y="2058225"/>
              <a:ext cx="89500" cy="6375"/>
            </a:xfrm>
            <a:custGeom>
              <a:avLst/>
              <a:gdLst/>
              <a:ahLst/>
              <a:cxnLst>
                <a:cxn ang="0">
                  <a:pos x="3975" y="25"/>
                </a:cxn>
                <a:cxn ang="0">
                  <a:pos x="3975" y="6350"/>
                </a:cxn>
                <a:cxn ang="0">
                  <a:pos x="85525" y="6350"/>
                </a:cxn>
                <a:cxn ang="0">
                  <a:pos x="87900" y="1600"/>
                </a:cxn>
                <a:cxn ang="0">
                  <a:pos x="80775" y="25"/>
                </a:cxn>
                <a:cxn ang="0">
                  <a:pos x="3975" y="25"/>
                </a:cxn>
              </a:cxnLst>
              <a:pathLst>
                <a:path w="3580" h="255">
                  <a:moveTo>
                    <a:pt x="159" y="1"/>
                  </a:moveTo>
                  <a:cubicBezTo>
                    <a:pt x="1" y="32"/>
                    <a:pt x="1" y="254"/>
                    <a:pt x="159" y="254"/>
                  </a:cubicBezTo>
                  <a:lnTo>
                    <a:pt x="3421" y="254"/>
                  </a:lnTo>
                  <a:cubicBezTo>
                    <a:pt x="3548" y="254"/>
                    <a:pt x="3579" y="127"/>
                    <a:pt x="3516" y="64"/>
                  </a:cubicBezTo>
                  <a:cubicBezTo>
                    <a:pt x="3453" y="1"/>
                    <a:pt x="3294" y="1"/>
                    <a:pt x="3231" y="1"/>
                  </a:cubicBezTo>
                  <a:lnTo>
                    <a:pt x="159" y="1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37" name="Google Shape;2739;p31"/>
            <p:cNvSpPr/>
            <p:nvPr/>
          </p:nvSpPr>
          <p:spPr>
            <a:xfrm>
              <a:off x="3571275" y="2075450"/>
              <a:ext cx="89500" cy="5775"/>
            </a:xfrm>
            <a:custGeom>
              <a:avLst/>
              <a:gdLst/>
              <a:ahLst/>
              <a:cxnLst>
                <a:cxn ang="0">
                  <a:pos x="83850" y="25"/>
                </a:cxn>
                <a:cxn ang="0">
                  <a:pos x="79200" y="200"/>
                </a:cxn>
                <a:cxn ang="0">
                  <a:pos x="3975" y="200"/>
                </a:cxn>
                <a:cxn ang="0">
                  <a:pos x="3975" y="5750"/>
                </a:cxn>
                <a:cxn ang="0">
                  <a:pos x="85525" y="5750"/>
                </a:cxn>
                <a:cxn ang="0">
                  <a:pos x="87900" y="1000"/>
                </a:cxn>
                <a:cxn ang="0">
                  <a:pos x="83850" y="25"/>
                </a:cxn>
              </a:cxnLst>
              <a:pathLst>
                <a:path w="3580" h="231">
                  <a:moveTo>
                    <a:pt x="3354" y="1"/>
                  </a:moveTo>
                  <a:cubicBezTo>
                    <a:pt x="3286" y="1"/>
                    <a:pt x="3215" y="8"/>
                    <a:pt x="3168" y="8"/>
                  </a:cubicBezTo>
                  <a:lnTo>
                    <a:pt x="159" y="8"/>
                  </a:lnTo>
                  <a:cubicBezTo>
                    <a:pt x="1" y="8"/>
                    <a:pt x="1" y="230"/>
                    <a:pt x="159" y="230"/>
                  </a:cubicBezTo>
                  <a:lnTo>
                    <a:pt x="3421" y="230"/>
                  </a:lnTo>
                  <a:cubicBezTo>
                    <a:pt x="3516" y="230"/>
                    <a:pt x="3579" y="103"/>
                    <a:pt x="3516" y="40"/>
                  </a:cubicBezTo>
                  <a:cubicBezTo>
                    <a:pt x="3484" y="8"/>
                    <a:pt x="3421" y="1"/>
                    <a:pt x="3354" y="1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38" name="Google Shape;2740;p31"/>
            <p:cNvSpPr/>
            <p:nvPr/>
          </p:nvSpPr>
          <p:spPr>
            <a:xfrm>
              <a:off x="3571275" y="2092275"/>
              <a:ext cx="90300" cy="6350"/>
            </a:xfrm>
            <a:custGeom>
              <a:avLst/>
              <a:gdLst/>
              <a:ahLst/>
              <a:cxnLst>
                <a:cxn ang="0">
                  <a:pos x="3975" y="25"/>
                </a:cxn>
                <a:cxn ang="0">
                  <a:pos x="3975" y="6350"/>
                </a:cxn>
                <a:cxn ang="0">
                  <a:pos x="85525" y="6350"/>
                </a:cxn>
                <a:cxn ang="0">
                  <a:pos x="87100" y="800"/>
                </a:cxn>
                <a:cxn ang="0">
                  <a:pos x="83950" y="25"/>
                </a:cxn>
                <a:cxn ang="0">
                  <a:pos x="3975" y="25"/>
                </a:cxn>
              </a:cxnLst>
              <a:pathLst>
                <a:path w="3612" h="254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3421" y="254"/>
                  </a:lnTo>
                  <a:cubicBezTo>
                    <a:pt x="3548" y="254"/>
                    <a:pt x="3611" y="64"/>
                    <a:pt x="3484" y="32"/>
                  </a:cubicBezTo>
                  <a:cubicBezTo>
                    <a:pt x="3421" y="1"/>
                    <a:pt x="3389" y="1"/>
                    <a:pt x="3358" y="1"/>
                  </a:cubicBezTo>
                  <a:lnTo>
                    <a:pt x="159" y="1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39" name="Google Shape;2741;p31"/>
            <p:cNvSpPr/>
            <p:nvPr/>
          </p:nvSpPr>
          <p:spPr>
            <a:xfrm>
              <a:off x="3533275" y="2131850"/>
              <a:ext cx="127500" cy="5575"/>
            </a:xfrm>
            <a:custGeom>
              <a:avLst/>
              <a:gdLst/>
              <a:ahLst/>
              <a:cxnLst>
                <a:cxn ang="0">
                  <a:pos x="3975" y="25"/>
                </a:cxn>
                <a:cxn ang="0">
                  <a:pos x="3975" y="5575"/>
                </a:cxn>
                <a:cxn ang="0">
                  <a:pos x="123525" y="5575"/>
                </a:cxn>
                <a:cxn ang="0">
                  <a:pos x="123525" y="25"/>
                </a:cxn>
                <a:cxn ang="0">
                  <a:pos x="3975" y="25"/>
                </a:cxn>
              </a:cxnLst>
              <a:pathLst>
                <a:path w="5100" h="223">
                  <a:moveTo>
                    <a:pt x="159" y="1"/>
                  </a:moveTo>
                  <a:cubicBezTo>
                    <a:pt x="1" y="1"/>
                    <a:pt x="1" y="223"/>
                    <a:pt x="159" y="223"/>
                  </a:cubicBezTo>
                  <a:lnTo>
                    <a:pt x="4941" y="223"/>
                  </a:lnTo>
                  <a:cubicBezTo>
                    <a:pt x="5099" y="223"/>
                    <a:pt x="5099" y="1"/>
                    <a:pt x="4941" y="1"/>
                  </a:cubicBezTo>
                  <a:lnTo>
                    <a:pt x="159" y="1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40" name="Google Shape;2742;p31"/>
            <p:cNvSpPr/>
            <p:nvPr/>
          </p:nvSpPr>
          <p:spPr>
            <a:xfrm>
              <a:off x="3533275" y="2148500"/>
              <a:ext cx="127500" cy="6350"/>
            </a:xfrm>
            <a:custGeom>
              <a:avLst/>
              <a:gdLst/>
              <a:ahLst/>
              <a:cxnLst>
                <a:cxn ang="0">
                  <a:pos x="3975" y="0"/>
                </a:cxn>
                <a:cxn ang="0">
                  <a:pos x="3975" y="6325"/>
                </a:cxn>
                <a:cxn ang="0">
                  <a:pos x="123525" y="6325"/>
                </a:cxn>
                <a:cxn ang="0">
                  <a:pos x="123525" y="0"/>
                </a:cxn>
                <a:cxn ang="0">
                  <a:pos x="3975" y="0"/>
                </a:cxn>
              </a:cxnLst>
              <a:pathLst>
                <a:path w="5100" h="254">
                  <a:moveTo>
                    <a:pt x="159" y="0"/>
                  </a:moveTo>
                  <a:cubicBezTo>
                    <a:pt x="1" y="0"/>
                    <a:pt x="1" y="253"/>
                    <a:pt x="159" y="253"/>
                  </a:cubicBezTo>
                  <a:lnTo>
                    <a:pt x="4941" y="253"/>
                  </a:lnTo>
                  <a:cubicBezTo>
                    <a:pt x="5099" y="253"/>
                    <a:pt x="5099" y="0"/>
                    <a:pt x="4941" y="0"/>
                  </a:cubicBezTo>
                  <a:lnTo>
                    <a:pt x="159" y="0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41" name="Google Shape;2743;p31"/>
            <p:cNvSpPr/>
            <p:nvPr/>
          </p:nvSpPr>
          <p:spPr>
            <a:xfrm>
              <a:off x="3406600" y="1949300"/>
              <a:ext cx="296925" cy="336975"/>
            </a:xfrm>
            <a:custGeom>
              <a:avLst/>
              <a:gdLst/>
              <a:ahLst/>
              <a:cxnLst>
                <a:cxn ang="0">
                  <a:pos x="22175" y="87575"/>
                </a:cxn>
                <a:cxn ang="0">
                  <a:pos x="95925" y="10450"/>
                </a:cxn>
                <a:cxn ang="0">
                  <a:pos x="178950" y="28975"/>
                </a:cxn>
                <a:cxn ang="0">
                  <a:pos x="235150" y="63825"/>
                </a:cxn>
                <a:cxn ang="0">
                  <a:pos x="191625" y="55900"/>
                </a:cxn>
                <a:cxn ang="0">
                  <a:pos x="164700" y="30575"/>
                </a:cxn>
                <a:cxn ang="0">
                  <a:pos x="163900" y="38475"/>
                </a:cxn>
                <a:cxn ang="0">
                  <a:pos x="209825" y="81225"/>
                </a:cxn>
                <a:cxn ang="0">
                  <a:pos x="207450" y="93100"/>
                </a:cxn>
                <a:cxn ang="0">
                  <a:pos x="178950" y="77275"/>
                </a:cxn>
                <a:cxn ang="0">
                  <a:pos x="116400" y="48775"/>
                </a:cxn>
                <a:cxn ang="0">
                  <a:pos x="109275" y="42450"/>
                </a:cxn>
                <a:cxn ang="0">
                  <a:pos x="129850" y="63825"/>
                </a:cxn>
                <a:cxn ang="0">
                  <a:pos x="109275" y="54325"/>
                </a:cxn>
                <a:cxn ang="0">
                  <a:pos x="63350" y="63025"/>
                </a:cxn>
                <a:cxn ang="0">
                  <a:pos x="95925" y="10450"/>
                </a:cxn>
                <a:cxn ang="0">
                  <a:pos x="93450" y="187325"/>
                </a:cxn>
                <a:cxn ang="0">
                  <a:pos x="288200" y="187325"/>
                </a:cxn>
                <a:cxn ang="0">
                  <a:pos x="106900" y="192875"/>
                </a:cxn>
                <a:cxn ang="0">
                  <a:pos x="106900" y="192875"/>
                </a:cxn>
                <a:cxn ang="0">
                  <a:pos x="274750" y="192875"/>
                </a:cxn>
                <a:cxn ang="0">
                  <a:pos x="144100" y="70150"/>
                </a:cxn>
                <a:cxn ang="0">
                  <a:pos x="179725" y="87575"/>
                </a:cxn>
                <a:cxn ang="0">
                  <a:pos x="220125" y="85975"/>
                </a:cxn>
                <a:cxn ang="0">
                  <a:pos x="268400" y="203150"/>
                </a:cxn>
                <a:cxn ang="0">
                  <a:pos x="133025" y="216625"/>
                </a:cxn>
                <a:cxn ang="0">
                  <a:pos x="136075" y="69800"/>
                </a:cxn>
                <a:cxn ang="0">
                  <a:pos x="155200" y="233250"/>
                </a:cxn>
                <a:cxn ang="0">
                  <a:pos x="216950" y="238775"/>
                </a:cxn>
                <a:cxn ang="0">
                  <a:pos x="163900" y="238775"/>
                </a:cxn>
                <a:cxn ang="0">
                  <a:pos x="190825" y="257800"/>
                </a:cxn>
                <a:cxn ang="0">
                  <a:pos x="89475" y="194450"/>
                </a:cxn>
                <a:cxn ang="0">
                  <a:pos x="89475" y="194450"/>
                </a:cxn>
                <a:cxn ang="0">
                  <a:pos x="195575" y="261750"/>
                </a:cxn>
                <a:cxn ang="0">
                  <a:pos x="285025" y="330625"/>
                </a:cxn>
                <a:cxn ang="0">
                  <a:pos x="47675" y="0"/>
                </a:cxn>
                <a:cxn ang="0">
                  <a:pos x="800" y="13150"/>
                </a:cxn>
                <a:cxn ang="0">
                  <a:pos x="20600" y="93900"/>
                </a:cxn>
                <a:cxn ang="0">
                  <a:pos x="64150" y="68575"/>
                </a:cxn>
                <a:cxn ang="0">
                  <a:pos x="105325" y="59075"/>
                </a:cxn>
                <a:cxn ang="0">
                  <a:pos x="106100" y="66975"/>
                </a:cxn>
                <a:cxn ang="0">
                  <a:pos x="106100" y="162775"/>
                </a:cxn>
                <a:cxn ang="0">
                  <a:pos x="85525" y="186525"/>
                </a:cxn>
                <a:cxn ang="0">
                  <a:pos x="86325" y="336950"/>
                </a:cxn>
                <a:cxn ang="0">
                  <a:pos x="296925" y="190500"/>
                </a:cxn>
                <a:cxn ang="0">
                  <a:pos x="273950" y="162000"/>
                </a:cxn>
                <a:cxn ang="0">
                  <a:pos x="256325" y="64025"/>
                </a:cxn>
                <a:cxn ang="0">
                  <a:pos x="212200" y="39275"/>
                </a:cxn>
                <a:cxn ang="0">
                  <a:pos x="157575" y="16325"/>
                </a:cxn>
                <a:cxn ang="0">
                  <a:pos x="87900" y="5225"/>
                </a:cxn>
                <a:cxn ang="0">
                  <a:pos x="47675" y="0"/>
                </a:cxn>
              </a:cxnLst>
              <a:pathLst>
                <a:path w="11877" h="13479">
                  <a:moveTo>
                    <a:pt x="1837" y="241"/>
                  </a:moveTo>
                  <a:cubicBezTo>
                    <a:pt x="1996" y="1064"/>
                    <a:pt x="2407" y="3028"/>
                    <a:pt x="2439" y="3186"/>
                  </a:cubicBezTo>
                  <a:cubicBezTo>
                    <a:pt x="1932" y="3313"/>
                    <a:pt x="1426" y="3408"/>
                    <a:pt x="887" y="3503"/>
                  </a:cubicBezTo>
                  <a:cubicBezTo>
                    <a:pt x="697" y="2616"/>
                    <a:pt x="286" y="653"/>
                    <a:pt x="286" y="557"/>
                  </a:cubicBezTo>
                  <a:lnTo>
                    <a:pt x="1837" y="241"/>
                  </a:lnTo>
                  <a:close/>
                  <a:moveTo>
                    <a:pt x="3837" y="418"/>
                  </a:moveTo>
                  <a:cubicBezTo>
                    <a:pt x="3994" y="418"/>
                    <a:pt x="4151" y="440"/>
                    <a:pt x="4308" y="462"/>
                  </a:cubicBezTo>
                  <a:cubicBezTo>
                    <a:pt x="5036" y="589"/>
                    <a:pt x="5796" y="779"/>
                    <a:pt x="6524" y="969"/>
                  </a:cubicBezTo>
                  <a:cubicBezTo>
                    <a:pt x="6746" y="1033"/>
                    <a:pt x="6936" y="1096"/>
                    <a:pt x="7158" y="1159"/>
                  </a:cubicBezTo>
                  <a:cubicBezTo>
                    <a:pt x="7411" y="1223"/>
                    <a:pt x="7728" y="1286"/>
                    <a:pt x="7981" y="1444"/>
                  </a:cubicBezTo>
                  <a:cubicBezTo>
                    <a:pt x="8171" y="1571"/>
                    <a:pt x="8361" y="1761"/>
                    <a:pt x="8551" y="1888"/>
                  </a:cubicBezTo>
                  <a:cubicBezTo>
                    <a:pt x="8836" y="2109"/>
                    <a:pt x="9121" y="2331"/>
                    <a:pt x="9406" y="2553"/>
                  </a:cubicBezTo>
                  <a:lnTo>
                    <a:pt x="8076" y="2553"/>
                  </a:lnTo>
                  <a:cubicBezTo>
                    <a:pt x="8013" y="2553"/>
                    <a:pt x="7981" y="2521"/>
                    <a:pt x="7950" y="2489"/>
                  </a:cubicBezTo>
                  <a:cubicBezTo>
                    <a:pt x="7855" y="2394"/>
                    <a:pt x="7760" y="2299"/>
                    <a:pt x="7665" y="2236"/>
                  </a:cubicBezTo>
                  <a:cubicBezTo>
                    <a:pt x="7538" y="2141"/>
                    <a:pt x="7443" y="2046"/>
                    <a:pt x="7316" y="1951"/>
                  </a:cubicBezTo>
                  <a:cubicBezTo>
                    <a:pt x="7094" y="1761"/>
                    <a:pt x="6841" y="1508"/>
                    <a:pt x="6619" y="1286"/>
                  </a:cubicBezTo>
                  <a:cubicBezTo>
                    <a:pt x="6619" y="1254"/>
                    <a:pt x="6588" y="1254"/>
                    <a:pt x="6588" y="1223"/>
                  </a:cubicBezTo>
                  <a:cubicBezTo>
                    <a:pt x="6556" y="1201"/>
                    <a:pt x="6521" y="1191"/>
                    <a:pt x="6488" y="1191"/>
                  </a:cubicBezTo>
                  <a:cubicBezTo>
                    <a:pt x="6422" y="1191"/>
                    <a:pt x="6366" y="1233"/>
                    <a:pt x="6366" y="1318"/>
                  </a:cubicBezTo>
                  <a:cubicBezTo>
                    <a:pt x="6366" y="1381"/>
                    <a:pt x="6493" y="1476"/>
                    <a:pt x="6556" y="1539"/>
                  </a:cubicBezTo>
                  <a:cubicBezTo>
                    <a:pt x="6809" y="1793"/>
                    <a:pt x="7031" y="2046"/>
                    <a:pt x="7316" y="2268"/>
                  </a:cubicBezTo>
                  <a:cubicBezTo>
                    <a:pt x="7475" y="2394"/>
                    <a:pt x="7665" y="2521"/>
                    <a:pt x="7823" y="2679"/>
                  </a:cubicBezTo>
                  <a:cubicBezTo>
                    <a:pt x="8013" y="2838"/>
                    <a:pt x="8203" y="3059"/>
                    <a:pt x="8393" y="3249"/>
                  </a:cubicBezTo>
                  <a:cubicBezTo>
                    <a:pt x="8456" y="3344"/>
                    <a:pt x="8520" y="3408"/>
                    <a:pt x="8583" y="3503"/>
                  </a:cubicBezTo>
                  <a:cubicBezTo>
                    <a:pt x="8615" y="3566"/>
                    <a:pt x="8615" y="3629"/>
                    <a:pt x="8551" y="3661"/>
                  </a:cubicBezTo>
                  <a:cubicBezTo>
                    <a:pt x="8472" y="3709"/>
                    <a:pt x="8385" y="3724"/>
                    <a:pt x="8298" y="3724"/>
                  </a:cubicBezTo>
                  <a:cubicBezTo>
                    <a:pt x="8211" y="3724"/>
                    <a:pt x="8124" y="3709"/>
                    <a:pt x="8045" y="3693"/>
                  </a:cubicBezTo>
                  <a:cubicBezTo>
                    <a:pt x="7823" y="3661"/>
                    <a:pt x="7601" y="3534"/>
                    <a:pt x="7411" y="3376"/>
                  </a:cubicBezTo>
                  <a:cubicBezTo>
                    <a:pt x="7316" y="3281"/>
                    <a:pt x="7253" y="3186"/>
                    <a:pt x="7158" y="3091"/>
                  </a:cubicBezTo>
                  <a:cubicBezTo>
                    <a:pt x="7063" y="2996"/>
                    <a:pt x="6936" y="2996"/>
                    <a:pt x="6809" y="2933"/>
                  </a:cubicBezTo>
                  <a:cubicBezTo>
                    <a:pt x="6271" y="2743"/>
                    <a:pt x="5701" y="2553"/>
                    <a:pt x="5163" y="2268"/>
                  </a:cubicBezTo>
                  <a:cubicBezTo>
                    <a:pt x="5004" y="2173"/>
                    <a:pt x="4814" y="2078"/>
                    <a:pt x="4656" y="1951"/>
                  </a:cubicBezTo>
                  <a:cubicBezTo>
                    <a:pt x="4624" y="1919"/>
                    <a:pt x="4561" y="1888"/>
                    <a:pt x="4561" y="1824"/>
                  </a:cubicBezTo>
                  <a:cubicBezTo>
                    <a:pt x="4534" y="1770"/>
                    <a:pt x="4506" y="1691"/>
                    <a:pt x="4418" y="1691"/>
                  </a:cubicBezTo>
                  <a:cubicBezTo>
                    <a:pt x="4404" y="1691"/>
                    <a:pt x="4388" y="1693"/>
                    <a:pt x="4371" y="1698"/>
                  </a:cubicBezTo>
                  <a:cubicBezTo>
                    <a:pt x="4181" y="1761"/>
                    <a:pt x="4403" y="2046"/>
                    <a:pt x="4498" y="2109"/>
                  </a:cubicBezTo>
                  <a:cubicBezTo>
                    <a:pt x="4688" y="2299"/>
                    <a:pt x="4941" y="2426"/>
                    <a:pt x="5163" y="2521"/>
                  </a:cubicBezTo>
                  <a:cubicBezTo>
                    <a:pt x="5163" y="2553"/>
                    <a:pt x="5194" y="2553"/>
                    <a:pt x="5194" y="2553"/>
                  </a:cubicBezTo>
                  <a:lnTo>
                    <a:pt x="4909" y="2553"/>
                  </a:lnTo>
                  <a:cubicBezTo>
                    <a:pt x="4846" y="2553"/>
                    <a:pt x="4783" y="2489"/>
                    <a:pt x="4751" y="2458"/>
                  </a:cubicBezTo>
                  <a:cubicBezTo>
                    <a:pt x="4624" y="2394"/>
                    <a:pt x="4466" y="2268"/>
                    <a:pt x="4371" y="2173"/>
                  </a:cubicBezTo>
                  <a:cubicBezTo>
                    <a:pt x="4339" y="2141"/>
                    <a:pt x="4308" y="2133"/>
                    <a:pt x="4276" y="2133"/>
                  </a:cubicBezTo>
                  <a:cubicBezTo>
                    <a:pt x="4244" y="2133"/>
                    <a:pt x="4213" y="2141"/>
                    <a:pt x="4181" y="2141"/>
                  </a:cubicBezTo>
                  <a:cubicBezTo>
                    <a:pt x="3611" y="2236"/>
                    <a:pt x="3073" y="2363"/>
                    <a:pt x="2534" y="2521"/>
                  </a:cubicBezTo>
                  <a:lnTo>
                    <a:pt x="2154" y="621"/>
                  </a:lnTo>
                  <a:cubicBezTo>
                    <a:pt x="2629" y="557"/>
                    <a:pt x="3136" y="494"/>
                    <a:pt x="3643" y="431"/>
                  </a:cubicBezTo>
                  <a:cubicBezTo>
                    <a:pt x="3707" y="422"/>
                    <a:pt x="3772" y="418"/>
                    <a:pt x="3837" y="418"/>
                  </a:cubicBezTo>
                  <a:close/>
                  <a:moveTo>
                    <a:pt x="4276" y="6860"/>
                  </a:moveTo>
                  <a:lnTo>
                    <a:pt x="4276" y="7493"/>
                  </a:lnTo>
                  <a:lnTo>
                    <a:pt x="3738" y="7493"/>
                  </a:lnTo>
                  <a:lnTo>
                    <a:pt x="4276" y="6860"/>
                  </a:lnTo>
                  <a:close/>
                  <a:moveTo>
                    <a:pt x="10990" y="6828"/>
                  </a:moveTo>
                  <a:lnTo>
                    <a:pt x="11528" y="7493"/>
                  </a:lnTo>
                  <a:lnTo>
                    <a:pt x="10990" y="7493"/>
                  </a:lnTo>
                  <a:lnTo>
                    <a:pt x="10990" y="6828"/>
                  </a:lnTo>
                  <a:close/>
                  <a:moveTo>
                    <a:pt x="4276" y="7715"/>
                  </a:moveTo>
                  <a:lnTo>
                    <a:pt x="4276" y="7968"/>
                  </a:lnTo>
                  <a:lnTo>
                    <a:pt x="3928" y="7715"/>
                  </a:lnTo>
                  <a:lnTo>
                    <a:pt x="4276" y="7715"/>
                  </a:lnTo>
                  <a:close/>
                  <a:moveTo>
                    <a:pt x="11338" y="7715"/>
                  </a:moveTo>
                  <a:lnTo>
                    <a:pt x="10990" y="7968"/>
                  </a:lnTo>
                  <a:lnTo>
                    <a:pt x="10990" y="7715"/>
                  </a:lnTo>
                  <a:lnTo>
                    <a:pt x="11338" y="7715"/>
                  </a:lnTo>
                  <a:close/>
                  <a:moveTo>
                    <a:pt x="5443" y="2792"/>
                  </a:moveTo>
                  <a:cubicBezTo>
                    <a:pt x="5606" y="2792"/>
                    <a:pt x="5733" y="2795"/>
                    <a:pt x="5764" y="2806"/>
                  </a:cubicBezTo>
                  <a:cubicBezTo>
                    <a:pt x="6018" y="2933"/>
                    <a:pt x="6303" y="3028"/>
                    <a:pt x="6556" y="3123"/>
                  </a:cubicBezTo>
                  <a:cubicBezTo>
                    <a:pt x="6683" y="3154"/>
                    <a:pt x="6809" y="3186"/>
                    <a:pt x="6936" y="3249"/>
                  </a:cubicBezTo>
                  <a:cubicBezTo>
                    <a:pt x="7031" y="3281"/>
                    <a:pt x="7126" y="3408"/>
                    <a:pt x="7189" y="3503"/>
                  </a:cubicBezTo>
                  <a:cubicBezTo>
                    <a:pt x="7464" y="3753"/>
                    <a:pt x="7838" y="3963"/>
                    <a:pt x="8216" y="3963"/>
                  </a:cubicBezTo>
                  <a:cubicBezTo>
                    <a:pt x="8318" y="3963"/>
                    <a:pt x="8419" y="3948"/>
                    <a:pt x="8520" y="3914"/>
                  </a:cubicBezTo>
                  <a:cubicBezTo>
                    <a:pt x="8773" y="3851"/>
                    <a:pt x="8931" y="3661"/>
                    <a:pt x="8805" y="3439"/>
                  </a:cubicBezTo>
                  <a:cubicBezTo>
                    <a:pt x="8678" y="3186"/>
                    <a:pt x="8456" y="2996"/>
                    <a:pt x="8298" y="2806"/>
                  </a:cubicBezTo>
                  <a:lnTo>
                    <a:pt x="10736" y="2806"/>
                  </a:lnTo>
                  <a:lnTo>
                    <a:pt x="10736" y="8126"/>
                  </a:lnTo>
                  <a:cubicBezTo>
                    <a:pt x="10736" y="8158"/>
                    <a:pt x="10578" y="8253"/>
                    <a:pt x="10546" y="8253"/>
                  </a:cubicBezTo>
                  <a:cubicBezTo>
                    <a:pt x="10420" y="8348"/>
                    <a:pt x="10008" y="8665"/>
                    <a:pt x="10008" y="8665"/>
                  </a:cubicBezTo>
                  <a:lnTo>
                    <a:pt x="5321" y="8665"/>
                  </a:lnTo>
                  <a:cubicBezTo>
                    <a:pt x="5194" y="8665"/>
                    <a:pt x="4498" y="8158"/>
                    <a:pt x="4498" y="8126"/>
                  </a:cubicBezTo>
                  <a:cubicBezTo>
                    <a:pt x="4498" y="7936"/>
                    <a:pt x="4498" y="2806"/>
                    <a:pt x="4498" y="2806"/>
                  </a:cubicBezTo>
                  <a:cubicBezTo>
                    <a:pt x="4645" y="2806"/>
                    <a:pt x="5117" y="2792"/>
                    <a:pt x="5443" y="2792"/>
                  </a:cubicBezTo>
                  <a:close/>
                  <a:moveTo>
                    <a:pt x="9660" y="8886"/>
                  </a:moveTo>
                  <a:lnTo>
                    <a:pt x="9026" y="9330"/>
                  </a:lnTo>
                  <a:lnTo>
                    <a:pt x="6208" y="9330"/>
                  </a:lnTo>
                  <a:cubicBezTo>
                    <a:pt x="6176" y="9330"/>
                    <a:pt x="5733" y="9013"/>
                    <a:pt x="5574" y="8886"/>
                  </a:cubicBezTo>
                  <a:lnTo>
                    <a:pt x="9660" y="8886"/>
                  </a:lnTo>
                  <a:close/>
                  <a:moveTo>
                    <a:pt x="8678" y="9551"/>
                  </a:moveTo>
                  <a:cubicBezTo>
                    <a:pt x="8583" y="9646"/>
                    <a:pt x="8076" y="9995"/>
                    <a:pt x="8045" y="9995"/>
                  </a:cubicBezTo>
                  <a:lnTo>
                    <a:pt x="7189" y="9995"/>
                  </a:lnTo>
                  <a:lnTo>
                    <a:pt x="6556" y="9551"/>
                  </a:lnTo>
                  <a:lnTo>
                    <a:pt x="8678" y="9551"/>
                  </a:lnTo>
                  <a:close/>
                  <a:moveTo>
                    <a:pt x="7728" y="10248"/>
                  </a:moveTo>
                  <a:lnTo>
                    <a:pt x="7633" y="10312"/>
                  </a:lnTo>
                  <a:lnTo>
                    <a:pt x="7506" y="10248"/>
                  </a:lnTo>
                  <a:lnTo>
                    <a:pt x="7728" y="10248"/>
                  </a:lnTo>
                  <a:close/>
                  <a:moveTo>
                    <a:pt x="3579" y="7778"/>
                  </a:moveTo>
                  <a:cubicBezTo>
                    <a:pt x="4308" y="8285"/>
                    <a:pt x="6841" y="10058"/>
                    <a:pt x="7411" y="10470"/>
                  </a:cubicBezTo>
                  <a:cubicBezTo>
                    <a:pt x="6714" y="10945"/>
                    <a:pt x="4181" y="12718"/>
                    <a:pt x="3579" y="13130"/>
                  </a:cubicBezTo>
                  <a:lnTo>
                    <a:pt x="3579" y="7778"/>
                  </a:lnTo>
                  <a:close/>
                  <a:moveTo>
                    <a:pt x="11655" y="7778"/>
                  </a:moveTo>
                  <a:lnTo>
                    <a:pt x="11655" y="13130"/>
                  </a:lnTo>
                  <a:cubicBezTo>
                    <a:pt x="11021" y="12687"/>
                    <a:pt x="8456" y="10913"/>
                    <a:pt x="7823" y="10470"/>
                  </a:cubicBezTo>
                  <a:cubicBezTo>
                    <a:pt x="8456" y="10026"/>
                    <a:pt x="11021" y="8221"/>
                    <a:pt x="11655" y="7778"/>
                  </a:cubicBezTo>
                  <a:close/>
                  <a:moveTo>
                    <a:pt x="7633" y="10597"/>
                  </a:moveTo>
                  <a:cubicBezTo>
                    <a:pt x="8298" y="11072"/>
                    <a:pt x="10831" y="12845"/>
                    <a:pt x="11401" y="13225"/>
                  </a:cubicBezTo>
                  <a:lnTo>
                    <a:pt x="3833" y="13225"/>
                  </a:lnTo>
                  <a:cubicBezTo>
                    <a:pt x="4529" y="12750"/>
                    <a:pt x="7031" y="11008"/>
                    <a:pt x="7633" y="10597"/>
                  </a:cubicBezTo>
                  <a:close/>
                  <a:moveTo>
                    <a:pt x="1907" y="0"/>
                  </a:moveTo>
                  <a:cubicBezTo>
                    <a:pt x="1875" y="0"/>
                    <a:pt x="1841" y="8"/>
                    <a:pt x="1806" y="19"/>
                  </a:cubicBezTo>
                  <a:cubicBezTo>
                    <a:pt x="1584" y="51"/>
                    <a:pt x="571" y="272"/>
                    <a:pt x="286" y="336"/>
                  </a:cubicBezTo>
                  <a:cubicBezTo>
                    <a:pt x="159" y="367"/>
                    <a:pt x="1" y="367"/>
                    <a:pt x="32" y="526"/>
                  </a:cubicBezTo>
                  <a:cubicBezTo>
                    <a:pt x="222" y="1508"/>
                    <a:pt x="444" y="2489"/>
                    <a:pt x="634" y="3439"/>
                  </a:cubicBezTo>
                  <a:cubicBezTo>
                    <a:pt x="664" y="3529"/>
                    <a:pt x="666" y="3759"/>
                    <a:pt x="798" y="3759"/>
                  </a:cubicBezTo>
                  <a:cubicBezTo>
                    <a:pt x="806" y="3759"/>
                    <a:pt x="815" y="3758"/>
                    <a:pt x="824" y="3756"/>
                  </a:cubicBezTo>
                  <a:cubicBezTo>
                    <a:pt x="982" y="3756"/>
                    <a:pt x="2407" y="3439"/>
                    <a:pt x="2502" y="3408"/>
                  </a:cubicBezTo>
                  <a:cubicBezTo>
                    <a:pt x="2566" y="3408"/>
                    <a:pt x="2692" y="3376"/>
                    <a:pt x="2692" y="3281"/>
                  </a:cubicBezTo>
                  <a:cubicBezTo>
                    <a:pt x="2692" y="3186"/>
                    <a:pt x="2597" y="2838"/>
                    <a:pt x="2566" y="2743"/>
                  </a:cubicBezTo>
                  <a:cubicBezTo>
                    <a:pt x="2946" y="2648"/>
                    <a:pt x="3326" y="2553"/>
                    <a:pt x="3706" y="2489"/>
                  </a:cubicBezTo>
                  <a:cubicBezTo>
                    <a:pt x="3833" y="2458"/>
                    <a:pt x="3959" y="2426"/>
                    <a:pt x="4086" y="2394"/>
                  </a:cubicBezTo>
                  <a:lnTo>
                    <a:pt x="4213" y="2363"/>
                  </a:lnTo>
                  <a:cubicBezTo>
                    <a:pt x="4244" y="2363"/>
                    <a:pt x="4276" y="2426"/>
                    <a:pt x="4308" y="2458"/>
                  </a:cubicBezTo>
                  <a:cubicBezTo>
                    <a:pt x="4339" y="2489"/>
                    <a:pt x="4403" y="2521"/>
                    <a:pt x="4434" y="2553"/>
                  </a:cubicBezTo>
                  <a:cubicBezTo>
                    <a:pt x="4339" y="2553"/>
                    <a:pt x="4244" y="2584"/>
                    <a:pt x="4244" y="2679"/>
                  </a:cubicBezTo>
                  <a:lnTo>
                    <a:pt x="4244" y="2806"/>
                  </a:lnTo>
                  <a:lnTo>
                    <a:pt x="4244" y="6448"/>
                  </a:lnTo>
                  <a:cubicBezTo>
                    <a:pt x="4244" y="6480"/>
                    <a:pt x="4244" y="6480"/>
                    <a:pt x="4244" y="6511"/>
                  </a:cubicBezTo>
                  <a:cubicBezTo>
                    <a:pt x="4181" y="6575"/>
                    <a:pt x="3453" y="7398"/>
                    <a:pt x="3453" y="7430"/>
                  </a:cubicBezTo>
                  <a:cubicBezTo>
                    <a:pt x="3437" y="7445"/>
                    <a:pt x="3437" y="7445"/>
                    <a:pt x="3437" y="7445"/>
                  </a:cubicBezTo>
                  <a:cubicBezTo>
                    <a:pt x="3437" y="7445"/>
                    <a:pt x="3437" y="7445"/>
                    <a:pt x="3421" y="7461"/>
                  </a:cubicBezTo>
                  <a:cubicBezTo>
                    <a:pt x="3358" y="7461"/>
                    <a:pt x="3326" y="7525"/>
                    <a:pt x="3326" y="7556"/>
                  </a:cubicBezTo>
                  <a:lnTo>
                    <a:pt x="3326" y="13257"/>
                  </a:lnTo>
                  <a:cubicBezTo>
                    <a:pt x="3326" y="13352"/>
                    <a:pt x="3326" y="13478"/>
                    <a:pt x="3453" y="13478"/>
                  </a:cubicBezTo>
                  <a:lnTo>
                    <a:pt x="11750" y="13478"/>
                  </a:lnTo>
                  <a:cubicBezTo>
                    <a:pt x="11877" y="13478"/>
                    <a:pt x="11877" y="13352"/>
                    <a:pt x="11877" y="13257"/>
                  </a:cubicBezTo>
                  <a:lnTo>
                    <a:pt x="11877" y="7620"/>
                  </a:lnTo>
                  <a:cubicBezTo>
                    <a:pt x="11877" y="7556"/>
                    <a:pt x="11877" y="7493"/>
                    <a:pt x="11813" y="7461"/>
                  </a:cubicBezTo>
                  <a:cubicBezTo>
                    <a:pt x="11782" y="7430"/>
                    <a:pt x="11782" y="7430"/>
                    <a:pt x="11750" y="7430"/>
                  </a:cubicBezTo>
                  <a:cubicBezTo>
                    <a:pt x="11718" y="7366"/>
                    <a:pt x="11116" y="6638"/>
                    <a:pt x="10958" y="6480"/>
                  </a:cubicBezTo>
                  <a:cubicBezTo>
                    <a:pt x="10958" y="6480"/>
                    <a:pt x="10958" y="3629"/>
                    <a:pt x="10958" y="2679"/>
                  </a:cubicBezTo>
                  <a:cubicBezTo>
                    <a:pt x="10958" y="2584"/>
                    <a:pt x="10863" y="2553"/>
                    <a:pt x="10800" y="2553"/>
                  </a:cubicBezTo>
                  <a:cubicBezTo>
                    <a:pt x="10736" y="2553"/>
                    <a:pt x="10491" y="2561"/>
                    <a:pt x="10253" y="2561"/>
                  </a:cubicBezTo>
                  <a:cubicBezTo>
                    <a:pt x="10016" y="2561"/>
                    <a:pt x="9786" y="2553"/>
                    <a:pt x="9755" y="2521"/>
                  </a:cubicBezTo>
                  <a:cubicBezTo>
                    <a:pt x="9470" y="2299"/>
                    <a:pt x="9185" y="2109"/>
                    <a:pt x="8900" y="1888"/>
                  </a:cubicBezTo>
                  <a:cubicBezTo>
                    <a:pt x="8773" y="1761"/>
                    <a:pt x="8615" y="1666"/>
                    <a:pt x="8488" y="1571"/>
                  </a:cubicBezTo>
                  <a:cubicBezTo>
                    <a:pt x="8393" y="1476"/>
                    <a:pt x="8266" y="1381"/>
                    <a:pt x="8171" y="1286"/>
                  </a:cubicBezTo>
                  <a:cubicBezTo>
                    <a:pt x="7855" y="1096"/>
                    <a:pt x="7506" y="1001"/>
                    <a:pt x="7158" y="906"/>
                  </a:cubicBezTo>
                  <a:cubicBezTo>
                    <a:pt x="6873" y="811"/>
                    <a:pt x="6588" y="748"/>
                    <a:pt x="6303" y="653"/>
                  </a:cubicBezTo>
                  <a:cubicBezTo>
                    <a:pt x="5606" y="494"/>
                    <a:pt x="4878" y="304"/>
                    <a:pt x="4149" y="209"/>
                  </a:cubicBezTo>
                  <a:cubicBezTo>
                    <a:pt x="4038" y="193"/>
                    <a:pt x="3935" y="185"/>
                    <a:pt x="3833" y="185"/>
                  </a:cubicBezTo>
                  <a:cubicBezTo>
                    <a:pt x="3730" y="185"/>
                    <a:pt x="3627" y="193"/>
                    <a:pt x="3516" y="209"/>
                  </a:cubicBezTo>
                  <a:cubicBezTo>
                    <a:pt x="3041" y="272"/>
                    <a:pt x="2566" y="336"/>
                    <a:pt x="2091" y="399"/>
                  </a:cubicBezTo>
                  <a:cubicBezTo>
                    <a:pt x="2059" y="304"/>
                    <a:pt x="2027" y="177"/>
                    <a:pt x="2027" y="82"/>
                  </a:cubicBezTo>
                  <a:cubicBezTo>
                    <a:pt x="2007" y="22"/>
                    <a:pt x="1962" y="0"/>
                    <a:pt x="1907" y="0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42" name="Google Shape;2744;p31"/>
            <p:cNvSpPr/>
            <p:nvPr/>
          </p:nvSpPr>
          <p:spPr>
            <a:xfrm>
              <a:off x="3427200" y="2016125"/>
              <a:ext cx="19800" cy="17750"/>
            </a:xfrm>
            <a:custGeom>
              <a:avLst/>
              <a:gdLst/>
              <a:ahLst/>
              <a:cxnLst>
                <a:cxn ang="0">
                  <a:pos x="10125" y="5775"/>
                </a:cxn>
                <a:cxn ang="0">
                  <a:pos x="12675" y="8075"/>
                </a:cxn>
                <a:cxn ang="0">
                  <a:pos x="9800" y="11625"/>
                </a:cxn>
                <a:cxn ang="0">
                  <a:pos x="7125" y="9650"/>
                </a:cxn>
                <a:cxn ang="0">
                  <a:pos x="10125" y="5775"/>
                </a:cxn>
                <a:cxn ang="0">
                  <a:pos x="10225" y="25"/>
                </a:cxn>
                <a:cxn ang="0">
                  <a:pos x="6325" y="950"/>
                </a:cxn>
                <a:cxn ang="0">
                  <a:pos x="2375" y="12825"/>
                </a:cxn>
                <a:cxn ang="0">
                  <a:pos x="9950" y="17725"/>
                </a:cxn>
                <a:cxn ang="0">
                  <a:pos x="13450" y="16775"/>
                </a:cxn>
                <a:cxn ang="0">
                  <a:pos x="18200" y="5700"/>
                </a:cxn>
                <a:cxn ang="0">
                  <a:pos x="10225" y="25"/>
                </a:cxn>
              </a:cxnLst>
              <a:pathLst>
                <a:path w="792" h="710">
                  <a:moveTo>
                    <a:pt x="405" y="231"/>
                  </a:moveTo>
                  <a:cubicBezTo>
                    <a:pt x="450" y="231"/>
                    <a:pt x="494" y="259"/>
                    <a:pt x="507" y="323"/>
                  </a:cubicBezTo>
                  <a:cubicBezTo>
                    <a:pt x="525" y="415"/>
                    <a:pt x="458" y="465"/>
                    <a:pt x="392" y="465"/>
                  </a:cubicBezTo>
                  <a:cubicBezTo>
                    <a:pt x="345" y="465"/>
                    <a:pt x="298" y="439"/>
                    <a:pt x="285" y="386"/>
                  </a:cubicBezTo>
                  <a:cubicBezTo>
                    <a:pt x="266" y="292"/>
                    <a:pt x="337" y="231"/>
                    <a:pt x="405" y="231"/>
                  </a:cubicBezTo>
                  <a:close/>
                  <a:moveTo>
                    <a:pt x="409" y="1"/>
                  </a:moveTo>
                  <a:cubicBezTo>
                    <a:pt x="357" y="1"/>
                    <a:pt x="304" y="13"/>
                    <a:pt x="253" y="38"/>
                  </a:cubicBezTo>
                  <a:cubicBezTo>
                    <a:pt x="95" y="101"/>
                    <a:pt x="0" y="323"/>
                    <a:pt x="95" y="513"/>
                  </a:cubicBezTo>
                  <a:cubicBezTo>
                    <a:pt x="141" y="628"/>
                    <a:pt x="270" y="709"/>
                    <a:pt x="398" y="709"/>
                  </a:cubicBezTo>
                  <a:cubicBezTo>
                    <a:pt x="446" y="709"/>
                    <a:pt x="495" y="698"/>
                    <a:pt x="538" y="671"/>
                  </a:cubicBezTo>
                  <a:cubicBezTo>
                    <a:pt x="728" y="608"/>
                    <a:pt x="792" y="386"/>
                    <a:pt x="728" y="228"/>
                  </a:cubicBezTo>
                  <a:cubicBezTo>
                    <a:pt x="682" y="89"/>
                    <a:pt x="551" y="1"/>
                    <a:pt x="409" y="1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43" name="Google Shape;2745;p31"/>
            <p:cNvSpPr/>
            <p:nvPr/>
          </p:nvSpPr>
          <p:spPr>
            <a:xfrm>
              <a:off x="3870550" y="1742325"/>
              <a:ext cx="75250" cy="75250"/>
            </a:xfrm>
            <a:custGeom>
              <a:avLst/>
              <a:gdLst/>
              <a:ahLst/>
              <a:cxnLst>
                <a:cxn ang="0">
                  <a:pos x="62575" y="25"/>
                </a:cxn>
                <a:cxn ang="0">
                  <a:pos x="30900" y="30900"/>
                </a:cxn>
                <a:cxn ang="0">
                  <a:pos x="25" y="61775"/>
                </a:cxn>
                <a:cxn ang="0">
                  <a:pos x="38025" y="68100"/>
                </a:cxn>
                <a:cxn ang="0">
                  <a:pos x="75225" y="75225"/>
                </a:cxn>
                <a:cxn ang="0">
                  <a:pos x="75225" y="75225"/>
                </a:cxn>
                <a:cxn ang="0">
                  <a:pos x="68900" y="38025"/>
                </a:cxn>
                <a:cxn ang="0">
                  <a:pos x="62575" y="25"/>
                </a:cxn>
              </a:cxnLst>
              <a:pathLst>
                <a:path w="3010" h="3010">
                  <a:moveTo>
                    <a:pt x="2503" y="1"/>
                  </a:moveTo>
                  <a:lnTo>
                    <a:pt x="1236" y="1236"/>
                  </a:lnTo>
                  <a:lnTo>
                    <a:pt x="1" y="2471"/>
                  </a:lnTo>
                  <a:lnTo>
                    <a:pt x="1521" y="2724"/>
                  </a:lnTo>
                  <a:lnTo>
                    <a:pt x="3009" y="3009"/>
                  </a:lnTo>
                  <a:lnTo>
                    <a:pt x="2756" y="1521"/>
                  </a:lnTo>
                  <a:lnTo>
                    <a:pt x="2503" y="1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44" name="Google Shape;2746;p31"/>
            <p:cNvSpPr/>
            <p:nvPr/>
          </p:nvSpPr>
          <p:spPr>
            <a:xfrm>
              <a:off x="3532475" y="2567300"/>
              <a:ext cx="87125" cy="87125"/>
            </a:xfrm>
            <a:custGeom>
              <a:avLst/>
              <a:gdLst/>
              <a:ahLst/>
              <a:cxnLst>
                <a:cxn ang="0">
                  <a:pos x="43575" y="25"/>
                </a:cxn>
                <a:cxn ang="0">
                  <a:pos x="25" y="43575"/>
                </a:cxn>
                <a:cxn ang="0">
                  <a:pos x="43575" y="87100"/>
                </a:cxn>
                <a:cxn ang="0">
                  <a:pos x="87125" y="43575"/>
                </a:cxn>
                <a:cxn ang="0">
                  <a:pos x="43575" y="25"/>
                </a:cxn>
              </a:cxnLst>
              <a:pathLst>
                <a:path w="3485" h="3485">
                  <a:moveTo>
                    <a:pt x="1743" y="1"/>
                  </a:moveTo>
                  <a:cubicBezTo>
                    <a:pt x="793" y="1"/>
                    <a:pt x="1" y="761"/>
                    <a:pt x="1" y="1743"/>
                  </a:cubicBezTo>
                  <a:cubicBezTo>
                    <a:pt x="1" y="2693"/>
                    <a:pt x="793" y="3484"/>
                    <a:pt x="1743" y="3484"/>
                  </a:cubicBezTo>
                  <a:cubicBezTo>
                    <a:pt x="2725" y="3484"/>
                    <a:pt x="3485" y="2693"/>
                    <a:pt x="3485" y="1743"/>
                  </a:cubicBezTo>
                  <a:cubicBezTo>
                    <a:pt x="3485" y="761"/>
                    <a:pt x="2725" y="1"/>
                    <a:pt x="1743" y="1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45" name="Google Shape;2747;p31"/>
            <p:cNvSpPr/>
            <p:nvPr/>
          </p:nvSpPr>
          <p:spPr>
            <a:xfrm>
              <a:off x="3095450" y="1644150"/>
              <a:ext cx="969100" cy="969900"/>
            </a:xfrm>
            <a:custGeom>
              <a:avLst/>
              <a:gdLst/>
              <a:ahLst/>
              <a:cxnLst>
                <a:cxn ang="0">
                  <a:pos x="484550" y="7150"/>
                </a:cxn>
                <a:cxn ang="0">
                  <a:pos x="962750" y="485350"/>
                </a:cxn>
                <a:cxn ang="0">
                  <a:pos x="484550" y="963550"/>
                </a:cxn>
                <a:cxn ang="0">
                  <a:pos x="5550" y="485350"/>
                </a:cxn>
                <a:cxn ang="0">
                  <a:pos x="484550" y="7150"/>
                </a:cxn>
                <a:cxn ang="0">
                  <a:pos x="484550" y="25"/>
                </a:cxn>
                <a:cxn ang="0">
                  <a:pos x="25" y="485350"/>
                </a:cxn>
                <a:cxn ang="0">
                  <a:pos x="484550" y="969875"/>
                </a:cxn>
                <a:cxn ang="0">
                  <a:pos x="969100" y="485350"/>
                </a:cxn>
                <a:cxn ang="0">
                  <a:pos x="484550" y="25"/>
                </a:cxn>
              </a:cxnLst>
              <a:pathLst>
                <a:path w="38764" h="38796">
                  <a:moveTo>
                    <a:pt x="19382" y="286"/>
                  </a:moveTo>
                  <a:cubicBezTo>
                    <a:pt x="29928" y="286"/>
                    <a:pt x="38510" y="8868"/>
                    <a:pt x="38510" y="19414"/>
                  </a:cubicBezTo>
                  <a:cubicBezTo>
                    <a:pt x="38510" y="29960"/>
                    <a:pt x="29928" y="38542"/>
                    <a:pt x="19382" y="38542"/>
                  </a:cubicBezTo>
                  <a:cubicBezTo>
                    <a:pt x="8805" y="38542"/>
                    <a:pt x="222" y="29960"/>
                    <a:pt x="222" y="19414"/>
                  </a:cubicBezTo>
                  <a:cubicBezTo>
                    <a:pt x="222" y="8868"/>
                    <a:pt x="8805" y="286"/>
                    <a:pt x="19382" y="286"/>
                  </a:cubicBezTo>
                  <a:close/>
                  <a:moveTo>
                    <a:pt x="19382" y="1"/>
                  </a:moveTo>
                  <a:cubicBezTo>
                    <a:pt x="8678" y="1"/>
                    <a:pt x="1" y="8710"/>
                    <a:pt x="1" y="19414"/>
                  </a:cubicBezTo>
                  <a:cubicBezTo>
                    <a:pt x="1" y="30086"/>
                    <a:pt x="8678" y="38795"/>
                    <a:pt x="19382" y="38795"/>
                  </a:cubicBezTo>
                  <a:cubicBezTo>
                    <a:pt x="30055" y="38795"/>
                    <a:pt x="38764" y="30086"/>
                    <a:pt x="38764" y="19414"/>
                  </a:cubicBezTo>
                  <a:cubicBezTo>
                    <a:pt x="38764" y="8710"/>
                    <a:pt x="30055" y="1"/>
                    <a:pt x="19382" y="1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48" name="Google Shape;2748;p31"/>
            <p:cNvSpPr/>
            <p:nvPr/>
          </p:nvSpPr>
          <p:spPr>
            <a:xfrm>
              <a:off x="3191147" y="1740759"/>
              <a:ext cx="776776" cy="776854"/>
            </a:xfrm>
            <a:custGeom>
              <a:avLst/>
              <a:gdLst/>
              <a:ahLst/>
              <a:cxnLst/>
              <a:rect l="l" t="t" r="r" b="b"/>
              <a:pathLst>
                <a:path w="31068" h="31068" extrusionOk="0">
                  <a:moveTo>
                    <a:pt x="15550" y="3769"/>
                  </a:moveTo>
                  <a:cubicBezTo>
                    <a:pt x="22042" y="3769"/>
                    <a:pt x="27331" y="9058"/>
                    <a:pt x="27331" y="15550"/>
                  </a:cubicBezTo>
                  <a:cubicBezTo>
                    <a:pt x="27331" y="22042"/>
                    <a:pt x="22042" y="27331"/>
                    <a:pt x="15550" y="27331"/>
                  </a:cubicBezTo>
                  <a:cubicBezTo>
                    <a:pt x="9026" y="27331"/>
                    <a:pt x="3738" y="22042"/>
                    <a:pt x="3738" y="15550"/>
                  </a:cubicBezTo>
                  <a:cubicBezTo>
                    <a:pt x="3738" y="9026"/>
                    <a:pt x="9026" y="3769"/>
                    <a:pt x="15550" y="3769"/>
                  </a:cubicBezTo>
                  <a:close/>
                  <a:moveTo>
                    <a:pt x="15550" y="1"/>
                  </a:moveTo>
                  <a:cubicBezTo>
                    <a:pt x="6968" y="1"/>
                    <a:pt x="1" y="6968"/>
                    <a:pt x="1" y="15550"/>
                  </a:cubicBezTo>
                  <a:cubicBezTo>
                    <a:pt x="1" y="24101"/>
                    <a:pt x="6968" y="31068"/>
                    <a:pt x="15550" y="31068"/>
                  </a:cubicBezTo>
                  <a:cubicBezTo>
                    <a:pt x="24101" y="31068"/>
                    <a:pt x="31068" y="24101"/>
                    <a:pt x="31068" y="15550"/>
                  </a:cubicBezTo>
                  <a:cubicBezTo>
                    <a:pt x="31068" y="6968"/>
                    <a:pt x="24101" y="1"/>
                    <a:pt x="15550" y="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647" name="Google Shape;2749;p31"/>
            <p:cNvSpPr/>
            <p:nvPr/>
          </p:nvSpPr>
          <p:spPr>
            <a:xfrm>
              <a:off x="2776400" y="3084300"/>
              <a:ext cx="1391075" cy="7950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7925"/>
                </a:cxn>
                <a:cxn ang="0">
                  <a:pos x="1391075" y="7925"/>
                </a:cxn>
                <a:cxn ang="0">
                  <a:pos x="1391075" y="25"/>
                </a:cxn>
                <a:cxn ang="0">
                  <a:pos x="0" y="25"/>
                </a:cxn>
              </a:cxnLst>
              <a:pathLst>
                <a:path w="55643" h="318">
                  <a:moveTo>
                    <a:pt x="0" y="1"/>
                  </a:moveTo>
                  <a:lnTo>
                    <a:pt x="0" y="317"/>
                  </a:lnTo>
                  <a:lnTo>
                    <a:pt x="55643" y="317"/>
                  </a:lnTo>
                  <a:lnTo>
                    <a:pt x="55643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48" name="Google Shape;2750;p31"/>
            <p:cNvSpPr/>
            <p:nvPr/>
          </p:nvSpPr>
          <p:spPr>
            <a:xfrm>
              <a:off x="3572075" y="2592650"/>
              <a:ext cx="7950" cy="98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80150"/>
                </a:cxn>
                <a:cxn ang="0">
                  <a:pos x="7925" y="980150"/>
                </a:cxn>
                <a:cxn ang="0">
                  <a:pos x="7925" y="0"/>
                </a:cxn>
                <a:cxn ang="0">
                  <a:pos x="0" y="0"/>
                </a:cxn>
              </a:cxnLst>
              <a:pathLst>
                <a:path w="318" h="39207">
                  <a:moveTo>
                    <a:pt x="0" y="0"/>
                  </a:moveTo>
                  <a:lnTo>
                    <a:pt x="0" y="39206"/>
                  </a:lnTo>
                  <a:lnTo>
                    <a:pt x="317" y="39206"/>
                  </a:lnTo>
                  <a:lnTo>
                    <a:pt x="31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49" name="Google Shape;2751;p31"/>
            <p:cNvSpPr/>
            <p:nvPr/>
          </p:nvSpPr>
          <p:spPr>
            <a:xfrm>
              <a:off x="3522975" y="4035600"/>
              <a:ext cx="65925" cy="55800"/>
            </a:xfrm>
            <a:custGeom>
              <a:avLst/>
              <a:gdLst/>
              <a:ahLst/>
              <a:cxnLst>
                <a:cxn ang="0">
                  <a:pos x="61200" y="0"/>
                </a:cxn>
                <a:cxn ang="0">
                  <a:pos x="58900" y="900"/>
                </a:cxn>
                <a:cxn ang="0">
                  <a:pos x="58900" y="900"/>
                </a:cxn>
                <a:cxn ang="0">
                  <a:pos x="58600" y="1150"/>
                </a:cxn>
                <a:cxn ang="0">
                  <a:pos x="26150" y="35200"/>
                </a:cxn>
                <a:cxn ang="0">
                  <a:pos x="7150" y="47875"/>
                </a:cxn>
                <a:cxn ang="0">
                  <a:pos x="825" y="51825"/>
                </a:cxn>
                <a:cxn ang="0">
                  <a:pos x="5575" y="55775"/>
                </a:cxn>
                <a:cxn ang="0">
                  <a:pos x="28525" y="41525"/>
                </a:cxn>
                <a:cxn ang="0">
                  <a:pos x="51475" y="19375"/>
                </a:cxn>
                <a:cxn ang="0">
                  <a:pos x="61775" y="8275"/>
                </a:cxn>
                <a:cxn ang="0">
                  <a:pos x="64150" y="5900"/>
                </a:cxn>
                <a:cxn ang="0">
                  <a:pos x="61200" y="0"/>
                </a:cxn>
              </a:cxnLst>
              <a:pathLst>
                <a:path w="2637" h="2232">
                  <a:moveTo>
                    <a:pt x="2448" y="0"/>
                  </a:moveTo>
                  <a:cubicBezTo>
                    <a:pt x="2417" y="0"/>
                    <a:pt x="2385" y="11"/>
                    <a:pt x="2356" y="36"/>
                  </a:cubicBezTo>
                  <a:cubicBezTo>
                    <a:pt x="2354" y="37"/>
                    <a:pt x="2351" y="40"/>
                    <a:pt x="2344" y="46"/>
                  </a:cubicBezTo>
                  <a:cubicBezTo>
                    <a:pt x="1933" y="521"/>
                    <a:pt x="1521" y="996"/>
                    <a:pt x="1046" y="1408"/>
                  </a:cubicBezTo>
                  <a:cubicBezTo>
                    <a:pt x="824" y="1598"/>
                    <a:pt x="571" y="1788"/>
                    <a:pt x="286" y="1915"/>
                  </a:cubicBezTo>
                  <a:cubicBezTo>
                    <a:pt x="191" y="1946"/>
                    <a:pt x="33" y="1946"/>
                    <a:pt x="33" y="2073"/>
                  </a:cubicBezTo>
                  <a:cubicBezTo>
                    <a:pt x="1" y="2200"/>
                    <a:pt x="128" y="2231"/>
                    <a:pt x="223" y="2231"/>
                  </a:cubicBezTo>
                  <a:cubicBezTo>
                    <a:pt x="571" y="2136"/>
                    <a:pt x="888" y="1883"/>
                    <a:pt x="1141" y="1661"/>
                  </a:cubicBezTo>
                  <a:cubicBezTo>
                    <a:pt x="1458" y="1408"/>
                    <a:pt x="1774" y="1091"/>
                    <a:pt x="2059" y="775"/>
                  </a:cubicBezTo>
                  <a:cubicBezTo>
                    <a:pt x="2186" y="648"/>
                    <a:pt x="2313" y="490"/>
                    <a:pt x="2471" y="331"/>
                  </a:cubicBezTo>
                  <a:cubicBezTo>
                    <a:pt x="2503" y="300"/>
                    <a:pt x="2534" y="268"/>
                    <a:pt x="2566" y="236"/>
                  </a:cubicBezTo>
                  <a:cubicBezTo>
                    <a:pt x="2637" y="118"/>
                    <a:pt x="2549" y="0"/>
                    <a:pt x="2448" y="0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0" name="Google Shape;2752;p31"/>
            <p:cNvSpPr/>
            <p:nvPr/>
          </p:nvSpPr>
          <p:spPr>
            <a:xfrm>
              <a:off x="3368600" y="4009675"/>
              <a:ext cx="25350" cy="22475"/>
            </a:xfrm>
            <a:custGeom>
              <a:avLst/>
              <a:gdLst/>
              <a:ahLst/>
              <a:cxnLst>
                <a:cxn ang="0">
                  <a:pos x="12400" y="6950"/>
                </a:cxn>
                <a:cxn ang="0">
                  <a:pos x="16650" y="12825"/>
                </a:cxn>
                <a:cxn ang="0">
                  <a:pos x="12925" y="15425"/>
                </a:cxn>
                <a:cxn ang="0">
                  <a:pos x="8725" y="10450"/>
                </a:cxn>
                <a:cxn ang="0">
                  <a:pos x="12400" y="6950"/>
                </a:cxn>
                <a:cxn ang="0">
                  <a:pos x="12900" y="25"/>
                </a:cxn>
                <a:cxn ang="0">
                  <a:pos x="3175" y="5700"/>
                </a:cxn>
                <a:cxn ang="0">
                  <a:pos x="7925" y="21550"/>
                </a:cxn>
                <a:cxn ang="0">
                  <a:pos x="12375" y="22450"/>
                </a:cxn>
                <a:cxn ang="0">
                  <a:pos x="22975" y="16000"/>
                </a:cxn>
                <a:cxn ang="0">
                  <a:pos x="17425" y="950"/>
                </a:cxn>
                <a:cxn ang="0">
                  <a:pos x="17425" y="950"/>
                </a:cxn>
                <a:cxn ang="0">
                  <a:pos x="18200" y="1175"/>
                </a:cxn>
                <a:cxn ang="0">
                  <a:pos x="17050" y="725"/>
                </a:cxn>
                <a:cxn ang="0">
                  <a:pos x="17425" y="950"/>
                </a:cxn>
                <a:cxn ang="0">
                  <a:pos x="12900" y="25"/>
                </a:cxn>
              </a:cxnLst>
              <a:pathLst>
                <a:path w="1014" h="899">
                  <a:moveTo>
                    <a:pt x="496" y="278"/>
                  </a:moveTo>
                  <a:cubicBezTo>
                    <a:pt x="605" y="278"/>
                    <a:pt x="723" y="378"/>
                    <a:pt x="666" y="513"/>
                  </a:cubicBezTo>
                  <a:cubicBezTo>
                    <a:pt x="641" y="586"/>
                    <a:pt x="580" y="617"/>
                    <a:pt x="517" y="617"/>
                  </a:cubicBezTo>
                  <a:cubicBezTo>
                    <a:pt x="416" y="617"/>
                    <a:pt x="310" y="536"/>
                    <a:pt x="349" y="418"/>
                  </a:cubicBezTo>
                  <a:cubicBezTo>
                    <a:pt x="361" y="319"/>
                    <a:pt x="427" y="278"/>
                    <a:pt x="496" y="278"/>
                  </a:cubicBezTo>
                  <a:close/>
                  <a:moveTo>
                    <a:pt x="516" y="1"/>
                  </a:moveTo>
                  <a:cubicBezTo>
                    <a:pt x="351" y="1"/>
                    <a:pt x="197" y="89"/>
                    <a:pt x="127" y="228"/>
                  </a:cubicBezTo>
                  <a:cubicBezTo>
                    <a:pt x="1" y="450"/>
                    <a:pt x="96" y="735"/>
                    <a:pt x="317" y="862"/>
                  </a:cubicBezTo>
                  <a:cubicBezTo>
                    <a:pt x="375" y="886"/>
                    <a:pt x="435" y="898"/>
                    <a:pt x="495" y="898"/>
                  </a:cubicBezTo>
                  <a:cubicBezTo>
                    <a:pt x="663" y="898"/>
                    <a:pt x="825" y="804"/>
                    <a:pt x="919" y="640"/>
                  </a:cubicBezTo>
                  <a:cubicBezTo>
                    <a:pt x="1014" y="418"/>
                    <a:pt x="919" y="133"/>
                    <a:pt x="697" y="38"/>
                  </a:cubicBezTo>
                  <a:cubicBezTo>
                    <a:pt x="717" y="45"/>
                    <a:pt x="726" y="47"/>
                    <a:pt x="728" y="47"/>
                  </a:cubicBezTo>
                  <a:cubicBezTo>
                    <a:pt x="733" y="47"/>
                    <a:pt x="688" y="29"/>
                    <a:pt x="682" y="29"/>
                  </a:cubicBezTo>
                  <a:cubicBezTo>
                    <a:pt x="680" y="29"/>
                    <a:pt x="684" y="32"/>
                    <a:pt x="697" y="38"/>
                  </a:cubicBezTo>
                  <a:cubicBezTo>
                    <a:pt x="638" y="13"/>
                    <a:pt x="576" y="1"/>
                    <a:pt x="516" y="1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1" name="Google Shape;2753;p31"/>
            <p:cNvSpPr/>
            <p:nvPr/>
          </p:nvSpPr>
          <p:spPr>
            <a:xfrm>
              <a:off x="3354350" y="3928475"/>
              <a:ext cx="392725" cy="221125"/>
            </a:xfrm>
            <a:custGeom>
              <a:avLst/>
              <a:gdLst/>
              <a:ahLst/>
              <a:cxnLst>
                <a:cxn ang="0">
                  <a:pos x="9500" y="99575"/>
                </a:cxn>
                <a:cxn ang="0">
                  <a:pos x="335700" y="133625"/>
                </a:cxn>
                <a:cxn ang="0">
                  <a:pos x="241500" y="52075"/>
                </a:cxn>
                <a:cxn ang="0">
                  <a:pos x="313525" y="134400"/>
                </a:cxn>
                <a:cxn ang="0">
                  <a:pos x="271575" y="119375"/>
                </a:cxn>
                <a:cxn ang="0">
                  <a:pos x="214425" y="66375"/>
                </a:cxn>
                <a:cxn ang="0">
                  <a:pos x="174200" y="99575"/>
                </a:cxn>
                <a:cxn ang="0">
                  <a:pos x="159150" y="87700"/>
                </a:cxn>
                <a:cxn ang="0">
                  <a:pos x="202700" y="44950"/>
                </a:cxn>
                <a:cxn ang="0">
                  <a:pos x="118775" y="150250"/>
                </a:cxn>
                <a:cxn ang="0">
                  <a:pos x="103725" y="157375"/>
                </a:cxn>
                <a:cxn ang="0">
                  <a:pos x="142525" y="182700"/>
                </a:cxn>
                <a:cxn ang="0">
                  <a:pos x="123525" y="174000"/>
                </a:cxn>
                <a:cxn ang="0">
                  <a:pos x="123525" y="174000"/>
                </a:cxn>
                <a:cxn ang="0">
                  <a:pos x="123375" y="172425"/>
                </a:cxn>
                <a:cxn ang="0">
                  <a:pos x="162325" y="202500"/>
                </a:cxn>
                <a:cxn ang="0">
                  <a:pos x="158350" y="171625"/>
                </a:cxn>
                <a:cxn ang="0">
                  <a:pos x="163350" y="46975"/>
                </a:cxn>
                <a:cxn ang="0">
                  <a:pos x="159150" y="60775"/>
                </a:cxn>
                <a:cxn ang="0">
                  <a:pos x="174975" y="108275"/>
                </a:cxn>
                <a:cxn ang="0">
                  <a:pos x="196350" y="81375"/>
                </a:cxn>
                <a:cxn ang="0">
                  <a:pos x="237525" y="94025"/>
                </a:cxn>
                <a:cxn ang="0">
                  <a:pos x="295325" y="165275"/>
                </a:cxn>
                <a:cxn ang="0">
                  <a:pos x="240700" y="141525"/>
                </a:cxn>
                <a:cxn ang="0">
                  <a:pos x="231200" y="143900"/>
                </a:cxn>
                <a:cxn ang="0">
                  <a:pos x="278700" y="178750"/>
                </a:cxn>
                <a:cxn ang="0">
                  <a:pos x="251000" y="184300"/>
                </a:cxn>
                <a:cxn ang="0">
                  <a:pos x="214575" y="156575"/>
                </a:cxn>
                <a:cxn ang="0">
                  <a:pos x="243075" y="186675"/>
                </a:cxn>
                <a:cxn ang="0">
                  <a:pos x="225650" y="196950"/>
                </a:cxn>
                <a:cxn ang="0">
                  <a:pos x="184475" y="171625"/>
                </a:cxn>
                <a:cxn ang="0">
                  <a:pos x="218325" y="213975"/>
                </a:cxn>
                <a:cxn ang="0">
                  <a:pos x="182075" y="177900"/>
                </a:cxn>
                <a:cxn ang="0">
                  <a:pos x="140950" y="154200"/>
                </a:cxn>
                <a:cxn ang="0">
                  <a:pos x="117975" y="141525"/>
                </a:cxn>
                <a:cxn ang="0">
                  <a:pos x="99775" y="41775"/>
                </a:cxn>
                <a:cxn ang="0">
                  <a:pos x="190825" y="210425"/>
                </a:cxn>
                <a:cxn ang="0">
                  <a:pos x="176575" y="194575"/>
                </a:cxn>
                <a:cxn ang="0">
                  <a:pos x="45150" y="1400"/>
                </a:cxn>
                <a:cxn ang="0">
                  <a:pos x="6350" y="105900"/>
                </a:cxn>
                <a:cxn ang="0">
                  <a:pos x="66525" y="118575"/>
                </a:cxn>
                <a:cxn ang="0">
                  <a:pos x="115075" y="174175"/>
                </a:cxn>
                <a:cxn ang="0">
                  <a:pos x="143325" y="190625"/>
                </a:cxn>
                <a:cxn ang="0">
                  <a:pos x="183600" y="221125"/>
                </a:cxn>
                <a:cxn ang="0">
                  <a:pos x="245350" y="212200"/>
                </a:cxn>
                <a:cxn ang="0">
                  <a:pos x="269500" y="200525"/>
                </a:cxn>
                <a:cxn ang="0">
                  <a:pos x="302450" y="162125"/>
                </a:cxn>
                <a:cxn ang="0">
                  <a:pos x="311150" y="147075"/>
                </a:cxn>
                <a:cxn ang="0">
                  <a:pos x="333650" y="141075"/>
                </a:cxn>
                <a:cxn ang="0">
                  <a:pos x="391925" y="112250"/>
                </a:cxn>
                <a:cxn ang="0">
                  <a:pos x="341250" y="14075"/>
                </a:cxn>
                <a:cxn ang="0">
                  <a:pos x="289000" y="44150"/>
                </a:cxn>
                <a:cxn ang="0">
                  <a:pos x="226450" y="39400"/>
                </a:cxn>
                <a:cxn ang="0">
                  <a:pos x="193025" y="40425"/>
                </a:cxn>
                <a:cxn ang="0">
                  <a:pos x="136200" y="40200"/>
                </a:cxn>
                <a:cxn ang="0">
                  <a:pos x="101350" y="22775"/>
                </a:cxn>
              </a:cxnLst>
              <a:pathLst>
                <a:path w="15709" h="8845">
                  <a:moveTo>
                    <a:pt x="1964" y="309"/>
                  </a:moveTo>
                  <a:lnTo>
                    <a:pt x="3927" y="1164"/>
                  </a:lnTo>
                  <a:cubicBezTo>
                    <a:pt x="3484" y="2146"/>
                    <a:pt x="2312" y="4838"/>
                    <a:pt x="2312" y="4838"/>
                  </a:cubicBezTo>
                  <a:lnTo>
                    <a:pt x="380" y="3983"/>
                  </a:lnTo>
                  <a:lnTo>
                    <a:pt x="1964" y="309"/>
                  </a:lnTo>
                  <a:close/>
                  <a:moveTo>
                    <a:pt x="13745" y="816"/>
                  </a:moveTo>
                  <a:lnTo>
                    <a:pt x="15360" y="4490"/>
                  </a:lnTo>
                  <a:lnTo>
                    <a:pt x="13428" y="5345"/>
                  </a:lnTo>
                  <a:cubicBezTo>
                    <a:pt x="13016" y="4363"/>
                    <a:pt x="11940" y="1924"/>
                    <a:pt x="11813" y="1671"/>
                  </a:cubicBezTo>
                  <a:cubicBezTo>
                    <a:pt x="12478" y="1386"/>
                    <a:pt x="13111" y="1101"/>
                    <a:pt x="13745" y="816"/>
                  </a:cubicBezTo>
                  <a:close/>
                  <a:moveTo>
                    <a:pt x="8551" y="1703"/>
                  </a:moveTo>
                  <a:cubicBezTo>
                    <a:pt x="8931" y="1766"/>
                    <a:pt x="9279" y="1956"/>
                    <a:pt x="9660" y="2083"/>
                  </a:cubicBezTo>
                  <a:cubicBezTo>
                    <a:pt x="9976" y="2178"/>
                    <a:pt x="10356" y="2305"/>
                    <a:pt x="10705" y="2305"/>
                  </a:cubicBezTo>
                  <a:cubicBezTo>
                    <a:pt x="11053" y="2305"/>
                    <a:pt x="11401" y="2178"/>
                    <a:pt x="11686" y="2019"/>
                  </a:cubicBezTo>
                  <a:lnTo>
                    <a:pt x="12985" y="4996"/>
                  </a:lnTo>
                  <a:lnTo>
                    <a:pt x="12541" y="5376"/>
                  </a:lnTo>
                  <a:cubicBezTo>
                    <a:pt x="12446" y="5440"/>
                    <a:pt x="12383" y="5503"/>
                    <a:pt x="12320" y="5598"/>
                  </a:cubicBezTo>
                  <a:cubicBezTo>
                    <a:pt x="12130" y="5915"/>
                    <a:pt x="12035" y="5978"/>
                    <a:pt x="11971" y="5978"/>
                  </a:cubicBezTo>
                  <a:cubicBezTo>
                    <a:pt x="11813" y="5883"/>
                    <a:pt x="11686" y="5693"/>
                    <a:pt x="11560" y="5535"/>
                  </a:cubicBezTo>
                  <a:cubicBezTo>
                    <a:pt x="11306" y="5281"/>
                    <a:pt x="11085" y="5028"/>
                    <a:pt x="10863" y="4775"/>
                  </a:cubicBezTo>
                  <a:cubicBezTo>
                    <a:pt x="10483" y="4395"/>
                    <a:pt x="10103" y="3983"/>
                    <a:pt x="9755" y="3603"/>
                  </a:cubicBezTo>
                  <a:cubicBezTo>
                    <a:pt x="9565" y="3413"/>
                    <a:pt x="9406" y="3255"/>
                    <a:pt x="9248" y="3096"/>
                  </a:cubicBezTo>
                  <a:cubicBezTo>
                    <a:pt x="9089" y="2970"/>
                    <a:pt x="8931" y="2811"/>
                    <a:pt x="8773" y="2716"/>
                  </a:cubicBezTo>
                  <a:cubicBezTo>
                    <a:pt x="8707" y="2672"/>
                    <a:pt x="8642" y="2655"/>
                    <a:pt x="8577" y="2655"/>
                  </a:cubicBezTo>
                  <a:cubicBezTo>
                    <a:pt x="8455" y="2655"/>
                    <a:pt x="8338" y="2717"/>
                    <a:pt x="8234" y="2780"/>
                  </a:cubicBezTo>
                  <a:cubicBezTo>
                    <a:pt x="8108" y="2875"/>
                    <a:pt x="7981" y="2938"/>
                    <a:pt x="7823" y="2970"/>
                  </a:cubicBezTo>
                  <a:cubicBezTo>
                    <a:pt x="7601" y="3033"/>
                    <a:pt x="7253" y="3033"/>
                    <a:pt x="7189" y="3318"/>
                  </a:cubicBezTo>
                  <a:cubicBezTo>
                    <a:pt x="7094" y="3540"/>
                    <a:pt x="7094" y="3761"/>
                    <a:pt x="6968" y="3983"/>
                  </a:cubicBezTo>
                  <a:cubicBezTo>
                    <a:pt x="6865" y="4111"/>
                    <a:pt x="6638" y="4343"/>
                    <a:pt x="6438" y="4343"/>
                  </a:cubicBezTo>
                  <a:cubicBezTo>
                    <a:pt x="6391" y="4343"/>
                    <a:pt x="6345" y="4330"/>
                    <a:pt x="6303" y="4300"/>
                  </a:cubicBezTo>
                  <a:cubicBezTo>
                    <a:pt x="6208" y="4236"/>
                    <a:pt x="6239" y="4110"/>
                    <a:pt x="6239" y="3983"/>
                  </a:cubicBezTo>
                  <a:cubicBezTo>
                    <a:pt x="6271" y="3825"/>
                    <a:pt x="6303" y="3666"/>
                    <a:pt x="6366" y="3508"/>
                  </a:cubicBezTo>
                  <a:cubicBezTo>
                    <a:pt x="6429" y="3160"/>
                    <a:pt x="6493" y="2780"/>
                    <a:pt x="6651" y="2431"/>
                  </a:cubicBezTo>
                  <a:cubicBezTo>
                    <a:pt x="6683" y="2368"/>
                    <a:pt x="6714" y="2336"/>
                    <a:pt x="6778" y="2305"/>
                  </a:cubicBezTo>
                  <a:cubicBezTo>
                    <a:pt x="7031" y="2178"/>
                    <a:pt x="7284" y="2083"/>
                    <a:pt x="7538" y="1988"/>
                  </a:cubicBezTo>
                  <a:cubicBezTo>
                    <a:pt x="7728" y="1924"/>
                    <a:pt x="7918" y="1861"/>
                    <a:pt x="8108" y="1798"/>
                  </a:cubicBezTo>
                  <a:cubicBezTo>
                    <a:pt x="8234" y="1766"/>
                    <a:pt x="8393" y="1703"/>
                    <a:pt x="8551" y="1703"/>
                  </a:cubicBezTo>
                  <a:close/>
                  <a:moveTo>
                    <a:pt x="4460" y="5849"/>
                  </a:moveTo>
                  <a:cubicBezTo>
                    <a:pt x="4472" y="5849"/>
                    <a:pt x="4485" y="5850"/>
                    <a:pt x="4497" y="5851"/>
                  </a:cubicBezTo>
                  <a:cubicBezTo>
                    <a:pt x="4592" y="5883"/>
                    <a:pt x="4719" y="5915"/>
                    <a:pt x="4751" y="6010"/>
                  </a:cubicBezTo>
                  <a:cubicBezTo>
                    <a:pt x="4814" y="6105"/>
                    <a:pt x="4846" y="6136"/>
                    <a:pt x="4814" y="6231"/>
                  </a:cubicBezTo>
                  <a:cubicBezTo>
                    <a:pt x="4751" y="6295"/>
                    <a:pt x="4719" y="6390"/>
                    <a:pt x="4687" y="6485"/>
                  </a:cubicBezTo>
                  <a:cubicBezTo>
                    <a:pt x="4687" y="6548"/>
                    <a:pt x="4687" y="6706"/>
                    <a:pt x="4592" y="6706"/>
                  </a:cubicBezTo>
                  <a:cubicBezTo>
                    <a:pt x="4371" y="6706"/>
                    <a:pt x="4181" y="6453"/>
                    <a:pt x="4149" y="6295"/>
                  </a:cubicBezTo>
                  <a:cubicBezTo>
                    <a:pt x="4089" y="6086"/>
                    <a:pt x="4255" y="5849"/>
                    <a:pt x="4460" y="5849"/>
                  </a:cubicBezTo>
                  <a:close/>
                  <a:moveTo>
                    <a:pt x="5321" y="6326"/>
                  </a:moveTo>
                  <a:cubicBezTo>
                    <a:pt x="5638" y="6358"/>
                    <a:pt x="5733" y="6611"/>
                    <a:pt x="5764" y="6896"/>
                  </a:cubicBezTo>
                  <a:cubicBezTo>
                    <a:pt x="5764" y="7055"/>
                    <a:pt x="5764" y="7213"/>
                    <a:pt x="5701" y="7308"/>
                  </a:cubicBezTo>
                  <a:cubicBezTo>
                    <a:pt x="5649" y="7386"/>
                    <a:pt x="5554" y="7443"/>
                    <a:pt x="5469" y="7443"/>
                  </a:cubicBezTo>
                  <a:cubicBezTo>
                    <a:pt x="5451" y="7443"/>
                    <a:pt x="5433" y="7440"/>
                    <a:pt x="5416" y="7435"/>
                  </a:cubicBezTo>
                  <a:cubicBezTo>
                    <a:pt x="5226" y="7435"/>
                    <a:pt x="4973" y="7150"/>
                    <a:pt x="4941" y="6960"/>
                  </a:cubicBezTo>
                  <a:cubicBezTo>
                    <a:pt x="4946" y="6980"/>
                    <a:pt x="4949" y="6988"/>
                    <a:pt x="4950" y="6988"/>
                  </a:cubicBezTo>
                  <a:cubicBezTo>
                    <a:pt x="4952" y="6988"/>
                    <a:pt x="4941" y="6924"/>
                    <a:pt x="4935" y="6897"/>
                  </a:cubicBezTo>
                  <a:cubicBezTo>
                    <a:pt x="4936" y="6919"/>
                    <a:pt x="4938" y="6940"/>
                    <a:pt x="4941" y="6960"/>
                  </a:cubicBezTo>
                  <a:cubicBezTo>
                    <a:pt x="4933" y="6904"/>
                    <a:pt x="4931" y="6884"/>
                    <a:pt x="4932" y="6884"/>
                  </a:cubicBezTo>
                  <a:cubicBezTo>
                    <a:pt x="4933" y="6884"/>
                    <a:pt x="4934" y="6889"/>
                    <a:pt x="4935" y="6897"/>
                  </a:cubicBezTo>
                  <a:cubicBezTo>
                    <a:pt x="4928" y="6668"/>
                    <a:pt x="5032" y="6326"/>
                    <a:pt x="5321" y="6326"/>
                  </a:cubicBezTo>
                  <a:close/>
                  <a:moveTo>
                    <a:pt x="6334" y="6865"/>
                  </a:moveTo>
                  <a:cubicBezTo>
                    <a:pt x="6619" y="6896"/>
                    <a:pt x="6778" y="7118"/>
                    <a:pt x="6809" y="7372"/>
                  </a:cubicBezTo>
                  <a:cubicBezTo>
                    <a:pt x="6841" y="7625"/>
                    <a:pt x="6809" y="8037"/>
                    <a:pt x="6493" y="8100"/>
                  </a:cubicBezTo>
                  <a:cubicBezTo>
                    <a:pt x="6458" y="8113"/>
                    <a:pt x="6425" y="8119"/>
                    <a:pt x="6394" y="8119"/>
                  </a:cubicBezTo>
                  <a:cubicBezTo>
                    <a:pt x="6198" y="8119"/>
                    <a:pt x="6072" y="7884"/>
                    <a:pt x="6018" y="7720"/>
                  </a:cubicBezTo>
                  <a:cubicBezTo>
                    <a:pt x="5986" y="7530"/>
                    <a:pt x="5986" y="7372"/>
                    <a:pt x="6018" y="7213"/>
                  </a:cubicBezTo>
                  <a:cubicBezTo>
                    <a:pt x="6081" y="7055"/>
                    <a:pt x="6176" y="6865"/>
                    <a:pt x="6334" y="6865"/>
                  </a:cubicBezTo>
                  <a:close/>
                  <a:moveTo>
                    <a:pt x="3991" y="1671"/>
                  </a:moveTo>
                  <a:cubicBezTo>
                    <a:pt x="4212" y="1766"/>
                    <a:pt x="4466" y="1861"/>
                    <a:pt x="4719" y="1861"/>
                  </a:cubicBezTo>
                  <a:cubicBezTo>
                    <a:pt x="4973" y="1893"/>
                    <a:pt x="5194" y="1893"/>
                    <a:pt x="5448" y="1893"/>
                  </a:cubicBezTo>
                  <a:cubicBezTo>
                    <a:pt x="5806" y="1893"/>
                    <a:pt x="6165" y="1879"/>
                    <a:pt x="6534" y="1879"/>
                  </a:cubicBezTo>
                  <a:cubicBezTo>
                    <a:pt x="6718" y="1879"/>
                    <a:pt x="6904" y="1882"/>
                    <a:pt x="7094" y="1893"/>
                  </a:cubicBezTo>
                  <a:cubicBezTo>
                    <a:pt x="6936" y="1924"/>
                    <a:pt x="6809" y="1988"/>
                    <a:pt x="6683" y="2051"/>
                  </a:cubicBezTo>
                  <a:cubicBezTo>
                    <a:pt x="6619" y="2083"/>
                    <a:pt x="6588" y="2083"/>
                    <a:pt x="6524" y="2146"/>
                  </a:cubicBezTo>
                  <a:cubicBezTo>
                    <a:pt x="6461" y="2210"/>
                    <a:pt x="6398" y="2336"/>
                    <a:pt x="6366" y="2431"/>
                  </a:cubicBezTo>
                  <a:cubicBezTo>
                    <a:pt x="6176" y="2906"/>
                    <a:pt x="6081" y="3413"/>
                    <a:pt x="5986" y="3920"/>
                  </a:cubicBezTo>
                  <a:cubicBezTo>
                    <a:pt x="5923" y="4173"/>
                    <a:pt x="5923" y="4458"/>
                    <a:pt x="6208" y="4585"/>
                  </a:cubicBezTo>
                  <a:cubicBezTo>
                    <a:pt x="6272" y="4613"/>
                    <a:pt x="6338" y="4626"/>
                    <a:pt x="6403" y="4626"/>
                  </a:cubicBezTo>
                  <a:cubicBezTo>
                    <a:pt x="6629" y="4626"/>
                    <a:pt x="6852" y="4479"/>
                    <a:pt x="6999" y="4331"/>
                  </a:cubicBezTo>
                  <a:cubicBezTo>
                    <a:pt x="7189" y="4141"/>
                    <a:pt x="7316" y="3920"/>
                    <a:pt x="7379" y="3666"/>
                  </a:cubicBezTo>
                  <a:cubicBezTo>
                    <a:pt x="7379" y="3571"/>
                    <a:pt x="7411" y="3476"/>
                    <a:pt x="7443" y="3381"/>
                  </a:cubicBezTo>
                  <a:cubicBezTo>
                    <a:pt x="7443" y="3350"/>
                    <a:pt x="7601" y="3318"/>
                    <a:pt x="7633" y="3318"/>
                  </a:cubicBezTo>
                  <a:cubicBezTo>
                    <a:pt x="7696" y="3286"/>
                    <a:pt x="7791" y="3286"/>
                    <a:pt x="7854" y="3255"/>
                  </a:cubicBezTo>
                  <a:cubicBezTo>
                    <a:pt x="7981" y="3223"/>
                    <a:pt x="8108" y="3160"/>
                    <a:pt x="8234" y="3096"/>
                  </a:cubicBezTo>
                  <a:cubicBezTo>
                    <a:pt x="8361" y="3033"/>
                    <a:pt x="8456" y="2938"/>
                    <a:pt x="8583" y="2938"/>
                  </a:cubicBezTo>
                  <a:cubicBezTo>
                    <a:pt x="8709" y="2970"/>
                    <a:pt x="8868" y="3128"/>
                    <a:pt x="8963" y="3223"/>
                  </a:cubicBezTo>
                  <a:cubicBezTo>
                    <a:pt x="9153" y="3381"/>
                    <a:pt x="9311" y="3571"/>
                    <a:pt x="9501" y="3761"/>
                  </a:cubicBezTo>
                  <a:cubicBezTo>
                    <a:pt x="9850" y="4141"/>
                    <a:pt x="10230" y="4553"/>
                    <a:pt x="10578" y="4933"/>
                  </a:cubicBezTo>
                  <a:cubicBezTo>
                    <a:pt x="10926" y="5313"/>
                    <a:pt x="11275" y="5693"/>
                    <a:pt x="11623" y="6073"/>
                  </a:cubicBezTo>
                  <a:cubicBezTo>
                    <a:pt x="11718" y="6168"/>
                    <a:pt x="11750" y="6231"/>
                    <a:pt x="11781" y="6326"/>
                  </a:cubicBezTo>
                  <a:cubicBezTo>
                    <a:pt x="11813" y="6421"/>
                    <a:pt x="11813" y="6516"/>
                    <a:pt x="11813" y="6611"/>
                  </a:cubicBezTo>
                  <a:cubicBezTo>
                    <a:pt x="11813" y="6865"/>
                    <a:pt x="11591" y="6928"/>
                    <a:pt x="11401" y="6928"/>
                  </a:cubicBezTo>
                  <a:cubicBezTo>
                    <a:pt x="11370" y="6928"/>
                    <a:pt x="11180" y="6770"/>
                    <a:pt x="11148" y="6738"/>
                  </a:cubicBezTo>
                  <a:cubicBezTo>
                    <a:pt x="11021" y="6643"/>
                    <a:pt x="10863" y="6548"/>
                    <a:pt x="10736" y="6453"/>
                  </a:cubicBezTo>
                  <a:cubicBezTo>
                    <a:pt x="10356" y="6200"/>
                    <a:pt x="10008" y="5946"/>
                    <a:pt x="9628" y="5661"/>
                  </a:cubicBezTo>
                  <a:cubicBezTo>
                    <a:pt x="9533" y="5630"/>
                    <a:pt x="9438" y="5503"/>
                    <a:pt x="9311" y="5471"/>
                  </a:cubicBezTo>
                  <a:cubicBezTo>
                    <a:pt x="9298" y="5468"/>
                    <a:pt x="9285" y="5466"/>
                    <a:pt x="9273" y="5466"/>
                  </a:cubicBezTo>
                  <a:cubicBezTo>
                    <a:pt x="9172" y="5466"/>
                    <a:pt x="9128" y="5577"/>
                    <a:pt x="9184" y="5661"/>
                  </a:cubicBezTo>
                  <a:cubicBezTo>
                    <a:pt x="9184" y="5693"/>
                    <a:pt x="9216" y="5725"/>
                    <a:pt x="9248" y="5756"/>
                  </a:cubicBezTo>
                  <a:cubicBezTo>
                    <a:pt x="9501" y="5915"/>
                    <a:pt x="9723" y="6105"/>
                    <a:pt x="9976" y="6263"/>
                  </a:cubicBezTo>
                  <a:cubicBezTo>
                    <a:pt x="10166" y="6421"/>
                    <a:pt x="10388" y="6548"/>
                    <a:pt x="10578" y="6706"/>
                  </a:cubicBezTo>
                  <a:cubicBezTo>
                    <a:pt x="10768" y="6833"/>
                    <a:pt x="10926" y="6960"/>
                    <a:pt x="11053" y="7087"/>
                  </a:cubicBezTo>
                  <a:cubicBezTo>
                    <a:pt x="11085" y="7118"/>
                    <a:pt x="11116" y="7118"/>
                    <a:pt x="11148" y="7150"/>
                  </a:cubicBezTo>
                  <a:cubicBezTo>
                    <a:pt x="11180" y="7213"/>
                    <a:pt x="11148" y="7340"/>
                    <a:pt x="11148" y="7403"/>
                  </a:cubicBezTo>
                  <a:cubicBezTo>
                    <a:pt x="11148" y="7688"/>
                    <a:pt x="10958" y="7752"/>
                    <a:pt x="10705" y="7752"/>
                  </a:cubicBezTo>
                  <a:cubicBezTo>
                    <a:pt x="10578" y="7720"/>
                    <a:pt x="10483" y="7720"/>
                    <a:pt x="10388" y="7625"/>
                  </a:cubicBezTo>
                  <a:lnTo>
                    <a:pt x="10040" y="7372"/>
                  </a:lnTo>
                  <a:cubicBezTo>
                    <a:pt x="9945" y="7277"/>
                    <a:pt x="9850" y="7182"/>
                    <a:pt x="9755" y="7087"/>
                  </a:cubicBezTo>
                  <a:cubicBezTo>
                    <a:pt x="9628" y="6992"/>
                    <a:pt x="9501" y="6865"/>
                    <a:pt x="9375" y="6770"/>
                  </a:cubicBezTo>
                  <a:cubicBezTo>
                    <a:pt x="9153" y="6611"/>
                    <a:pt x="8931" y="6453"/>
                    <a:pt x="8709" y="6326"/>
                  </a:cubicBezTo>
                  <a:cubicBezTo>
                    <a:pt x="8678" y="6295"/>
                    <a:pt x="8646" y="6263"/>
                    <a:pt x="8583" y="6263"/>
                  </a:cubicBezTo>
                  <a:cubicBezTo>
                    <a:pt x="8456" y="6263"/>
                    <a:pt x="8393" y="6390"/>
                    <a:pt x="8456" y="6485"/>
                  </a:cubicBezTo>
                  <a:cubicBezTo>
                    <a:pt x="8488" y="6548"/>
                    <a:pt x="8583" y="6580"/>
                    <a:pt x="8646" y="6611"/>
                  </a:cubicBezTo>
                  <a:cubicBezTo>
                    <a:pt x="8773" y="6706"/>
                    <a:pt x="8899" y="6801"/>
                    <a:pt x="9026" y="6896"/>
                  </a:cubicBezTo>
                  <a:cubicBezTo>
                    <a:pt x="9248" y="7087"/>
                    <a:pt x="9501" y="7277"/>
                    <a:pt x="9723" y="7467"/>
                  </a:cubicBezTo>
                  <a:cubicBezTo>
                    <a:pt x="9881" y="7593"/>
                    <a:pt x="10040" y="7783"/>
                    <a:pt x="10071" y="7973"/>
                  </a:cubicBezTo>
                  <a:cubicBezTo>
                    <a:pt x="10096" y="8149"/>
                    <a:pt x="9922" y="8205"/>
                    <a:pt x="9770" y="8205"/>
                  </a:cubicBezTo>
                  <a:cubicBezTo>
                    <a:pt x="9731" y="8205"/>
                    <a:pt x="9692" y="8201"/>
                    <a:pt x="9660" y="8195"/>
                  </a:cubicBezTo>
                  <a:cubicBezTo>
                    <a:pt x="9438" y="8132"/>
                    <a:pt x="9248" y="8005"/>
                    <a:pt x="9026" y="7878"/>
                  </a:cubicBezTo>
                  <a:cubicBezTo>
                    <a:pt x="8646" y="7625"/>
                    <a:pt x="8266" y="7308"/>
                    <a:pt x="7886" y="7023"/>
                  </a:cubicBezTo>
                  <a:cubicBezTo>
                    <a:pt x="7791" y="6960"/>
                    <a:pt x="7664" y="6896"/>
                    <a:pt x="7569" y="6833"/>
                  </a:cubicBezTo>
                  <a:cubicBezTo>
                    <a:pt x="7545" y="6809"/>
                    <a:pt x="7516" y="6799"/>
                    <a:pt x="7488" y="6799"/>
                  </a:cubicBezTo>
                  <a:cubicBezTo>
                    <a:pt x="7443" y="6799"/>
                    <a:pt x="7399" y="6826"/>
                    <a:pt x="7379" y="6865"/>
                  </a:cubicBezTo>
                  <a:cubicBezTo>
                    <a:pt x="7316" y="6960"/>
                    <a:pt x="7379" y="6992"/>
                    <a:pt x="7411" y="7055"/>
                  </a:cubicBezTo>
                  <a:cubicBezTo>
                    <a:pt x="7506" y="7087"/>
                    <a:pt x="8329" y="7720"/>
                    <a:pt x="8646" y="7942"/>
                  </a:cubicBezTo>
                  <a:cubicBezTo>
                    <a:pt x="8773" y="8068"/>
                    <a:pt x="8994" y="8195"/>
                    <a:pt x="9089" y="8385"/>
                  </a:cubicBezTo>
                  <a:cubicBezTo>
                    <a:pt x="9045" y="8520"/>
                    <a:pt x="8888" y="8559"/>
                    <a:pt x="8733" y="8559"/>
                  </a:cubicBezTo>
                  <a:cubicBezTo>
                    <a:pt x="8669" y="8559"/>
                    <a:pt x="8606" y="8552"/>
                    <a:pt x="8551" y="8543"/>
                  </a:cubicBezTo>
                  <a:cubicBezTo>
                    <a:pt x="8361" y="8480"/>
                    <a:pt x="8139" y="8417"/>
                    <a:pt x="7949" y="8322"/>
                  </a:cubicBezTo>
                  <a:cubicBezTo>
                    <a:pt x="8044" y="8005"/>
                    <a:pt x="8013" y="7530"/>
                    <a:pt x="7728" y="7308"/>
                  </a:cubicBezTo>
                  <a:cubicBezTo>
                    <a:pt x="7605" y="7185"/>
                    <a:pt x="7443" y="7116"/>
                    <a:pt x="7283" y="7116"/>
                  </a:cubicBezTo>
                  <a:cubicBezTo>
                    <a:pt x="7196" y="7116"/>
                    <a:pt x="7110" y="7137"/>
                    <a:pt x="7031" y="7182"/>
                  </a:cubicBezTo>
                  <a:cubicBezTo>
                    <a:pt x="6962" y="6882"/>
                    <a:pt x="6657" y="6615"/>
                    <a:pt x="6350" y="6615"/>
                  </a:cubicBezTo>
                  <a:cubicBezTo>
                    <a:pt x="6236" y="6615"/>
                    <a:pt x="6121" y="6652"/>
                    <a:pt x="6018" y="6738"/>
                  </a:cubicBezTo>
                  <a:cubicBezTo>
                    <a:pt x="5986" y="6516"/>
                    <a:pt x="5859" y="6295"/>
                    <a:pt x="5638" y="6168"/>
                  </a:cubicBezTo>
                  <a:cubicBezTo>
                    <a:pt x="5535" y="6107"/>
                    <a:pt x="5420" y="6072"/>
                    <a:pt x="5300" y="6072"/>
                  </a:cubicBezTo>
                  <a:cubicBezTo>
                    <a:pt x="5234" y="6072"/>
                    <a:pt x="5166" y="6082"/>
                    <a:pt x="5099" y="6105"/>
                  </a:cubicBezTo>
                  <a:cubicBezTo>
                    <a:pt x="5068" y="5978"/>
                    <a:pt x="5004" y="5851"/>
                    <a:pt x="4909" y="5756"/>
                  </a:cubicBezTo>
                  <a:cubicBezTo>
                    <a:pt x="4877" y="5725"/>
                    <a:pt x="4751" y="5693"/>
                    <a:pt x="4719" y="5661"/>
                  </a:cubicBezTo>
                  <a:cubicBezTo>
                    <a:pt x="4719" y="5630"/>
                    <a:pt x="4719" y="5598"/>
                    <a:pt x="4687" y="5566"/>
                  </a:cubicBezTo>
                  <a:cubicBezTo>
                    <a:pt x="4624" y="5440"/>
                    <a:pt x="4497" y="5313"/>
                    <a:pt x="4402" y="5250"/>
                  </a:cubicBezTo>
                  <a:cubicBezTo>
                    <a:pt x="3927" y="4870"/>
                    <a:pt x="3294" y="4680"/>
                    <a:pt x="2756" y="4490"/>
                  </a:cubicBezTo>
                  <a:lnTo>
                    <a:pt x="3991" y="1671"/>
                  </a:lnTo>
                  <a:close/>
                  <a:moveTo>
                    <a:pt x="7320" y="7395"/>
                  </a:moveTo>
                  <a:cubicBezTo>
                    <a:pt x="7395" y="7395"/>
                    <a:pt x="7474" y="7419"/>
                    <a:pt x="7538" y="7467"/>
                  </a:cubicBezTo>
                  <a:cubicBezTo>
                    <a:pt x="7633" y="7562"/>
                    <a:pt x="7696" y="7720"/>
                    <a:pt x="7728" y="7847"/>
                  </a:cubicBezTo>
                  <a:cubicBezTo>
                    <a:pt x="7728" y="8037"/>
                    <a:pt x="7759" y="8258"/>
                    <a:pt x="7633" y="8417"/>
                  </a:cubicBezTo>
                  <a:cubicBezTo>
                    <a:pt x="7563" y="8509"/>
                    <a:pt x="7443" y="8568"/>
                    <a:pt x="7333" y="8568"/>
                  </a:cubicBezTo>
                  <a:cubicBezTo>
                    <a:pt x="7293" y="8568"/>
                    <a:pt x="7255" y="8560"/>
                    <a:pt x="7221" y="8543"/>
                  </a:cubicBezTo>
                  <a:cubicBezTo>
                    <a:pt x="7063" y="8448"/>
                    <a:pt x="6999" y="8258"/>
                    <a:pt x="6968" y="8068"/>
                  </a:cubicBezTo>
                  <a:cubicBezTo>
                    <a:pt x="6999" y="7973"/>
                    <a:pt x="7031" y="7878"/>
                    <a:pt x="7063" y="7783"/>
                  </a:cubicBezTo>
                  <a:cubicBezTo>
                    <a:pt x="7063" y="7688"/>
                    <a:pt x="7063" y="7562"/>
                    <a:pt x="7126" y="7467"/>
                  </a:cubicBezTo>
                  <a:cubicBezTo>
                    <a:pt x="7174" y="7419"/>
                    <a:pt x="7245" y="7395"/>
                    <a:pt x="7320" y="7395"/>
                  </a:cubicBezTo>
                  <a:close/>
                  <a:moveTo>
                    <a:pt x="1914" y="0"/>
                  </a:moveTo>
                  <a:cubicBezTo>
                    <a:pt x="1868" y="0"/>
                    <a:pt x="1830" y="16"/>
                    <a:pt x="1806" y="56"/>
                  </a:cubicBezTo>
                  <a:cubicBezTo>
                    <a:pt x="1742" y="151"/>
                    <a:pt x="1679" y="278"/>
                    <a:pt x="1647" y="373"/>
                  </a:cubicBezTo>
                  <a:cubicBezTo>
                    <a:pt x="1552" y="626"/>
                    <a:pt x="254" y="3540"/>
                    <a:pt x="159" y="3761"/>
                  </a:cubicBezTo>
                  <a:cubicBezTo>
                    <a:pt x="127" y="3856"/>
                    <a:pt x="0" y="4046"/>
                    <a:pt x="95" y="4141"/>
                  </a:cubicBezTo>
                  <a:cubicBezTo>
                    <a:pt x="127" y="4205"/>
                    <a:pt x="190" y="4205"/>
                    <a:pt x="254" y="4236"/>
                  </a:cubicBezTo>
                  <a:cubicBezTo>
                    <a:pt x="349" y="4300"/>
                    <a:pt x="2027" y="4996"/>
                    <a:pt x="2249" y="5123"/>
                  </a:cubicBezTo>
                  <a:cubicBezTo>
                    <a:pt x="2291" y="5137"/>
                    <a:pt x="2340" y="5151"/>
                    <a:pt x="2384" y="5151"/>
                  </a:cubicBezTo>
                  <a:cubicBezTo>
                    <a:pt x="2438" y="5151"/>
                    <a:pt x="2485" y="5130"/>
                    <a:pt x="2502" y="5060"/>
                  </a:cubicBezTo>
                  <a:cubicBezTo>
                    <a:pt x="2566" y="4965"/>
                    <a:pt x="2597" y="4838"/>
                    <a:pt x="2661" y="4743"/>
                  </a:cubicBezTo>
                  <a:cubicBezTo>
                    <a:pt x="3009" y="4870"/>
                    <a:pt x="3389" y="4996"/>
                    <a:pt x="3769" y="5155"/>
                  </a:cubicBezTo>
                  <a:cubicBezTo>
                    <a:pt x="3991" y="5281"/>
                    <a:pt x="4212" y="5408"/>
                    <a:pt x="4371" y="5598"/>
                  </a:cubicBezTo>
                  <a:cubicBezTo>
                    <a:pt x="3991" y="5630"/>
                    <a:pt x="3801" y="6041"/>
                    <a:pt x="3896" y="6390"/>
                  </a:cubicBezTo>
                  <a:cubicBezTo>
                    <a:pt x="3954" y="6652"/>
                    <a:pt x="4280" y="6967"/>
                    <a:pt x="4603" y="6967"/>
                  </a:cubicBezTo>
                  <a:cubicBezTo>
                    <a:pt x="4631" y="6967"/>
                    <a:pt x="4659" y="6965"/>
                    <a:pt x="4687" y="6960"/>
                  </a:cubicBezTo>
                  <a:cubicBezTo>
                    <a:pt x="4687" y="7182"/>
                    <a:pt x="4846" y="7372"/>
                    <a:pt x="5004" y="7530"/>
                  </a:cubicBezTo>
                  <a:cubicBezTo>
                    <a:pt x="5139" y="7646"/>
                    <a:pt x="5287" y="7715"/>
                    <a:pt x="5438" y="7715"/>
                  </a:cubicBezTo>
                  <a:cubicBezTo>
                    <a:pt x="5535" y="7715"/>
                    <a:pt x="5634" y="7687"/>
                    <a:pt x="5733" y="7625"/>
                  </a:cubicBezTo>
                  <a:cubicBezTo>
                    <a:pt x="5782" y="7997"/>
                    <a:pt x="6065" y="8389"/>
                    <a:pt x="6429" y="8389"/>
                  </a:cubicBezTo>
                  <a:cubicBezTo>
                    <a:pt x="6529" y="8389"/>
                    <a:pt x="6636" y="8359"/>
                    <a:pt x="6746" y="8290"/>
                  </a:cubicBezTo>
                  <a:cubicBezTo>
                    <a:pt x="6809" y="8543"/>
                    <a:pt x="6968" y="8733"/>
                    <a:pt x="7221" y="8828"/>
                  </a:cubicBezTo>
                  <a:cubicBezTo>
                    <a:pt x="7260" y="8840"/>
                    <a:pt x="7302" y="8845"/>
                    <a:pt x="7344" y="8845"/>
                  </a:cubicBezTo>
                  <a:cubicBezTo>
                    <a:pt x="7539" y="8845"/>
                    <a:pt x="7750" y="8731"/>
                    <a:pt x="7854" y="8575"/>
                  </a:cubicBezTo>
                  <a:cubicBezTo>
                    <a:pt x="8139" y="8733"/>
                    <a:pt x="8519" y="8828"/>
                    <a:pt x="8836" y="8828"/>
                  </a:cubicBezTo>
                  <a:cubicBezTo>
                    <a:pt x="9089" y="8797"/>
                    <a:pt x="9343" y="8638"/>
                    <a:pt x="9375" y="8353"/>
                  </a:cubicBezTo>
                  <a:cubicBezTo>
                    <a:pt x="9509" y="8420"/>
                    <a:pt x="9659" y="8488"/>
                    <a:pt x="9814" y="8488"/>
                  </a:cubicBezTo>
                  <a:cubicBezTo>
                    <a:pt x="9878" y="8488"/>
                    <a:pt x="9943" y="8476"/>
                    <a:pt x="10008" y="8448"/>
                  </a:cubicBezTo>
                  <a:cubicBezTo>
                    <a:pt x="10230" y="8353"/>
                    <a:pt x="10388" y="8195"/>
                    <a:pt x="10356" y="7942"/>
                  </a:cubicBezTo>
                  <a:cubicBezTo>
                    <a:pt x="10483" y="7989"/>
                    <a:pt x="10633" y="8021"/>
                    <a:pt x="10780" y="8021"/>
                  </a:cubicBezTo>
                  <a:cubicBezTo>
                    <a:pt x="10926" y="8021"/>
                    <a:pt x="11069" y="7989"/>
                    <a:pt x="11180" y="7910"/>
                  </a:cubicBezTo>
                  <a:cubicBezTo>
                    <a:pt x="11433" y="7783"/>
                    <a:pt x="11465" y="7467"/>
                    <a:pt x="11433" y="7213"/>
                  </a:cubicBezTo>
                  <a:cubicBezTo>
                    <a:pt x="11655" y="7182"/>
                    <a:pt x="11908" y="7118"/>
                    <a:pt x="12035" y="6896"/>
                  </a:cubicBezTo>
                  <a:cubicBezTo>
                    <a:pt x="12098" y="6770"/>
                    <a:pt x="12098" y="6643"/>
                    <a:pt x="12098" y="6485"/>
                  </a:cubicBezTo>
                  <a:cubicBezTo>
                    <a:pt x="12098" y="6421"/>
                    <a:pt x="12098" y="6358"/>
                    <a:pt x="12066" y="6326"/>
                  </a:cubicBezTo>
                  <a:cubicBezTo>
                    <a:pt x="12066" y="6263"/>
                    <a:pt x="12035" y="6263"/>
                    <a:pt x="12066" y="6263"/>
                  </a:cubicBezTo>
                  <a:cubicBezTo>
                    <a:pt x="12098" y="6231"/>
                    <a:pt x="12130" y="6231"/>
                    <a:pt x="12161" y="6200"/>
                  </a:cubicBezTo>
                  <a:cubicBezTo>
                    <a:pt x="12288" y="6136"/>
                    <a:pt x="12383" y="6010"/>
                    <a:pt x="12446" y="5883"/>
                  </a:cubicBezTo>
                  <a:cubicBezTo>
                    <a:pt x="12510" y="5820"/>
                    <a:pt x="12541" y="5725"/>
                    <a:pt x="12636" y="5661"/>
                  </a:cubicBezTo>
                  <a:cubicBezTo>
                    <a:pt x="12795" y="5535"/>
                    <a:pt x="12953" y="5408"/>
                    <a:pt x="13111" y="5281"/>
                  </a:cubicBezTo>
                  <a:cubicBezTo>
                    <a:pt x="13143" y="5376"/>
                    <a:pt x="13175" y="5566"/>
                    <a:pt x="13270" y="5630"/>
                  </a:cubicBezTo>
                  <a:cubicBezTo>
                    <a:pt x="13298" y="5639"/>
                    <a:pt x="13323" y="5643"/>
                    <a:pt x="13346" y="5643"/>
                  </a:cubicBezTo>
                  <a:cubicBezTo>
                    <a:pt x="13402" y="5643"/>
                    <a:pt x="13447" y="5620"/>
                    <a:pt x="13491" y="5598"/>
                  </a:cubicBezTo>
                  <a:cubicBezTo>
                    <a:pt x="13745" y="5503"/>
                    <a:pt x="15423" y="4775"/>
                    <a:pt x="15518" y="4711"/>
                  </a:cubicBezTo>
                  <a:cubicBezTo>
                    <a:pt x="15582" y="4680"/>
                    <a:pt x="15708" y="4648"/>
                    <a:pt x="15677" y="4521"/>
                  </a:cubicBezTo>
                  <a:cubicBezTo>
                    <a:pt x="15677" y="4521"/>
                    <a:pt x="15677" y="4521"/>
                    <a:pt x="15677" y="4490"/>
                  </a:cubicBezTo>
                  <a:cubicBezTo>
                    <a:pt x="15233" y="3508"/>
                    <a:pt x="14157" y="1038"/>
                    <a:pt x="14062" y="816"/>
                  </a:cubicBezTo>
                  <a:cubicBezTo>
                    <a:pt x="14002" y="727"/>
                    <a:pt x="13970" y="497"/>
                    <a:pt x="13835" y="497"/>
                  </a:cubicBezTo>
                  <a:cubicBezTo>
                    <a:pt x="13826" y="497"/>
                    <a:pt x="13817" y="498"/>
                    <a:pt x="13808" y="499"/>
                  </a:cubicBezTo>
                  <a:cubicBezTo>
                    <a:pt x="13745" y="499"/>
                    <a:pt x="13681" y="531"/>
                    <a:pt x="13650" y="563"/>
                  </a:cubicBezTo>
                  <a:cubicBezTo>
                    <a:pt x="13523" y="626"/>
                    <a:pt x="13428" y="658"/>
                    <a:pt x="13301" y="721"/>
                  </a:cubicBezTo>
                  <a:cubicBezTo>
                    <a:pt x="12985" y="848"/>
                    <a:pt x="11908" y="1323"/>
                    <a:pt x="11718" y="1418"/>
                  </a:cubicBezTo>
                  <a:cubicBezTo>
                    <a:pt x="11655" y="1418"/>
                    <a:pt x="11623" y="1449"/>
                    <a:pt x="11591" y="1481"/>
                  </a:cubicBezTo>
                  <a:cubicBezTo>
                    <a:pt x="11433" y="1544"/>
                    <a:pt x="11528" y="1671"/>
                    <a:pt x="11560" y="1766"/>
                  </a:cubicBezTo>
                  <a:cubicBezTo>
                    <a:pt x="11338" y="1924"/>
                    <a:pt x="11085" y="1988"/>
                    <a:pt x="10800" y="2019"/>
                  </a:cubicBezTo>
                  <a:cubicBezTo>
                    <a:pt x="10749" y="2025"/>
                    <a:pt x="10700" y="2028"/>
                    <a:pt x="10651" y="2028"/>
                  </a:cubicBezTo>
                  <a:cubicBezTo>
                    <a:pt x="10424" y="2028"/>
                    <a:pt x="10211" y="1971"/>
                    <a:pt x="9976" y="1893"/>
                  </a:cubicBezTo>
                  <a:cubicBezTo>
                    <a:pt x="9660" y="1798"/>
                    <a:pt x="9375" y="1703"/>
                    <a:pt x="9058" y="1576"/>
                  </a:cubicBezTo>
                  <a:cubicBezTo>
                    <a:pt x="8878" y="1525"/>
                    <a:pt x="8678" y="1432"/>
                    <a:pt x="8474" y="1432"/>
                  </a:cubicBezTo>
                  <a:cubicBezTo>
                    <a:pt x="8426" y="1432"/>
                    <a:pt x="8378" y="1437"/>
                    <a:pt x="8329" y="1449"/>
                  </a:cubicBezTo>
                  <a:cubicBezTo>
                    <a:pt x="8203" y="1481"/>
                    <a:pt x="8076" y="1513"/>
                    <a:pt x="7949" y="1576"/>
                  </a:cubicBezTo>
                  <a:cubicBezTo>
                    <a:pt x="7873" y="1576"/>
                    <a:pt x="7797" y="1617"/>
                    <a:pt x="7721" y="1617"/>
                  </a:cubicBezTo>
                  <a:cubicBezTo>
                    <a:pt x="7702" y="1617"/>
                    <a:pt x="7683" y="1614"/>
                    <a:pt x="7664" y="1608"/>
                  </a:cubicBezTo>
                  <a:lnTo>
                    <a:pt x="7284" y="1608"/>
                  </a:lnTo>
                  <a:cubicBezTo>
                    <a:pt x="6983" y="1592"/>
                    <a:pt x="6675" y="1584"/>
                    <a:pt x="6366" y="1584"/>
                  </a:cubicBezTo>
                  <a:cubicBezTo>
                    <a:pt x="6057" y="1584"/>
                    <a:pt x="5748" y="1592"/>
                    <a:pt x="5448" y="1608"/>
                  </a:cubicBezTo>
                  <a:lnTo>
                    <a:pt x="4814" y="1608"/>
                  </a:lnTo>
                  <a:cubicBezTo>
                    <a:pt x="4561" y="1576"/>
                    <a:pt x="4339" y="1513"/>
                    <a:pt x="4086" y="1418"/>
                  </a:cubicBezTo>
                  <a:cubicBezTo>
                    <a:pt x="4149" y="1323"/>
                    <a:pt x="4276" y="1133"/>
                    <a:pt x="4212" y="1038"/>
                  </a:cubicBezTo>
                  <a:cubicBezTo>
                    <a:pt x="4181" y="974"/>
                    <a:pt x="4117" y="943"/>
                    <a:pt x="4054" y="911"/>
                  </a:cubicBezTo>
                  <a:cubicBezTo>
                    <a:pt x="3801" y="816"/>
                    <a:pt x="2629" y="309"/>
                    <a:pt x="2344" y="183"/>
                  </a:cubicBezTo>
                  <a:cubicBezTo>
                    <a:pt x="2249" y="135"/>
                    <a:pt x="2049" y="0"/>
                    <a:pt x="1914" y="0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2" name="Google Shape;2754;p31"/>
            <p:cNvSpPr/>
            <p:nvPr/>
          </p:nvSpPr>
          <p:spPr>
            <a:xfrm>
              <a:off x="3707450" y="4021700"/>
              <a:ext cx="23000" cy="22200"/>
            </a:xfrm>
            <a:custGeom>
              <a:avLst/>
              <a:gdLst/>
              <a:ahLst/>
              <a:cxnLst>
                <a:cxn ang="0">
                  <a:pos x="15650" y="9150"/>
                </a:cxn>
                <a:cxn ang="0">
                  <a:pos x="15850" y="9525"/>
                </a:cxn>
                <a:cxn ang="0">
                  <a:pos x="15650" y="9150"/>
                </a:cxn>
                <a:cxn ang="0">
                  <a:pos x="12125" y="7200"/>
                </a:cxn>
                <a:cxn ang="0">
                  <a:pos x="15650" y="9150"/>
                </a:cxn>
                <a:cxn ang="0">
                  <a:pos x="15650" y="9150"/>
                </a:cxn>
                <a:cxn ang="0">
                  <a:pos x="15625" y="9125"/>
                </a:cxn>
                <a:cxn ang="0">
                  <a:pos x="15625" y="9125"/>
                </a:cxn>
                <a:cxn ang="0">
                  <a:pos x="16075" y="10300"/>
                </a:cxn>
                <a:cxn ang="0">
                  <a:pos x="15850" y="9525"/>
                </a:cxn>
                <a:cxn ang="0">
                  <a:pos x="15850" y="9525"/>
                </a:cxn>
                <a:cxn ang="0">
                  <a:pos x="11675" y="15800"/>
                </a:cxn>
                <a:cxn ang="0">
                  <a:pos x="7950" y="13475"/>
                </a:cxn>
                <a:cxn ang="0">
                  <a:pos x="12125" y="7200"/>
                </a:cxn>
                <a:cxn ang="0">
                  <a:pos x="12700" y="25"/>
                </a:cxn>
                <a:cxn ang="0">
                  <a:pos x="825" y="11100"/>
                </a:cxn>
                <a:cxn ang="0">
                  <a:pos x="11900" y="22175"/>
                </a:cxn>
                <a:cxn ang="0">
                  <a:pos x="22975" y="11900"/>
                </a:cxn>
                <a:cxn ang="0">
                  <a:pos x="12700" y="25"/>
                </a:cxn>
              </a:cxnLst>
              <a:pathLst>
                <a:path w="920" h="888">
                  <a:moveTo>
                    <a:pt x="626" y="366"/>
                  </a:moveTo>
                  <a:cubicBezTo>
                    <a:pt x="627" y="367"/>
                    <a:pt x="630" y="371"/>
                    <a:pt x="634" y="381"/>
                  </a:cubicBezTo>
                  <a:cubicBezTo>
                    <a:pt x="632" y="375"/>
                    <a:pt x="629" y="370"/>
                    <a:pt x="626" y="366"/>
                  </a:cubicBezTo>
                  <a:close/>
                  <a:moveTo>
                    <a:pt x="485" y="288"/>
                  </a:moveTo>
                  <a:cubicBezTo>
                    <a:pt x="539" y="288"/>
                    <a:pt x="592" y="312"/>
                    <a:pt x="626" y="366"/>
                  </a:cubicBezTo>
                  <a:cubicBezTo>
                    <a:pt x="626" y="365"/>
                    <a:pt x="625" y="365"/>
                    <a:pt x="625" y="365"/>
                  </a:cubicBezTo>
                  <a:cubicBezTo>
                    <a:pt x="623" y="365"/>
                    <a:pt x="641" y="412"/>
                    <a:pt x="643" y="412"/>
                  </a:cubicBezTo>
                  <a:cubicBezTo>
                    <a:pt x="644" y="412"/>
                    <a:pt x="642" y="404"/>
                    <a:pt x="634" y="381"/>
                  </a:cubicBezTo>
                  <a:cubicBezTo>
                    <a:pt x="697" y="527"/>
                    <a:pt x="581" y="632"/>
                    <a:pt x="467" y="632"/>
                  </a:cubicBezTo>
                  <a:cubicBezTo>
                    <a:pt x="408" y="632"/>
                    <a:pt x="350" y="604"/>
                    <a:pt x="318" y="539"/>
                  </a:cubicBezTo>
                  <a:cubicBezTo>
                    <a:pt x="255" y="393"/>
                    <a:pt x="371" y="288"/>
                    <a:pt x="485" y="288"/>
                  </a:cubicBezTo>
                  <a:close/>
                  <a:moveTo>
                    <a:pt x="508" y="1"/>
                  </a:moveTo>
                  <a:cubicBezTo>
                    <a:pt x="254" y="1"/>
                    <a:pt x="33" y="191"/>
                    <a:pt x="33" y="444"/>
                  </a:cubicBezTo>
                  <a:cubicBezTo>
                    <a:pt x="1" y="697"/>
                    <a:pt x="223" y="887"/>
                    <a:pt x="476" y="887"/>
                  </a:cubicBezTo>
                  <a:cubicBezTo>
                    <a:pt x="698" y="887"/>
                    <a:pt x="919" y="697"/>
                    <a:pt x="919" y="476"/>
                  </a:cubicBezTo>
                  <a:cubicBezTo>
                    <a:pt x="919" y="222"/>
                    <a:pt x="729" y="32"/>
                    <a:pt x="508" y="1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3" name="Google Shape;2755;p31"/>
            <p:cNvSpPr/>
            <p:nvPr/>
          </p:nvSpPr>
          <p:spPr>
            <a:xfrm>
              <a:off x="3202325" y="4347900"/>
              <a:ext cx="75250" cy="75225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6350" y="37225"/>
                </a:cxn>
                <a:cxn ang="0">
                  <a:pos x="12700" y="75225"/>
                </a:cxn>
                <a:cxn ang="0">
                  <a:pos x="44350" y="44350"/>
                </a:cxn>
                <a:cxn ang="0">
                  <a:pos x="75250" y="13475"/>
                </a:cxn>
                <a:cxn ang="0">
                  <a:pos x="38025" y="6350"/>
                </a:cxn>
                <a:cxn ang="0">
                  <a:pos x="25" y="0"/>
                </a:cxn>
              </a:cxnLst>
              <a:pathLst>
                <a:path w="3010" h="3009">
                  <a:moveTo>
                    <a:pt x="1" y="0"/>
                  </a:moveTo>
                  <a:lnTo>
                    <a:pt x="254" y="1489"/>
                  </a:lnTo>
                  <a:lnTo>
                    <a:pt x="508" y="3009"/>
                  </a:lnTo>
                  <a:lnTo>
                    <a:pt x="1774" y="1774"/>
                  </a:lnTo>
                  <a:lnTo>
                    <a:pt x="3010" y="539"/>
                  </a:lnTo>
                  <a:lnTo>
                    <a:pt x="1521" y="25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4" name="Google Shape;2756;p31"/>
            <p:cNvSpPr/>
            <p:nvPr/>
          </p:nvSpPr>
          <p:spPr>
            <a:xfrm>
              <a:off x="3532475" y="3511050"/>
              <a:ext cx="87125" cy="87100"/>
            </a:xfrm>
            <a:custGeom>
              <a:avLst/>
              <a:gdLst/>
              <a:ahLst/>
              <a:cxnLst>
                <a:cxn ang="0">
                  <a:pos x="43575" y="0"/>
                </a:cxn>
                <a:cxn ang="0">
                  <a:pos x="25" y="43550"/>
                </a:cxn>
                <a:cxn ang="0">
                  <a:pos x="43575" y="87100"/>
                </a:cxn>
                <a:cxn ang="0">
                  <a:pos x="87125" y="43550"/>
                </a:cxn>
                <a:cxn ang="0">
                  <a:pos x="43575" y="0"/>
                </a:cxn>
              </a:cxnLst>
              <a:pathLst>
                <a:path w="3485" h="3484">
                  <a:moveTo>
                    <a:pt x="1743" y="0"/>
                  </a:moveTo>
                  <a:cubicBezTo>
                    <a:pt x="793" y="0"/>
                    <a:pt x="1" y="792"/>
                    <a:pt x="1" y="1742"/>
                  </a:cubicBezTo>
                  <a:cubicBezTo>
                    <a:pt x="1" y="2692"/>
                    <a:pt x="793" y="3484"/>
                    <a:pt x="1743" y="3484"/>
                  </a:cubicBezTo>
                  <a:cubicBezTo>
                    <a:pt x="2725" y="3484"/>
                    <a:pt x="3485" y="2692"/>
                    <a:pt x="3485" y="1742"/>
                  </a:cubicBezTo>
                  <a:cubicBezTo>
                    <a:pt x="3485" y="792"/>
                    <a:pt x="2725" y="0"/>
                    <a:pt x="1743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5" name="Google Shape;2757;p31"/>
            <p:cNvSpPr/>
            <p:nvPr/>
          </p:nvSpPr>
          <p:spPr>
            <a:xfrm>
              <a:off x="3532475" y="3044725"/>
              <a:ext cx="87125" cy="87100"/>
            </a:xfrm>
            <a:custGeom>
              <a:avLst/>
              <a:gdLst/>
              <a:ahLst/>
              <a:cxnLst>
                <a:cxn ang="0">
                  <a:pos x="43575" y="0"/>
                </a:cxn>
                <a:cxn ang="0">
                  <a:pos x="25" y="43550"/>
                </a:cxn>
                <a:cxn ang="0">
                  <a:pos x="43575" y="87100"/>
                </a:cxn>
                <a:cxn ang="0">
                  <a:pos x="87125" y="43550"/>
                </a:cxn>
                <a:cxn ang="0">
                  <a:pos x="43575" y="0"/>
                </a:cxn>
              </a:cxnLst>
              <a:pathLst>
                <a:path w="3485" h="3484">
                  <a:moveTo>
                    <a:pt x="1743" y="0"/>
                  </a:moveTo>
                  <a:cubicBezTo>
                    <a:pt x="793" y="0"/>
                    <a:pt x="1" y="760"/>
                    <a:pt x="1" y="1742"/>
                  </a:cubicBezTo>
                  <a:cubicBezTo>
                    <a:pt x="1" y="2692"/>
                    <a:pt x="793" y="3484"/>
                    <a:pt x="1743" y="3484"/>
                  </a:cubicBezTo>
                  <a:cubicBezTo>
                    <a:pt x="2693" y="3484"/>
                    <a:pt x="3485" y="2692"/>
                    <a:pt x="3485" y="1742"/>
                  </a:cubicBezTo>
                  <a:cubicBezTo>
                    <a:pt x="3485" y="760"/>
                    <a:pt x="2693" y="0"/>
                    <a:pt x="1743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6" name="Google Shape;2758;p31"/>
            <p:cNvSpPr/>
            <p:nvPr/>
          </p:nvSpPr>
          <p:spPr>
            <a:xfrm>
              <a:off x="3084375" y="3551425"/>
              <a:ext cx="969100" cy="969075"/>
            </a:xfrm>
            <a:custGeom>
              <a:avLst/>
              <a:gdLst/>
              <a:ahLst/>
              <a:cxnLst>
                <a:cxn ang="0">
                  <a:pos x="484550" y="6350"/>
                </a:cxn>
                <a:cxn ang="0">
                  <a:pos x="962750" y="484550"/>
                </a:cxn>
                <a:cxn ang="0">
                  <a:pos x="484550" y="962750"/>
                </a:cxn>
                <a:cxn ang="0">
                  <a:pos x="6350" y="484550"/>
                </a:cxn>
                <a:cxn ang="0">
                  <a:pos x="484550" y="6350"/>
                </a:cxn>
                <a:cxn ang="0">
                  <a:pos x="484550" y="0"/>
                </a:cxn>
                <a:cxn ang="0">
                  <a:pos x="0" y="484550"/>
                </a:cxn>
                <a:cxn ang="0">
                  <a:pos x="484550" y="969075"/>
                </a:cxn>
                <a:cxn ang="0">
                  <a:pos x="969075" y="484550"/>
                </a:cxn>
                <a:cxn ang="0">
                  <a:pos x="484550" y="0"/>
                </a:cxn>
              </a:cxnLst>
              <a:pathLst>
                <a:path w="38764" h="38763">
                  <a:moveTo>
                    <a:pt x="19382" y="254"/>
                  </a:moveTo>
                  <a:cubicBezTo>
                    <a:pt x="29928" y="254"/>
                    <a:pt x="38510" y="8836"/>
                    <a:pt x="38510" y="19382"/>
                  </a:cubicBezTo>
                  <a:cubicBezTo>
                    <a:pt x="38510" y="29927"/>
                    <a:pt x="29928" y="38510"/>
                    <a:pt x="19382" y="38510"/>
                  </a:cubicBezTo>
                  <a:cubicBezTo>
                    <a:pt x="8836" y="38510"/>
                    <a:pt x="254" y="29927"/>
                    <a:pt x="254" y="19382"/>
                  </a:cubicBezTo>
                  <a:cubicBezTo>
                    <a:pt x="254" y="8836"/>
                    <a:pt x="8836" y="254"/>
                    <a:pt x="19382" y="254"/>
                  </a:cubicBezTo>
                  <a:close/>
                  <a:moveTo>
                    <a:pt x="19382" y="0"/>
                  </a:moveTo>
                  <a:cubicBezTo>
                    <a:pt x="8678" y="0"/>
                    <a:pt x="0" y="8709"/>
                    <a:pt x="0" y="19382"/>
                  </a:cubicBezTo>
                  <a:cubicBezTo>
                    <a:pt x="0" y="30086"/>
                    <a:pt x="8678" y="38763"/>
                    <a:pt x="19382" y="38763"/>
                  </a:cubicBezTo>
                  <a:cubicBezTo>
                    <a:pt x="30054" y="38763"/>
                    <a:pt x="38763" y="30086"/>
                    <a:pt x="38763" y="19382"/>
                  </a:cubicBezTo>
                  <a:cubicBezTo>
                    <a:pt x="38763" y="8709"/>
                    <a:pt x="30054" y="0"/>
                    <a:pt x="19382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7" name="Google Shape;2759;p31"/>
            <p:cNvSpPr/>
            <p:nvPr/>
          </p:nvSpPr>
          <p:spPr>
            <a:xfrm>
              <a:off x="3180950" y="3648000"/>
              <a:ext cx="775925" cy="775925"/>
            </a:xfrm>
            <a:custGeom>
              <a:avLst/>
              <a:gdLst/>
              <a:ahLst/>
              <a:cxnLst>
                <a:cxn ang="0">
                  <a:pos x="387975" y="93450"/>
                </a:cxn>
                <a:cxn ang="0">
                  <a:pos x="682500" y="387975"/>
                </a:cxn>
                <a:cxn ang="0">
                  <a:pos x="387975" y="682475"/>
                </a:cxn>
                <a:cxn ang="0">
                  <a:pos x="93450" y="387975"/>
                </a:cxn>
                <a:cxn ang="0">
                  <a:pos x="387975" y="93450"/>
                </a:cxn>
                <a:cxn ang="0">
                  <a:pos x="387975" y="25"/>
                </a:cxn>
                <a:cxn ang="0">
                  <a:pos x="25" y="387975"/>
                </a:cxn>
                <a:cxn ang="0">
                  <a:pos x="387975" y="775900"/>
                </a:cxn>
                <a:cxn ang="0">
                  <a:pos x="775925" y="387975"/>
                </a:cxn>
                <a:cxn ang="0">
                  <a:pos x="387975" y="25"/>
                </a:cxn>
              </a:cxnLst>
              <a:pathLst>
                <a:path w="31037" h="31037">
                  <a:moveTo>
                    <a:pt x="15519" y="3738"/>
                  </a:moveTo>
                  <a:cubicBezTo>
                    <a:pt x="22011" y="3738"/>
                    <a:pt x="27300" y="9027"/>
                    <a:pt x="27300" y="15519"/>
                  </a:cubicBezTo>
                  <a:cubicBezTo>
                    <a:pt x="27300" y="22042"/>
                    <a:pt x="22011" y="27299"/>
                    <a:pt x="15519" y="27299"/>
                  </a:cubicBezTo>
                  <a:cubicBezTo>
                    <a:pt x="9027" y="27299"/>
                    <a:pt x="3738" y="22011"/>
                    <a:pt x="3738" y="15519"/>
                  </a:cubicBezTo>
                  <a:cubicBezTo>
                    <a:pt x="3738" y="9027"/>
                    <a:pt x="9027" y="3738"/>
                    <a:pt x="15519" y="3738"/>
                  </a:cubicBezTo>
                  <a:close/>
                  <a:moveTo>
                    <a:pt x="15519" y="1"/>
                  </a:moveTo>
                  <a:cubicBezTo>
                    <a:pt x="6936" y="1"/>
                    <a:pt x="1" y="6968"/>
                    <a:pt x="1" y="15519"/>
                  </a:cubicBezTo>
                  <a:cubicBezTo>
                    <a:pt x="1" y="24101"/>
                    <a:pt x="6936" y="31036"/>
                    <a:pt x="15519" y="31036"/>
                  </a:cubicBezTo>
                  <a:cubicBezTo>
                    <a:pt x="24069" y="31036"/>
                    <a:pt x="31037" y="24101"/>
                    <a:pt x="31037" y="15519"/>
                  </a:cubicBezTo>
                  <a:cubicBezTo>
                    <a:pt x="31037" y="6968"/>
                    <a:pt x="24069" y="1"/>
                    <a:pt x="15519" y="1"/>
                  </a:cubicBezTo>
                  <a:close/>
                </a:path>
              </a:pathLst>
            </a:custGeom>
            <a:solidFill>
              <a:srgbClr val="703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8" name="Google Shape;2760;p31"/>
            <p:cNvSpPr/>
            <p:nvPr/>
          </p:nvSpPr>
          <p:spPr>
            <a:xfrm>
              <a:off x="2694850" y="2979800"/>
              <a:ext cx="86325" cy="62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375" y="31675"/>
                </a:cxn>
                <a:cxn ang="0">
                  <a:pos x="42750" y="62550"/>
                </a:cxn>
                <a:cxn ang="0">
                  <a:pos x="64925" y="31675"/>
                </a:cxn>
                <a:cxn ang="0">
                  <a:pos x="86300" y="0"/>
                </a:cxn>
                <a:cxn ang="0">
                  <a:pos x="0" y="0"/>
                </a:cxn>
              </a:cxnLst>
              <a:pathLst>
                <a:path w="3453" h="2503">
                  <a:moveTo>
                    <a:pt x="0" y="0"/>
                  </a:moveTo>
                  <a:lnTo>
                    <a:pt x="855" y="1267"/>
                  </a:lnTo>
                  <a:lnTo>
                    <a:pt x="1710" y="2502"/>
                  </a:lnTo>
                  <a:lnTo>
                    <a:pt x="2597" y="1267"/>
                  </a:lnTo>
                  <a:lnTo>
                    <a:pt x="34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59" name="Google Shape;2761;p31"/>
            <p:cNvSpPr/>
            <p:nvPr/>
          </p:nvSpPr>
          <p:spPr>
            <a:xfrm>
              <a:off x="2384475" y="3080350"/>
              <a:ext cx="373725" cy="6350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6350"/>
                </a:cxn>
                <a:cxn ang="0">
                  <a:pos x="373725" y="6350"/>
                </a:cxn>
                <a:cxn ang="0">
                  <a:pos x="373725" y="0"/>
                </a:cxn>
                <a:cxn ang="0">
                  <a:pos x="25" y="0"/>
                </a:cxn>
              </a:cxnLst>
              <a:pathLst>
                <a:path w="14949" h="254">
                  <a:moveTo>
                    <a:pt x="1" y="0"/>
                  </a:moveTo>
                  <a:lnTo>
                    <a:pt x="1" y="254"/>
                  </a:lnTo>
                  <a:lnTo>
                    <a:pt x="14949" y="254"/>
                  </a:lnTo>
                  <a:lnTo>
                    <a:pt x="14949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0" name="Google Shape;2762;p31"/>
            <p:cNvSpPr/>
            <p:nvPr/>
          </p:nvSpPr>
          <p:spPr>
            <a:xfrm>
              <a:off x="1694900" y="3759650"/>
              <a:ext cx="6350" cy="373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73700"/>
                </a:cxn>
                <a:cxn ang="0">
                  <a:pos x="6325" y="373700"/>
                </a:cxn>
                <a:cxn ang="0">
                  <a:pos x="6325" y="0"/>
                </a:cxn>
                <a:cxn ang="0">
                  <a:pos x="0" y="0"/>
                </a:cxn>
              </a:cxnLst>
              <a:pathLst>
                <a:path w="254" h="14948">
                  <a:moveTo>
                    <a:pt x="0" y="0"/>
                  </a:moveTo>
                  <a:lnTo>
                    <a:pt x="0" y="14948"/>
                  </a:lnTo>
                  <a:lnTo>
                    <a:pt x="253" y="14948"/>
                  </a:lnTo>
                  <a:lnTo>
                    <a:pt x="25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1" name="Google Shape;2763;p31"/>
            <p:cNvSpPr/>
            <p:nvPr/>
          </p:nvSpPr>
          <p:spPr>
            <a:xfrm>
              <a:off x="642675" y="3080350"/>
              <a:ext cx="373725" cy="6350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6350"/>
                </a:cxn>
                <a:cxn ang="0">
                  <a:pos x="373725" y="6350"/>
                </a:cxn>
                <a:cxn ang="0">
                  <a:pos x="373725" y="0"/>
                </a:cxn>
                <a:cxn ang="0">
                  <a:pos x="25" y="0"/>
                </a:cxn>
              </a:cxnLst>
              <a:pathLst>
                <a:path w="14949" h="254">
                  <a:moveTo>
                    <a:pt x="1" y="0"/>
                  </a:moveTo>
                  <a:lnTo>
                    <a:pt x="1" y="254"/>
                  </a:lnTo>
                  <a:lnTo>
                    <a:pt x="14949" y="254"/>
                  </a:lnTo>
                  <a:lnTo>
                    <a:pt x="14949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96979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2" name="Google Shape;2764;p31"/>
            <p:cNvSpPr/>
            <p:nvPr/>
          </p:nvSpPr>
          <p:spPr>
            <a:xfrm>
              <a:off x="1698050" y="3079550"/>
              <a:ext cx="688050" cy="688025"/>
            </a:xfrm>
            <a:custGeom>
              <a:avLst/>
              <a:gdLst/>
              <a:ahLst/>
              <a:cxnLst>
                <a:cxn ang="0">
                  <a:pos x="576400" y="25"/>
                </a:cxn>
                <a:cxn ang="0">
                  <a:pos x="576400" y="800"/>
                </a:cxn>
                <a:cxn ang="0">
                  <a:pos x="25" y="577175"/>
                </a:cxn>
                <a:cxn ang="0">
                  <a:pos x="25" y="688025"/>
                </a:cxn>
                <a:cxn ang="0">
                  <a:pos x="688025" y="25"/>
                </a:cxn>
                <a:cxn ang="0">
                  <a:pos x="576400" y="25"/>
                </a:cxn>
              </a:cxnLst>
              <a:pathLst>
                <a:path w="27522" h="27521">
                  <a:moveTo>
                    <a:pt x="23056" y="1"/>
                  </a:moveTo>
                  <a:lnTo>
                    <a:pt x="23056" y="32"/>
                  </a:lnTo>
                  <a:cubicBezTo>
                    <a:pt x="23056" y="12763"/>
                    <a:pt x="12732" y="23087"/>
                    <a:pt x="1" y="23087"/>
                  </a:cubicBezTo>
                  <a:lnTo>
                    <a:pt x="1" y="27521"/>
                  </a:lnTo>
                  <a:cubicBezTo>
                    <a:pt x="15202" y="27521"/>
                    <a:pt x="27521" y="15202"/>
                    <a:pt x="27521" y="1"/>
                  </a:cubicBezTo>
                  <a:lnTo>
                    <a:pt x="23056" y="1"/>
                  </a:lnTo>
                  <a:close/>
                </a:path>
              </a:pathLst>
            </a:custGeom>
            <a:solidFill>
              <a:srgbClr val="007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3" name="Google Shape;2765;p31"/>
            <p:cNvSpPr/>
            <p:nvPr/>
          </p:nvSpPr>
          <p:spPr>
            <a:xfrm>
              <a:off x="1010050" y="3079550"/>
              <a:ext cx="688025" cy="688025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688025" y="688025"/>
                </a:cxn>
                <a:cxn ang="0">
                  <a:pos x="688025" y="577175"/>
                </a:cxn>
                <a:cxn ang="0">
                  <a:pos x="111650" y="800"/>
                </a:cxn>
                <a:cxn ang="0">
                  <a:pos x="111650" y="25"/>
                </a:cxn>
                <a:cxn ang="0">
                  <a:pos x="0" y="25"/>
                </a:cxn>
              </a:cxnLst>
              <a:pathLst>
                <a:path w="27521" h="27521">
                  <a:moveTo>
                    <a:pt x="0" y="1"/>
                  </a:moveTo>
                  <a:cubicBezTo>
                    <a:pt x="0" y="15202"/>
                    <a:pt x="12320" y="27521"/>
                    <a:pt x="27521" y="27521"/>
                  </a:cubicBezTo>
                  <a:lnTo>
                    <a:pt x="27521" y="23087"/>
                  </a:lnTo>
                  <a:cubicBezTo>
                    <a:pt x="14790" y="23087"/>
                    <a:pt x="4466" y="12763"/>
                    <a:pt x="4466" y="32"/>
                  </a:cubicBezTo>
                  <a:lnTo>
                    <a:pt x="4466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7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4" name="Google Shape;2766;p31"/>
            <p:cNvSpPr/>
            <p:nvPr/>
          </p:nvSpPr>
          <p:spPr>
            <a:xfrm>
              <a:off x="1010050" y="2393125"/>
              <a:ext cx="1376050" cy="688025"/>
            </a:xfrm>
            <a:custGeom>
              <a:avLst/>
              <a:gdLst/>
              <a:ahLst/>
              <a:cxnLst>
                <a:cxn ang="0">
                  <a:pos x="688025" y="25"/>
                </a:cxn>
                <a:cxn ang="0">
                  <a:pos x="0" y="688025"/>
                </a:cxn>
                <a:cxn ang="0">
                  <a:pos x="111650" y="688025"/>
                </a:cxn>
                <a:cxn ang="0">
                  <a:pos x="111650" y="687225"/>
                </a:cxn>
                <a:cxn ang="0">
                  <a:pos x="688025" y="110850"/>
                </a:cxn>
                <a:cxn ang="0">
                  <a:pos x="1264400" y="687225"/>
                </a:cxn>
                <a:cxn ang="0">
                  <a:pos x="1264400" y="688025"/>
                </a:cxn>
                <a:cxn ang="0">
                  <a:pos x="1376025" y="688025"/>
                </a:cxn>
                <a:cxn ang="0">
                  <a:pos x="688025" y="25"/>
                </a:cxn>
              </a:cxnLst>
              <a:pathLst>
                <a:path w="55042" h="27521">
                  <a:moveTo>
                    <a:pt x="27521" y="1"/>
                  </a:moveTo>
                  <a:cubicBezTo>
                    <a:pt x="12320" y="1"/>
                    <a:pt x="0" y="12320"/>
                    <a:pt x="0" y="27521"/>
                  </a:cubicBezTo>
                  <a:lnTo>
                    <a:pt x="4466" y="27521"/>
                  </a:lnTo>
                  <a:lnTo>
                    <a:pt x="4466" y="27489"/>
                  </a:lnTo>
                  <a:cubicBezTo>
                    <a:pt x="4466" y="14758"/>
                    <a:pt x="14790" y="4434"/>
                    <a:pt x="27521" y="4434"/>
                  </a:cubicBezTo>
                  <a:cubicBezTo>
                    <a:pt x="40252" y="4434"/>
                    <a:pt x="50576" y="14758"/>
                    <a:pt x="50576" y="27489"/>
                  </a:cubicBezTo>
                  <a:lnTo>
                    <a:pt x="50576" y="27521"/>
                  </a:lnTo>
                  <a:lnTo>
                    <a:pt x="55041" y="27521"/>
                  </a:lnTo>
                  <a:cubicBezTo>
                    <a:pt x="55041" y="12320"/>
                    <a:pt x="42722" y="1"/>
                    <a:pt x="27521" y="1"/>
                  </a:cubicBezTo>
                  <a:close/>
                </a:path>
              </a:pathLst>
            </a:custGeom>
            <a:solidFill>
              <a:srgbClr val="FF5B5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5" name="Google Shape;2767;p31"/>
            <p:cNvSpPr/>
            <p:nvPr/>
          </p:nvSpPr>
          <p:spPr>
            <a:xfrm>
              <a:off x="820825" y="2203125"/>
              <a:ext cx="1754500" cy="877250"/>
            </a:xfrm>
            <a:custGeom>
              <a:avLst/>
              <a:gdLst/>
              <a:ahLst/>
              <a:cxnLst>
                <a:cxn ang="0">
                  <a:pos x="877250" y="0"/>
                </a:cxn>
                <a:cxn ang="0">
                  <a:pos x="0" y="877225"/>
                </a:cxn>
                <a:cxn ang="0">
                  <a:pos x="36425" y="877225"/>
                </a:cxn>
                <a:cxn ang="0">
                  <a:pos x="877250" y="36425"/>
                </a:cxn>
                <a:cxn ang="0">
                  <a:pos x="1718050" y="877225"/>
                </a:cxn>
                <a:cxn ang="0">
                  <a:pos x="1754475" y="877225"/>
                </a:cxn>
                <a:cxn ang="0">
                  <a:pos x="877250" y="0"/>
                </a:cxn>
              </a:cxnLst>
              <a:pathLst>
                <a:path w="70180" h="35090">
                  <a:moveTo>
                    <a:pt x="35090" y="0"/>
                  </a:moveTo>
                  <a:cubicBezTo>
                    <a:pt x="15740" y="0"/>
                    <a:pt x="0" y="15740"/>
                    <a:pt x="0" y="35089"/>
                  </a:cubicBezTo>
                  <a:lnTo>
                    <a:pt x="1457" y="35089"/>
                  </a:lnTo>
                  <a:cubicBezTo>
                    <a:pt x="1457" y="16563"/>
                    <a:pt x="16563" y="1457"/>
                    <a:pt x="35090" y="1457"/>
                  </a:cubicBezTo>
                  <a:cubicBezTo>
                    <a:pt x="53648" y="1457"/>
                    <a:pt x="68722" y="16563"/>
                    <a:pt x="68722" y="35089"/>
                  </a:cubicBezTo>
                  <a:lnTo>
                    <a:pt x="70179" y="35089"/>
                  </a:lnTo>
                  <a:cubicBezTo>
                    <a:pt x="70179" y="15740"/>
                    <a:pt x="54440" y="0"/>
                    <a:pt x="35090" y="0"/>
                  </a:cubicBezTo>
                  <a:close/>
                </a:path>
              </a:pathLst>
            </a:custGeom>
            <a:solidFill>
              <a:srgbClr val="F2A36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6" name="Google Shape;2768;p31"/>
            <p:cNvSpPr/>
            <p:nvPr/>
          </p:nvSpPr>
          <p:spPr>
            <a:xfrm>
              <a:off x="836650" y="3080350"/>
              <a:ext cx="861425" cy="862200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861425" y="862200"/>
                </a:cxn>
                <a:cxn ang="0">
                  <a:pos x="861425" y="855850"/>
                </a:cxn>
                <a:cxn ang="0">
                  <a:pos x="5575" y="0"/>
                </a:cxn>
                <a:cxn ang="0">
                  <a:pos x="25" y="0"/>
                </a:cxn>
              </a:cxnLst>
              <a:pathLst>
                <a:path w="34457" h="34488">
                  <a:moveTo>
                    <a:pt x="1" y="0"/>
                  </a:moveTo>
                  <a:cubicBezTo>
                    <a:pt x="1" y="19002"/>
                    <a:pt x="15455" y="34488"/>
                    <a:pt x="34457" y="34488"/>
                  </a:cubicBezTo>
                  <a:lnTo>
                    <a:pt x="34457" y="34234"/>
                  </a:lnTo>
                  <a:cubicBezTo>
                    <a:pt x="15582" y="34234"/>
                    <a:pt x="223" y="18875"/>
                    <a:pt x="223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7" name="Google Shape;2769;p31"/>
            <p:cNvSpPr/>
            <p:nvPr/>
          </p:nvSpPr>
          <p:spPr>
            <a:xfrm>
              <a:off x="1698050" y="3080350"/>
              <a:ext cx="862225" cy="862200"/>
            </a:xfrm>
            <a:custGeom>
              <a:avLst/>
              <a:gdLst/>
              <a:ahLst/>
              <a:cxnLst>
                <a:cxn ang="0">
                  <a:pos x="855875" y="0"/>
                </a:cxn>
                <a:cxn ang="0">
                  <a:pos x="25" y="855850"/>
                </a:cxn>
                <a:cxn ang="0">
                  <a:pos x="25" y="862200"/>
                </a:cxn>
                <a:cxn ang="0">
                  <a:pos x="862200" y="0"/>
                </a:cxn>
                <a:cxn ang="0">
                  <a:pos x="855875" y="0"/>
                </a:cxn>
              </a:cxnLst>
              <a:pathLst>
                <a:path w="34489" h="34488">
                  <a:moveTo>
                    <a:pt x="34235" y="0"/>
                  </a:moveTo>
                  <a:cubicBezTo>
                    <a:pt x="34235" y="18875"/>
                    <a:pt x="18876" y="34234"/>
                    <a:pt x="1" y="34234"/>
                  </a:cubicBezTo>
                  <a:lnTo>
                    <a:pt x="1" y="34488"/>
                  </a:lnTo>
                  <a:cubicBezTo>
                    <a:pt x="19002" y="34488"/>
                    <a:pt x="34488" y="19002"/>
                    <a:pt x="34488" y="0"/>
                  </a:cubicBezTo>
                  <a:lnTo>
                    <a:pt x="34235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8" name="Google Shape;2770;p31"/>
            <p:cNvSpPr/>
            <p:nvPr/>
          </p:nvSpPr>
          <p:spPr>
            <a:xfrm>
              <a:off x="653775" y="2036075"/>
              <a:ext cx="2089375" cy="1044300"/>
            </a:xfrm>
            <a:custGeom>
              <a:avLst/>
              <a:gdLst/>
              <a:ahLst/>
              <a:cxnLst>
                <a:cxn ang="0">
                  <a:pos x="1044300" y="0"/>
                </a:cxn>
                <a:cxn ang="0">
                  <a:pos x="0" y="1044275"/>
                </a:cxn>
                <a:cxn ang="0">
                  <a:pos x="5550" y="1044275"/>
                </a:cxn>
                <a:cxn ang="0">
                  <a:pos x="1044300" y="5550"/>
                </a:cxn>
                <a:cxn ang="0">
                  <a:pos x="2083050" y="1044275"/>
                </a:cxn>
                <a:cxn ang="0">
                  <a:pos x="2089375" y="1044275"/>
                </a:cxn>
                <a:cxn ang="0">
                  <a:pos x="1044300" y="0"/>
                </a:cxn>
              </a:cxnLst>
              <a:pathLst>
                <a:path w="83575" h="41772">
                  <a:moveTo>
                    <a:pt x="41772" y="0"/>
                  </a:moveTo>
                  <a:cubicBezTo>
                    <a:pt x="18748" y="0"/>
                    <a:pt x="0" y="18748"/>
                    <a:pt x="0" y="41771"/>
                  </a:cubicBezTo>
                  <a:lnTo>
                    <a:pt x="222" y="41771"/>
                  </a:lnTo>
                  <a:cubicBezTo>
                    <a:pt x="222" y="18875"/>
                    <a:pt x="18875" y="222"/>
                    <a:pt x="41772" y="222"/>
                  </a:cubicBezTo>
                  <a:cubicBezTo>
                    <a:pt x="64669" y="222"/>
                    <a:pt x="83322" y="18875"/>
                    <a:pt x="83322" y="41771"/>
                  </a:cubicBezTo>
                  <a:lnTo>
                    <a:pt x="83575" y="41771"/>
                  </a:lnTo>
                  <a:cubicBezTo>
                    <a:pt x="83575" y="18748"/>
                    <a:pt x="64827" y="0"/>
                    <a:pt x="41772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69" name="Google Shape;2771;p31"/>
            <p:cNvSpPr/>
            <p:nvPr/>
          </p:nvSpPr>
          <p:spPr>
            <a:xfrm>
              <a:off x="637925" y="3080350"/>
              <a:ext cx="1060150" cy="1060125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1060150" y="1060125"/>
                </a:cxn>
                <a:cxn ang="0">
                  <a:pos x="1060150" y="1023700"/>
                </a:cxn>
                <a:cxn ang="0">
                  <a:pos x="37225" y="0"/>
                </a:cxn>
                <a:cxn ang="0">
                  <a:pos x="25" y="0"/>
                </a:cxn>
              </a:cxnLst>
              <a:pathLst>
                <a:path w="42406" h="42405">
                  <a:moveTo>
                    <a:pt x="1" y="0"/>
                  </a:moveTo>
                  <a:cubicBezTo>
                    <a:pt x="1" y="23372"/>
                    <a:pt x="19034" y="42405"/>
                    <a:pt x="42406" y="42405"/>
                  </a:cubicBezTo>
                  <a:lnTo>
                    <a:pt x="42406" y="40948"/>
                  </a:lnTo>
                  <a:cubicBezTo>
                    <a:pt x="19826" y="40948"/>
                    <a:pt x="1489" y="22580"/>
                    <a:pt x="1489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00B05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0" name="Google Shape;2772;p31"/>
            <p:cNvSpPr/>
            <p:nvPr/>
          </p:nvSpPr>
          <p:spPr>
            <a:xfrm>
              <a:off x="1698050" y="3080350"/>
              <a:ext cx="1060150" cy="1060125"/>
            </a:xfrm>
            <a:custGeom>
              <a:avLst/>
              <a:gdLst/>
              <a:ahLst/>
              <a:cxnLst>
                <a:cxn ang="0">
                  <a:pos x="1023725" y="0"/>
                </a:cxn>
                <a:cxn ang="0">
                  <a:pos x="25" y="1023700"/>
                </a:cxn>
                <a:cxn ang="0">
                  <a:pos x="25" y="1060125"/>
                </a:cxn>
                <a:cxn ang="0">
                  <a:pos x="1060150" y="0"/>
                </a:cxn>
                <a:cxn ang="0">
                  <a:pos x="1023725" y="0"/>
                </a:cxn>
              </a:cxnLst>
              <a:pathLst>
                <a:path w="42406" h="42405">
                  <a:moveTo>
                    <a:pt x="40949" y="0"/>
                  </a:moveTo>
                  <a:cubicBezTo>
                    <a:pt x="40949" y="22580"/>
                    <a:pt x="22581" y="40948"/>
                    <a:pt x="1" y="40948"/>
                  </a:cubicBezTo>
                  <a:lnTo>
                    <a:pt x="1" y="42405"/>
                  </a:lnTo>
                  <a:cubicBezTo>
                    <a:pt x="23373" y="42405"/>
                    <a:pt x="42406" y="23372"/>
                    <a:pt x="42406" y="0"/>
                  </a:cubicBezTo>
                  <a:lnTo>
                    <a:pt x="40949" y="0"/>
                  </a:lnTo>
                  <a:close/>
                </a:path>
              </a:pathLst>
            </a:custGeom>
            <a:solidFill>
              <a:srgbClr val="00B05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1" name="Google Shape;2773;p31"/>
            <p:cNvSpPr/>
            <p:nvPr/>
          </p:nvSpPr>
          <p:spPr>
            <a:xfrm>
              <a:off x="797075" y="3080350"/>
              <a:ext cx="86325" cy="62575"/>
            </a:xfrm>
            <a:custGeom>
              <a:avLst/>
              <a:gdLst/>
              <a:ahLst/>
              <a:cxnLst>
                <a:cxn ang="0">
                  <a:pos x="43550" y="0"/>
                </a:cxn>
                <a:cxn ang="0">
                  <a:pos x="21375" y="31675"/>
                </a:cxn>
                <a:cxn ang="0">
                  <a:pos x="0" y="62550"/>
                </a:cxn>
                <a:cxn ang="0">
                  <a:pos x="86300" y="62550"/>
                </a:cxn>
                <a:cxn ang="0">
                  <a:pos x="64925" y="31675"/>
                </a:cxn>
                <a:cxn ang="0">
                  <a:pos x="43550" y="0"/>
                </a:cxn>
              </a:cxnLst>
              <a:pathLst>
                <a:path w="3453" h="2503">
                  <a:moveTo>
                    <a:pt x="1742" y="0"/>
                  </a:moveTo>
                  <a:lnTo>
                    <a:pt x="855" y="1267"/>
                  </a:lnTo>
                  <a:lnTo>
                    <a:pt x="0" y="2502"/>
                  </a:lnTo>
                  <a:lnTo>
                    <a:pt x="3452" y="2502"/>
                  </a:lnTo>
                  <a:lnTo>
                    <a:pt x="2597" y="1267"/>
                  </a:lnTo>
                  <a:lnTo>
                    <a:pt x="1742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2" name="Google Shape;2774;p31"/>
            <p:cNvSpPr/>
            <p:nvPr/>
          </p:nvSpPr>
          <p:spPr>
            <a:xfrm>
              <a:off x="1702025" y="3893450"/>
              <a:ext cx="61775" cy="87100"/>
            </a:xfrm>
            <a:custGeom>
              <a:avLst/>
              <a:gdLst/>
              <a:ahLst/>
              <a:cxnLst>
                <a:cxn ang="0">
                  <a:pos x="61750" y="0"/>
                </a:cxn>
                <a:cxn ang="0">
                  <a:pos x="30875" y="22175"/>
                </a:cxn>
                <a:cxn ang="0">
                  <a:pos x="0" y="43550"/>
                </a:cxn>
                <a:cxn ang="0">
                  <a:pos x="30875" y="64925"/>
                </a:cxn>
                <a:cxn ang="0">
                  <a:pos x="61750" y="87100"/>
                </a:cxn>
                <a:cxn ang="0">
                  <a:pos x="61750" y="43550"/>
                </a:cxn>
                <a:cxn ang="0">
                  <a:pos x="61750" y="0"/>
                </a:cxn>
              </a:cxnLst>
              <a:pathLst>
                <a:path w="2471" h="3484">
                  <a:moveTo>
                    <a:pt x="2470" y="0"/>
                  </a:moveTo>
                  <a:lnTo>
                    <a:pt x="1235" y="887"/>
                  </a:lnTo>
                  <a:lnTo>
                    <a:pt x="0" y="1742"/>
                  </a:lnTo>
                  <a:lnTo>
                    <a:pt x="1235" y="2597"/>
                  </a:lnTo>
                  <a:lnTo>
                    <a:pt x="2470" y="3484"/>
                  </a:lnTo>
                  <a:lnTo>
                    <a:pt x="2470" y="1742"/>
                  </a:lnTo>
                  <a:lnTo>
                    <a:pt x="2470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3" name="Google Shape;2775;p31"/>
            <p:cNvSpPr/>
            <p:nvPr/>
          </p:nvSpPr>
          <p:spPr>
            <a:xfrm>
              <a:off x="3469950" y="3041550"/>
              <a:ext cx="66525" cy="92650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46725"/>
                </a:cxn>
                <a:cxn ang="0">
                  <a:pos x="0" y="92650"/>
                </a:cxn>
                <a:cxn ang="0">
                  <a:pos x="33250" y="69675"/>
                </a:cxn>
                <a:cxn ang="0">
                  <a:pos x="66500" y="46725"/>
                </a:cxn>
                <a:cxn ang="0">
                  <a:pos x="33250" y="22975"/>
                </a:cxn>
                <a:cxn ang="0">
                  <a:pos x="0" y="25"/>
                </a:cxn>
              </a:cxnLst>
              <a:pathLst>
                <a:path w="2661" h="3706">
                  <a:moveTo>
                    <a:pt x="0" y="1"/>
                  </a:moveTo>
                  <a:lnTo>
                    <a:pt x="0" y="1869"/>
                  </a:lnTo>
                  <a:lnTo>
                    <a:pt x="0" y="3706"/>
                  </a:lnTo>
                  <a:lnTo>
                    <a:pt x="1330" y="2787"/>
                  </a:lnTo>
                  <a:lnTo>
                    <a:pt x="2660" y="1869"/>
                  </a:lnTo>
                  <a:lnTo>
                    <a:pt x="1330" y="9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4" name="Google Shape;2784;p31"/>
            <p:cNvSpPr/>
            <p:nvPr/>
          </p:nvSpPr>
          <p:spPr>
            <a:xfrm>
              <a:off x="1698050" y="3084300"/>
              <a:ext cx="4775" cy="45150"/>
            </a:xfrm>
            <a:custGeom>
              <a:avLst/>
              <a:gdLst/>
              <a:ahLst/>
              <a:cxnLst>
                <a:cxn ang="0">
                  <a:pos x="2400" y="25"/>
                </a:cxn>
                <a:cxn ang="0">
                  <a:pos x="25" y="2400"/>
                </a:cxn>
                <a:cxn ang="0">
                  <a:pos x="25" y="42775"/>
                </a:cxn>
                <a:cxn ang="0">
                  <a:pos x="2400" y="45150"/>
                </a:cxn>
                <a:cxn ang="0">
                  <a:pos x="4775" y="42775"/>
                </a:cxn>
                <a:cxn ang="0">
                  <a:pos x="4775" y="2400"/>
                </a:cxn>
                <a:cxn ang="0">
                  <a:pos x="2400" y="25"/>
                </a:cxn>
              </a:cxnLst>
              <a:pathLst>
                <a:path w="191" h="1806">
                  <a:moveTo>
                    <a:pt x="96" y="1"/>
                  </a:moveTo>
                  <a:cubicBezTo>
                    <a:pt x="64" y="1"/>
                    <a:pt x="1" y="64"/>
                    <a:pt x="1" y="96"/>
                  </a:cubicBezTo>
                  <a:lnTo>
                    <a:pt x="1" y="1711"/>
                  </a:lnTo>
                  <a:cubicBezTo>
                    <a:pt x="1" y="1742"/>
                    <a:pt x="32" y="1806"/>
                    <a:pt x="96" y="1806"/>
                  </a:cubicBezTo>
                  <a:cubicBezTo>
                    <a:pt x="159" y="1806"/>
                    <a:pt x="191" y="1742"/>
                    <a:pt x="191" y="1711"/>
                  </a:cubicBezTo>
                  <a:lnTo>
                    <a:pt x="191" y="96"/>
                  </a:lnTo>
                  <a:cubicBezTo>
                    <a:pt x="191" y="64"/>
                    <a:pt x="159" y="1"/>
                    <a:pt x="96" y="1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5" name="Google Shape;2795;p31"/>
            <p:cNvSpPr/>
            <p:nvPr/>
          </p:nvSpPr>
          <p:spPr>
            <a:xfrm>
              <a:off x="1681425" y="3401000"/>
              <a:ext cx="4775" cy="46725"/>
            </a:xfrm>
            <a:custGeom>
              <a:avLst/>
              <a:gdLst/>
              <a:ahLst/>
              <a:cxnLst>
                <a:cxn ang="0">
                  <a:pos x="2400" y="0"/>
                </a:cxn>
                <a:cxn ang="0">
                  <a:pos x="25" y="2375"/>
                </a:cxn>
                <a:cxn ang="0">
                  <a:pos x="25" y="44350"/>
                </a:cxn>
                <a:cxn ang="0">
                  <a:pos x="2400" y="46725"/>
                </a:cxn>
                <a:cxn ang="0">
                  <a:pos x="4775" y="44350"/>
                </a:cxn>
                <a:cxn ang="0">
                  <a:pos x="4775" y="2375"/>
                </a:cxn>
                <a:cxn ang="0">
                  <a:pos x="2400" y="0"/>
                </a:cxn>
              </a:cxnLst>
              <a:pathLst>
                <a:path w="191" h="1869">
                  <a:moveTo>
                    <a:pt x="96" y="0"/>
                  </a:moveTo>
                  <a:cubicBezTo>
                    <a:pt x="64" y="0"/>
                    <a:pt x="1" y="64"/>
                    <a:pt x="1" y="95"/>
                  </a:cubicBezTo>
                  <a:lnTo>
                    <a:pt x="1" y="1774"/>
                  </a:lnTo>
                  <a:cubicBezTo>
                    <a:pt x="1" y="1837"/>
                    <a:pt x="64" y="1869"/>
                    <a:pt x="96" y="1869"/>
                  </a:cubicBezTo>
                  <a:cubicBezTo>
                    <a:pt x="159" y="1869"/>
                    <a:pt x="191" y="1837"/>
                    <a:pt x="191" y="1774"/>
                  </a:cubicBezTo>
                  <a:lnTo>
                    <a:pt x="191" y="95"/>
                  </a:lnTo>
                  <a:cubicBezTo>
                    <a:pt x="191" y="32"/>
                    <a:pt x="159" y="0"/>
                    <a:pt x="96" y="0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6" name="Google Shape;2798;p31"/>
            <p:cNvSpPr/>
            <p:nvPr/>
          </p:nvSpPr>
          <p:spPr>
            <a:xfrm>
              <a:off x="1866700" y="3276700"/>
              <a:ext cx="4775" cy="30900"/>
            </a:xfrm>
            <a:custGeom>
              <a:avLst/>
              <a:gdLst/>
              <a:ahLst/>
              <a:cxnLst>
                <a:cxn ang="0">
                  <a:pos x="2375" y="0"/>
                </a:cxn>
                <a:cxn ang="0">
                  <a:pos x="0" y="2375"/>
                </a:cxn>
                <a:cxn ang="0">
                  <a:pos x="0" y="28500"/>
                </a:cxn>
                <a:cxn ang="0">
                  <a:pos x="2375" y="30875"/>
                </a:cxn>
                <a:cxn ang="0">
                  <a:pos x="4750" y="28500"/>
                </a:cxn>
                <a:cxn ang="0">
                  <a:pos x="4750" y="2375"/>
                </a:cxn>
                <a:cxn ang="0">
                  <a:pos x="2375" y="0"/>
                </a:cxn>
              </a:cxnLst>
              <a:pathLst>
                <a:path w="191" h="1236">
                  <a:moveTo>
                    <a:pt x="95" y="0"/>
                  </a:moveTo>
                  <a:cubicBezTo>
                    <a:pt x="64" y="0"/>
                    <a:pt x="0" y="64"/>
                    <a:pt x="0" y="95"/>
                  </a:cubicBezTo>
                  <a:lnTo>
                    <a:pt x="0" y="1140"/>
                  </a:lnTo>
                  <a:cubicBezTo>
                    <a:pt x="0" y="1172"/>
                    <a:pt x="64" y="1235"/>
                    <a:pt x="95" y="1235"/>
                  </a:cubicBezTo>
                  <a:cubicBezTo>
                    <a:pt x="159" y="1235"/>
                    <a:pt x="190" y="1172"/>
                    <a:pt x="190" y="1140"/>
                  </a:cubicBezTo>
                  <a:lnTo>
                    <a:pt x="190" y="95"/>
                  </a:lnTo>
                  <a:cubicBezTo>
                    <a:pt x="190" y="64"/>
                    <a:pt x="159" y="0"/>
                    <a:pt x="95" y="0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7" name="Google Shape;2809;p31"/>
            <p:cNvSpPr/>
            <p:nvPr/>
          </p:nvSpPr>
          <p:spPr>
            <a:xfrm>
              <a:off x="2693250" y="3044725"/>
              <a:ext cx="85550" cy="86325"/>
            </a:xfrm>
            <a:custGeom>
              <a:avLst/>
              <a:gdLst/>
              <a:ahLst/>
              <a:cxnLst>
                <a:cxn ang="0">
                  <a:pos x="42775" y="0"/>
                </a:cxn>
                <a:cxn ang="0">
                  <a:pos x="25" y="43550"/>
                </a:cxn>
                <a:cxn ang="0">
                  <a:pos x="42775" y="86300"/>
                </a:cxn>
                <a:cxn ang="0">
                  <a:pos x="85525" y="43550"/>
                </a:cxn>
                <a:cxn ang="0">
                  <a:pos x="42775" y="0"/>
                </a:cxn>
              </a:cxnLst>
              <a:pathLst>
                <a:path w="3422" h="3453">
                  <a:moveTo>
                    <a:pt x="1711" y="0"/>
                  </a:moveTo>
                  <a:cubicBezTo>
                    <a:pt x="761" y="0"/>
                    <a:pt x="1" y="792"/>
                    <a:pt x="1" y="1742"/>
                  </a:cubicBezTo>
                  <a:cubicBezTo>
                    <a:pt x="1" y="2692"/>
                    <a:pt x="761" y="3452"/>
                    <a:pt x="1711" y="3452"/>
                  </a:cubicBezTo>
                  <a:cubicBezTo>
                    <a:pt x="2661" y="3452"/>
                    <a:pt x="3421" y="2692"/>
                    <a:pt x="3421" y="1742"/>
                  </a:cubicBezTo>
                  <a:cubicBezTo>
                    <a:pt x="3421" y="792"/>
                    <a:pt x="2661" y="0"/>
                    <a:pt x="1711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8" name="Google Shape;2810;p31"/>
            <p:cNvSpPr/>
            <p:nvPr/>
          </p:nvSpPr>
          <p:spPr>
            <a:xfrm>
              <a:off x="5318625" y="2080400"/>
              <a:ext cx="87100" cy="87125"/>
            </a:xfrm>
            <a:custGeom>
              <a:avLst/>
              <a:gdLst/>
              <a:ahLst/>
              <a:cxnLst>
                <a:cxn ang="0">
                  <a:pos x="43550" y="0"/>
                </a:cxn>
                <a:cxn ang="0">
                  <a:pos x="0" y="43550"/>
                </a:cxn>
                <a:cxn ang="0">
                  <a:pos x="43550" y="87100"/>
                </a:cxn>
                <a:cxn ang="0">
                  <a:pos x="87100" y="43550"/>
                </a:cxn>
                <a:cxn ang="0">
                  <a:pos x="43550" y="0"/>
                </a:cxn>
              </a:cxnLst>
              <a:pathLst>
                <a:path w="3484" h="3485">
                  <a:moveTo>
                    <a:pt x="1742" y="0"/>
                  </a:moveTo>
                  <a:cubicBezTo>
                    <a:pt x="792" y="0"/>
                    <a:pt x="0" y="761"/>
                    <a:pt x="0" y="1742"/>
                  </a:cubicBezTo>
                  <a:cubicBezTo>
                    <a:pt x="0" y="2692"/>
                    <a:pt x="792" y="3484"/>
                    <a:pt x="1742" y="3484"/>
                  </a:cubicBezTo>
                  <a:cubicBezTo>
                    <a:pt x="2724" y="3484"/>
                    <a:pt x="3484" y="2692"/>
                    <a:pt x="3484" y="1742"/>
                  </a:cubicBezTo>
                  <a:cubicBezTo>
                    <a:pt x="3484" y="761"/>
                    <a:pt x="2724" y="0"/>
                    <a:pt x="1742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79" name="Google Shape;2811;p31"/>
            <p:cNvSpPr/>
            <p:nvPr/>
          </p:nvSpPr>
          <p:spPr>
            <a:xfrm>
              <a:off x="4060575" y="2119975"/>
              <a:ext cx="1301625" cy="7950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7950"/>
                </a:cxn>
                <a:cxn ang="0">
                  <a:pos x="1301600" y="7950"/>
                </a:cxn>
                <a:cxn ang="0">
                  <a:pos x="1301600" y="25"/>
                </a:cxn>
                <a:cxn ang="0">
                  <a:pos x="0" y="25"/>
                </a:cxn>
              </a:cxnLst>
              <a:pathLst>
                <a:path w="52065" h="318">
                  <a:moveTo>
                    <a:pt x="0" y="1"/>
                  </a:moveTo>
                  <a:lnTo>
                    <a:pt x="0" y="318"/>
                  </a:lnTo>
                  <a:lnTo>
                    <a:pt x="52064" y="318"/>
                  </a:lnTo>
                  <a:lnTo>
                    <a:pt x="52064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0" name="Google Shape;2812;p31"/>
            <p:cNvSpPr/>
            <p:nvPr/>
          </p:nvSpPr>
          <p:spPr>
            <a:xfrm>
              <a:off x="5318625" y="4006650"/>
              <a:ext cx="87100" cy="87125"/>
            </a:xfrm>
            <a:custGeom>
              <a:avLst/>
              <a:gdLst/>
              <a:ahLst/>
              <a:cxnLst>
                <a:cxn ang="0">
                  <a:pos x="43550" y="25"/>
                </a:cxn>
                <a:cxn ang="0">
                  <a:pos x="0" y="43575"/>
                </a:cxn>
                <a:cxn ang="0">
                  <a:pos x="43550" y="87100"/>
                </a:cxn>
                <a:cxn ang="0">
                  <a:pos x="87100" y="43575"/>
                </a:cxn>
                <a:cxn ang="0">
                  <a:pos x="43550" y="25"/>
                </a:cxn>
              </a:cxnLst>
              <a:pathLst>
                <a:path w="3484" h="3485">
                  <a:moveTo>
                    <a:pt x="1742" y="1"/>
                  </a:moveTo>
                  <a:cubicBezTo>
                    <a:pt x="792" y="1"/>
                    <a:pt x="0" y="793"/>
                    <a:pt x="0" y="1743"/>
                  </a:cubicBezTo>
                  <a:cubicBezTo>
                    <a:pt x="0" y="2724"/>
                    <a:pt x="792" y="3484"/>
                    <a:pt x="1742" y="3484"/>
                  </a:cubicBezTo>
                  <a:cubicBezTo>
                    <a:pt x="2724" y="3484"/>
                    <a:pt x="3484" y="2724"/>
                    <a:pt x="3484" y="1743"/>
                  </a:cubicBezTo>
                  <a:cubicBezTo>
                    <a:pt x="3484" y="793"/>
                    <a:pt x="2724" y="1"/>
                    <a:pt x="1742" y="1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1" name="Google Shape;2813;p31"/>
            <p:cNvSpPr/>
            <p:nvPr/>
          </p:nvSpPr>
          <p:spPr>
            <a:xfrm>
              <a:off x="4051850" y="4046250"/>
              <a:ext cx="1310350" cy="7950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7925"/>
                </a:cxn>
                <a:cxn ang="0">
                  <a:pos x="1310325" y="7925"/>
                </a:cxn>
                <a:cxn ang="0">
                  <a:pos x="1310325" y="0"/>
                </a:cxn>
                <a:cxn ang="0">
                  <a:pos x="25" y="0"/>
                </a:cxn>
              </a:cxnLst>
              <a:pathLst>
                <a:path w="52414" h="318">
                  <a:moveTo>
                    <a:pt x="1" y="0"/>
                  </a:moveTo>
                  <a:lnTo>
                    <a:pt x="1" y="317"/>
                  </a:lnTo>
                  <a:lnTo>
                    <a:pt x="52413" y="317"/>
                  </a:lnTo>
                  <a:lnTo>
                    <a:pt x="52413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2" name="Google Shape;2814;p31"/>
            <p:cNvSpPr/>
            <p:nvPr/>
          </p:nvSpPr>
          <p:spPr>
            <a:xfrm>
              <a:off x="5318625" y="3044725"/>
              <a:ext cx="87100" cy="87100"/>
            </a:xfrm>
            <a:custGeom>
              <a:avLst/>
              <a:gdLst/>
              <a:ahLst/>
              <a:cxnLst>
                <a:cxn ang="0">
                  <a:pos x="43550" y="0"/>
                </a:cxn>
                <a:cxn ang="0">
                  <a:pos x="0" y="43550"/>
                </a:cxn>
                <a:cxn ang="0">
                  <a:pos x="43550" y="87100"/>
                </a:cxn>
                <a:cxn ang="0">
                  <a:pos x="87100" y="43550"/>
                </a:cxn>
                <a:cxn ang="0">
                  <a:pos x="43550" y="0"/>
                </a:cxn>
              </a:cxnLst>
              <a:pathLst>
                <a:path w="3484" h="3484">
                  <a:moveTo>
                    <a:pt x="1742" y="0"/>
                  </a:moveTo>
                  <a:cubicBezTo>
                    <a:pt x="792" y="0"/>
                    <a:pt x="0" y="792"/>
                    <a:pt x="0" y="1742"/>
                  </a:cubicBezTo>
                  <a:cubicBezTo>
                    <a:pt x="0" y="2724"/>
                    <a:pt x="792" y="3484"/>
                    <a:pt x="1742" y="3484"/>
                  </a:cubicBezTo>
                  <a:cubicBezTo>
                    <a:pt x="2724" y="3484"/>
                    <a:pt x="3484" y="2724"/>
                    <a:pt x="3484" y="1742"/>
                  </a:cubicBezTo>
                  <a:cubicBezTo>
                    <a:pt x="3484" y="792"/>
                    <a:pt x="2724" y="0"/>
                    <a:pt x="1742" y="0"/>
                  </a:cubicBez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3" name="Google Shape;2815;p31"/>
            <p:cNvSpPr/>
            <p:nvPr/>
          </p:nvSpPr>
          <p:spPr>
            <a:xfrm>
              <a:off x="5130975" y="3085100"/>
              <a:ext cx="231225" cy="7150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7125"/>
                </a:cxn>
                <a:cxn ang="0">
                  <a:pos x="231200" y="7125"/>
                </a:cxn>
                <a:cxn ang="0">
                  <a:pos x="231200" y="0"/>
                </a:cxn>
                <a:cxn ang="0">
                  <a:pos x="25" y="0"/>
                </a:cxn>
              </a:cxnLst>
              <a:pathLst>
                <a:path w="9249" h="286">
                  <a:moveTo>
                    <a:pt x="1" y="0"/>
                  </a:moveTo>
                  <a:lnTo>
                    <a:pt x="1" y="285"/>
                  </a:lnTo>
                  <a:lnTo>
                    <a:pt x="9248" y="285"/>
                  </a:lnTo>
                  <a:lnTo>
                    <a:pt x="9248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4C4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4" name="Google Shape;2816;p31"/>
            <p:cNvSpPr/>
            <p:nvPr/>
          </p:nvSpPr>
          <p:spPr>
            <a:xfrm>
              <a:off x="4447725" y="2936250"/>
              <a:ext cx="338100" cy="305625"/>
            </a:xfrm>
            <a:custGeom>
              <a:avLst/>
              <a:gdLst/>
              <a:ahLst/>
              <a:cxnLst>
                <a:cxn ang="0">
                  <a:pos x="329375" y="126700"/>
                </a:cxn>
                <a:cxn ang="0">
                  <a:pos x="328575" y="159950"/>
                </a:cxn>
                <a:cxn ang="0">
                  <a:pos x="299275" y="116400"/>
                </a:cxn>
                <a:cxn ang="0">
                  <a:pos x="92650" y="184475"/>
                </a:cxn>
                <a:cxn ang="0">
                  <a:pos x="9500" y="143325"/>
                </a:cxn>
                <a:cxn ang="0">
                  <a:pos x="92650" y="101350"/>
                </a:cxn>
                <a:cxn ang="0">
                  <a:pos x="250200" y="245450"/>
                </a:cxn>
                <a:cxn ang="0">
                  <a:pos x="101350" y="100575"/>
                </a:cxn>
                <a:cxn ang="0">
                  <a:pos x="250200" y="40400"/>
                </a:cxn>
                <a:cxn ang="0">
                  <a:pos x="289775" y="24550"/>
                </a:cxn>
                <a:cxn ang="0">
                  <a:pos x="274750" y="276325"/>
                </a:cxn>
                <a:cxn ang="0">
                  <a:pos x="259700" y="24550"/>
                </a:cxn>
                <a:cxn ang="0">
                  <a:pos x="93425" y="193975"/>
                </a:cxn>
                <a:cxn ang="0">
                  <a:pos x="112425" y="269200"/>
                </a:cxn>
                <a:cxn ang="0">
                  <a:pos x="121150" y="279500"/>
                </a:cxn>
                <a:cxn ang="0">
                  <a:pos x="121150" y="285825"/>
                </a:cxn>
                <a:cxn ang="0">
                  <a:pos x="73650" y="295325"/>
                </a:cxn>
                <a:cxn ang="0">
                  <a:pos x="49900" y="193975"/>
                </a:cxn>
                <a:cxn ang="0">
                  <a:pos x="274750" y="25"/>
                </a:cxn>
                <a:cxn ang="0">
                  <a:pos x="250200" y="30900"/>
                </a:cxn>
                <a:cxn ang="0">
                  <a:pos x="95800" y="92650"/>
                </a:cxn>
                <a:cxn ang="0">
                  <a:pos x="0" y="143325"/>
                </a:cxn>
                <a:cxn ang="0">
                  <a:pos x="40400" y="192400"/>
                </a:cxn>
                <a:cxn ang="0">
                  <a:pos x="66525" y="302450"/>
                </a:cxn>
                <a:cxn ang="0">
                  <a:pos x="71275" y="305625"/>
                </a:cxn>
                <a:cxn ang="0">
                  <a:pos x="127475" y="292150"/>
                </a:cxn>
                <a:cxn ang="0">
                  <a:pos x="127475" y="273150"/>
                </a:cxn>
                <a:cxn ang="0">
                  <a:pos x="120350" y="265250"/>
                </a:cxn>
                <a:cxn ang="0">
                  <a:pos x="250200" y="255750"/>
                </a:cxn>
                <a:cxn ang="0">
                  <a:pos x="274750" y="285825"/>
                </a:cxn>
                <a:cxn ang="0">
                  <a:pos x="298500" y="179725"/>
                </a:cxn>
                <a:cxn ang="0">
                  <a:pos x="334900" y="167075"/>
                </a:cxn>
                <a:cxn ang="0">
                  <a:pos x="338075" y="123525"/>
                </a:cxn>
                <a:cxn ang="0">
                  <a:pos x="299275" y="106900"/>
                </a:cxn>
                <a:cxn ang="0">
                  <a:pos x="274750" y="25"/>
                </a:cxn>
              </a:cxnLst>
              <a:pathLst>
                <a:path w="13524" h="12225">
                  <a:moveTo>
                    <a:pt x="11971" y="4656"/>
                  </a:moveTo>
                  <a:lnTo>
                    <a:pt x="13175" y="5068"/>
                  </a:lnTo>
                  <a:lnTo>
                    <a:pt x="13175" y="6398"/>
                  </a:lnTo>
                  <a:lnTo>
                    <a:pt x="13143" y="6398"/>
                  </a:lnTo>
                  <a:lnTo>
                    <a:pt x="11971" y="6778"/>
                  </a:lnTo>
                  <a:lnTo>
                    <a:pt x="11971" y="4656"/>
                  </a:lnTo>
                  <a:close/>
                  <a:moveTo>
                    <a:pt x="3706" y="4054"/>
                  </a:moveTo>
                  <a:lnTo>
                    <a:pt x="3706" y="7379"/>
                  </a:lnTo>
                  <a:lnTo>
                    <a:pt x="2027" y="7379"/>
                  </a:lnTo>
                  <a:cubicBezTo>
                    <a:pt x="1141" y="7379"/>
                    <a:pt x="380" y="6651"/>
                    <a:pt x="380" y="5733"/>
                  </a:cubicBezTo>
                  <a:cubicBezTo>
                    <a:pt x="380" y="4814"/>
                    <a:pt x="1141" y="4054"/>
                    <a:pt x="2027" y="4054"/>
                  </a:cubicBezTo>
                  <a:lnTo>
                    <a:pt x="3706" y="4054"/>
                  </a:lnTo>
                  <a:close/>
                  <a:moveTo>
                    <a:pt x="10008" y="1616"/>
                  </a:moveTo>
                  <a:lnTo>
                    <a:pt x="10008" y="9818"/>
                  </a:lnTo>
                  <a:lnTo>
                    <a:pt x="4054" y="7443"/>
                  </a:lnTo>
                  <a:lnTo>
                    <a:pt x="4054" y="4023"/>
                  </a:lnTo>
                  <a:lnTo>
                    <a:pt x="4086" y="3991"/>
                  </a:lnTo>
                  <a:lnTo>
                    <a:pt x="10008" y="1616"/>
                  </a:lnTo>
                  <a:close/>
                  <a:moveTo>
                    <a:pt x="10990" y="381"/>
                  </a:moveTo>
                  <a:cubicBezTo>
                    <a:pt x="11306" y="381"/>
                    <a:pt x="11591" y="666"/>
                    <a:pt x="11591" y="982"/>
                  </a:cubicBezTo>
                  <a:lnTo>
                    <a:pt x="11591" y="10451"/>
                  </a:lnTo>
                  <a:cubicBezTo>
                    <a:pt x="11591" y="10800"/>
                    <a:pt x="11306" y="11053"/>
                    <a:pt x="10990" y="11053"/>
                  </a:cubicBezTo>
                  <a:cubicBezTo>
                    <a:pt x="10641" y="11053"/>
                    <a:pt x="10388" y="10800"/>
                    <a:pt x="10388" y="10451"/>
                  </a:cubicBezTo>
                  <a:lnTo>
                    <a:pt x="10388" y="982"/>
                  </a:lnTo>
                  <a:cubicBezTo>
                    <a:pt x="10388" y="666"/>
                    <a:pt x="10641" y="381"/>
                    <a:pt x="10990" y="381"/>
                  </a:cubicBezTo>
                  <a:close/>
                  <a:moveTo>
                    <a:pt x="3737" y="7759"/>
                  </a:moveTo>
                  <a:lnTo>
                    <a:pt x="3737" y="7823"/>
                  </a:lnTo>
                  <a:lnTo>
                    <a:pt x="4497" y="10768"/>
                  </a:lnTo>
                  <a:cubicBezTo>
                    <a:pt x="4497" y="10800"/>
                    <a:pt x="4529" y="10831"/>
                    <a:pt x="4529" y="10863"/>
                  </a:cubicBezTo>
                  <a:lnTo>
                    <a:pt x="4846" y="11180"/>
                  </a:lnTo>
                  <a:cubicBezTo>
                    <a:pt x="4877" y="11211"/>
                    <a:pt x="4909" y="11243"/>
                    <a:pt x="4909" y="11306"/>
                  </a:cubicBezTo>
                  <a:cubicBezTo>
                    <a:pt x="4909" y="11338"/>
                    <a:pt x="4909" y="11370"/>
                    <a:pt x="4846" y="11433"/>
                  </a:cubicBezTo>
                  <a:cubicBezTo>
                    <a:pt x="4814" y="11465"/>
                    <a:pt x="4782" y="11465"/>
                    <a:pt x="4751" y="11465"/>
                  </a:cubicBezTo>
                  <a:lnTo>
                    <a:pt x="2946" y="11813"/>
                  </a:lnTo>
                  <a:lnTo>
                    <a:pt x="2946" y="11750"/>
                  </a:lnTo>
                  <a:lnTo>
                    <a:pt x="1996" y="7759"/>
                  </a:lnTo>
                  <a:lnTo>
                    <a:pt x="3737" y="7759"/>
                  </a:lnTo>
                  <a:close/>
                  <a:moveTo>
                    <a:pt x="10990" y="1"/>
                  </a:moveTo>
                  <a:cubicBezTo>
                    <a:pt x="10451" y="1"/>
                    <a:pt x="10008" y="444"/>
                    <a:pt x="10008" y="982"/>
                  </a:cubicBezTo>
                  <a:lnTo>
                    <a:pt x="10008" y="1236"/>
                  </a:lnTo>
                  <a:lnTo>
                    <a:pt x="9976" y="1236"/>
                  </a:lnTo>
                  <a:lnTo>
                    <a:pt x="3832" y="3706"/>
                  </a:lnTo>
                  <a:lnTo>
                    <a:pt x="2027" y="3706"/>
                  </a:lnTo>
                  <a:cubicBezTo>
                    <a:pt x="919" y="3706"/>
                    <a:pt x="0" y="4624"/>
                    <a:pt x="0" y="5733"/>
                  </a:cubicBezTo>
                  <a:cubicBezTo>
                    <a:pt x="0" y="6651"/>
                    <a:pt x="665" y="7474"/>
                    <a:pt x="1584" y="7696"/>
                  </a:cubicBezTo>
                  <a:lnTo>
                    <a:pt x="1616" y="7696"/>
                  </a:lnTo>
                  <a:lnTo>
                    <a:pt x="1616" y="7759"/>
                  </a:lnTo>
                  <a:lnTo>
                    <a:pt x="2661" y="12098"/>
                  </a:lnTo>
                  <a:cubicBezTo>
                    <a:pt x="2661" y="12161"/>
                    <a:pt x="2756" y="12225"/>
                    <a:pt x="2819" y="12225"/>
                  </a:cubicBezTo>
                  <a:lnTo>
                    <a:pt x="2851" y="12225"/>
                  </a:lnTo>
                  <a:lnTo>
                    <a:pt x="4846" y="11845"/>
                  </a:lnTo>
                  <a:cubicBezTo>
                    <a:pt x="4941" y="11813"/>
                    <a:pt x="5036" y="11781"/>
                    <a:pt x="5099" y="11686"/>
                  </a:cubicBezTo>
                  <a:cubicBezTo>
                    <a:pt x="5226" y="11591"/>
                    <a:pt x="5258" y="11465"/>
                    <a:pt x="5258" y="11306"/>
                  </a:cubicBezTo>
                  <a:cubicBezTo>
                    <a:pt x="5258" y="11148"/>
                    <a:pt x="5226" y="11021"/>
                    <a:pt x="5099" y="10926"/>
                  </a:cubicBezTo>
                  <a:lnTo>
                    <a:pt x="4814" y="10641"/>
                  </a:lnTo>
                  <a:lnTo>
                    <a:pt x="4814" y="10610"/>
                  </a:lnTo>
                  <a:lnTo>
                    <a:pt x="4149" y="7886"/>
                  </a:lnTo>
                  <a:lnTo>
                    <a:pt x="10008" y="10230"/>
                  </a:lnTo>
                  <a:lnTo>
                    <a:pt x="10008" y="10483"/>
                  </a:lnTo>
                  <a:cubicBezTo>
                    <a:pt x="10008" y="11021"/>
                    <a:pt x="10451" y="11433"/>
                    <a:pt x="10990" y="11433"/>
                  </a:cubicBezTo>
                  <a:cubicBezTo>
                    <a:pt x="11528" y="11433"/>
                    <a:pt x="11940" y="11021"/>
                    <a:pt x="11940" y="10483"/>
                  </a:cubicBezTo>
                  <a:lnTo>
                    <a:pt x="11940" y="7189"/>
                  </a:lnTo>
                  <a:lnTo>
                    <a:pt x="11971" y="7158"/>
                  </a:lnTo>
                  <a:lnTo>
                    <a:pt x="13396" y="6683"/>
                  </a:lnTo>
                  <a:cubicBezTo>
                    <a:pt x="13491" y="6683"/>
                    <a:pt x="13523" y="6588"/>
                    <a:pt x="13523" y="6524"/>
                  </a:cubicBezTo>
                  <a:lnTo>
                    <a:pt x="13523" y="4941"/>
                  </a:lnTo>
                  <a:cubicBezTo>
                    <a:pt x="13523" y="4846"/>
                    <a:pt x="13491" y="4783"/>
                    <a:pt x="13396" y="4751"/>
                  </a:cubicBezTo>
                  <a:lnTo>
                    <a:pt x="11971" y="4276"/>
                  </a:lnTo>
                  <a:lnTo>
                    <a:pt x="11971" y="982"/>
                  </a:lnTo>
                  <a:cubicBezTo>
                    <a:pt x="11971" y="444"/>
                    <a:pt x="11528" y="1"/>
                    <a:pt x="10990" y="1"/>
                  </a:cubicBez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5" name="Google Shape;2817;p31"/>
            <p:cNvSpPr/>
            <p:nvPr/>
          </p:nvSpPr>
          <p:spPr>
            <a:xfrm>
              <a:off x="4803200" y="3074800"/>
              <a:ext cx="35650" cy="9525"/>
            </a:xfrm>
            <a:custGeom>
              <a:avLst/>
              <a:gdLst/>
              <a:ahLst/>
              <a:cxnLst>
                <a:cxn ang="0">
                  <a:pos x="25" y="25"/>
                </a:cxn>
                <a:cxn ang="0">
                  <a:pos x="25" y="9525"/>
                </a:cxn>
                <a:cxn ang="0">
                  <a:pos x="35650" y="9525"/>
                </a:cxn>
                <a:cxn ang="0">
                  <a:pos x="35650" y="25"/>
                </a:cxn>
                <a:cxn ang="0">
                  <a:pos x="25" y="25"/>
                </a:cxn>
              </a:cxnLst>
              <a:pathLst>
                <a:path w="1426" h="381">
                  <a:moveTo>
                    <a:pt x="1" y="1"/>
                  </a:moveTo>
                  <a:lnTo>
                    <a:pt x="1" y="381"/>
                  </a:lnTo>
                  <a:lnTo>
                    <a:pt x="1426" y="381"/>
                  </a:lnTo>
                  <a:lnTo>
                    <a:pt x="1426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6" name="Google Shape;2818;p31"/>
            <p:cNvSpPr/>
            <p:nvPr/>
          </p:nvSpPr>
          <p:spPr>
            <a:xfrm>
              <a:off x="4800825" y="2998000"/>
              <a:ext cx="34075" cy="25375"/>
            </a:xfrm>
            <a:custGeom>
              <a:avLst/>
              <a:gdLst/>
              <a:ahLst/>
              <a:cxnLst>
                <a:cxn ang="0">
                  <a:pos x="29325" y="25"/>
                </a:cxn>
                <a:cxn ang="0">
                  <a:pos x="25" y="17425"/>
                </a:cxn>
                <a:cxn ang="0">
                  <a:pos x="4775" y="25350"/>
                </a:cxn>
                <a:cxn ang="0">
                  <a:pos x="34075" y="7925"/>
                </a:cxn>
                <a:cxn ang="0">
                  <a:pos x="29325" y="25"/>
                </a:cxn>
              </a:cxnLst>
              <a:pathLst>
                <a:path w="1363" h="1015">
                  <a:moveTo>
                    <a:pt x="1173" y="1"/>
                  </a:moveTo>
                  <a:lnTo>
                    <a:pt x="1" y="697"/>
                  </a:lnTo>
                  <a:lnTo>
                    <a:pt x="191" y="1014"/>
                  </a:lnTo>
                  <a:lnTo>
                    <a:pt x="1363" y="317"/>
                  </a:lnTo>
                  <a:lnTo>
                    <a:pt x="1173" y="1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7" name="Google Shape;2819;p31"/>
            <p:cNvSpPr/>
            <p:nvPr/>
          </p:nvSpPr>
          <p:spPr>
            <a:xfrm>
              <a:off x="4800825" y="3135775"/>
              <a:ext cx="34075" cy="25350"/>
            </a:xfrm>
            <a:custGeom>
              <a:avLst/>
              <a:gdLst/>
              <a:ahLst/>
              <a:cxnLst>
                <a:cxn ang="0">
                  <a:pos x="4775" y="0"/>
                </a:cxn>
                <a:cxn ang="0">
                  <a:pos x="25" y="7925"/>
                </a:cxn>
                <a:cxn ang="0">
                  <a:pos x="29325" y="25350"/>
                </a:cxn>
                <a:cxn ang="0">
                  <a:pos x="34075" y="17425"/>
                </a:cxn>
                <a:cxn ang="0">
                  <a:pos x="4775" y="0"/>
                </a:cxn>
              </a:cxnLst>
              <a:pathLst>
                <a:path w="1363" h="1014">
                  <a:moveTo>
                    <a:pt x="191" y="0"/>
                  </a:moveTo>
                  <a:lnTo>
                    <a:pt x="1" y="317"/>
                  </a:lnTo>
                  <a:lnTo>
                    <a:pt x="1173" y="1014"/>
                  </a:lnTo>
                  <a:lnTo>
                    <a:pt x="1363" y="697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8" name="Google Shape;2820;p31"/>
            <p:cNvSpPr/>
            <p:nvPr/>
          </p:nvSpPr>
          <p:spPr>
            <a:xfrm>
              <a:off x="4514225" y="3055000"/>
              <a:ext cx="8725" cy="22200"/>
            </a:xfrm>
            <a:custGeom>
              <a:avLst/>
              <a:gdLst/>
              <a:ahLst/>
              <a:cxnLst>
                <a:cxn ang="0">
                  <a:pos x="25" y="25"/>
                </a:cxn>
                <a:cxn ang="0">
                  <a:pos x="25" y="22200"/>
                </a:cxn>
                <a:cxn ang="0">
                  <a:pos x="8725" y="22200"/>
                </a:cxn>
                <a:cxn ang="0">
                  <a:pos x="8725" y="25"/>
                </a:cxn>
                <a:cxn ang="0">
                  <a:pos x="25" y="25"/>
                </a:cxn>
              </a:cxnLst>
              <a:pathLst>
                <a:path w="349" h="888">
                  <a:moveTo>
                    <a:pt x="1" y="1"/>
                  </a:moveTo>
                  <a:lnTo>
                    <a:pt x="1" y="888"/>
                  </a:lnTo>
                  <a:lnTo>
                    <a:pt x="349" y="888"/>
                  </a:lnTo>
                  <a:lnTo>
                    <a:pt x="349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6689" name="Google Shape;2821;p31"/>
            <p:cNvSpPr/>
            <p:nvPr/>
          </p:nvSpPr>
          <p:spPr>
            <a:xfrm>
              <a:off x="4487300" y="3055000"/>
              <a:ext cx="9525" cy="22200"/>
            </a:xfrm>
            <a:custGeom>
              <a:avLst/>
              <a:gdLst/>
              <a:ahLst/>
              <a:cxnLst>
                <a:cxn ang="0">
                  <a:pos x="25" y="25"/>
                </a:cxn>
                <a:cxn ang="0">
                  <a:pos x="25" y="22200"/>
                </a:cxn>
                <a:cxn ang="0">
                  <a:pos x="9525" y="22200"/>
                </a:cxn>
                <a:cxn ang="0">
                  <a:pos x="9525" y="25"/>
                </a:cxn>
                <a:cxn ang="0">
                  <a:pos x="25" y="25"/>
                </a:cxn>
              </a:cxnLst>
              <a:pathLst>
                <a:path w="381" h="888">
                  <a:moveTo>
                    <a:pt x="1" y="1"/>
                  </a:moveTo>
                  <a:lnTo>
                    <a:pt x="1" y="888"/>
                  </a:lnTo>
                  <a:lnTo>
                    <a:pt x="381" y="888"/>
                  </a:lnTo>
                  <a:lnTo>
                    <a:pt x="38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2283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sp>
        <p:nvSpPr>
          <p:cNvPr id="26627" name="Google Shape;2822;p31"/>
          <p:cNvSpPr txBox="1"/>
          <p:nvPr/>
        </p:nvSpPr>
        <p:spPr>
          <a:xfrm>
            <a:off x="201613" y="1514475"/>
            <a:ext cx="4484687" cy="501650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latin typeface="Agency FB" panose="020B0503020202020204" pitchFamily="34" charset="0"/>
              </a:rPr>
              <a:t>Tahlil qilish – bu o‘quvchilarning o‘rgangan bilimlari, ko‘nikmalari va qobiliyatlarini to‘plangan ko‘rsatkichlar asosida o‘rganish va tahlil qilish jarayonidir</a:t>
            </a:r>
            <a:endParaRPr sz="1600" b="1" dirty="0">
              <a:solidFill>
                <a:srgbClr val="1F295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824" name="Google Shape;2824;p31"/>
          <p:cNvSpPr txBox="1"/>
          <p:nvPr/>
        </p:nvSpPr>
        <p:spPr>
          <a:xfrm>
            <a:off x="8801100" y="1549400"/>
            <a:ext cx="2590800" cy="1250950"/>
          </a:xfrm>
          <a:prstGeom prst="rect">
            <a:avLst/>
          </a:prstGeom>
          <a:noFill/>
          <a:ln>
            <a:noFill/>
          </a:ln>
        </p:spPr>
        <p:txBody>
          <a:bodyPr spcFirstLastPara="1" lIns="119023" tIns="119023" rIns="119023" bIns="119023" anchor="ctr"/>
          <a:lstStyle/>
          <a:p>
            <a:pPr marR="0" algn="r" defTabSz="914400">
              <a:buClrTx/>
              <a:buSzTx/>
              <a:buFontTx/>
              <a:buNone/>
              <a:defRPr/>
            </a:pPr>
            <a:r>
              <a:rPr kumimoji="0" lang="en-US" sz="1600" b="1" kern="1200" cap="none" spc="0" normalizeH="0" baseline="0" noProof="0" dirty="0">
                <a:solidFill>
                  <a:schemeClr val="accent6">
                    <a:lumMod val="50000"/>
                  </a:schemeClr>
                </a:solidFill>
                <a:latin typeface="Agency FB" panose="020B0503020202020204" pitchFamily="34" charset="0"/>
                <a:ea typeface="+mn-ea"/>
                <a:cs typeface="Arial" panose="020B0604020202020204" pitchFamily="34" charset="0"/>
              </a:rPr>
              <a:t>Tahlil qilishning maqsadi:</a:t>
            </a:r>
            <a:r>
              <a:rPr kumimoji="0" lang="en-US" sz="1600" kern="1200" cap="none" spc="0" normalizeH="0" baseline="0" noProof="0" dirty="0">
                <a:solidFill>
                  <a:schemeClr val="accent6">
                    <a:lumMod val="50000"/>
                  </a:schemeClr>
                </a:solidFill>
                <a:latin typeface="Agency FB" panose="020B0503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1600" kern="1200" cap="none" spc="0" normalizeH="0" baseline="0" noProof="0" dirty="0">
                <a:latin typeface="Agency FB" panose="020B0503020202020204" pitchFamily="34" charset="0"/>
                <a:ea typeface="+mn-ea"/>
                <a:cs typeface="Arial" panose="020B0604020202020204" pitchFamily="34" charset="0"/>
              </a:rPr>
              <a:t>O‘quvchilarning bilim darajasini aniqlash va ular qanday sohalarda kuchli yoki zaif ekanligini belgilash.</a:t>
            </a:r>
            <a:endParaRPr kumimoji="0" sz="1600" kern="1200" cap="none" spc="0" normalizeH="0" baseline="0" noProof="0" dirty="0">
              <a:latin typeface="Agency FB" panose="020B05030202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2826" name="Google Shape;2826;p31"/>
          <p:cNvSpPr txBox="1"/>
          <p:nvPr/>
        </p:nvSpPr>
        <p:spPr>
          <a:xfrm>
            <a:off x="8604250" y="3152775"/>
            <a:ext cx="2795588" cy="1104900"/>
          </a:xfrm>
          <a:prstGeom prst="rect">
            <a:avLst/>
          </a:prstGeom>
          <a:noFill/>
          <a:ln>
            <a:noFill/>
          </a:ln>
        </p:spPr>
        <p:txBody>
          <a:bodyPr spcFirstLastPara="1" lIns="119023" tIns="119023" rIns="119023" bIns="119023" anchor="ctr"/>
          <a:lstStyle/>
          <a:p>
            <a:pPr marR="0" algn="r" defTabSz="914400">
              <a:buClrTx/>
              <a:buSzTx/>
              <a:buFontTx/>
              <a:buNone/>
              <a:defRPr/>
            </a:pPr>
            <a:r>
              <a:rPr kumimoji="0" lang="en-US" sz="1600" b="1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latin typeface="Agency FB" panose="020B0503020202020204" pitchFamily="34" charset="0"/>
                <a:ea typeface="+mn-ea"/>
                <a:cs typeface="Arial" panose="020B0604020202020204" pitchFamily="34" charset="0"/>
              </a:rPr>
              <a:t>Natijalarni umumlashtirish:</a:t>
            </a:r>
            <a:r>
              <a:rPr kumimoji="0" lang="en-US" sz="1600" kern="1200" cap="none" spc="0" normalizeH="0" baseline="0" noProof="0" dirty="0">
                <a:solidFill>
                  <a:schemeClr val="accent4">
                    <a:lumMod val="50000"/>
                  </a:schemeClr>
                </a:solidFill>
                <a:latin typeface="Agency FB" panose="020B0503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1600" kern="1200" cap="none" spc="0" normalizeH="0" baseline="0" noProof="0" dirty="0">
                <a:latin typeface="Agency FB" panose="020B0503020202020204" pitchFamily="34" charset="0"/>
                <a:ea typeface="+mn-ea"/>
                <a:cs typeface="Arial" panose="020B0604020202020204" pitchFamily="34" charset="0"/>
              </a:rPr>
              <a:t>Ko‘rsatkichlar asosida o‘quvchilarning natijalari umumlashtiriladi va ular o‘quv jarayonini qanday rivojlantirish kerakligi haqida xulosa chiqariladi.</a:t>
            </a:r>
            <a:endParaRPr kumimoji="0" sz="1600" kern="1200" cap="none" spc="0" normalizeH="0" baseline="0" noProof="0" dirty="0">
              <a:latin typeface="Agency FB" panose="020B05030202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26630" name="Google Shape;2828;p31"/>
          <p:cNvSpPr txBox="1"/>
          <p:nvPr/>
        </p:nvSpPr>
        <p:spPr>
          <a:xfrm>
            <a:off x="8604250" y="4743450"/>
            <a:ext cx="2795588" cy="1055688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/>
            <a:r>
              <a:rPr lang="" altLang="x-none" sz="1600" b="1" dirty="0">
                <a:solidFill>
                  <a:srgbClr val="7030A0"/>
                </a:solidFill>
                <a:latin typeface="Agency FB" panose="020B0503020202020204" pitchFamily="34" charset="0"/>
              </a:rPr>
              <a:t>O‘quv jarayonini takomillashtirish:</a:t>
            </a:r>
            <a:r>
              <a:rPr lang="" altLang="x-none" sz="1600" dirty="0">
                <a:solidFill>
                  <a:srgbClr val="7030A0"/>
                </a:solidFill>
                <a:latin typeface="Agency FB" panose="020B0503020202020204" pitchFamily="34" charset="0"/>
              </a:rPr>
              <a:t> </a:t>
            </a:r>
            <a:r>
              <a:rPr lang="" altLang="x-none" sz="1600" dirty="0">
                <a:latin typeface="Agency FB" panose="020B0503020202020204" pitchFamily="34" charset="0"/>
              </a:rPr>
              <a:t>Tahlil natijalari asosida darslarni optimallashtirish, o‘quvchi ehtiyojlariga moslashtirish va ta'lim metodlarini takomillashtirish.</a:t>
            </a:r>
            <a:endParaRPr sz="1600" dirty="0">
              <a:latin typeface="Agency FB" panose="020B0503020202020204" pitchFamily="34" charset="0"/>
              <a:ea typeface="Fira Sans"/>
              <a:sym typeface="Fira Sans"/>
            </a:endParaRPr>
          </a:p>
        </p:txBody>
      </p:sp>
      <p:sp>
        <p:nvSpPr>
          <p:cNvPr id="26631" name="Прямоугольник 1"/>
          <p:cNvSpPr/>
          <p:nvPr/>
        </p:nvSpPr>
        <p:spPr>
          <a:xfrm>
            <a:off x="1543050" y="3644900"/>
            <a:ext cx="1747838" cy="1169988"/>
          </a:xfrm>
          <a:prstGeom prst="rect">
            <a:avLst/>
          </a:prstGeom>
          <a:noFill/>
          <a:ln w="9525">
            <a:noFill/>
          </a:ln>
        </p:spPr>
        <p:txBody>
          <a:bodyPr lIns="60488" tIns="30244" rIns="60488" bIns="30244">
            <a:spAutoFit/>
          </a:bodyPr>
          <a:p>
            <a:pPr algn="ctr"/>
            <a:r>
              <a:rPr lang="" altLang="x-none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KO‘RSATKICHLARNI TAHLIL QILISH</a:t>
            </a:r>
            <a:endParaRPr b="1" dirty="0">
              <a:solidFill>
                <a:srgbClr val="1F295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Google Shape;1139;p38"/>
          <p:cNvSpPr/>
          <p:nvPr/>
        </p:nvSpPr>
        <p:spPr>
          <a:xfrm>
            <a:off x="6096000" y="4068763"/>
            <a:ext cx="5486400" cy="1479550"/>
          </a:xfrm>
          <a:prstGeom prst="roundRect">
            <a:avLst>
              <a:gd name="adj" fmla="val 50000"/>
            </a:avLst>
          </a:prstGeom>
          <a:noFill/>
          <a:ln w="19050" cap="flat" cmpd="sng">
            <a:solidFill>
              <a:schemeClr val="accent1"/>
            </a:solidFill>
            <a:prstDash val="solid"/>
            <a:headEnd type="none" w="sm" len="sm"/>
            <a:tailEnd type="none" w="sm" len="sm"/>
          </a:ln>
        </p:spPr>
        <p:txBody>
          <a:bodyPr lIns="119023" tIns="119023" rIns="119023" bIns="119023" anchor="ctr" anchorCtr="0"/>
          <a:p>
            <a:endParaRPr sz="2300" dirty="0">
              <a:latin typeface="Arial" panose="020B0604020202020204" pitchFamily="34" charset="0"/>
            </a:endParaRPr>
          </a:p>
        </p:txBody>
      </p:sp>
      <p:sp>
        <p:nvSpPr>
          <p:cNvPr id="27651" name="Google Shape;1140;p38"/>
          <p:cNvSpPr/>
          <p:nvPr/>
        </p:nvSpPr>
        <p:spPr>
          <a:xfrm>
            <a:off x="6096000" y="1908175"/>
            <a:ext cx="5486400" cy="1479550"/>
          </a:xfrm>
          <a:prstGeom prst="roundRect">
            <a:avLst>
              <a:gd name="adj" fmla="val 50000"/>
            </a:avLst>
          </a:prstGeom>
          <a:noFill/>
          <a:ln w="19050" cap="flat" cmpd="sng">
            <a:solidFill>
              <a:schemeClr val="tx2"/>
            </a:solidFill>
            <a:prstDash val="solid"/>
            <a:headEnd type="none" w="sm" len="sm"/>
            <a:tailEnd type="none" w="sm" len="sm"/>
          </a:ln>
        </p:spPr>
        <p:txBody>
          <a:bodyPr lIns="119023" tIns="119023" rIns="119023" bIns="119023" anchor="ctr" anchorCtr="0"/>
          <a:p>
            <a:endParaRPr sz="2300" dirty="0">
              <a:latin typeface="Arial" panose="020B0604020202020204" pitchFamily="34" charset="0"/>
            </a:endParaRPr>
          </a:p>
        </p:txBody>
      </p:sp>
      <p:sp>
        <p:nvSpPr>
          <p:cNvPr id="27652" name="Google Shape;1141;p38"/>
          <p:cNvSpPr txBox="1"/>
          <p:nvPr/>
        </p:nvSpPr>
        <p:spPr>
          <a:xfrm>
            <a:off x="7372350" y="2084388"/>
            <a:ext cx="2981325" cy="35877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/>
            <a:r>
              <a:rPr lang="" altLang="x-none" sz="1900" b="1" dirty="0">
                <a:solidFill>
                  <a:srgbClr val="000000"/>
                </a:solidFill>
                <a:latin typeface="Fira Sans"/>
                <a:ea typeface="Fira Sans"/>
                <a:sym typeface="Fira Sans"/>
              </a:rPr>
              <a:t>Rangli kartochka va ballar</a:t>
            </a:r>
            <a:endParaRPr sz="1900" b="1" dirty="0">
              <a:solidFill>
                <a:srgbClr val="000000"/>
              </a:solidFill>
              <a:latin typeface="Fira Sans"/>
              <a:ea typeface="Fira Sans"/>
              <a:sym typeface="Fira Sans"/>
            </a:endParaRPr>
          </a:p>
        </p:txBody>
      </p:sp>
      <p:sp>
        <p:nvSpPr>
          <p:cNvPr id="27653" name="Google Shape;1142;p38"/>
          <p:cNvSpPr txBox="1"/>
          <p:nvPr/>
        </p:nvSpPr>
        <p:spPr>
          <a:xfrm>
            <a:off x="7964488" y="4267200"/>
            <a:ext cx="2474912" cy="35877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/>
            <a:r>
              <a:rPr lang="" altLang="x-none" sz="1900" b="1" dirty="0">
                <a:solidFill>
                  <a:schemeClr val="accent1"/>
                </a:solidFill>
                <a:latin typeface="Fira Sans"/>
                <a:ea typeface="Fira Sans"/>
                <a:sym typeface="Fira Sans"/>
              </a:rPr>
              <a:t>Statistik tahlil</a:t>
            </a:r>
            <a:endParaRPr sz="1900" b="1" dirty="0">
              <a:solidFill>
                <a:schemeClr val="accent1"/>
              </a:solidFill>
              <a:latin typeface="Fira Sans"/>
              <a:ea typeface="Fira Sans"/>
              <a:sym typeface="Fira Sans"/>
            </a:endParaRPr>
          </a:p>
        </p:txBody>
      </p:sp>
      <p:sp>
        <p:nvSpPr>
          <p:cNvPr id="27654" name="Google Shape;1143;p38"/>
          <p:cNvSpPr txBox="1"/>
          <p:nvPr/>
        </p:nvSpPr>
        <p:spPr>
          <a:xfrm>
            <a:off x="7773988" y="2443163"/>
            <a:ext cx="2695575" cy="71437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>
              <a:buClr>
                <a:srgbClr val="000000"/>
              </a:buClr>
            </a:pPr>
            <a:r>
              <a:rPr lang="" altLang="x-none" sz="1600" b="1" dirty="0">
                <a:latin typeface="Agency FB" panose="020B0503020202020204" pitchFamily="34" charset="0"/>
              </a:rPr>
              <a:t>O‘quvchilarning natijalarini yengillashtirilgan shaklda baholash</a:t>
            </a:r>
            <a:endParaRPr sz="1600" b="1" dirty="0">
              <a:solidFill>
                <a:srgbClr val="000000"/>
              </a:solidFill>
              <a:latin typeface="Agency FB" panose="020B0503020202020204" pitchFamily="34" charset="0"/>
              <a:ea typeface="Roboto"/>
              <a:sym typeface="Roboto"/>
            </a:endParaRPr>
          </a:p>
        </p:txBody>
      </p:sp>
      <p:sp>
        <p:nvSpPr>
          <p:cNvPr id="27655" name="Google Shape;1144;p38"/>
          <p:cNvSpPr txBox="1"/>
          <p:nvPr/>
        </p:nvSpPr>
        <p:spPr>
          <a:xfrm>
            <a:off x="7991475" y="4583113"/>
            <a:ext cx="2474913" cy="71437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r"/>
            <a:r>
              <a:rPr lang="" altLang="x-none" sz="1600" b="1" dirty="0">
                <a:latin typeface="Agency FB" panose="020B0503020202020204" pitchFamily="34" charset="0"/>
              </a:rPr>
              <a:t>Ko‘rsatkichlarni raqamli tarzda baholash va solishtirish</a:t>
            </a:r>
            <a:endParaRPr sz="1600" b="1" dirty="0">
              <a:solidFill>
                <a:srgbClr val="000000"/>
              </a:solidFill>
              <a:latin typeface="Agency FB" panose="020B0503020202020204" pitchFamily="34" charset="0"/>
              <a:ea typeface="Roboto"/>
              <a:sym typeface="Roboto"/>
            </a:endParaRPr>
          </a:p>
        </p:txBody>
      </p:sp>
      <p:sp>
        <p:nvSpPr>
          <p:cNvPr id="27656" name="Google Shape;1145;p38"/>
          <p:cNvSpPr/>
          <p:nvPr/>
        </p:nvSpPr>
        <p:spPr>
          <a:xfrm>
            <a:off x="609600" y="4068763"/>
            <a:ext cx="5486400" cy="1479550"/>
          </a:xfrm>
          <a:prstGeom prst="roundRect">
            <a:avLst>
              <a:gd name="adj" fmla="val 50000"/>
            </a:avLst>
          </a:prstGeom>
          <a:noFill/>
          <a:ln w="19050" cap="flat" cmpd="sng">
            <a:solidFill>
              <a:schemeClr val="bg2"/>
            </a:solidFill>
            <a:prstDash val="solid"/>
            <a:headEnd type="none" w="sm" len="sm"/>
            <a:tailEnd type="none" w="sm" len="sm"/>
          </a:ln>
        </p:spPr>
        <p:txBody>
          <a:bodyPr lIns="119023" tIns="119023" rIns="119023" bIns="119023" anchor="ctr" anchorCtr="0"/>
          <a:p>
            <a:endParaRPr sz="2300" dirty="0">
              <a:latin typeface="Arial" panose="020B0604020202020204" pitchFamily="34" charset="0"/>
            </a:endParaRPr>
          </a:p>
        </p:txBody>
      </p:sp>
      <p:sp>
        <p:nvSpPr>
          <p:cNvPr id="27657" name="Google Shape;1146;p38"/>
          <p:cNvSpPr/>
          <p:nvPr/>
        </p:nvSpPr>
        <p:spPr>
          <a:xfrm>
            <a:off x="552450" y="2938463"/>
            <a:ext cx="5486400" cy="1481137"/>
          </a:xfrm>
          <a:prstGeom prst="roundRect">
            <a:avLst>
              <a:gd name="adj" fmla="val 50000"/>
            </a:avLst>
          </a:prstGeom>
          <a:noFill/>
          <a:ln w="19050" cap="flat" cmpd="sng">
            <a:solidFill>
              <a:schemeClr val="accent1"/>
            </a:solidFill>
            <a:prstDash val="solid"/>
            <a:headEnd type="none" w="sm" len="sm"/>
            <a:tailEnd type="none" w="sm" len="sm"/>
          </a:ln>
        </p:spPr>
        <p:txBody>
          <a:bodyPr lIns="119023" tIns="119023" rIns="119023" bIns="119023" anchor="ctr" anchorCtr="0"/>
          <a:p>
            <a:endParaRPr sz="2300" dirty="0">
              <a:latin typeface="Arial" panose="020B0604020202020204" pitchFamily="34" charset="0"/>
            </a:endParaRPr>
          </a:p>
        </p:txBody>
      </p:sp>
      <p:sp>
        <p:nvSpPr>
          <p:cNvPr id="27658" name="Google Shape;1147;p38"/>
          <p:cNvSpPr txBox="1"/>
          <p:nvPr/>
        </p:nvSpPr>
        <p:spPr>
          <a:xfrm>
            <a:off x="1724025" y="3082925"/>
            <a:ext cx="2474913" cy="35877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r>
              <a:rPr lang="" altLang="x-none" sz="1900" b="1" dirty="0">
                <a:solidFill>
                  <a:schemeClr val="accent2"/>
                </a:solidFill>
                <a:latin typeface="Fira Sans"/>
                <a:ea typeface="Fira Sans"/>
                <a:sym typeface="Fira Sans"/>
              </a:rPr>
              <a:t>Diagrammalar</a:t>
            </a:r>
            <a:endParaRPr sz="1900" b="1" dirty="0">
              <a:solidFill>
                <a:schemeClr val="accent2"/>
              </a:solidFill>
              <a:latin typeface="Fira Sans"/>
              <a:ea typeface="Fira Sans"/>
              <a:sym typeface="Fira Sans"/>
            </a:endParaRPr>
          </a:p>
        </p:txBody>
      </p:sp>
      <p:sp>
        <p:nvSpPr>
          <p:cNvPr id="27659" name="Google Shape;1149;p38"/>
          <p:cNvSpPr txBox="1"/>
          <p:nvPr/>
        </p:nvSpPr>
        <p:spPr>
          <a:xfrm>
            <a:off x="1704975" y="3416300"/>
            <a:ext cx="2579688" cy="714375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>
              <a:buClr>
                <a:srgbClr val="000000"/>
              </a:buClr>
            </a:pPr>
            <a:r>
              <a:rPr lang="" altLang="x-none" sz="1600" b="1" dirty="0">
                <a:latin typeface="Agency FB" panose="020B0503020202020204" pitchFamily="34" charset="0"/>
              </a:rPr>
              <a:t>Ko‘rsatkichlarni vizual tahlil qilish uchun foydalaniladi</a:t>
            </a:r>
            <a:endParaRPr sz="1600" b="1" dirty="0">
              <a:latin typeface="Agency FB" panose="020B0503020202020204" pitchFamily="34" charset="0"/>
              <a:ea typeface="Roboto"/>
              <a:sym typeface="Roboto"/>
            </a:endParaRPr>
          </a:p>
        </p:txBody>
      </p:sp>
      <p:grpSp>
        <p:nvGrpSpPr>
          <p:cNvPr id="27660" name="Google Shape;1151;p38"/>
          <p:cNvGrpSpPr/>
          <p:nvPr/>
        </p:nvGrpSpPr>
        <p:grpSpPr>
          <a:xfrm>
            <a:off x="4395788" y="1427163"/>
            <a:ext cx="3354387" cy="4675187"/>
            <a:chOff x="2324375" y="659875"/>
            <a:chExt cx="2952650" cy="4387400"/>
          </a:xfrm>
        </p:grpSpPr>
        <p:sp>
          <p:nvSpPr>
            <p:cNvPr id="1152" name="Google Shape;1152;p38"/>
            <p:cNvSpPr/>
            <p:nvPr/>
          </p:nvSpPr>
          <p:spPr>
            <a:xfrm>
              <a:off x="3027253" y="3252091"/>
              <a:ext cx="1537111" cy="1795184"/>
            </a:xfrm>
            <a:custGeom>
              <a:avLst/>
              <a:gdLst/>
              <a:ahLst/>
              <a:cxnLst/>
              <a:rect l="l" t="t" r="r" b="b"/>
              <a:pathLst>
                <a:path w="61450" h="71795" extrusionOk="0">
                  <a:moveTo>
                    <a:pt x="14285" y="1"/>
                  </a:moveTo>
                  <a:lnTo>
                    <a:pt x="10873" y="2916"/>
                  </a:lnTo>
                  <a:lnTo>
                    <a:pt x="18488" y="34695"/>
                  </a:lnTo>
                  <a:lnTo>
                    <a:pt x="1" y="45366"/>
                  </a:lnTo>
                  <a:lnTo>
                    <a:pt x="16" y="49414"/>
                  </a:lnTo>
                  <a:lnTo>
                    <a:pt x="38511" y="71794"/>
                  </a:lnTo>
                  <a:lnTo>
                    <a:pt x="61449" y="58534"/>
                  </a:lnTo>
                  <a:lnTo>
                    <a:pt x="52795" y="22365"/>
                  </a:lnTo>
                  <a:lnTo>
                    <a:pt x="14285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53" name="Google Shape;1153;p38"/>
            <p:cNvSpPr/>
            <p:nvPr/>
          </p:nvSpPr>
          <p:spPr>
            <a:xfrm>
              <a:off x="3027253" y="4385813"/>
              <a:ext cx="962791" cy="661462"/>
            </a:xfrm>
            <a:custGeom>
              <a:avLst/>
              <a:gdLst/>
              <a:ahLst/>
              <a:cxnLst/>
              <a:rect l="l" t="t" r="r" b="b"/>
              <a:pathLst>
                <a:path w="38511" h="26429" extrusionOk="0">
                  <a:moveTo>
                    <a:pt x="1" y="0"/>
                  </a:moveTo>
                  <a:lnTo>
                    <a:pt x="16" y="4048"/>
                  </a:lnTo>
                  <a:lnTo>
                    <a:pt x="38511" y="26428"/>
                  </a:lnTo>
                  <a:lnTo>
                    <a:pt x="38495" y="2238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54" name="Google Shape;1154;p38"/>
            <p:cNvSpPr/>
            <p:nvPr/>
          </p:nvSpPr>
          <p:spPr>
            <a:xfrm>
              <a:off x="3299742" y="3325090"/>
              <a:ext cx="1152833" cy="1354210"/>
            </a:xfrm>
            <a:custGeom>
              <a:avLst/>
              <a:gdLst/>
              <a:ahLst/>
              <a:cxnLst/>
              <a:rect l="l" t="t" r="r" b="b"/>
              <a:pathLst>
                <a:path w="46111" h="54160" extrusionOk="0">
                  <a:moveTo>
                    <a:pt x="1" y="0"/>
                  </a:moveTo>
                  <a:lnTo>
                    <a:pt x="7616" y="31779"/>
                  </a:lnTo>
                  <a:lnTo>
                    <a:pt x="46111" y="54160"/>
                  </a:lnTo>
                  <a:lnTo>
                    <a:pt x="38495" y="223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701" name="Google Shape;1155;p38"/>
            <p:cNvSpPr/>
            <p:nvPr/>
          </p:nvSpPr>
          <p:spPr>
            <a:xfrm>
              <a:off x="3299525" y="3252400"/>
              <a:ext cx="1048075" cy="632425"/>
            </a:xfrm>
            <a:custGeom>
              <a:avLst/>
              <a:gdLst/>
              <a:ahLst/>
              <a:cxnLst>
                <a:cxn ang="0">
                  <a:pos x="85325" y="25"/>
                </a:cxn>
                <a:cxn ang="0">
                  <a:pos x="25" y="72900"/>
                </a:cxn>
                <a:cxn ang="0">
                  <a:pos x="962375" y="632425"/>
                </a:cxn>
                <a:cxn ang="0">
                  <a:pos x="1048075" y="559125"/>
                </a:cxn>
                <a:cxn ang="0">
                  <a:pos x="85325" y="25"/>
                </a:cxn>
              </a:cxnLst>
              <a:pathLst>
                <a:path w="41923" h="25297">
                  <a:moveTo>
                    <a:pt x="3413" y="1"/>
                  </a:moveTo>
                  <a:lnTo>
                    <a:pt x="1" y="2916"/>
                  </a:lnTo>
                  <a:lnTo>
                    <a:pt x="38495" y="25297"/>
                  </a:lnTo>
                  <a:lnTo>
                    <a:pt x="41923" y="22365"/>
                  </a:lnTo>
                  <a:lnTo>
                    <a:pt x="3413" y="1"/>
                  </a:lnTo>
                  <a:close/>
                </a:path>
              </a:pathLst>
            </a:custGeom>
            <a:solidFill>
              <a:srgbClr val="3E738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156" name="Google Shape;1156;p38"/>
            <p:cNvSpPr/>
            <p:nvPr/>
          </p:nvSpPr>
          <p:spPr>
            <a:xfrm>
              <a:off x="3990044" y="3812248"/>
              <a:ext cx="574320" cy="1235027"/>
            </a:xfrm>
            <a:custGeom>
              <a:avLst/>
              <a:gdLst/>
              <a:ahLst/>
              <a:cxnLst/>
              <a:rect l="l" t="t" r="r" b="b"/>
              <a:pathLst>
                <a:path w="22955" h="49430" extrusionOk="0">
                  <a:moveTo>
                    <a:pt x="14300" y="0"/>
                  </a:moveTo>
                  <a:lnTo>
                    <a:pt x="10872" y="2932"/>
                  </a:lnTo>
                  <a:lnTo>
                    <a:pt x="18488" y="34711"/>
                  </a:lnTo>
                  <a:lnTo>
                    <a:pt x="0" y="45381"/>
                  </a:lnTo>
                  <a:lnTo>
                    <a:pt x="16" y="49429"/>
                  </a:lnTo>
                  <a:lnTo>
                    <a:pt x="22954" y="36169"/>
                  </a:lnTo>
                  <a:lnTo>
                    <a:pt x="1430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703" name="Google Shape;1157;p38"/>
            <p:cNvSpPr/>
            <p:nvPr/>
          </p:nvSpPr>
          <p:spPr>
            <a:xfrm>
              <a:off x="2324375" y="659875"/>
              <a:ext cx="2952650" cy="3943825"/>
            </a:xfrm>
            <a:custGeom>
              <a:avLst/>
              <a:gdLst/>
              <a:ahLst/>
              <a:cxnLst>
                <a:cxn ang="0">
                  <a:pos x="2691050" y="3922675"/>
                </a:cxn>
                <a:cxn ang="0">
                  <a:pos x="2689350" y="3923650"/>
                </a:cxn>
                <a:cxn ang="0">
                  <a:pos x="2691050" y="3922675"/>
                </a:cxn>
                <a:cxn ang="0">
                  <a:pos x="341750" y="25"/>
                </a:cxn>
                <a:cxn ang="0">
                  <a:pos x="262900" y="20275"/>
                </a:cxn>
                <a:cxn ang="0">
                  <a:pos x="93450" y="118750"/>
                </a:cxn>
                <a:cxn ang="0">
                  <a:pos x="93850" y="118375"/>
                </a:cxn>
                <a:cxn ang="0">
                  <a:pos x="93850" y="118375"/>
                </a:cxn>
                <a:cxn ang="0">
                  <a:pos x="5825" y="311475"/>
                </a:cxn>
                <a:cxn ang="0">
                  <a:pos x="775" y="2128025"/>
                </a:cxn>
                <a:cxn ang="0">
                  <a:pos x="299725" y="2646050"/>
                </a:cxn>
                <a:cxn ang="0">
                  <a:pos x="2476100" y="3902700"/>
                </a:cxn>
                <a:cxn ang="0">
                  <a:pos x="2610325" y="3943825"/>
                </a:cxn>
                <a:cxn ang="0">
                  <a:pos x="2694000" y="3920550"/>
                </a:cxn>
                <a:cxn ang="0">
                  <a:pos x="2694000" y="3920550"/>
                </a:cxn>
                <a:cxn ang="0">
                  <a:pos x="2691050" y="3922675"/>
                </a:cxn>
                <a:cxn ang="0">
                  <a:pos x="2691050" y="3922675"/>
                </a:cxn>
                <a:cxn ang="0">
                  <a:pos x="2859200" y="3825150"/>
                </a:cxn>
                <a:cxn ang="0">
                  <a:pos x="2946825" y="3632450"/>
                </a:cxn>
                <a:cxn ang="0">
                  <a:pos x="2951850" y="1815900"/>
                </a:cxn>
                <a:cxn ang="0">
                  <a:pos x="2653300" y="1297500"/>
                </a:cxn>
                <a:cxn ang="0">
                  <a:pos x="476525" y="41200"/>
                </a:cxn>
                <a:cxn ang="0">
                  <a:pos x="341750" y="25"/>
                </a:cxn>
              </a:cxnLst>
              <a:pathLst>
                <a:path w="118106" h="157753">
                  <a:moveTo>
                    <a:pt x="107642" y="156907"/>
                  </a:moveTo>
                  <a:lnTo>
                    <a:pt x="107574" y="156946"/>
                  </a:lnTo>
                  <a:cubicBezTo>
                    <a:pt x="107597" y="156935"/>
                    <a:pt x="107619" y="156921"/>
                    <a:pt x="107642" y="156907"/>
                  </a:cubicBezTo>
                  <a:close/>
                  <a:moveTo>
                    <a:pt x="13670" y="1"/>
                  </a:moveTo>
                  <a:cubicBezTo>
                    <a:pt x="12497" y="1"/>
                    <a:pt x="11433" y="278"/>
                    <a:pt x="10516" y="811"/>
                  </a:cubicBezTo>
                  <a:lnTo>
                    <a:pt x="3738" y="4750"/>
                  </a:lnTo>
                  <a:lnTo>
                    <a:pt x="3754" y="4735"/>
                  </a:lnTo>
                  <a:cubicBezTo>
                    <a:pt x="1598" y="5991"/>
                    <a:pt x="248" y="8659"/>
                    <a:pt x="233" y="12459"/>
                  </a:cubicBezTo>
                  <a:lnTo>
                    <a:pt x="31" y="85121"/>
                  </a:lnTo>
                  <a:cubicBezTo>
                    <a:pt x="0" y="92736"/>
                    <a:pt x="5367" y="102011"/>
                    <a:pt x="11989" y="105842"/>
                  </a:cubicBezTo>
                  <a:lnTo>
                    <a:pt x="99044" y="156108"/>
                  </a:lnTo>
                  <a:cubicBezTo>
                    <a:pt x="100971" y="157225"/>
                    <a:pt x="102796" y="157753"/>
                    <a:pt x="104413" y="157753"/>
                  </a:cubicBezTo>
                  <a:cubicBezTo>
                    <a:pt x="105671" y="157753"/>
                    <a:pt x="106803" y="157433"/>
                    <a:pt x="107760" y="156822"/>
                  </a:cubicBezTo>
                  <a:cubicBezTo>
                    <a:pt x="107721" y="156851"/>
                    <a:pt x="107681" y="156881"/>
                    <a:pt x="107642" y="156907"/>
                  </a:cubicBezTo>
                  <a:lnTo>
                    <a:pt x="114368" y="153006"/>
                  </a:lnTo>
                  <a:cubicBezTo>
                    <a:pt x="116523" y="151750"/>
                    <a:pt x="117857" y="149083"/>
                    <a:pt x="117873" y="145298"/>
                  </a:cubicBezTo>
                  <a:lnTo>
                    <a:pt x="118074" y="72636"/>
                  </a:lnTo>
                  <a:cubicBezTo>
                    <a:pt x="118105" y="65021"/>
                    <a:pt x="112755" y="55730"/>
                    <a:pt x="106132" y="51900"/>
                  </a:cubicBezTo>
                  <a:lnTo>
                    <a:pt x="19061" y="1648"/>
                  </a:lnTo>
                  <a:cubicBezTo>
                    <a:pt x="17125" y="532"/>
                    <a:pt x="15294" y="1"/>
                    <a:pt x="13670" y="1"/>
                  </a:cubicBezTo>
                  <a:close/>
                </a:path>
              </a:pathLst>
            </a:custGeom>
            <a:solidFill>
              <a:srgbClr val="1D1D1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704" name="Google Shape;1158;p38"/>
            <p:cNvSpPr/>
            <p:nvPr/>
          </p:nvSpPr>
          <p:spPr>
            <a:xfrm>
              <a:off x="2418200" y="659875"/>
              <a:ext cx="383100" cy="139700"/>
            </a:xfrm>
            <a:custGeom>
              <a:avLst/>
              <a:gdLst/>
              <a:ahLst/>
              <a:cxnLst>
                <a:cxn ang="0">
                  <a:pos x="248300" y="25"/>
                </a:cxn>
                <a:cxn ang="0">
                  <a:pos x="169450" y="20275"/>
                </a:cxn>
                <a:cxn ang="0">
                  <a:pos x="25" y="118750"/>
                </a:cxn>
                <a:cxn ang="0">
                  <a:pos x="78700" y="98675"/>
                </a:cxn>
                <a:cxn ang="0">
                  <a:pos x="213275" y="139700"/>
                </a:cxn>
                <a:cxn ang="0">
                  <a:pos x="383100" y="41200"/>
                </a:cxn>
                <a:cxn ang="0">
                  <a:pos x="248300" y="25"/>
                </a:cxn>
              </a:cxnLst>
              <a:pathLst>
                <a:path w="15324" h="5588">
                  <a:moveTo>
                    <a:pt x="9932" y="1"/>
                  </a:moveTo>
                  <a:cubicBezTo>
                    <a:pt x="8760" y="1"/>
                    <a:pt x="7695" y="278"/>
                    <a:pt x="6778" y="811"/>
                  </a:cubicBezTo>
                  <a:lnTo>
                    <a:pt x="1" y="4750"/>
                  </a:lnTo>
                  <a:cubicBezTo>
                    <a:pt x="913" y="4223"/>
                    <a:pt x="1975" y="3947"/>
                    <a:pt x="3148" y="3947"/>
                  </a:cubicBezTo>
                  <a:cubicBezTo>
                    <a:pt x="4768" y="3947"/>
                    <a:pt x="6597" y="4473"/>
                    <a:pt x="8531" y="5588"/>
                  </a:cubicBezTo>
                  <a:lnTo>
                    <a:pt x="15324" y="1648"/>
                  </a:lnTo>
                  <a:cubicBezTo>
                    <a:pt x="13388" y="532"/>
                    <a:pt x="11556" y="1"/>
                    <a:pt x="9932" y="1"/>
                  </a:cubicBezTo>
                  <a:close/>
                </a:path>
              </a:pathLst>
            </a:custGeom>
            <a:solidFill>
              <a:srgbClr val="48585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705" name="Google Shape;1159;p38"/>
            <p:cNvSpPr/>
            <p:nvPr/>
          </p:nvSpPr>
          <p:spPr>
            <a:xfrm>
              <a:off x="5014100" y="4292325"/>
              <a:ext cx="257500" cy="291200"/>
            </a:xfrm>
            <a:custGeom>
              <a:avLst/>
              <a:gdLst/>
              <a:ahLst/>
              <a:cxnLst>
                <a:cxn ang="0">
                  <a:pos x="257475" y="0"/>
                </a:cxn>
                <a:cxn ang="0">
                  <a:pos x="87650" y="98500"/>
                </a:cxn>
                <a:cxn ang="0">
                  <a:pos x="25" y="291200"/>
                </a:cxn>
                <a:cxn ang="0">
                  <a:pos x="169850" y="192700"/>
                </a:cxn>
                <a:cxn ang="0">
                  <a:pos x="257475" y="0"/>
                </a:cxn>
              </a:cxnLst>
              <a:pathLst>
                <a:path w="10300" h="11648">
                  <a:moveTo>
                    <a:pt x="10299" y="0"/>
                  </a:moveTo>
                  <a:lnTo>
                    <a:pt x="3506" y="3940"/>
                  </a:lnTo>
                  <a:cubicBezTo>
                    <a:pt x="3490" y="7724"/>
                    <a:pt x="2157" y="10392"/>
                    <a:pt x="1" y="11648"/>
                  </a:cubicBezTo>
                  <a:lnTo>
                    <a:pt x="6794" y="7708"/>
                  </a:lnTo>
                  <a:cubicBezTo>
                    <a:pt x="8950" y="6452"/>
                    <a:pt x="10284" y="3785"/>
                    <a:pt x="10299" y="0"/>
                  </a:cubicBezTo>
                  <a:close/>
                </a:path>
              </a:pathLst>
            </a:custGeom>
            <a:solidFill>
              <a:srgbClr val="48585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706" name="Google Shape;1160;p38"/>
            <p:cNvSpPr/>
            <p:nvPr/>
          </p:nvSpPr>
          <p:spPr>
            <a:xfrm>
              <a:off x="5101725" y="2475750"/>
              <a:ext cx="174900" cy="1915075"/>
            </a:xfrm>
            <a:custGeom>
              <a:avLst/>
              <a:gdLst/>
              <a:ahLst/>
              <a:cxnLst>
                <a:cxn ang="0">
                  <a:pos x="174900" y="25"/>
                </a:cxn>
                <a:cxn ang="0">
                  <a:pos x="5075" y="98500"/>
                </a:cxn>
                <a:cxn ang="0">
                  <a:pos x="25" y="1915075"/>
                </a:cxn>
                <a:cxn ang="0">
                  <a:pos x="169850" y="1816575"/>
                </a:cxn>
                <a:cxn ang="0">
                  <a:pos x="174900" y="25"/>
                </a:cxn>
              </a:cxnLst>
              <a:pathLst>
                <a:path w="6996" h="76603">
                  <a:moveTo>
                    <a:pt x="6996" y="1"/>
                  </a:moveTo>
                  <a:lnTo>
                    <a:pt x="203" y="3940"/>
                  </a:lnTo>
                  <a:lnTo>
                    <a:pt x="1" y="76603"/>
                  </a:lnTo>
                  <a:lnTo>
                    <a:pt x="6794" y="72663"/>
                  </a:lnTo>
                  <a:lnTo>
                    <a:pt x="6996" y="1"/>
                  </a:lnTo>
                  <a:close/>
                </a:path>
              </a:pathLst>
            </a:custGeom>
            <a:solidFill>
              <a:srgbClr val="5C6F7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707" name="Google Shape;1161;p38"/>
            <p:cNvSpPr/>
            <p:nvPr/>
          </p:nvSpPr>
          <p:spPr>
            <a:xfrm>
              <a:off x="2631450" y="701075"/>
              <a:ext cx="2346225" cy="1355175"/>
            </a:xfrm>
            <a:custGeom>
              <a:avLst/>
              <a:gdLst/>
              <a:ahLst/>
              <a:cxnLst>
                <a:cxn ang="0">
                  <a:pos x="169450" y="0"/>
                </a:cxn>
                <a:cxn ang="0">
                  <a:pos x="25" y="98500"/>
                </a:cxn>
                <a:cxn ang="0">
                  <a:pos x="2176400" y="1355150"/>
                </a:cxn>
                <a:cxn ang="0">
                  <a:pos x="2346225" y="1256300"/>
                </a:cxn>
                <a:cxn ang="0">
                  <a:pos x="169450" y="0"/>
                </a:cxn>
              </a:cxnLst>
              <a:pathLst>
                <a:path w="93849" h="54207">
                  <a:moveTo>
                    <a:pt x="6778" y="0"/>
                  </a:moveTo>
                  <a:lnTo>
                    <a:pt x="1" y="3940"/>
                  </a:lnTo>
                  <a:lnTo>
                    <a:pt x="87056" y="54206"/>
                  </a:lnTo>
                  <a:lnTo>
                    <a:pt x="93849" y="50252"/>
                  </a:lnTo>
                  <a:lnTo>
                    <a:pt x="6778" y="0"/>
                  </a:lnTo>
                  <a:close/>
                </a:path>
              </a:pathLst>
            </a:custGeom>
            <a:solidFill>
              <a:srgbClr val="5C6F7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708" name="Google Shape;1162;p38"/>
            <p:cNvSpPr/>
            <p:nvPr/>
          </p:nvSpPr>
          <p:spPr>
            <a:xfrm>
              <a:off x="4807825" y="1957750"/>
              <a:ext cx="469200" cy="616525"/>
            </a:xfrm>
            <a:custGeom>
              <a:avLst/>
              <a:gdLst/>
              <a:ahLst/>
              <a:cxnLst>
                <a:cxn ang="0">
                  <a:pos x="169450" y="0"/>
                </a:cxn>
                <a:cxn ang="0">
                  <a:pos x="25" y="98475"/>
                </a:cxn>
                <a:cxn ang="0">
                  <a:pos x="298975" y="616500"/>
                </a:cxn>
                <a:cxn ang="0">
                  <a:pos x="468800" y="518025"/>
                </a:cxn>
                <a:cxn ang="0">
                  <a:pos x="169450" y="0"/>
                </a:cxn>
              </a:cxnLst>
              <a:pathLst>
                <a:path w="18768" h="24661">
                  <a:moveTo>
                    <a:pt x="6778" y="0"/>
                  </a:moveTo>
                  <a:lnTo>
                    <a:pt x="1" y="3939"/>
                  </a:lnTo>
                  <a:cubicBezTo>
                    <a:pt x="6623" y="7770"/>
                    <a:pt x="11990" y="17045"/>
                    <a:pt x="11959" y="24660"/>
                  </a:cubicBezTo>
                  <a:lnTo>
                    <a:pt x="18752" y="20721"/>
                  </a:lnTo>
                  <a:cubicBezTo>
                    <a:pt x="18767" y="13106"/>
                    <a:pt x="13417" y="3815"/>
                    <a:pt x="6778" y="0"/>
                  </a:cubicBezTo>
                  <a:close/>
                </a:path>
              </a:pathLst>
            </a:custGeom>
            <a:solidFill>
              <a:srgbClr val="48585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163" name="Google Shape;1163;p38"/>
            <p:cNvSpPr/>
            <p:nvPr/>
          </p:nvSpPr>
          <p:spPr>
            <a:xfrm>
              <a:off x="2324375" y="758200"/>
              <a:ext cx="2783568" cy="3845120"/>
            </a:xfrm>
            <a:custGeom>
              <a:avLst/>
              <a:gdLst/>
              <a:ahLst/>
              <a:cxnLst/>
              <a:rect l="l" t="t" r="r" b="b"/>
              <a:pathLst>
                <a:path w="111313" h="153817" extrusionOk="0">
                  <a:moveTo>
                    <a:pt x="6884" y="1"/>
                  </a:moveTo>
                  <a:cubicBezTo>
                    <a:pt x="2947" y="1"/>
                    <a:pt x="240" y="3123"/>
                    <a:pt x="218" y="8518"/>
                  </a:cubicBezTo>
                  <a:lnTo>
                    <a:pt x="16" y="81180"/>
                  </a:lnTo>
                  <a:cubicBezTo>
                    <a:pt x="1" y="88795"/>
                    <a:pt x="5352" y="98085"/>
                    <a:pt x="11974" y="101916"/>
                  </a:cubicBezTo>
                  <a:lnTo>
                    <a:pt x="99045" y="152167"/>
                  </a:lnTo>
                  <a:cubicBezTo>
                    <a:pt x="100978" y="153286"/>
                    <a:pt x="102808" y="153816"/>
                    <a:pt x="104429" y="153816"/>
                  </a:cubicBezTo>
                  <a:cubicBezTo>
                    <a:pt x="108360" y="153816"/>
                    <a:pt x="111069" y="150699"/>
                    <a:pt x="111080" y="145297"/>
                  </a:cubicBezTo>
                  <a:lnTo>
                    <a:pt x="111282" y="72634"/>
                  </a:lnTo>
                  <a:cubicBezTo>
                    <a:pt x="111313" y="65019"/>
                    <a:pt x="105946" y="55744"/>
                    <a:pt x="99324" y="51913"/>
                  </a:cubicBezTo>
                  <a:lnTo>
                    <a:pt x="12269" y="1647"/>
                  </a:lnTo>
                  <a:cubicBezTo>
                    <a:pt x="10333" y="530"/>
                    <a:pt x="8504" y="1"/>
                    <a:pt x="688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64" name="Google Shape;1164;p38"/>
            <p:cNvSpPr/>
            <p:nvPr/>
          </p:nvSpPr>
          <p:spPr>
            <a:xfrm>
              <a:off x="4734844" y="4256203"/>
              <a:ext cx="170480" cy="218997"/>
            </a:xfrm>
            <a:custGeom>
              <a:avLst/>
              <a:gdLst/>
              <a:ahLst/>
              <a:cxnLst/>
              <a:rect l="l" t="t" r="r" b="b"/>
              <a:pathLst>
                <a:path w="6826" h="8784" extrusionOk="0">
                  <a:moveTo>
                    <a:pt x="1895" y="1"/>
                  </a:moveTo>
                  <a:cubicBezTo>
                    <a:pt x="777" y="1"/>
                    <a:pt x="12" y="885"/>
                    <a:pt x="1" y="2422"/>
                  </a:cubicBezTo>
                  <a:cubicBezTo>
                    <a:pt x="1" y="4594"/>
                    <a:pt x="1521" y="7230"/>
                    <a:pt x="3398" y="8316"/>
                  </a:cubicBezTo>
                  <a:cubicBezTo>
                    <a:pt x="3950" y="8633"/>
                    <a:pt x="4472" y="8783"/>
                    <a:pt x="4934" y="8783"/>
                  </a:cubicBezTo>
                  <a:cubicBezTo>
                    <a:pt x="6055" y="8783"/>
                    <a:pt x="6825" y="7899"/>
                    <a:pt x="6825" y="6362"/>
                  </a:cubicBezTo>
                  <a:cubicBezTo>
                    <a:pt x="6825" y="4190"/>
                    <a:pt x="5305" y="1554"/>
                    <a:pt x="3429" y="468"/>
                  </a:cubicBezTo>
                  <a:cubicBezTo>
                    <a:pt x="2876" y="151"/>
                    <a:pt x="2355" y="1"/>
                    <a:pt x="18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711" name="Google Shape;1165;p38"/>
            <p:cNvSpPr/>
            <p:nvPr/>
          </p:nvSpPr>
          <p:spPr>
            <a:xfrm>
              <a:off x="2487225" y="950400"/>
              <a:ext cx="2457500" cy="3289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871225"/>
                </a:cxn>
                <a:cxn ang="0">
                  <a:pos x="2457500" y="3289975"/>
                </a:cxn>
                <a:cxn ang="0">
                  <a:pos x="2457500" y="1418750"/>
                </a:cxn>
                <a:cxn ang="0">
                  <a:pos x="0" y="0"/>
                </a:cxn>
              </a:cxnLst>
              <a:pathLst>
                <a:path w="98300" h="131599">
                  <a:moveTo>
                    <a:pt x="0" y="0"/>
                  </a:moveTo>
                  <a:lnTo>
                    <a:pt x="0" y="74849"/>
                  </a:lnTo>
                  <a:lnTo>
                    <a:pt x="98300" y="131599"/>
                  </a:lnTo>
                  <a:lnTo>
                    <a:pt x="98300" y="56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CD9E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166" name="Google Shape;1166;p38"/>
            <p:cNvSpPr/>
            <p:nvPr/>
          </p:nvSpPr>
          <p:spPr>
            <a:xfrm>
              <a:off x="2487867" y="950382"/>
              <a:ext cx="2456583" cy="3289433"/>
            </a:xfrm>
            <a:custGeom>
              <a:avLst/>
              <a:gdLst/>
              <a:ahLst/>
              <a:cxnLst/>
              <a:rect l="l" t="t" r="r" b="b"/>
              <a:pathLst>
                <a:path w="98300" h="131599" extrusionOk="0">
                  <a:moveTo>
                    <a:pt x="0" y="0"/>
                  </a:moveTo>
                  <a:lnTo>
                    <a:pt x="0" y="74849"/>
                  </a:lnTo>
                  <a:lnTo>
                    <a:pt x="98300" y="131599"/>
                  </a:lnTo>
                  <a:lnTo>
                    <a:pt x="98300" y="56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7661" name="Google Shape;1167;p38"/>
          <p:cNvGrpSpPr/>
          <p:nvPr/>
        </p:nvGrpSpPr>
        <p:grpSpPr>
          <a:xfrm>
            <a:off x="1066800" y="4699000"/>
            <a:ext cx="484188" cy="361950"/>
            <a:chOff x="3049653" y="2321468"/>
            <a:chExt cx="362991" cy="290018"/>
          </a:xfrm>
        </p:grpSpPr>
        <p:sp>
          <p:nvSpPr>
            <p:cNvPr id="27694" name="Google Shape;1168;p38"/>
            <p:cNvSpPr/>
            <p:nvPr/>
          </p:nvSpPr>
          <p:spPr>
            <a:xfrm>
              <a:off x="3280290" y="2429690"/>
              <a:ext cx="29913" cy="73957"/>
            </a:xfrm>
            <a:custGeom>
              <a:avLst/>
              <a:gdLst/>
              <a:ahLst/>
              <a:cxnLst>
                <a:cxn ang="0">
                  <a:pos x="6351" y="32"/>
                </a:cxn>
                <a:cxn ang="0">
                  <a:pos x="2286" y="1429"/>
                </a:cxn>
                <a:cxn ang="0">
                  <a:pos x="2286" y="8987"/>
                </a:cxn>
                <a:cxn ang="0">
                  <a:pos x="2286" y="64970"/>
                </a:cxn>
                <a:cxn ang="0">
                  <a:pos x="2286" y="72528"/>
                </a:cxn>
                <a:cxn ang="0">
                  <a:pos x="5938" y="73925"/>
                </a:cxn>
                <a:cxn ang="0">
                  <a:pos x="9844" y="72528"/>
                </a:cxn>
                <a:cxn ang="0">
                  <a:pos x="9844" y="1429"/>
                </a:cxn>
                <a:cxn ang="0">
                  <a:pos x="6351" y="32"/>
                </a:cxn>
              </a:cxnLst>
              <a:pathLst>
                <a:path w="942" h="2329">
                  <a:moveTo>
                    <a:pt x="200" y="1"/>
                  </a:moveTo>
                  <a:cubicBezTo>
                    <a:pt x="158" y="1"/>
                    <a:pt x="114" y="16"/>
                    <a:pt x="72" y="45"/>
                  </a:cubicBezTo>
                  <a:cubicBezTo>
                    <a:pt x="13" y="93"/>
                    <a:pt x="13" y="200"/>
                    <a:pt x="72" y="283"/>
                  </a:cubicBezTo>
                  <a:cubicBezTo>
                    <a:pt x="572" y="772"/>
                    <a:pt x="572" y="1569"/>
                    <a:pt x="72" y="2046"/>
                  </a:cubicBezTo>
                  <a:cubicBezTo>
                    <a:pt x="1" y="2129"/>
                    <a:pt x="1" y="2224"/>
                    <a:pt x="72" y="2284"/>
                  </a:cubicBezTo>
                  <a:cubicBezTo>
                    <a:pt x="102" y="2313"/>
                    <a:pt x="144" y="2328"/>
                    <a:pt x="187" y="2328"/>
                  </a:cubicBezTo>
                  <a:cubicBezTo>
                    <a:pt x="230" y="2328"/>
                    <a:pt x="275" y="2313"/>
                    <a:pt x="310" y="2284"/>
                  </a:cubicBezTo>
                  <a:cubicBezTo>
                    <a:pt x="941" y="1665"/>
                    <a:pt x="941" y="664"/>
                    <a:pt x="310" y="45"/>
                  </a:cubicBezTo>
                  <a:cubicBezTo>
                    <a:pt x="280" y="16"/>
                    <a:pt x="242" y="1"/>
                    <a:pt x="200" y="1"/>
                  </a:cubicBezTo>
                  <a:close/>
                </a:path>
              </a:pathLst>
            </a:custGeom>
            <a:solidFill>
              <a:schemeClr val="bg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95" name="Google Shape;1169;p38"/>
            <p:cNvSpPr/>
            <p:nvPr/>
          </p:nvSpPr>
          <p:spPr>
            <a:xfrm>
              <a:off x="3317729" y="2392250"/>
              <a:ext cx="49570" cy="148836"/>
            </a:xfrm>
            <a:custGeom>
              <a:avLst/>
              <a:gdLst/>
              <a:ahLst/>
              <a:cxnLst>
                <a:cxn ang="0">
                  <a:pos x="5811" y="32"/>
                </a:cxn>
                <a:cxn ang="0">
                  <a:pos x="1905" y="1461"/>
                </a:cxn>
                <a:cxn ang="0">
                  <a:pos x="1905" y="9018"/>
                </a:cxn>
                <a:cxn ang="0">
                  <a:pos x="1905" y="139818"/>
                </a:cxn>
                <a:cxn ang="0">
                  <a:pos x="1905" y="147375"/>
                </a:cxn>
                <a:cxn ang="0">
                  <a:pos x="5557" y="148804"/>
                </a:cxn>
                <a:cxn ang="0">
                  <a:pos x="9463" y="147375"/>
                </a:cxn>
                <a:cxn ang="0">
                  <a:pos x="9463" y="1461"/>
                </a:cxn>
                <a:cxn ang="0">
                  <a:pos x="5811" y="32"/>
                </a:cxn>
              </a:cxnLst>
              <a:pathLst>
                <a:path w="1561" h="4687">
                  <a:moveTo>
                    <a:pt x="183" y="1"/>
                  </a:moveTo>
                  <a:cubicBezTo>
                    <a:pt x="140" y="1"/>
                    <a:pt x="96" y="16"/>
                    <a:pt x="60" y="46"/>
                  </a:cubicBezTo>
                  <a:cubicBezTo>
                    <a:pt x="0" y="105"/>
                    <a:pt x="0" y="212"/>
                    <a:pt x="60" y="284"/>
                  </a:cubicBezTo>
                  <a:cubicBezTo>
                    <a:pt x="1191" y="1415"/>
                    <a:pt x="1191" y="3272"/>
                    <a:pt x="60" y="4403"/>
                  </a:cubicBezTo>
                  <a:cubicBezTo>
                    <a:pt x="0" y="4475"/>
                    <a:pt x="0" y="4582"/>
                    <a:pt x="60" y="4641"/>
                  </a:cubicBezTo>
                  <a:cubicBezTo>
                    <a:pt x="90" y="4671"/>
                    <a:pt x="131" y="4686"/>
                    <a:pt x="175" y="4686"/>
                  </a:cubicBezTo>
                  <a:cubicBezTo>
                    <a:pt x="218" y="4686"/>
                    <a:pt x="262" y="4671"/>
                    <a:pt x="298" y="4641"/>
                  </a:cubicBezTo>
                  <a:cubicBezTo>
                    <a:pt x="1560" y="3379"/>
                    <a:pt x="1560" y="1308"/>
                    <a:pt x="298" y="46"/>
                  </a:cubicBezTo>
                  <a:cubicBezTo>
                    <a:pt x="268" y="16"/>
                    <a:pt x="227" y="1"/>
                    <a:pt x="183" y="1"/>
                  </a:cubicBezTo>
                  <a:close/>
                </a:path>
              </a:pathLst>
            </a:custGeom>
            <a:solidFill>
              <a:schemeClr val="bg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96" name="Google Shape;1170;p38"/>
            <p:cNvSpPr/>
            <p:nvPr/>
          </p:nvSpPr>
          <p:spPr>
            <a:xfrm>
              <a:off x="3354406" y="2355954"/>
              <a:ext cx="58239" cy="222317"/>
            </a:xfrm>
            <a:custGeom>
              <a:avLst/>
              <a:gdLst/>
              <a:ahLst/>
              <a:cxnLst>
                <a:cxn ang="0">
                  <a:pos x="5525" y="32"/>
                </a:cxn>
                <a:cxn ang="0">
                  <a:pos x="1905" y="1461"/>
                </a:cxn>
                <a:cxn ang="0">
                  <a:pos x="1905" y="9018"/>
                </a:cxn>
                <a:cxn ang="0">
                  <a:pos x="1905" y="213172"/>
                </a:cxn>
                <a:cxn ang="0">
                  <a:pos x="1905" y="220729"/>
                </a:cxn>
                <a:cxn ang="0">
                  <a:pos x="5367" y="222285"/>
                </a:cxn>
                <a:cxn ang="0">
                  <a:pos x="9463" y="220729"/>
                </a:cxn>
                <a:cxn ang="0">
                  <a:pos x="54841" y="111079"/>
                </a:cxn>
                <a:cxn ang="0">
                  <a:pos x="9463" y="1461"/>
                </a:cxn>
                <a:cxn ang="0">
                  <a:pos x="5525" y="32"/>
                </a:cxn>
              </a:cxnLst>
              <a:pathLst>
                <a:path w="1834" h="7001">
                  <a:moveTo>
                    <a:pt x="174" y="1"/>
                  </a:moveTo>
                  <a:cubicBezTo>
                    <a:pt x="131" y="1"/>
                    <a:pt x="90" y="16"/>
                    <a:pt x="60" y="46"/>
                  </a:cubicBezTo>
                  <a:cubicBezTo>
                    <a:pt x="0" y="105"/>
                    <a:pt x="0" y="200"/>
                    <a:pt x="60" y="284"/>
                  </a:cubicBezTo>
                  <a:cubicBezTo>
                    <a:pt x="1834" y="2046"/>
                    <a:pt x="1834" y="4939"/>
                    <a:pt x="60" y="6713"/>
                  </a:cubicBezTo>
                  <a:cubicBezTo>
                    <a:pt x="0" y="6773"/>
                    <a:pt x="0" y="6868"/>
                    <a:pt x="60" y="6951"/>
                  </a:cubicBezTo>
                  <a:cubicBezTo>
                    <a:pt x="88" y="6985"/>
                    <a:pt x="128" y="7000"/>
                    <a:pt x="169" y="7000"/>
                  </a:cubicBezTo>
                  <a:cubicBezTo>
                    <a:pt x="214" y="7000"/>
                    <a:pt x="261" y="6982"/>
                    <a:pt x="298" y="6951"/>
                  </a:cubicBezTo>
                  <a:cubicBezTo>
                    <a:pt x="1227" y="6023"/>
                    <a:pt x="1727" y="4808"/>
                    <a:pt x="1727" y="3498"/>
                  </a:cubicBezTo>
                  <a:cubicBezTo>
                    <a:pt x="1727" y="2189"/>
                    <a:pt x="1227" y="962"/>
                    <a:pt x="298" y="46"/>
                  </a:cubicBezTo>
                  <a:cubicBezTo>
                    <a:pt x="262" y="16"/>
                    <a:pt x="218" y="1"/>
                    <a:pt x="174" y="1"/>
                  </a:cubicBezTo>
                  <a:close/>
                </a:path>
              </a:pathLst>
            </a:custGeom>
            <a:solidFill>
              <a:schemeClr val="bg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97" name="Google Shape;1171;p38"/>
            <p:cNvSpPr/>
            <p:nvPr/>
          </p:nvSpPr>
          <p:spPr>
            <a:xfrm>
              <a:off x="3049653" y="2321468"/>
              <a:ext cx="210250" cy="290018"/>
            </a:xfrm>
            <a:custGeom>
              <a:avLst/>
              <a:gdLst/>
              <a:ahLst/>
              <a:cxnLst>
                <a:cxn ang="0">
                  <a:pos x="165634" y="34041"/>
                </a:cxn>
                <a:cxn ang="0">
                  <a:pos x="165634" y="257120"/>
                </a:cxn>
                <a:cxn ang="0">
                  <a:pos x="86977" y="192467"/>
                </a:cxn>
                <a:cxn ang="0">
                  <a:pos x="86977" y="97932"/>
                </a:cxn>
                <a:cxn ang="0">
                  <a:pos x="165634" y="34041"/>
                </a:cxn>
                <a:cxn ang="0">
                  <a:pos x="181512" y="0"/>
                </a:cxn>
                <a:cxn ang="0">
                  <a:pos x="165634" y="15909"/>
                </a:cxn>
                <a:cxn ang="0">
                  <a:pos x="165634" y="21943"/>
                </a:cxn>
                <a:cxn ang="0">
                  <a:pos x="79038" y="90756"/>
                </a:cxn>
                <a:cxn ang="0">
                  <a:pos x="38963" y="90756"/>
                </a:cxn>
                <a:cxn ang="0">
                  <a:pos x="413" y="128957"/>
                </a:cxn>
                <a:cxn ang="0">
                  <a:pos x="413" y="159950"/>
                </a:cxn>
                <a:cxn ang="0">
                  <a:pos x="35566" y="199262"/>
                </a:cxn>
                <a:cxn ang="0">
                  <a:pos x="41250" y="194721"/>
                </a:cxn>
                <a:cxn ang="0">
                  <a:pos x="36328" y="189069"/>
                </a:cxn>
                <a:cxn ang="0">
                  <a:pos x="10987" y="161093"/>
                </a:cxn>
                <a:cxn ang="0">
                  <a:pos x="10987" y="129687"/>
                </a:cxn>
                <a:cxn ang="0">
                  <a:pos x="38963" y="102092"/>
                </a:cxn>
                <a:cxn ang="0">
                  <a:pos x="76784" y="102092"/>
                </a:cxn>
                <a:cxn ang="0">
                  <a:pos x="76784" y="189069"/>
                </a:cxn>
                <a:cxn ang="0">
                  <a:pos x="60906" y="189069"/>
                </a:cxn>
                <a:cxn ang="0">
                  <a:pos x="55984" y="193959"/>
                </a:cxn>
                <a:cxn ang="0">
                  <a:pos x="60906" y="199262"/>
                </a:cxn>
                <a:cxn ang="0">
                  <a:pos x="79038" y="199262"/>
                </a:cxn>
                <a:cxn ang="0">
                  <a:pos x="165634" y="267694"/>
                </a:cxn>
                <a:cxn ang="0">
                  <a:pos x="165634" y="274141"/>
                </a:cxn>
                <a:cxn ang="0">
                  <a:pos x="181512" y="290018"/>
                </a:cxn>
                <a:cxn ang="0">
                  <a:pos x="194372" y="290018"/>
                </a:cxn>
                <a:cxn ang="0">
                  <a:pos x="210250" y="274141"/>
                </a:cxn>
                <a:cxn ang="0">
                  <a:pos x="210250" y="157282"/>
                </a:cxn>
                <a:cxn ang="0">
                  <a:pos x="205328" y="152011"/>
                </a:cxn>
                <a:cxn ang="0">
                  <a:pos x="200025" y="157282"/>
                </a:cxn>
                <a:cxn ang="0">
                  <a:pos x="200025" y="274141"/>
                </a:cxn>
                <a:cxn ang="0">
                  <a:pos x="194372" y="279793"/>
                </a:cxn>
                <a:cxn ang="0">
                  <a:pos x="181512" y="279793"/>
                </a:cxn>
                <a:cxn ang="0">
                  <a:pos x="175828" y="274141"/>
                </a:cxn>
                <a:cxn ang="0">
                  <a:pos x="175828" y="15909"/>
                </a:cxn>
                <a:cxn ang="0">
                  <a:pos x="181512" y="10225"/>
                </a:cxn>
                <a:cxn ang="0">
                  <a:pos x="194372" y="10225"/>
                </a:cxn>
                <a:cxn ang="0">
                  <a:pos x="200025" y="15909"/>
                </a:cxn>
                <a:cxn ang="0">
                  <a:pos x="200025" y="132736"/>
                </a:cxn>
                <a:cxn ang="0">
                  <a:pos x="205328" y="138007"/>
                </a:cxn>
                <a:cxn ang="0">
                  <a:pos x="210250" y="132736"/>
                </a:cxn>
                <a:cxn ang="0">
                  <a:pos x="210250" y="15909"/>
                </a:cxn>
                <a:cxn ang="0">
                  <a:pos x="194372" y="0"/>
                </a:cxn>
                <a:cxn ang="0">
                  <a:pos x="181512" y="0"/>
                </a:cxn>
              </a:cxnLst>
              <a:pathLst>
                <a:path w="6621" h="9133">
                  <a:moveTo>
                    <a:pt x="5216" y="1072"/>
                  </a:moveTo>
                  <a:lnTo>
                    <a:pt x="5216" y="8097"/>
                  </a:lnTo>
                  <a:cubicBezTo>
                    <a:pt x="4156" y="7751"/>
                    <a:pt x="3287" y="7037"/>
                    <a:pt x="2739" y="6061"/>
                  </a:cubicBezTo>
                  <a:lnTo>
                    <a:pt x="2739" y="3084"/>
                  </a:lnTo>
                  <a:cubicBezTo>
                    <a:pt x="3275" y="2120"/>
                    <a:pt x="4156" y="1405"/>
                    <a:pt x="5216" y="1072"/>
                  </a:cubicBezTo>
                  <a:close/>
                  <a:moveTo>
                    <a:pt x="5716" y="0"/>
                  </a:moveTo>
                  <a:cubicBezTo>
                    <a:pt x="5430" y="0"/>
                    <a:pt x="5216" y="215"/>
                    <a:pt x="5216" y="501"/>
                  </a:cubicBezTo>
                  <a:lnTo>
                    <a:pt x="5216" y="691"/>
                  </a:lnTo>
                  <a:cubicBezTo>
                    <a:pt x="4049" y="1048"/>
                    <a:pt x="3096" y="1810"/>
                    <a:pt x="2489" y="2858"/>
                  </a:cubicBezTo>
                  <a:lnTo>
                    <a:pt x="1227" y="2858"/>
                  </a:lnTo>
                  <a:cubicBezTo>
                    <a:pt x="549" y="2858"/>
                    <a:pt x="13" y="3394"/>
                    <a:pt x="13" y="4061"/>
                  </a:cubicBezTo>
                  <a:lnTo>
                    <a:pt x="13" y="5037"/>
                  </a:lnTo>
                  <a:cubicBezTo>
                    <a:pt x="1" y="5692"/>
                    <a:pt x="489" y="6227"/>
                    <a:pt x="1120" y="6275"/>
                  </a:cubicBezTo>
                  <a:cubicBezTo>
                    <a:pt x="1203" y="6275"/>
                    <a:pt x="1287" y="6216"/>
                    <a:pt x="1299" y="6132"/>
                  </a:cubicBezTo>
                  <a:cubicBezTo>
                    <a:pt x="1299" y="6037"/>
                    <a:pt x="1239" y="5966"/>
                    <a:pt x="1144" y="5954"/>
                  </a:cubicBezTo>
                  <a:cubicBezTo>
                    <a:pt x="703" y="5918"/>
                    <a:pt x="346" y="5537"/>
                    <a:pt x="346" y="5073"/>
                  </a:cubicBezTo>
                  <a:lnTo>
                    <a:pt x="346" y="4084"/>
                  </a:lnTo>
                  <a:cubicBezTo>
                    <a:pt x="346" y="3608"/>
                    <a:pt x="727" y="3215"/>
                    <a:pt x="1227" y="3215"/>
                  </a:cubicBezTo>
                  <a:lnTo>
                    <a:pt x="2418" y="3215"/>
                  </a:lnTo>
                  <a:lnTo>
                    <a:pt x="2418" y="5954"/>
                  </a:lnTo>
                  <a:lnTo>
                    <a:pt x="1918" y="5954"/>
                  </a:lnTo>
                  <a:cubicBezTo>
                    <a:pt x="1834" y="5954"/>
                    <a:pt x="1763" y="6025"/>
                    <a:pt x="1763" y="6108"/>
                  </a:cubicBezTo>
                  <a:cubicBezTo>
                    <a:pt x="1763" y="6204"/>
                    <a:pt x="1834" y="6275"/>
                    <a:pt x="1918" y="6275"/>
                  </a:cubicBezTo>
                  <a:lnTo>
                    <a:pt x="2489" y="6275"/>
                  </a:lnTo>
                  <a:cubicBezTo>
                    <a:pt x="3096" y="7323"/>
                    <a:pt x="4049" y="8097"/>
                    <a:pt x="5216" y="8430"/>
                  </a:cubicBezTo>
                  <a:lnTo>
                    <a:pt x="5216" y="8633"/>
                  </a:lnTo>
                  <a:cubicBezTo>
                    <a:pt x="5216" y="8906"/>
                    <a:pt x="5430" y="9133"/>
                    <a:pt x="5716" y="9133"/>
                  </a:cubicBezTo>
                  <a:lnTo>
                    <a:pt x="6121" y="9133"/>
                  </a:lnTo>
                  <a:cubicBezTo>
                    <a:pt x="6406" y="9133"/>
                    <a:pt x="6621" y="8906"/>
                    <a:pt x="6621" y="8633"/>
                  </a:cubicBezTo>
                  <a:lnTo>
                    <a:pt x="6621" y="4953"/>
                  </a:lnTo>
                  <a:cubicBezTo>
                    <a:pt x="6621" y="4858"/>
                    <a:pt x="6549" y="4787"/>
                    <a:pt x="6466" y="4787"/>
                  </a:cubicBezTo>
                  <a:cubicBezTo>
                    <a:pt x="6371" y="4787"/>
                    <a:pt x="6299" y="4858"/>
                    <a:pt x="6299" y="4953"/>
                  </a:cubicBezTo>
                  <a:lnTo>
                    <a:pt x="6299" y="8633"/>
                  </a:lnTo>
                  <a:cubicBezTo>
                    <a:pt x="6299" y="8728"/>
                    <a:pt x="6228" y="8811"/>
                    <a:pt x="6121" y="8811"/>
                  </a:cubicBezTo>
                  <a:lnTo>
                    <a:pt x="5716" y="8811"/>
                  </a:lnTo>
                  <a:cubicBezTo>
                    <a:pt x="5609" y="8811"/>
                    <a:pt x="5537" y="8728"/>
                    <a:pt x="5537" y="8633"/>
                  </a:cubicBezTo>
                  <a:lnTo>
                    <a:pt x="5537" y="501"/>
                  </a:lnTo>
                  <a:cubicBezTo>
                    <a:pt x="5537" y="393"/>
                    <a:pt x="5609" y="322"/>
                    <a:pt x="5716" y="322"/>
                  </a:cubicBezTo>
                  <a:lnTo>
                    <a:pt x="6121" y="322"/>
                  </a:lnTo>
                  <a:cubicBezTo>
                    <a:pt x="6228" y="322"/>
                    <a:pt x="6299" y="393"/>
                    <a:pt x="6299" y="501"/>
                  </a:cubicBezTo>
                  <a:lnTo>
                    <a:pt x="6299" y="4180"/>
                  </a:lnTo>
                  <a:cubicBezTo>
                    <a:pt x="6299" y="4263"/>
                    <a:pt x="6371" y="4346"/>
                    <a:pt x="6466" y="4346"/>
                  </a:cubicBezTo>
                  <a:cubicBezTo>
                    <a:pt x="6549" y="4346"/>
                    <a:pt x="6621" y="4263"/>
                    <a:pt x="6621" y="4180"/>
                  </a:cubicBezTo>
                  <a:lnTo>
                    <a:pt x="6621" y="501"/>
                  </a:lnTo>
                  <a:cubicBezTo>
                    <a:pt x="6621" y="215"/>
                    <a:pt x="6406" y="0"/>
                    <a:pt x="6121" y="0"/>
                  </a:cubicBezTo>
                  <a:lnTo>
                    <a:pt x="5716" y="0"/>
                  </a:lnTo>
                  <a:close/>
                </a:path>
              </a:pathLst>
            </a:custGeom>
            <a:solidFill>
              <a:schemeClr val="bg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grpSp>
        <p:nvGrpSpPr>
          <p:cNvPr id="27662" name="Google Shape;1172;p38"/>
          <p:cNvGrpSpPr/>
          <p:nvPr/>
        </p:nvGrpSpPr>
        <p:grpSpPr>
          <a:xfrm>
            <a:off x="968375" y="3433763"/>
            <a:ext cx="495300" cy="461962"/>
            <a:chOff x="2497275" y="2744159"/>
            <a:chExt cx="370930" cy="370549"/>
          </a:xfrm>
        </p:grpSpPr>
        <p:sp>
          <p:nvSpPr>
            <p:cNvPr id="27688" name="Google Shape;1173;p38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>
                <a:cxn ang="0">
                  <a:pos x="115715" y="14766"/>
                </a:cxn>
                <a:cxn ang="0">
                  <a:pos x="93423" y="48807"/>
                </a:cxn>
                <a:cxn ang="0">
                  <a:pos x="60303" y="30231"/>
                </a:cxn>
                <a:cxn ang="0">
                  <a:pos x="35185" y="47283"/>
                </a:cxn>
                <a:cxn ang="0">
                  <a:pos x="48426" y="93772"/>
                </a:cxn>
                <a:cxn ang="0">
                  <a:pos x="14385" y="115715"/>
                </a:cxn>
                <a:cxn ang="0">
                  <a:pos x="32" y="150868"/>
                </a:cxn>
                <a:cxn ang="0">
                  <a:pos x="41980" y="174684"/>
                </a:cxn>
                <a:cxn ang="0">
                  <a:pos x="32930" y="214029"/>
                </a:cxn>
                <a:cxn ang="0">
                  <a:pos x="47283" y="249181"/>
                </a:cxn>
                <a:cxn ang="0">
                  <a:pos x="70337" y="251436"/>
                </a:cxn>
                <a:cxn ang="0">
                  <a:pos x="110063" y="242386"/>
                </a:cxn>
                <a:cxn ang="0">
                  <a:pos x="133498" y="284715"/>
                </a:cxn>
                <a:cxn ang="0">
                  <a:pos x="168651" y="269981"/>
                </a:cxn>
                <a:cxn ang="0">
                  <a:pos x="187545" y="237464"/>
                </a:cxn>
                <a:cxn ang="0">
                  <a:pos x="185163" y="226445"/>
                </a:cxn>
                <a:cxn ang="0">
                  <a:pos x="168270" y="232542"/>
                </a:cxn>
                <a:cxn ang="0">
                  <a:pos x="157695" y="267695"/>
                </a:cxn>
                <a:cxn ang="0">
                  <a:pos x="134260" y="272998"/>
                </a:cxn>
                <a:cxn ang="0">
                  <a:pos x="121399" y="236702"/>
                </a:cxn>
                <a:cxn ang="0">
                  <a:pos x="96821" y="224222"/>
                </a:cxn>
                <a:cxn ang="0">
                  <a:pos x="90756" y="224222"/>
                </a:cxn>
                <a:cxn ang="0">
                  <a:pos x="61160" y="242830"/>
                </a:cxn>
                <a:cxn ang="0">
                  <a:pos x="45029" y="228763"/>
                </a:cxn>
                <a:cxn ang="0">
                  <a:pos x="61287" y="194722"/>
                </a:cxn>
                <a:cxn ang="0">
                  <a:pos x="52967" y="168270"/>
                </a:cxn>
                <a:cxn ang="0">
                  <a:pos x="17783" y="158045"/>
                </a:cxn>
                <a:cxn ang="0">
                  <a:pos x="12893" y="134228"/>
                </a:cxn>
                <a:cxn ang="0">
                  <a:pos x="48807" y="121749"/>
                </a:cxn>
                <a:cxn ang="0">
                  <a:pos x="61287" y="97202"/>
                </a:cxn>
                <a:cxn ang="0">
                  <a:pos x="43885" y="65066"/>
                </a:cxn>
                <a:cxn ang="0">
                  <a:pos x="56746" y="44997"/>
                </a:cxn>
                <a:cxn ang="0">
                  <a:pos x="64685" y="44266"/>
                </a:cxn>
                <a:cxn ang="0">
                  <a:pos x="93804" y="62780"/>
                </a:cxn>
                <a:cxn ang="0">
                  <a:pos x="117239" y="52967"/>
                </a:cxn>
                <a:cxn ang="0">
                  <a:pos x="127433" y="18164"/>
                </a:cxn>
                <a:cxn ang="0">
                  <a:pos x="151249" y="12861"/>
                </a:cxn>
                <a:cxn ang="0">
                  <a:pos x="164110" y="48807"/>
                </a:cxn>
                <a:cxn ang="0">
                  <a:pos x="188307" y="61636"/>
                </a:cxn>
                <a:cxn ang="0">
                  <a:pos x="194753" y="61636"/>
                </a:cxn>
                <a:cxn ang="0">
                  <a:pos x="224286" y="43060"/>
                </a:cxn>
                <a:cxn ang="0">
                  <a:pos x="240481" y="56746"/>
                </a:cxn>
                <a:cxn ang="0">
                  <a:pos x="223841" y="90756"/>
                </a:cxn>
                <a:cxn ang="0">
                  <a:pos x="232542" y="117239"/>
                </a:cxn>
                <a:cxn ang="0">
                  <a:pos x="267345" y="127814"/>
                </a:cxn>
                <a:cxn ang="0">
                  <a:pos x="272617" y="151249"/>
                </a:cxn>
                <a:cxn ang="0">
                  <a:pos x="236702" y="164110"/>
                </a:cxn>
                <a:cxn ang="0">
                  <a:pos x="226889" y="183385"/>
                </a:cxn>
                <a:cxn ang="0">
                  <a:pos x="231970" y="191546"/>
                </a:cxn>
                <a:cxn ang="0">
                  <a:pos x="242386" y="174684"/>
                </a:cxn>
                <a:cxn ang="0">
                  <a:pos x="284334" y="150868"/>
                </a:cxn>
                <a:cxn ang="0">
                  <a:pos x="269600" y="115715"/>
                </a:cxn>
                <a:cxn ang="0">
                  <a:pos x="235559" y="93772"/>
                </a:cxn>
                <a:cxn ang="0">
                  <a:pos x="248800" y="47283"/>
                </a:cxn>
                <a:cxn ang="0">
                  <a:pos x="224222" y="30231"/>
                </a:cxn>
                <a:cxn ang="0">
                  <a:pos x="190943" y="48807"/>
                </a:cxn>
                <a:cxn ang="0">
                  <a:pos x="168651" y="14766"/>
                </a:cxn>
                <a:cxn ang="0">
                  <a:pos x="133498" y="32"/>
                </a:cxn>
              </a:cxnLst>
              <a:pathLst>
                <a:path w="8955" h="8967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lnTo>
                    <a:pt x="4204" y="1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89" name="Google Shape;1174;p38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>
                <a:cxn ang="0">
                  <a:pos x="48395" y="0"/>
                </a:cxn>
                <a:cxn ang="0">
                  <a:pos x="2286" y="18545"/>
                </a:cxn>
                <a:cxn ang="0">
                  <a:pos x="2286" y="26484"/>
                </a:cxn>
                <a:cxn ang="0">
                  <a:pos x="6732" y="28452"/>
                </a:cxn>
                <a:cxn ang="0">
                  <a:pos x="10606" y="26484"/>
                </a:cxn>
                <a:cxn ang="0">
                  <a:pos x="47633" y="11368"/>
                </a:cxn>
                <a:cxn ang="0">
                  <a:pos x="101712" y="65415"/>
                </a:cxn>
                <a:cxn ang="0">
                  <a:pos x="96027" y="89993"/>
                </a:cxn>
                <a:cxn ang="0">
                  <a:pos x="98314" y="97932"/>
                </a:cxn>
                <a:cxn ang="0">
                  <a:pos x="101331" y="98313"/>
                </a:cxn>
                <a:cxn ang="0">
                  <a:pos x="106253" y="95297"/>
                </a:cxn>
                <a:cxn ang="0">
                  <a:pos x="113429" y="65415"/>
                </a:cxn>
                <a:cxn ang="0">
                  <a:pos x="48395" y="0"/>
                </a:cxn>
              </a:cxnLst>
              <a:pathLst>
                <a:path w="3573" h="3097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90" name="Google Shape;1175;p38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>
                <a:cxn ang="0">
                  <a:pos x="9336" y="32"/>
                </a:cxn>
                <a:cxn ang="0">
                  <a:pos x="3430" y="4160"/>
                </a:cxn>
                <a:cxn ang="0">
                  <a:pos x="32" y="25341"/>
                </a:cxn>
                <a:cxn ang="0">
                  <a:pos x="65066" y="90756"/>
                </a:cxn>
                <a:cxn ang="0">
                  <a:pos x="103235" y="78276"/>
                </a:cxn>
                <a:cxn ang="0">
                  <a:pos x="104760" y="70337"/>
                </a:cxn>
                <a:cxn ang="0">
                  <a:pos x="100060" y="67670"/>
                </a:cxn>
                <a:cxn ang="0">
                  <a:pos x="96821" y="68813"/>
                </a:cxn>
                <a:cxn ang="0">
                  <a:pos x="65066" y="79419"/>
                </a:cxn>
                <a:cxn ang="0">
                  <a:pos x="10987" y="25341"/>
                </a:cxn>
                <a:cxn ang="0">
                  <a:pos x="14004" y="7939"/>
                </a:cxn>
                <a:cxn ang="0">
                  <a:pos x="11368" y="381"/>
                </a:cxn>
                <a:cxn ang="0">
                  <a:pos x="9336" y="32"/>
                </a:cxn>
              </a:cxnLst>
              <a:pathLst>
                <a:path w="3359" h="2858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91" name="Google Shape;1176;p38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>
                <a:cxn ang="0">
                  <a:pos x="72211" y="28357"/>
                </a:cxn>
                <a:cxn ang="0">
                  <a:pos x="41694" y="20418"/>
                </a:cxn>
                <a:cxn ang="0">
                  <a:pos x="21562" y="50300"/>
                </a:cxn>
                <a:cxn ang="0">
                  <a:pos x="30644" y="83547"/>
                </a:cxn>
                <a:cxn ang="0">
                  <a:pos x="42742" y="66559"/>
                </a:cxn>
                <a:cxn ang="0">
                  <a:pos x="32136" y="40837"/>
                </a:cxn>
                <a:cxn ang="0">
                  <a:pos x="43123" y="32136"/>
                </a:cxn>
                <a:cxn ang="0">
                  <a:pos x="66177" y="43473"/>
                </a:cxn>
                <a:cxn ang="0">
                  <a:pos x="87358" y="13623"/>
                </a:cxn>
                <a:cxn ang="0">
                  <a:pos x="102855" y="13623"/>
                </a:cxn>
                <a:cxn ang="0">
                  <a:pos x="124384" y="43473"/>
                </a:cxn>
                <a:cxn ang="0">
                  <a:pos x="147470" y="32136"/>
                </a:cxn>
                <a:cxn ang="0">
                  <a:pos x="158426" y="40837"/>
                </a:cxn>
                <a:cxn ang="0">
                  <a:pos x="147470" y="66559"/>
                </a:cxn>
                <a:cxn ang="0">
                  <a:pos x="177320" y="88088"/>
                </a:cxn>
                <a:cxn ang="0">
                  <a:pos x="177320" y="103617"/>
                </a:cxn>
                <a:cxn ang="0">
                  <a:pos x="147470" y="124765"/>
                </a:cxn>
                <a:cxn ang="0">
                  <a:pos x="158426" y="150868"/>
                </a:cxn>
                <a:cxn ang="0">
                  <a:pos x="147470" y="159188"/>
                </a:cxn>
                <a:cxn ang="0">
                  <a:pos x="124384" y="147851"/>
                </a:cxn>
                <a:cxn ang="0">
                  <a:pos x="102855" y="177701"/>
                </a:cxn>
                <a:cxn ang="0">
                  <a:pos x="87358" y="177701"/>
                </a:cxn>
                <a:cxn ang="0">
                  <a:pos x="66177" y="147851"/>
                </a:cxn>
                <a:cxn ang="0">
                  <a:pos x="43123" y="159188"/>
                </a:cxn>
                <a:cxn ang="0">
                  <a:pos x="32136" y="150868"/>
                </a:cxn>
                <a:cxn ang="0">
                  <a:pos x="42742" y="124765"/>
                </a:cxn>
                <a:cxn ang="0">
                  <a:pos x="13242" y="103617"/>
                </a:cxn>
                <a:cxn ang="0">
                  <a:pos x="13242" y="88088"/>
                </a:cxn>
                <a:cxn ang="0">
                  <a:pos x="13559" y="75958"/>
                </a:cxn>
                <a:cxn ang="0">
                  <a:pos x="0" y="90375"/>
                </a:cxn>
                <a:cxn ang="0">
                  <a:pos x="28357" y="118351"/>
                </a:cxn>
                <a:cxn ang="0">
                  <a:pos x="24578" y="158807"/>
                </a:cxn>
                <a:cxn ang="0">
                  <a:pos x="49919" y="168619"/>
                </a:cxn>
                <a:cxn ang="0">
                  <a:pos x="76371" y="179987"/>
                </a:cxn>
                <a:cxn ang="0">
                  <a:pos x="114953" y="179987"/>
                </a:cxn>
                <a:cxn ang="0">
                  <a:pos x="141405" y="168619"/>
                </a:cxn>
                <a:cxn ang="0">
                  <a:pos x="166746" y="158807"/>
                </a:cxn>
                <a:cxn ang="0">
                  <a:pos x="162967" y="118351"/>
                </a:cxn>
                <a:cxn ang="0">
                  <a:pos x="191324" y="90375"/>
                </a:cxn>
                <a:cxn ang="0">
                  <a:pos x="158426" y="64272"/>
                </a:cxn>
                <a:cxn ang="0">
                  <a:pos x="157664" y="24578"/>
                </a:cxn>
                <a:cxn ang="0">
                  <a:pos x="126290" y="32136"/>
                </a:cxn>
                <a:cxn ang="0">
                  <a:pos x="100187" y="0"/>
                </a:cxn>
              </a:cxnLst>
              <a:pathLst>
                <a:path w="6025" h="6025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lnTo>
                    <a:pt x="2810" y="0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92" name="Google Shape;1177;p38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>
                <a:cxn ang="0">
                  <a:pos x="32549" y="0"/>
                </a:cxn>
                <a:cxn ang="0">
                  <a:pos x="32" y="32517"/>
                </a:cxn>
                <a:cxn ang="0">
                  <a:pos x="32549" y="65034"/>
                </a:cxn>
                <a:cxn ang="0">
                  <a:pos x="52205" y="58620"/>
                </a:cxn>
                <a:cxn ang="0">
                  <a:pos x="53348" y="50300"/>
                </a:cxn>
                <a:cxn ang="0">
                  <a:pos x="48903" y="48331"/>
                </a:cxn>
                <a:cxn ang="0">
                  <a:pos x="45410" y="49538"/>
                </a:cxn>
                <a:cxn ang="0">
                  <a:pos x="32549" y="53698"/>
                </a:cxn>
                <a:cxn ang="0">
                  <a:pos x="11749" y="32898"/>
                </a:cxn>
                <a:cxn ang="0">
                  <a:pos x="32930" y="11749"/>
                </a:cxn>
                <a:cxn ang="0">
                  <a:pos x="53729" y="32517"/>
                </a:cxn>
                <a:cxn ang="0">
                  <a:pos x="59382" y="38201"/>
                </a:cxn>
                <a:cxn ang="0">
                  <a:pos x="65066" y="32517"/>
                </a:cxn>
                <a:cxn ang="0">
                  <a:pos x="32549" y="0"/>
                </a:cxn>
              </a:cxnLst>
              <a:pathLst>
                <a:path w="2049" h="2049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93" name="Google Shape;1178;p38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>
                <a:cxn ang="0">
                  <a:pos x="35153" y="12130"/>
                </a:cxn>
                <a:cxn ang="0">
                  <a:pos x="59000" y="35566"/>
                </a:cxn>
                <a:cxn ang="0">
                  <a:pos x="35153" y="59382"/>
                </a:cxn>
                <a:cxn ang="0">
                  <a:pos x="11718" y="35566"/>
                </a:cxn>
                <a:cxn ang="0">
                  <a:pos x="35153" y="12130"/>
                </a:cxn>
                <a:cxn ang="0">
                  <a:pos x="35153" y="32"/>
                </a:cxn>
                <a:cxn ang="0">
                  <a:pos x="0" y="35566"/>
                </a:cxn>
                <a:cxn ang="0">
                  <a:pos x="35153" y="71099"/>
                </a:cxn>
                <a:cxn ang="0">
                  <a:pos x="70718" y="35566"/>
                </a:cxn>
                <a:cxn ang="0">
                  <a:pos x="35153" y="32"/>
                </a:cxn>
              </a:cxnLst>
              <a:pathLst>
                <a:path w="2227" h="224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grpSp>
        <p:nvGrpSpPr>
          <p:cNvPr id="27663" name="Google Shape;1179;p38"/>
          <p:cNvGrpSpPr/>
          <p:nvPr/>
        </p:nvGrpSpPr>
        <p:grpSpPr>
          <a:xfrm>
            <a:off x="10672763" y="4692650"/>
            <a:ext cx="446087" cy="374650"/>
            <a:chOff x="2411823" y="4303999"/>
            <a:chExt cx="334398" cy="299953"/>
          </a:xfrm>
        </p:grpSpPr>
        <p:sp>
          <p:nvSpPr>
            <p:cNvPr id="27681" name="Google Shape;1180;p38"/>
            <p:cNvSpPr/>
            <p:nvPr/>
          </p:nvSpPr>
          <p:spPr>
            <a:xfrm>
              <a:off x="2411823" y="4303999"/>
              <a:ext cx="237838" cy="84124"/>
            </a:xfrm>
            <a:custGeom>
              <a:avLst/>
              <a:gdLst/>
              <a:ahLst/>
              <a:cxnLst>
                <a:cxn ang="0">
                  <a:pos x="113639" y="9510"/>
                </a:cxn>
                <a:cxn ang="0">
                  <a:pos x="114753" y="10241"/>
                </a:cxn>
                <a:cxn ang="0">
                  <a:pos x="125757" y="26907"/>
                </a:cxn>
                <a:cxn ang="0">
                  <a:pos x="22359" y="26907"/>
                </a:cxn>
                <a:cxn ang="0">
                  <a:pos x="22359" y="11005"/>
                </a:cxn>
                <a:cxn ang="0">
                  <a:pos x="22741" y="11005"/>
                </a:cxn>
                <a:cxn ang="0">
                  <a:pos x="23886" y="9510"/>
                </a:cxn>
                <a:cxn ang="0">
                  <a:pos x="113639" y="9510"/>
                </a:cxn>
                <a:cxn ang="0">
                  <a:pos x="190130" y="15934"/>
                </a:cxn>
                <a:cxn ang="0">
                  <a:pos x="191625" y="17079"/>
                </a:cxn>
                <a:cxn ang="0">
                  <a:pos x="197700" y="26907"/>
                </a:cxn>
                <a:cxn ang="0">
                  <a:pos x="137493" y="26907"/>
                </a:cxn>
                <a:cxn ang="0">
                  <a:pos x="131037" y="16698"/>
                </a:cxn>
                <a:cxn ang="0">
                  <a:pos x="190130" y="16698"/>
                </a:cxn>
                <a:cxn ang="0">
                  <a:pos x="190130" y="15934"/>
                </a:cxn>
                <a:cxn ang="0">
                  <a:pos x="24999" y="32"/>
                </a:cxn>
                <a:cxn ang="0">
                  <a:pos x="13644" y="11386"/>
                </a:cxn>
                <a:cxn ang="0">
                  <a:pos x="13644" y="27289"/>
                </a:cxn>
                <a:cxn ang="0">
                  <a:pos x="11386" y="27289"/>
                </a:cxn>
                <a:cxn ang="0">
                  <a:pos x="32" y="38643"/>
                </a:cxn>
                <a:cxn ang="0">
                  <a:pos x="32" y="79926"/>
                </a:cxn>
                <a:cxn ang="0">
                  <a:pos x="4580" y="84092"/>
                </a:cxn>
                <a:cxn ang="0">
                  <a:pos x="9478" y="79544"/>
                </a:cxn>
                <a:cxn ang="0">
                  <a:pos x="9478" y="38261"/>
                </a:cxn>
                <a:cxn ang="0">
                  <a:pos x="10623" y="36766"/>
                </a:cxn>
                <a:cxn ang="0">
                  <a:pos x="233290" y="36766"/>
                </a:cxn>
                <a:cxn ang="0">
                  <a:pos x="237838" y="32218"/>
                </a:cxn>
                <a:cxn ang="0">
                  <a:pos x="233290" y="27289"/>
                </a:cxn>
                <a:cxn ang="0">
                  <a:pos x="209054" y="27289"/>
                </a:cxn>
                <a:cxn ang="0">
                  <a:pos x="199195" y="12149"/>
                </a:cxn>
                <a:cxn ang="0">
                  <a:pos x="189749" y="6838"/>
                </a:cxn>
                <a:cxn ang="0">
                  <a:pos x="124994" y="6838"/>
                </a:cxn>
                <a:cxn ang="0">
                  <a:pos x="123849" y="4962"/>
                </a:cxn>
                <a:cxn ang="0">
                  <a:pos x="114371" y="32"/>
                </a:cxn>
                <a:cxn ang="0">
                  <a:pos x="24999" y="32"/>
                </a:cxn>
              </a:cxnLst>
              <a:pathLst>
                <a:path w="7478" h="2645">
                  <a:moveTo>
                    <a:pt x="3573" y="299"/>
                  </a:moveTo>
                  <a:cubicBezTo>
                    <a:pt x="3584" y="299"/>
                    <a:pt x="3596" y="310"/>
                    <a:pt x="3608" y="322"/>
                  </a:cubicBezTo>
                  <a:lnTo>
                    <a:pt x="3954" y="846"/>
                  </a:lnTo>
                  <a:lnTo>
                    <a:pt x="703" y="846"/>
                  </a:lnTo>
                  <a:lnTo>
                    <a:pt x="703" y="346"/>
                  </a:lnTo>
                  <a:lnTo>
                    <a:pt x="715" y="346"/>
                  </a:lnTo>
                  <a:cubicBezTo>
                    <a:pt x="715" y="310"/>
                    <a:pt x="739" y="299"/>
                    <a:pt x="751" y="299"/>
                  </a:cubicBezTo>
                  <a:lnTo>
                    <a:pt x="3573" y="299"/>
                  </a:lnTo>
                  <a:close/>
                  <a:moveTo>
                    <a:pt x="5978" y="501"/>
                  </a:moveTo>
                  <a:cubicBezTo>
                    <a:pt x="5990" y="501"/>
                    <a:pt x="6013" y="525"/>
                    <a:pt x="6025" y="537"/>
                  </a:cubicBezTo>
                  <a:lnTo>
                    <a:pt x="6216" y="846"/>
                  </a:lnTo>
                  <a:lnTo>
                    <a:pt x="4323" y="846"/>
                  </a:lnTo>
                  <a:lnTo>
                    <a:pt x="4120" y="525"/>
                  </a:lnTo>
                  <a:lnTo>
                    <a:pt x="5978" y="525"/>
                  </a:lnTo>
                  <a:lnTo>
                    <a:pt x="5978" y="501"/>
                  </a:lnTo>
                  <a:close/>
                  <a:moveTo>
                    <a:pt x="786" y="1"/>
                  </a:moveTo>
                  <a:cubicBezTo>
                    <a:pt x="596" y="1"/>
                    <a:pt x="429" y="156"/>
                    <a:pt x="429" y="358"/>
                  </a:cubicBezTo>
                  <a:lnTo>
                    <a:pt x="429" y="858"/>
                  </a:lnTo>
                  <a:lnTo>
                    <a:pt x="358" y="858"/>
                  </a:lnTo>
                  <a:cubicBezTo>
                    <a:pt x="155" y="858"/>
                    <a:pt x="1" y="1025"/>
                    <a:pt x="1" y="1215"/>
                  </a:cubicBezTo>
                  <a:lnTo>
                    <a:pt x="1" y="2513"/>
                  </a:lnTo>
                  <a:cubicBezTo>
                    <a:pt x="1" y="2585"/>
                    <a:pt x="72" y="2644"/>
                    <a:pt x="144" y="2644"/>
                  </a:cubicBezTo>
                  <a:cubicBezTo>
                    <a:pt x="239" y="2644"/>
                    <a:pt x="298" y="2573"/>
                    <a:pt x="298" y="2501"/>
                  </a:cubicBezTo>
                  <a:lnTo>
                    <a:pt x="298" y="1203"/>
                  </a:lnTo>
                  <a:cubicBezTo>
                    <a:pt x="298" y="1168"/>
                    <a:pt x="322" y="1156"/>
                    <a:pt x="334" y="1156"/>
                  </a:cubicBezTo>
                  <a:lnTo>
                    <a:pt x="7335" y="1156"/>
                  </a:lnTo>
                  <a:cubicBezTo>
                    <a:pt x="7418" y="1156"/>
                    <a:pt x="7478" y="1084"/>
                    <a:pt x="7478" y="1013"/>
                  </a:cubicBezTo>
                  <a:cubicBezTo>
                    <a:pt x="7478" y="918"/>
                    <a:pt x="7406" y="858"/>
                    <a:pt x="7335" y="858"/>
                  </a:cubicBezTo>
                  <a:lnTo>
                    <a:pt x="6573" y="858"/>
                  </a:lnTo>
                  <a:lnTo>
                    <a:pt x="6263" y="382"/>
                  </a:lnTo>
                  <a:cubicBezTo>
                    <a:pt x="6204" y="275"/>
                    <a:pt x="6085" y="215"/>
                    <a:pt x="5966" y="215"/>
                  </a:cubicBezTo>
                  <a:lnTo>
                    <a:pt x="3930" y="215"/>
                  </a:lnTo>
                  <a:lnTo>
                    <a:pt x="3894" y="156"/>
                  </a:lnTo>
                  <a:cubicBezTo>
                    <a:pt x="3834" y="60"/>
                    <a:pt x="3715" y="1"/>
                    <a:pt x="3596" y="1"/>
                  </a:cubicBezTo>
                  <a:lnTo>
                    <a:pt x="786" y="1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82" name="Google Shape;1181;p38"/>
            <p:cNvSpPr/>
            <p:nvPr/>
          </p:nvSpPr>
          <p:spPr>
            <a:xfrm>
              <a:off x="2412205" y="4330525"/>
              <a:ext cx="334016" cy="273428"/>
            </a:xfrm>
            <a:custGeom>
              <a:avLst/>
              <a:gdLst/>
              <a:ahLst/>
              <a:cxnLst>
                <a:cxn ang="0">
                  <a:pos x="217769" y="217388"/>
                </a:cxn>
                <a:cxn ang="0">
                  <a:pos x="219264" y="218501"/>
                </a:cxn>
                <a:cxn ang="0">
                  <a:pos x="219264" y="228742"/>
                </a:cxn>
                <a:cxn ang="0">
                  <a:pos x="236693" y="264713"/>
                </a:cxn>
                <a:cxn ang="0">
                  <a:pos x="63260" y="264713"/>
                </a:cxn>
                <a:cxn ang="0">
                  <a:pos x="27289" y="228742"/>
                </a:cxn>
                <a:cxn ang="0">
                  <a:pos x="27289" y="218501"/>
                </a:cxn>
                <a:cxn ang="0">
                  <a:pos x="28784" y="217388"/>
                </a:cxn>
                <a:cxn ang="0">
                  <a:pos x="217769" y="217388"/>
                </a:cxn>
                <a:cxn ang="0">
                  <a:pos x="254504" y="0"/>
                </a:cxn>
                <a:cxn ang="0">
                  <a:pos x="249955" y="4548"/>
                </a:cxn>
                <a:cxn ang="0">
                  <a:pos x="254504" y="9478"/>
                </a:cxn>
                <a:cxn ang="0">
                  <a:pos x="322280" y="9478"/>
                </a:cxn>
                <a:cxn ang="0">
                  <a:pos x="323775" y="11005"/>
                </a:cxn>
                <a:cxn ang="0">
                  <a:pos x="323775" y="220027"/>
                </a:cxn>
                <a:cxn ang="0">
                  <a:pos x="322280" y="221554"/>
                </a:cxn>
                <a:cxn ang="0">
                  <a:pos x="313184" y="221554"/>
                </a:cxn>
                <a:cxn ang="0">
                  <a:pos x="313184" y="78399"/>
                </a:cxn>
                <a:cxn ang="0">
                  <a:pos x="301829" y="67045"/>
                </a:cxn>
                <a:cxn ang="0">
                  <a:pos x="170411" y="67045"/>
                </a:cxn>
                <a:cxn ang="0">
                  <a:pos x="165513" y="71975"/>
                </a:cxn>
                <a:cxn ang="0">
                  <a:pos x="170411" y="76491"/>
                </a:cxn>
                <a:cxn ang="0">
                  <a:pos x="301829" y="76491"/>
                </a:cxn>
                <a:cxn ang="0">
                  <a:pos x="303324" y="78018"/>
                </a:cxn>
                <a:cxn ang="0">
                  <a:pos x="303324" y="227215"/>
                </a:cxn>
                <a:cxn ang="0">
                  <a:pos x="267353" y="263187"/>
                </a:cxn>
                <a:cxn ang="0">
                  <a:pos x="265095" y="263187"/>
                </a:cxn>
                <a:cxn ang="0">
                  <a:pos x="229123" y="227215"/>
                </a:cxn>
                <a:cxn ang="0">
                  <a:pos x="229123" y="217006"/>
                </a:cxn>
                <a:cxn ang="0">
                  <a:pos x="217769" y="205620"/>
                </a:cxn>
                <a:cxn ang="0">
                  <a:pos x="111731" y="205620"/>
                </a:cxn>
                <a:cxn ang="0">
                  <a:pos x="111731" y="78018"/>
                </a:cxn>
                <a:cxn ang="0">
                  <a:pos x="112876" y="76491"/>
                </a:cxn>
                <a:cxn ang="0">
                  <a:pos x="148847" y="76491"/>
                </a:cxn>
                <a:cxn ang="0">
                  <a:pos x="153777" y="71975"/>
                </a:cxn>
                <a:cxn ang="0">
                  <a:pos x="148847" y="67045"/>
                </a:cxn>
                <a:cxn ang="0">
                  <a:pos x="112876" y="67045"/>
                </a:cxn>
                <a:cxn ang="0">
                  <a:pos x="101490" y="78399"/>
                </a:cxn>
                <a:cxn ang="0">
                  <a:pos x="101490" y="206383"/>
                </a:cxn>
                <a:cxn ang="0">
                  <a:pos x="28784" y="206383"/>
                </a:cxn>
                <a:cxn ang="0">
                  <a:pos x="17429" y="217737"/>
                </a:cxn>
                <a:cxn ang="0">
                  <a:pos x="17429" y="221554"/>
                </a:cxn>
                <a:cxn ang="0">
                  <a:pos x="11005" y="221554"/>
                </a:cxn>
                <a:cxn ang="0">
                  <a:pos x="9478" y="220027"/>
                </a:cxn>
                <a:cxn ang="0">
                  <a:pos x="9478" y="73088"/>
                </a:cxn>
                <a:cxn ang="0">
                  <a:pos x="4548" y="68540"/>
                </a:cxn>
                <a:cxn ang="0">
                  <a:pos x="32" y="73088"/>
                </a:cxn>
                <a:cxn ang="0">
                  <a:pos x="32" y="220027"/>
                </a:cxn>
                <a:cxn ang="0">
                  <a:pos x="11386" y="231382"/>
                </a:cxn>
                <a:cxn ang="0">
                  <a:pos x="18574" y="231382"/>
                </a:cxn>
                <a:cxn ang="0">
                  <a:pos x="63642" y="273428"/>
                </a:cxn>
                <a:cxn ang="0">
                  <a:pos x="268498" y="273428"/>
                </a:cxn>
                <a:cxn ang="0">
                  <a:pos x="313947" y="231382"/>
                </a:cxn>
                <a:cxn ang="0">
                  <a:pos x="322662" y="231382"/>
                </a:cxn>
                <a:cxn ang="0">
                  <a:pos x="334016" y="220027"/>
                </a:cxn>
                <a:cxn ang="0">
                  <a:pos x="334016" y="10623"/>
                </a:cxn>
                <a:cxn ang="0">
                  <a:pos x="322280" y="0"/>
                </a:cxn>
                <a:cxn ang="0">
                  <a:pos x="254504" y="0"/>
                </a:cxn>
              </a:cxnLst>
              <a:pathLst>
                <a:path w="10502" h="8597">
                  <a:moveTo>
                    <a:pt x="6847" y="6835"/>
                  </a:moveTo>
                  <a:cubicBezTo>
                    <a:pt x="6870" y="6835"/>
                    <a:pt x="6894" y="6858"/>
                    <a:pt x="6894" y="6870"/>
                  </a:cubicBezTo>
                  <a:lnTo>
                    <a:pt x="6894" y="7192"/>
                  </a:lnTo>
                  <a:cubicBezTo>
                    <a:pt x="6894" y="7644"/>
                    <a:pt x="7097" y="8049"/>
                    <a:pt x="7442" y="8323"/>
                  </a:cubicBezTo>
                  <a:lnTo>
                    <a:pt x="1989" y="8323"/>
                  </a:lnTo>
                  <a:cubicBezTo>
                    <a:pt x="1370" y="8323"/>
                    <a:pt x="858" y="7811"/>
                    <a:pt x="858" y="7192"/>
                  </a:cubicBezTo>
                  <a:lnTo>
                    <a:pt x="858" y="6870"/>
                  </a:lnTo>
                  <a:cubicBezTo>
                    <a:pt x="858" y="6846"/>
                    <a:pt x="894" y="6835"/>
                    <a:pt x="905" y="6835"/>
                  </a:cubicBezTo>
                  <a:lnTo>
                    <a:pt x="6847" y="6835"/>
                  </a:lnTo>
                  <a:close/>
                  <a:moveTo>
                    <a:pt x="8002" y="0"/>
                  </a:moveTo>
                  <a:cubicBezTo>
                    <a:pt x="7918" y="0"/>
                    <a:pt x="7859" y="72"/>
                    <a:pt x="7859" y="143"/>
                  </a:cubicBezTo>
                  <a:cubicBezTo>
                    <a:pt x="7859" y="238"/>
                    <a:pt x="7930" y="298"/>
                    <a:pt x="8002" y="298"/>
                  </a:cubicBezTo>
                  <a:lnTo>
                    <a:pt x="10133" y="298"/>
                  </a:lnTo>
                  <a:cubicBezTo>
                    <a:pt x="10169" y="298"/>
                    <a:pt x="10180" y="322"/>
                    <a:pt x="10180" y="346"/>
                  </a:cubicBezTo>
                  <a:lnTo>
                    <a:pt x="10180" y="6918"/>
                  </a:lnTo>
                  <a:cubicBezTo>
                    <a:pt x="10180" y="6954"/>
                    <a:pt x="10145" y="6966"/>
                    <a:pt x="10133" y="6966"/>
                  </a:cubicBezTo>
                  <a:lnTo>
                    <a:pt x="9847" y="6966"/>
                  </a:lnTo>
                  <a:lnTo>
                    <a:pt x="9847" y="2465"/>
                  </a:lnTo>
                  <a:cubicBezTo>
                    <a:pt x="9847" y="2274"/>
                    <a:pt x="9680" y="2108"/>
                    <a:pt x="9490" y="2108"/>
                  </a:cubicBezTo>
                  <a:lnTo>
                    <a:pt x="5358" y="2108"/>
                  </a:lnTo>
                  <a:cubicBezTo>
                    <a:pt x="5263" y="2108"/>
                    <a:pt x="5204" y="2191"/>
                    <a:pt x="5204" y="2263"/>
                  </a:cubicBezTo>
                  <a:cubicBezTo>
                    <a:pt x="5204" y="2346"/>
                    <a:pt x="5287" y="2405"/>
                    <a:pt x="5358" y="2405"/>
                  </a:cubicBezTo>
                  <a:lnTo>
                    <a:pt x="9490" y="2405"/>
                  </a:lnTo>
                  <a:cubicBezTo>
                    <a:pt x="9526" y="2405"/>
                    <a:pt x="9537" y="2441"/>
                    <a:pt x="9537" y="2453"/>
                  </a:cubicBezTo>
                  <a:lnTo>
                    <a:pt x="9537" y="7144"/>
                  </a:lnTo>
                  <a:cubicBezTo>
                    <a:pt x="9537" y="7763"/>
                    <a:pt x="9037" y="8275"/>
                    <a:pt x="8406" y="8275"/>
                  </a:cubicBezTo>
                  <a:lnTo>
                    <a:pt x="8335" y="8275"/>
                  </a:lnTo>
                  <a:cubicBezTo>
                    <a:pt x="7704" y="8275"/>
                    <a:pt x="7204" y="7763"/>
                    <a:pt x="7204" y="7144"/>
                  </a:cubicBezTo>
                  <a:lnTo>
                    <a:pt x="7204" y="6823"/>
                  </a:lnTo>
                  <a:cubicBezTo>
                    <a:pt x="7204" y="6632"/>
                    <a:pt x="7037" y="6465"/>
                    <a:pt x="6847" y="6465"/>
                  </a:cubicBezTo>
                  <a:lnTo>
                    <a:pt x="3513" y="6465"/>
                  </a:lnTo>
                  <a:lnTo>
                    <a:pt x="3513" y="2453"/>
                  </a:lnTo>
                  <a:cubicBezTo>
                    <a:pt x="3513" y="2417"/>
                    <a:pt x="3537" y="2405"/>
                    <a:pt x="3549" y="2405"/>
                  </a:cubicBezTo>
                  <a:lnTo>
                    <a:pt x="4680" y="2405"/>
                  </a:lnTo>
                  <a:cubicBezTo>
                    <a:pt x="4775" y="2405"/>
                    <a:pt x="4835" y="2334"/>
                    <a:pt x="4835" y="2263"/>
                  </a:cubicBezTo>
                  <a:cubicBezTo>
                    <a:pt x="4835" y="2167"/>
                    <a:pt x="4763" y="2108"/>
                    <a:pt x="4680" y="2108"/>
                  </a:cubicBezTo>
                  <a:lnTo>
                    <a:pt x="3549" y="2108"/>
                  </a:lnTo>
                  <a:cubicBezTo>
                    <a:pt x="3358" y="2108"/>
                    <a:pt x="3191" y="2274"/>
                    <a:pt x="3191" y="2465"/>
                  </a:cubicBezTo>
                  <a:lnTo>
                    <a:pt x="3191" y="6489"/>
                  </a:lnTo>
                  <a:lnTo>
                    <a:pt x="905" y="6489"/>
                  </a:lnTo>
                  <a:cubicBezTo>
                    <a:pt x="715" y="6489"/>
                    <a:pt x="548" y="6656"/>
                    <a:pt x="548" y="6846"/>
                  </a:cubicBezTo>
                  <a:lnTo>
                    <a:pt x="548" y="6966"/>
                  </a:lnTo>
                  <a:lnTo>
                    <a:pt x="346" y="6966"/>
                  </a:lnTo>
                  <a:cubicBezTo>
                    <a:pt x="310" y="6966"/>
                    <a:pt x="298" y="6930"/>
                    <a:pt x="298" y="6918"/>
                  </a:cubicBezTo>
                  <a:lnTo>
                    <a:pt x="298" y="2298"/>
                  </a:lnTo>
                  <a:cubicBezTo>
                    <a:pt x="298" y="2215"/>
                    <a:pt x="227" y="2155"/>
                    <a:pt x="143" y="2155"/>
                  </a:cubicBezTo>
                  <a:cubicBezTo>
                    <a:pt x="60" y="2155"/>
                    <a:pt x="1" y="2227"/>
                    <a:pt x="1" y="2298"/>
                  </a:cubicBezTo>
                  <a:lnTo>
                    <a:pt x="1" y="6918"/>
                  </a:lnTo>
                  <a:cubicBezTo>
                    <a:pt x="1" y="7108"/>
                    <a:pt x="167" y="7275"/>
                    <a:pt x="358" y="7275"/>
                  </a:cubicBezTo>
                  <a:lnTo>
                    <a:pt x="584" y="7275"/>
                  </a:lnTo>
                  <a:cubicBezTo>
                    <a:pt x="632" y="8013"/>
                    <a:pt x="1251" y="8597"/>
                    <a:pt x="2001" y="8597"/>
                  </a:cubicBezTo>
                  <a:lnTo>
                    <a:pt x="8442" y="8597"/>
                  </a:lnTo>
                  <a:cubicBezTo>
                    <a:pt x="9192" y="8597"/>
                    <a:pt x="9823" y="8013"/>
                    <a:pt x="9871" y="7275"/>
                  </a:cubicBezTo>
                  <a:lnTo>
                    <a:pt x="10145" y="7275"/>
                  </a:lnTo>
                  <a:cubicBezTo>
                    <a:pt x="10335" y="7275"/>
                    <a:pt x="10502" y="7108"/>
                    <a:pt x="10502" y="6918"/>
                  </a:cubicBezTo>
                  <a:lnTo>
                    <a:pt x="10502" y="334"/>
                  </a:lnTo>
                  <a:cubicBezTo>
                    <a:pt x="10490" y="167"/>
                    <a:pt x="10347" y="0"/>
                    <a:pt x="10133" y="0"/>
                  </a:cubicBezTo>
                  <a:lnTo>
                    <a:pt x="8002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83" name="Google Shape;1182;p38"/>
            <p:cNvSpPr/>
            <p:nvPr/>
          </p:nvSpPr>
          <p:spPr>
            <a:xfrm>
              <a:off x="2543241" y="4476319"/>
              <a:ext cx="20101" cy="9478"/>
            </a:xfrm>
            <a:custGeom>
              <a:avLst/>
              <a:gdLst/>
              <a:ahLst/>
              <a:cxnLst>
                <a:cxn ang="0">
                  <a:pos x="5311" y="0"/>
                </a:cxn>
                <a:cxn ang="0">
                  <a:pos x="382" y="4548"/>
                </a:cxn>
                <a:cxn ang="0">
                  <a:pos x="5311" y="9478"/>
                </a:cxn>
                <a:cxn ang="0">
                  <a:pos x="15139" y="9478"/>
                </a:cxn>
                <a:cxn ang="0">
                  <a:pos x="20069" y="4548"/>
                </a:cxn>
                <a:cxn ang="0">
                  <a:pos x="15139" y="0"/>
                </a:cxn>
                <a:cxn ang="0">
                  <a:pos x="5311" y="0"/>
                </a:cxn>
              </a:cxnLst>
              <a:pathLst>
                <a:path w="632" h="298">
                  <a:moveTo>
                    <a:pt x="167" y="0"/>
                  </a:moveTo>
                  <a:cubicBezTo>
                    <a:pt x="72" y="0"/>
                    <a:pt x="12" y="72"/>
                    <a:pt x="12" y="143"/>
                  </a:cubicBezTo>
                  <a:cubicBezTo>
                    <a:pt x="0" y="226"/>
                    <a:pt x="72" y="298"/>
                    <a:pt x="167" y="298"/>
                  </a:cubicBezTo>
                  <a:lnTo>
                    <a:pt x="476" y="298"/>
                  </a:lnTo>
                  <a:cubicBezTo>
                    <a:pt x="572" y="298"/>
                    <a:pt x="631" y="226"/>
                    <a:pt x="631" y="143"/>
                  </a:cubicBezTo>
                  <a:cubicBezTo>
                    <a:pt x="631" y="60"/>
                    <a:pt x="548" y="0"/>
                    <a:pt x="476" y="0"/>
                  </a:cubicBezTo>
                  <a:lnTo>
                    <a:pt x="167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84" name="Google Shape;1183;p38"/>
            <p:cNvSpPr/>
            <p:nvPr/>
          </p:nvSpPr>
          <p:spPr>
            <a:xfrm>
              <a:off x="2568590" y="4475937"/>
              <a:ext cx="129160" cy="9478"/>
            </a:xfrm>
            <a:custGeom>
              <a:avLst/>
              <a:gdLst/>
              <a:ahLst/>
              <a:cxnLst>
                <a:cxn ang="0">
                  <a:pos x="4962" y="0"/>
                </a:cxn>
                <a:cxn ang="0">
                  <a:pos x="32" y="4548"/>
                </a:cxn>
                <a:cxn ang="0">
                  <a:pos x="4962" y="9478"/>
                </a:cxn>
                <a:cxn ang="0">
                  <a:pos x="124230" y="9478"/>
                </a:cxn>
                <a:cxn ang="0">
                  <a:pos x="129160" y="4548"/>
                </a:cxn>
                <a:cxn ang="0">
                  <a:pos x="124230" y="0"/>
                </a:cxn>
                <a:cxn ang="0">
                  <a:pos x="4962" y="0"/>
                </a:cxn>
              </a:cxnLst>
              <a:pathLst>
                <a:path w="4061" h="298">
                  <a:moveTo>
                    <a:pt x="156" y="0"/>
                  </a:moveTo>
                  <a:cubicBezTo>
                    <a:pt x="84" y="0"/>
                    <a:pt x="1" y="72"/>
                    <a:pt x="1" y="143"/>
                  </a:cubicBezTo>
                  <a:cubicBezTo>
                    <a:pt x="1" y="238"/>
                    <a:pt x="84" y="298"/>
                    <a:pt x="156" y="298"/>
                  </a:cubicBezTo>
                  <a:lnTo>
                    <a:pt x="3906" y="298"/>
                  </a:lnTo>
                  <a:cubicBezTo>
                    <a:pt x="4001" y="298"/>
                    <a:pt x="4061" y="215"/>
                    <a:pt x="4061" y="143"/>
                  </a:cubicBezTo>
                  <a:cubicBezTo>
                    <a:pt x="4061" y="60"/>
                    <a:pt x="3978" y="0"/>
                    <a:pt x="3906" y="0"/>
                  </a:cubicBezTo>
                  <a:lnTo>
                    <a:pt x="156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85" name="Google Shape;1184;p38"/>
            <p:cNvSpPr/>
            <p:nvPr/>
          </p:nvSpPr>
          <p:spPr>
            <a:xfrm>
              <a:off x="2543241" y="4491840"/>
              <a:ext cx="154890" cy="9510"/>
            </a:xfrm>
            <a:custGeom>
              <a:avLst/>
              <a:gdLst/>
              <a:ahLst/>
              <a:cxnLst>
                <a:cxn ang="0">
                  <a:pos x="4930" y="0"/>
                </a:cxn>
                <a:cxn ang="0">
                  <a:pos x="0" y="4930"/>
                </a:cxn>
                <a:cxn ang="0">
                  <a:pos x="4930" y="9478"/>
                </a:cxn>
                <a:cxn ang="0">
                  <a:pos x="149960" y="9478"/>
                </a:cxn>
                <a:cxn ang="0">
                  <a:pos x="154890" y="4930"/>
                </a:cxn>
                <a:cxn ang="0">
                  <a:pos x="149960" y="0"/>
                </a:cxn>
                <a:cxn ang="0">
                  <a:pos x="4930" y="0"/>
                </a:cxn>
              </a:cxnLst>
              <a:pathLst>
                <a:path w="4870" h="299">
                  <a:moveTo>
                    <a:pt x="155" y="0"/>
                  </a:moveTo>
                  <a:cubicBezTo>
                    <a:pt x="60" y="0"/>
                    <a:pt x="0" y="72"/>
                    <a:pt x="0" y="155"/>
                  </a:cubicBezTo>
                  <a:cubicBezTo>
                    <a:pt x="0" y="239"/>
                    <a:pt x="72" y="298"/>
                    <a:pt x="155" y="298"/>
                  </a:cubicBezTo>
                  <a:lnTo>
                    <a:pt x="4715" y="298"/>
                  </a:lnTo>
                  <a:cubicBezTo>
                    <a:pt x="4810" y="298"/>
                    <a:pt x="4870" y="227"/>
                    <a:pt x="4870" y="155"/>
                  </a:cubicBezTo>
                  <a:cubicBezTo>
                    <a:pt x="4870" y="72"/>
                    <a:pt x="4810" y="0"/>
                    <a:pt x="4715" y="0"/>
                  </a:cubicBezTo>
                  <a:lnTo>
                    <a:pt x="155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86" name="Google Shape;1185;p38"/>
            <p:cNvSpPr/>
            <p:nvPr/>
          </p:nvSpPr>
          <p:spPr>
            <a:xfrm>
              <a:off x="2543241" y="4508506"/>
              <a:ext cx="154890" cy="9478"/>
            </a:xfrm>
            <a:custGeom>
              <a:avLst/>
              <a:gdLst/>
              <a:ahLst/>
              <a:cxnLst>
                <a:cxn ang="0">
                  <a:pos x="4930" y="0"/>
                </a:cxn>
                <a:cxn ang="0">
                  <a:pos x="0" y="4548"/>
                </a:cxn>
                <a:cxn ang="0">
                  <a:pos x="4930" y="9478"/>
                </a:cxn>
                <a:cxn ang="0">
                  <a:pos x="149960" y="9478"/>
                </a:cxn>
                <a:cxn ang="0">
                  <a:pos x="154890" y="4548"/>
                </a:cxn>
                <a:cxn ang="0">
                  <a:pos x="149960" y="0"/>
                </a:cxn>
                <a:cxn ang="0">
                  <a:pos x="4930" y="0"/>
                </a:cxn>
              </a:cxnLst>
              <a:pathLst>
                <a:path w="4870" h="298">
                  <a:moveTo>
                    <a:pt x="155" y="0"/>
                  </a:moveTo>
                  <a:cubicBezTo>
                    <a:pt x="60" y="0"/>
                    <a:pt x="0" y="72"/>
                    <a:pt x="0" y="143"/>
                  </a:cubicBezTo>
                  <a:cubicBezTo>
                    <a:pt x="0" y="238"/>
                    <a:pt x="72" y="298"/>
                    <a:pt x="155" y="298"/>
                  </a:cubicBezTo>
                  <a:lnTo>
                    <a:pt x="4715" y="298"/>
                  </a:lnTo>
                  <a:cubicBezTo>
                    <a:pt x="4810" y="298"/>
                    <a:pt x="4870" y="227"/>
                    <a:pt x="4870" y="143"/>
                  </a:cubicBezTo>
                  <a:cubicBezTo>
                    <a:pt x="4870" y="72"/>
                    <a:pt x="4810" y="0"/>
                    <a:pt x="4715" y="0"/>
                  </a:cubicBezTo>
                  <a:lnTo>
                    <a:pt x="155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87" name="Google Shape;1186;p38"/>
            <p:cNvSpPr/>
            <p:nvPr/>
          </p:nvSpPr>
          <p:spPr>
            <a:xfrm>
              <a:off x="2635635" y="4436563"/>
              <a:ext cx="62497" cy="27289"/>
            </a:xfrm>
            <a:custGeom>
              <a:avLst/>
              <a:gdLst/>
              <a:ahLst/>
              <a:cxnLst>
                <a:cxn ang="0">
                  <a:pos x="52637" y="9860"/>
                </a:cxn>
                <a:cxn ang="0">
                  <a:pos x="52637" y="17811"/>
                </a:cxn>
                <a:cxn ang="0">
                  <a:pos x="9478" y="17811"/>
                </a:cxn>
                <a:cxn ang="0">
                  <a:pos x="9478" y="9860"/>
                </a:cxn>
                <a:cxn ang="0">
                  <a:pos x="52637" y="9860"/>
                </a:cxn>
                <a:cxn ang="0">
                  <a:pos x="4548" y="0"/>
                </a:cxn>
                <a:cxn ang="0">
                  <a:pos x="0" y="4548"/>
                </a:cxn>
                <a:cxn ang="0">
                  <a:pos x="0" y="22709"/>
                </a:cxn>
                <a:cxn ang="0">
                  <a:pos x="4548" y="27257"/>
                </a:cxn>
                <a:cxn ang="0">
                  <a:pos x="57567" y="27257"/>
                </a:cxn>
                <a:cxn ang="0">
                  <a:pos x="62497" y="22709"/>
                </a:cxn>
                <a:cxn ang="0">
                  <a:pos x="62497" y="4548"/>
                </a:cxn>
                <a:cxn ang="0">
                  <a:pos x="57567" y="0"/>
                </a:cxn>
                <a:cxn ang="0">
                  <a:pos x="4548" y="0"/>
                </a:cxn>
              </a:cxnLst>
              <a:pathLst>
                <a:path w="1965" h="858">
                  <a:moveTo>
                    <a:pt x="1655" y="310"/>
                  </a:moveTo>
                  <a:lnTo>
                    <a:pt x="1655" y="560"/>
                  </a:lnTo>
                  <a:lnTo>
                    <a:pt x="298" y="560"/>
                  </a:lnTo>
                  <a:lnTo>
                    <a:pt x="298" y="310"/>
                  </a:lnTo>
                  <a:lnTo>
                    <a:pt x="1655" y="310"/>
                  </a:lnTo>
                  <a:close/>
                  <a:moveTo>
                    <a:pt x="143" y="0"/>
                  </a:moveTo>
                  <a:cubicBezTo>
                    <a:pt x="60" y="0"/>
                    <a:pt x="0" y="72"/>
                    <a:pt x="0" y="143"/>
                  </a:cubicBezTo>
                  <a:lnTo>
                    <a:pt x="0" y="714"/>
                  </a:lnTo>
                  <a:cubicBezTo>
                    <a:pt x="0" y="798"/>
                    <a:pt x="72" y="857"/>
                    <a:pt x="143" y="857"/>
                  </a:cubicBezTo>
                  <a:lnTo>
                    <a:pt x="1810" y="857"/>
                  </a:lnTo>
                  <a:cubicBezTo>
                    <a:pt x="1905" y="857"/>
                    <a:pt x="1965" y="786"/>
                    <a:pt x="1965" y="714"/>
                  </a:cubicBezTo>
                  <a:lnTo>
                    <a:pt x="1965" y="143"/>
                  </a:lnTo>
                  <a:cubicBezTo>
                    <a:pt x="1965" y="60"/>
                    <a:pt x="1893" y="0"/>
                    <a:pt x="1810" y="0"/>
                  </a:cubicBezTo>
                  <a:lnTo>
                    <a:pt x="143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grpSp>
        <p:nvGrpSpPr>
          <p:cNvPr id="27664" name="Google Shape;1187;p38"/>
          <p:cNvGrpSpPr/>
          <p:nvPr/>
        </p:nvGrpSpPr>
        <p:grpSpPr>
          <a:xfrm>
            <a:off x="10641013" y="2428875"/>
            <a:ext cx="509587" cy="438150"/>
            <a:chOff x="2903337" y="4279032"/>
            <a:chExt cx="382519" cy="350682"/>
          </a:xfrm>
        </p:grpSpPr>
        <p:sp>
          <p:nvSpPr>
            <p:cNvPr id="27666" name="Google Shape;1188;p38"/>
            <p:cNvSpPr/>
            <p:nvPr/>
          </p:nvSpPr>
          <p:spPr>
            <a:xfrm>
              <a:off x="2966979" y="4320570"/>
              <a:ext cx="202248" cy="184183"/>
            </a:xfrm>
            <a:custGeom>
              <a:avLst/>
              <a:gdLst/>
              <a:ahLst/>
              <a:cxnLst>
                <a:cxn ang="0">
                  <a:pos x="101108" y="11482"/>
                </a:cxn>
                <a:cxn ang="0">
                  <a:pos x="158675" y="34954"/>
                </a:cxn>
                <a:cxn ang="0">
                  <a:pos x="157912" y="148943"/>
                </a:cxn>
                <a:cxn ang="0">
                  <a:pos x="100631" y="172797"/>
                </a:cxn>
                <a:cxn ang="0">
                  <a:pos x="43923" y="148943"/>
                </a:cxn>
                <a:cxn ang="0">
                  <a:pos x="43923" y="34954"/>
                </a:cxn>
                <a:cxn ang="0">
                  <a:pos x="101108" y="11482"/>
                </a:cxn>
                <a:cxn ang="0">
                  <a:pos x="101108" y="32"/>
                </a:cxn>
                <a:cxn ang="0">
                  <a:pos x="35971" y="27002"/>
                </a:cxn>
                <a:cxn ang="0">
                  <a:pos x="35971" y="157276"/>
                </a:cxn>
                <a:cxn ang="0">
                  <a:pos x="100726" y="184151"/>
                </a:cxn>
                <a:cxn ang="0">
                  <a:pos x="165481" y="157276"/>
                </a:cxn>
                <a:cxn ang="0">
                  <a:pos x="166245" y="27002"/>
                </a:cxn>
                <a:cxn ang="0">
                  <a:pos x="101108" y="32"/>
                </a:cxn>
              </a:cxnLst>
              <a:pathLst>
                <a:path w="6359" h="5791">
                  <a:moveTo>
                    <a:pt x="3179" y="361"/>
                  </a:moveTo>
                  <a:cubicBezTo>
                    <a:pt x="3834" y="361"/>
                    <a:pt x="4477" y="611"/>
                    <a:pt x="4989" y="1099"/>
                  </a:cubicBezTo>
                  <a:cubicBezTo>
                    <a:pt x="5965" y="2087"/>
                    <a:pt x="5965" y="3707"/>
                    <a:pt x="4965" y="4683"/>
                  </a:cubicBezTo>
                  <a:cubicBezTo>
                    <a:pt x="4465" y="5183"/>
                    <a:pt x="3813" y="5433"/>
                    <a:pt x="3164" y="5433"/>
                  </a:cubicBezTo>
                  <a:cubicBezTo>
                    <a:pt x="2515" y="5433"/>
                    <a:pt x="1870" y="5183"/>
                    <a:pt x="1381" y="4683"/>
                  </a:cubicBezTo>
                  <a:cubicBezTo>
                    <a:pt x="393" y="3695"/>
                    <a:pt x="381" y="2087"/>
                    <a:pt x="1381" y="1099"/>
                  </a:cubicBezTo>
                  <a:cubicBezTo>
                    <a:pt x="1870" y="611"/>
                    <a:pt x="2524" y="361"/>
                    <a:pt x="3179" y="361"/>
                  </a:cubicBezTo>
                  <a:close/>
                  <a:moveTo>
                    <a:pt x="3179" y="1"/>
                  </a:moveTo>
                  <a:cubicBezTo>
                    <a:pt x="2438" y="1"/>
                    <a:pt x="1697" y="284"/>
                    <a:pt x="1131" y="849"/>
                  </a:cubicBezTo>
                  <a:cubicBezTo>
                    <a:pt x="0" y="1980"/>
                    <a:pt x="0" y="3814"/>
                    <a:pt x="1131" y="4945"/>
                  </a:cubicBezTo>
                  <a:cubicBezTo>
                    <a:pt x="1691" y="5504"/>
                    <a:pt x="2441" y="5790"/>
                    <a:pt x="3167" y="5790"/>
                  </a:cubicBezTo>
                  <a:cubicBezTo>
                    <a:pt x="3917" y="5790"/>
                    <a:pt x="4644" y="5504"/>
                    <a:pt x="5203" y="4945"/>
                  </a:cubicBezTo>
                  <a:cubicBezTo>
                    <a:pt x="6358" y="3814"/>
                    <a:pt x="6358" y="1980"/>
                    <a:pt x="5227" y="849"/>
                  </a:cubicBezTo>
                  <a:cubicBezTo>
                    <a:pt x="4662" y="284"/>
                    <a:pt x="3920" y="1"/>
                    <a:pt x="3179" y="1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67" name="Google Shape;1189;p38"/>
            <p:cNvSpPr/>
            <p:nvPr/>
          </p:nvSpPr>
          <p:spPr>
            <a:xfrm>
              <a:off x="2903337" y="4279032"/>
              <a:ext cx="382519" cy="350682"/>
            </a:xfrm>
            <a:custGeom>
              <a:avLst/>
              <a:gdLst/>
              <a:ahLst/>
              <a:cxnLst>
                <a:cxn ang="0">
                  <a:pos x="234816" y="63228"/>
                </a:cxn>
                <a:cxn ang="0">
                  <a:pos x="164368" y="233640"/>
                </a:cxn>
                <a:cxn ang="0">
                  <a:pos x="93952" y="63228"/>
                </a:cxn>
                <a:cxn ang="0">
                  <a:pos x="247698" y="207146"/>
                </a:cxn>
                <a:cxn ang="0">
                  <a:pos x="262073" y="240478"/>
                </a:cxn>
                <a:cxn ang="0">
                  <a:pos x="242768" y="212076"/>
                </a:cxn>
                <a:cxn ang="0">
                  <a:pos x="287454" y="230618"/>
                </a:cxn>
                <a:cxn ang="0">
                  <a:pos x="358633" y="301416"/>
                </a:cxn>
                <a:cxn ang="0">
                  <a:pos x="262455" y="257112"/>
                </a:cxn>
                <a:cxn ang="0">
                  <a:pos x="262455" y="255617"/>
                </a:cxn>
                <a:cxn ang="0">
                  <a:pos x="287454" y="230618"/>
                </a:cxn>
                <a:cxn ang="0">
                  <a:pos x="369606" y="312802"/>
                </a:cxn>
                <a:cxn ang="0">
                  <a:pos x="345752" y="338914"/>
                </a:cxn>
                <a:cxn ang="0">
                  <a:pos x="343876" y="338914"/>
                </a:cxn>
                <a:cxn ang="0">
                  <a:pos x="366203" y="309017"/>
                </a:cxn>
                <a:cxn ang="0">
                  <a:pos x="32" y="20832"/>
                </a:cxn>
                <a:cxn ang="0">
                  <a:pos x="13294" y="290443"/>
                </a:cxn>
                <a:cxn ang="0">
                  <a:pos x="192007" y="284782"/>
                </a:cxn>
                <a:cxn ang="0">
                  <a:pos x="13294" y="279089"/>
                </a:cxn>
                <a:cxn ang="0">
                  <a:pos x="11386" y="51874"/>
                </a:cxn>
                <a:cxn ang="0">
                  <a:pos x="86001" y="54927"/>
                </a:cxn>
                <a:cxn ang="0">
                  <a:pos x="164368" y="244644"/>
                </a:cxn>
                <a:cxn ang="0">
                  <a:pos x="253740" y="248429"/>
                </a:cxn>
                <a:cxn ang="0">
                  <a:pos x="254504" y="265445"/>
                </a:cxn>
                <a:cxn ang="0">
                  <a:pos x="210199" y="279471"/>
                </a:cxn>
                <a:cxn ang="0">
                  <a:pos x="210199" y="290825"/>
                </a:cxn>
                <a:cxn ang="0">
                  <a:pos x="335925" y="346865"/>
                </a:cxn>
                <a:cxn ang="0">
                  <a:pos x="353704" y="346865"/>
                </a:cxn>
                <a:cxn ang="0">
                  <a:pos x="377589" y="304851"/>
                </a:cxn>
                <a:cxn ang="0">
                  <a:pos x="351827" y="277562"/>
                </a:cxn>
                <a:cxn ang="0">
                  <a:pos x="346134" y="217737"/>
                </a:cxn>
                <a:cxn ang="0">
                  <a:pos x="340473" y="268116"/>
                </a:cxn>
                <a:cxn ang="0">
                  <a:pos x="287327" y="220059"/>
                </a:cxn>
                <a:cxn ang="0">
                  <a:pos x="254504" y="198813"/>
                </a:cxn>
                <a:cxn ang="0">
                  <a:pos x="240128" y="52256"/>
                </a:cxn>
                <a:cxn ang="0">
                  <a:pos x="340473" y="198813"/>
                </a:cxn>
                <a:cxn ang="0">
                  <a:pos x="351827" y="198813"/>
                </a:cxn>
                <a:cxn ang="0">
                  <a:pos x="330995" y="0"/>
                </a:cxn>
                <a:cxn ang="0">
                  <a:pos x="274573" y="5693"/>
                </a:cxn>
                <a:cxn ang="0">
                  <a:pos x="330995" y="11354"/>
                </a:cxn>
                <a:cxn ang="0">
                  <a:pos x="340473" y="40901"/>
                </a:cxn>
                <a:cxn ang="0">
                  <a:pos x="164273" y="22454"/>
                </a:cxn>
                <a:cxn ang="0">
                  <a:pos x="11386" y="40901"/>
                </a:cxn>
                <a:cxn ang="0">
                  <a:pos x="20864" y="11354"/>
                </a:cxn>
                <a:cxn ang="0">
                  <a:pos x="262073" y="5693"/>
                </a:cxn>
                <a:cxn ang="0">
                  <a:pos x="20864" y="0"/>
                </a:cxn>
              </a:cxnLst>
              <a:pathLst>
                <a:path w="12027" h="11026">
                  <a:moveTo>
                    <a:pt x="5168" y="1072"/>
                  </a:moveTo>
                  <a:cubicBezTo>
                    <a:pt x="5966" y="1072"/>
                    <a:pt x="6776" y="1381"/>
                    <a:pt x="7383" y="1988"/>
                  </a:cubicBezTo>
                  <a:cubicBezTo>
                    <a:pt x="8609" y="3215"/>
                    <a:pt x="8609" y="5203"/>
                    <a:pt x="7383" y="6429"/>
                  </a:cubicBezTo>
                  <a:cubicBezTo>
                    <a:pt x="6776" y="7037"/>
                    <a:pt x="5966" y="7346"/>
                    <a:pt x="5168" y="7346"/>
                  </a:cubicBezTo>
                  <a:cubicBezTo>
                    <a:pt x="4359" y="7334"/>
                    <a:pt x="3561" y="7037"/>
                    <a:pt x="2954" y="6429"/>
                  </a:cubicBezTo>
                  <a:cubicBezTo>
                    <a:pt x="1727" y="5203"/>
                    <a:pt x="1727" y="3215"/>
                    <a:pt x="2954" y="1988"/>
                  </a:cubicBezTo>
                  <a:cubicBezTo>
                    <a:pt x="3561" y="1381"/>
                    <a:pt x="4359" y="1072"/>
                    <a:pt x="5168" y="1072"/>
                  </a:cubicBezTo>
                  <a:close/>
                  <a:moveTo>
                    <a:pt x="7788" y="6513"/>
                  </a:moveTo>
                  <a:lnTo>
                    <a:pt x="8538" y="7263"/>
                  </a:lnTo>
                  <a:lnTo>
                    <a:pt x="8240" y="7561"/>
                  </a:lnTo>
                  <a:lnTo>
                    <a:pt x="7490" y="6810"/>
                  </a:lnTo>
                  <a:cubicBezTo>
                    <a:pt x="7550" y="6763"/>
                    <a:pt x="7597" y="6727"/>
                    <a:pt x="7633" y="6668"/>
                  </a:cubicBezTo>
                  <a:lnTo>
                    <a:pt x="7788" y="6513"/>
                  </a:lnTo>
                  <a:close/>
                  <a:moveTo>
                    <a:pt x="9038" y="7251"/>
                  </a:moveTo>
                  <a:cubicBezTo>
                    <a:pt x="9050" y="7251"/>
                    <a:pt x="9050" y="7251"/>
                    <a:pt x="9074" y="7275"/>
                  </a:cubicBezTo>
                  <a:lnTo>
                    <a:pt x="11276" y="9477"/>
                  </a:lnTo>
                  <a:lnTo>
                    <a:pt x="10455" y="10287"/>
                  </a:lnTo>
                  <a:lnTo>
                    <a:pt x="8252" y="8084"/>
                  </a:lnTo>
                  <a:cubicBezTo>
                    <a:pt x="8240" y="8073"/>
                    <a:pt x="8240" y="8061"/>
                    <a:pt x="8240" y="8061"/>
                  </a:cubicBezTo>
                  <a:cubicBezTo>
                    <a:pt x="8240" y="8049"/>
                    <a:pt x="8240" y="8049"/>
                    <a:pt x="8252" y="8037"/>
                  </a:cubicBezTo>
                  <a:lnTo>
                    <a:pt x="9014" y="7275"/>
                  </a:lnTo>
                  <a:cubicBezTo>
                    <a:pt x="9026" y="7251"/>
                    <a:pt x="9026" y="7251"/>
                    <a:pt x="9038" y="7251"/>
                  </a:cubicBezTo>
                  <a:close/>
                  <a:moveTo>
                    <a:pt x="11514" y="9716"/>
                  </a:moveTo>
                  <a:lnTo>
                    <a:pt x="11621" y="9835"/>
                  </a:lnTo>
                  <a:cubicBezTo>
                    <a:pt x="11645" y="9847"/>
                    <a:pt x="11645" y="9882"/>
                    <a:pt x="11633" y="9894"/>
                  </a:cubicBezTo>
                  <a:lnTo>
                    <a:pt x="10871" y="10656"/>
                  </a:lnTo>
                  <a:cubicBezTo>
                    <a:pt x="10859" y="10668"/>
                    <a:pt x="10859" y="10668"/>
                    <a:pt x="10836" y="10668"/>
                  </a:cubicBezTo>
                  <a:cubicBezTo>
                    <a:pt x="10824" y="10668"/>
                    <a:pt x="10824" y="10668"/>
                    <a:pt x="10812" y="10656"/>
                  </a:cubicBezTo>
                  <a:lnTo>
                    <a:pt x="10693" y="10537"/>
                  </a:lnTo>
                  <a:lnTo>
                    <a:pt x="11514" y="9716"/>
                  </a:lnTo>
                  <a:close/>
                  <a:moveTo>
                    <a:pt x="656" y="0"/>
                  </a:moveTo>
                  <a:cubicBezTo>
                    <a:pt x="299" y="0"/>
                    <a:pt x="1" y="298"/>
                    <a:pt x="1" y="655"/>
                  </a:cubicBezTo>
                  <a:lnTo>
                    <a:pt x="1" y="8715"/>
                  </a:lnTo>
                  <a:cubicBezTo>
                    <a:pt x="1" y="8942"/>
                    <a:pt x="180" y="9132"/>
                    <a:pt x="418" y="9132"/>
                  </a:cubicBezTo>
                  <a:lnTo>
                    <a:pt x="5859" y="9132"/>
                  </a:lnTo>
                  <a:cubicBezTo>
                    <a:pt x="5954" y="9132"/>
                    <a:pt x="6037" y="9061"/>
                    <a:pt x="6037" y="8954"/>
                  </a:cubicBezTo>
                  <a:cubicBezTo>
                    <a:pt x="6037" y="8846"/>
                    <a:pt x="5954" y="8775"/>
                    <a:pt x="5859" y="8775"/>
                  </a:cubicBezTo>
                  <a:lnTo>
                    <a:pt x="418" y="8775"/>
                  </a:lnTo>
                  <a:cubicBezTo>
                    <a:pt x="394" y="8775"/>
                    <a:pt x="358" y="8739"/>
                    <a:pt x="358" y="8715"/>
                  </a:cubicBezTo>
                  <a:lnTo>
                    <a:pt x="358" y="1631"/>
                  </a:lnTo>
                  <a:lnTo>
                    <a:pt x="2787" y="1631"/>
                  </a:lnTo>
                  <a:lnTo>
                    <a:pt x="2704" y="1727"/>
                  </a:lnTo>
                  <a:cubicBezTo>
                    <a:pt x="1346" y="3072"/>
                    <a:pt x="1346" y="5298"/>
                    <a:pt x="2704" y="6668"/>
                  </a:cubicBezTo>
                  <a:cubicBezTo>
                    <a:pt x="3382" y="7346"/>
                    <a:pt x="4275" y="7692"/>
                    <a:pt x="5168" y="7692"/>
                  </a:cubicBezTo>
                  <a:cubicBezTo>
                    <a:pt x="5883" y="7692"/>
                    <a:pt x="6597" y="7465"/>
                    <a:pt x="7204" y="7037"/>
                  </a:cubicBezTo>
                  <a:lnTo>
                    <a:pt x="7978" y="7811"/>
                  </a:lnTo>
                  <a:cubicBezTo>
                    <a:pt x="7919" y="7882"/>
                    <a:pt x="7883" y="7977"/>
                    <a:pt x="7883" y="8061"/>
                  </a:cubicBezTo>
                  <a:cubicBezTo>
                    <a:pt x="7883" y="8168"/>
                    <a:pt x="7919" y="8275"/>
                    <a:pt x="8002" y="8346"/>
                  </a:cubicBezTo>
                  <a:lnTo>
                    <a:pt x="8443" y="8787"/>
                  </a:lnTo>
                  <a:lnTo>
                    <a:pt x="6609" y="8787"/>
                  </a:lnTo>
                  <a:cubicBezTo>
                    <a:pt x="6514" y="8787"/>
                    <a:pt x="6430" y="8870"/>
                    <a:pt x="6430" y="8966"/>
                  </a:cubicBezTo>
                  <a:cubicBezTo>
                    <a:pt x="6430" y="9073"/>
                    <a:pt x="6514" y="9144"/>
                    <a:pt x="6609" y="9144"/>
                  </a:cubicBezTo>
                  <a:lnTo>
                    <a:pt x="8800" y="9144"/>
                  </a:lnTo>
                  <a:lnTo>
                    <a:pt x="10562" y="10906"/>
                  </a:lnTo>
                  <a:cubicBezTo>
                    <a:pt x="10633" y="10978"/>
                    <a:pt x="10740" y="11025"/>
                    <a:pt x="10836" y="11025"/>
                  </a:cubicBezTo>
                  <a:cubicBezTo>
                    <a:pt x="10943" y="11025"/>
                    <a:pt x="11050" y="10978"/>
                    <a:pt x="11121" y="10906"/>
                  </a:cubicBezTo>
                  <a:lnTo>
                    <a:pt x="11883" y="10144"/>
                  </a:lnTo>
                  <a:cubicBezTo>
                    <a:pt x="12026" y="9978"/>
                    <a:pt x="12026" y="9728"/>
                    <a:pt x="11872" y="9585"/>
                  </a:cubicBezTo>
                  <a:lnTo>
                    <a:pt x="11062" y="8775"/>
                  </a:lnTo>
                  <a:lnTo>
                    <a:pt x="11062" y="8727"/>
                  </a:lnTo>
                  <a:lnTo>
                    <a:pt x="11062" y="7025"/>
                  </a:lnTo>
                  <a:cubicBezTo>
                    <a:pt x="11062" y="6918"/>
                    <a:pt x="10990" y="6846"/>
                    <a:pt x="10883" y="6846"/>
                  </a:cubicBezTo>
                  <a:cubicBezTo>
                    <a:pt x="10776" y="6846"/>
                    <a:pt x="10705" y="6918"/>
                    <a:pt x="10705" y="7025"/>
                  </a:cubicBezTo>
                  <a:lnTo>
                    <a:pt x="10705" y="8430"/>
                  </a:lnTo>
                  <a:lnTo>
                    <a:pt x="9312" y="7037"/>
                  </a:lnTo>
                  <a:cubicBezTo>
                    <a:pt x="9233" y="6958"/>
                    <a:pt x="9132" y="6919"/>
                    <a:pt x="9034" y="6919"/>
                  </a:cubicBezTo>
                  <a:cubicBezTo>
                    <a:pt x="8939" y="6919"/>
                    <a:pt x="8846" y="6955"/>
                    <a:pt x="8776" y="7025"/>
                  </a:cubicBezTo>
                  <a:lnTo>
                    <a:pt x="8002" y="6251"/>
                  </a:lnTo>
                  <a:cubicBezTo>
                    <a:pt x="8978" y="4882"/>
                    <a:pt x="8859" y="2953"/>
                    <a:pt x="7633" y="1738"/>
                  </a:cubicBezTo>
                  <a:lnTo>
                    <a:pt x="7550" y="1643"/>
                  </a:lnTo>
                  <a:lnTo>
                    <a:pt x="10705" y="1643"/>
                  </a:lnTo>
                  <a:lnTo>
                    <a:pt x="10705" y="6251"/>
                  </a:lnTo>
                  <a:cubicBezTo>
                    <a:pt x="10705" y="6346"/>
                    <a:pt x="10776" y="6429"/>
                    <a:pt x="10883" y="6429"/>
                  </a:cubicBezTo>
                  <a:cubicBezTo>
                    <a:pt x="10990" y="6429"/>
                    <a:pt x="11062" y="6346"/>
                    <a:pt x="11062" y="6251"/>
                  </a:cubicBezTo>
                  <a:lnTo>
                    <a:pt x="11062" y="655"/>
                  </a:lnTo>
                  <a:cubicBezTo>
                    <a:pt x="11062" y="298"/>
                    <a:pt x="10764" y="0"/>
                    <a:pt x="10407" y="0"/>
                  </a:cubicBezTo>
                  <a:lnTo>
                    <a:pt x="8812" y="0"/>
                  </a:lnTo>
                  <a:cubicBezTo>
                    <a:pt x="8716" y="0"/>
                    <a:pt x="8633" y="72"/>
                    <a:pt x="8633" y="179"/>
                  </a:cubicBezTo>
                  <a:cubicBezTo>
                    <a:pt x="8633" y="274"/>
                    <a:pt x="8716" y="357"/>
                    <a:pt x="8812" y="357"/>
                  </a:cubicBezTo>
                  <a:lnTo>
                    <a:pt x="10407" y="357"/>
                  </a:lnTo>
                  <a:cubicBezTo>
                    <a:pt x="10574" y="357"/>
                    <a:pt x="10705" y="488"/>
                    <a:pt x="10705" y="655"/>
                  </a:cubicBezTo>
                  <a:lnTo>
                    <a:pt x="10705" y="1286"/>
                  </a:lnTo>
                  <a:lnTo>
                    <a:pt x="7109" y="1286"/>
                  </a:lnTo>
                  <a:cubicBezTo>
                    <a:pt x="6520" y="899"/>
                    <a:pt x="5841" y="706"/>
                    <a:pt x="5165" y="706"/>
                  </a:cubicBezTo>
                  <a:cubicBezTo>
                    <a:pt x="4490" y="706"/>
                    <a:pt x="3817" y="899"/>
                    <a:pt x="3239" y="1286"/>
                  </a:cubicBezTo>
                  <a:lnTo>
                    <a:pt x="358" y="1286"/>
                  </a:lnTo>
                  <a:lnTo>
                    <a:pt x="358" y="655"/>
                  </a:lnTo>
                  <a:cubicBezTo>
                    <a:pt x="358" y="488"/>
                    <a:pt x="501" y="357"/>
                    <a:pt x="656" y="357"/>
                  </a:cubicBezTo>
                  <a:lnTo>
                    <a:pt x="8062" y="357"/>
                  </a:lnTo>
                  <a:cubicBezTo>
                    <a:pt x="8157" y="357"/>
                    <a:pt x="8240" y="274"/>
                    <a:pt x="8240" y="179"/>
                  </a:cubicBezTo>
                  <a:cubicBezTo>
                    <a:pt x="8240" y="72"/>
                    <a:pt x="8157" y="0"/>
                    <a:pt x="8062" y="0"/>
                  </a:cubicBezTo>
                  <a:lnTo>
                    <a:pt x="656" y="0"/>
                  </a:ln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68" name="Google Shape;1190;p38"/>
            <p:cNvSpPr/>
            <p:nvPr/>
          </p:nvSpPr>
          <p:spPr>
            <a:xfrm>
              <a:off x="2937814" y="4300215"/>
              <a:ext cx="11768" cy="11418"/>
            </a:xfrm>
            <a:custGeom>
              <a:avLst/>
              <a:gdLst/>
              <a:ahLst/>
              <a:cxnLst>
                <a:cxn ang="0">
                  <a:pos x="6075" y="32"/>
                </a:cxn>
                <a:cxn ang="0">
                  <a:pos x="0" y="5693"/>
                </a:cxn>
                <a:cxn ang="0">
                  <a:pos x="6075" y="11386"/>
                </a:cxn>
                <a:cxn ang="0">
                  <a:pos x="11768" y="5693"/>
                </a:cxn>
                <a:cxn ang="0">
                  <a:pos x="6075" y="32"/>
                </a:cxn>
              </a:cxnLst>
              <a:pathLst>
                <a:path w="370" h="359">
                  <a:moveTo>
                    <a:pt x="191" y="1"/>
                  </a:moveTo>
                  <a:cubicBezTo>
                    <a:pt x="84" y="1"/>
                    <a:pt x="0" y="72"/>
                    <a:pt x="0" y="179"/>
                  </a:cubicBezTo>
                  <a:cubicBezTo>
                    <a:pt x="0" y="263"/>
                    <a:pt x="84" y="358"/>
                    <a:pt x="191" y="358"/>
                  </a:cubicBezTo>
                  <a:cubicBezTo>
                    <a:pt x="286" y="358"/>
                    <a:pt x="370" y="287"/>
                    <a:pt x="370" y="179"/>
                  </a:cubicBezTo>
                  <a:cubicBezTo>
                    <a:pt x="370" y="72"/>
                    <a:pt x="286" y="1"/>
                    <a:pt x="191" y="1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69" name="Google Shape;1191;p38"/>
            <p:cNvSpPr/>
            <p:nvPr/>
          </p:nvSpPr>
          <p:spPr>
            <a:xfrm>
              <a:off x="2952572" y="4300215"/>
              <a:ext cx="11386" cy="11418"/>
            </a:xfrm>
            <a:custGeom>
              <a:avLst/>
              <a:gdLst/>
              <a:ahLst/>
              <a:cxnLst>
                <a:cxn ang="0">
                  <a:pos x="5693" y="32"/>
                </a:cxn>
                <a:cxn ang="0">
                  <a:pos x="32" y="5693"/>
                </a:cxn>
                <a:cxn ang="0">
                  <a:pos x="5693" y="11386"/>
                </a:cxn>
                <a:cxn ang="0">
                  <a:pos x="11386" y="5693"/>
                </a:cxn>
                <a:cxn ang="0">
                  <a:pos x="5693" y="32"/>
                </a:cxn>
              </a:cxnLst>
              <a:pathLst>
                <a:path w="358" h="359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63"/>
                    <a:pt x="84" y="358"/>
                    <a:pt x="179" y="358"/>
                  </a:cubicBezTo>
                  <a:cubicBezTo>
                    <a:pt x="287" y="358"/>
                    <a:pt x="358" y="287"/>
                    <a:pt x="358" y="179"/>
                  </a:cubicBezTo>
                  <a:cubicBezTo>
                    <a:pt x="358" y="72"/>
                    <a:pt x="275" y="1"/>
                    <a:pt x="179" y="1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0" name="Google Shape;1192;p38"/>
            <p:cNvSpPr/>
            <p:nvPr/>
          </p:nvSpPr>
          <p:spPr>
            <a:xfrm>
              <a:off x="2967361" y="4300215"/>
              <a:ext cx="11386" cy="11418"/>
            </a:xfrm>
            <a:custGeom>
              <a:avLst/>
              <a:gdLst/>
              <a:ahLst/>
              <a:cxnLst>
                <a:cxn ang="0">
                  <a:pos x="5693" y="32"/>
                </a:cxn>
                <a:cxn ang="0">
                  <a:pos x="0" y="5693"/>
                </a:cxn>
                <a:cxn ang="0">
                  <a:pos x="5693" y="11386"/>
                </a:cxn>
                <a:cxn ang="0">
                  <a:pos x="11354" y="5693"/>
                </a:cxn>
                <a:cxn ang="0">
                  <a:pos x="5693" y="32"/>
                </a:cxn>
              </a:cxnLst>
              <a:pathLst>
                <a:path w="358" h="359">
                  <a:moveTo>
                    <a:pt x="179" y="1"/>
                  </a:moveTo>
                  <a:cubicBezTo>
                    <a:pt x="72" y="1"/>
                    <a:pt x="0" y="72"/>
                    <a:pt x="0" y="179"/>
                  </a:cubicBezTo>
                  <a:cubicBezTo>
                    <a:pt x="0" y="263"/>
                    <a:pt x="72" y="358"/>
                    <a:pt x="179" y="358"/>
                  </a:cubicBezTo>
                  <a:cubicBezTo>
                    <a:pt x="286" y="358"/>
                    <a:pt x="357" y="287"/>
                    <a:pt x="357" y="179"/>
                  </a:cubicBezTo>
                  <a:cubicBezTo>
                    <a:pt x="345" y="72"/>
                    <a:pt x="262" y="1"/>
                    <a:pt x="179" y="1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1" name="Google Shape;1193;p38"/>
            <p:cNvSpPr/>
            <p:nvPr/>
          </p:nvSpPr>
          <p:spPr>
            <a:xfrm>
              <a:off x="3016563" y="4424063"/>
              <a:ext cx="11418" cy="11386"/>
            </a:xfrm>
            <a:custGeom>
              <a:avLst/>
              <a:gdLst/>
              <a:ahLst/>
              <a:cxnLst>
                <a:cxn ang="0">
                  <a:pos x="5725" y="0"/>
                </a:cxn>
                <a:cxn ang="0">
                  <a:pos x="32" y="5693"/>
                </a:cxn>
                <a:cxn ang="0">
                  <a:pos x="5725" y="11354"/>
                </a:cxn>
                <a:cxn ang="0">
                  <a:pos x="11386" y="5693"/>
                </a:cxn>
                <a:cxn ang="0">
                  <a:pos x="5725" y="0"/>
                </a:cxn>
              </a:cxnLst>
              <a:pathLst>
                <a:path w="359" h="358">
                  <a:moveTo>
                    <a:pt x="180" y="0"/>
                  </a:moveTo>
                  <a:cubicBezTo>
                    <a:pt x="72" y="0"/>
                    <a:pt x="1" y="84"/>
                    <a:pt x="1" y="179"/>
                  </a:cubicBezTo>
                  <a:cubicBezTo>
                    <a:pt x="1" y="286"/>
                    <a:pt x="72" y="357"/>
                    <a:pt x="180" y="357"/>
                  </a:cubicBezTo>
                  <a:cubicBezTo>
                    <a:pt x="287" y="357"/>
                    <a:pt x="358" y="286"/>
                    <a:pt x="358" y="179"/>
                  </a:cubicBezTo>
                  <a:cubicBezTo>
                    <a:pt x="358" y="84"/>
                    <a:pt x="287" y="0"/>
                    <a:pt x="180" y="0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2" name="Google Shape;1194;p38"/>
            <p:cNvSpPr/>
            <p:nvPr/>
          </p:nvSpPr>
          <p:spPr>
            <a:xfrm>
              <a:off x="3016563" y="4442606"/>
              <a:ext cx="11418" cy="11386"/>
            </a:xfrm>
            <a:custGeom>
              <a:avLst/>
              <a:gdLst/>
              <a:ahLst/>
              <a:cxnLst>
                <a:cxn ang="0">
                  <a:pos x="5725" y="32"/>
                </a:cxn>
                <a:cxn ang="0">
                  <a:pos x="32" y="5693"/>
                </a:cxn>
                <a:cxn ang="0">
                  <a:pos x="5725" y="11386"/>
                </a:cxn>
                <a:cxn ang="0">
                  <a:pos x="11386" y="5693"/>
                </a:cxn>
                <a:cxn ang="0">
                  <a:pos x="5725" y="32"/>
                </a:cxn>
              </a:cxnLst>
              <a:pathLst>
                <a:path w="359" h="358">
                  <a:moveTo>
                    <a:pt x="180" y="1"/>
                  </a:moveTo>
                  <a:cubicBezTo>
                    <a:pt x="72" y="1"/>
                    <a:pt x="1" y="72"/>
                    <a:pt x="1" y="179"/>
                  </a:cubicBezTo>
                  <a:cubicBezTo>
                    <a:pt x="1" y="286"/>
                    <a:pt x="72" y="358"/>
                    <a:pt x="180" y="358"/>
                  </a:cubicBezTo>
                  <a:cubicBezTo>
                    <a:pt x="287" y="358"/>
                    <a:pt x="358" y="286"/>
                    <a:pt x="358" y="179"/>
                  </a:cubicBezTo>
                  <a:cubicBezTo>
                    <a:pt x="358" y="72"/>
                    <a:pt x="287" y="1"/>
                    <a:pt x="180" y="1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3" name="Google Shape;1195;p38"/>
            <p:cNvSpPr/>
            <p:nvPr/>
          </p:nvSpPr>
          <p:spPr>
            <a:xfrm>
              <a:off x="3032498" y="4424063"/>
              <a:ext cx="11768" cy="11386"/>
            </a:xfrm>
            <a:custGeom>
              <a:avLst/>
              <a:gdLst/>
              <a:ahLst/>
              <a:cxnLst>
                <a:cxn ang="0">
                  <a:pos x="6075" y="0"/>
                </a:cxn>
                <a:cxn ang="0">
                  <a:pos x="0" y="5693"/>
                </a:cxn>
                <a:cxn ang="0">
                  <a:pos x="6075" y="11354"/>
                </a:cxn>
                <a:cxn ang="0">
                  <a:pos x="11736" y="5693"/>
                </a:cxn>
                <a:cxn ang="0">
                  <a:pos x="6075" y="0"/>
                </a:cxn>
              </a:cxnLst>
              <a:pathLst>
                <a:path w="370" h="358">
                  <a:moveTo>
                    <a:pt x="191" y="0"/>
                  </a:moveTo>
                  <a:cubicBezTo>
                    <a:pt x="83" y="0"/>
                    <a:pt x="0" y="84"/>
                    <a:pt x="0" y="179"/>
                  </a:cubicBezTo>
                  <a:cubicBezTo>
                    <a:pt x="0" y="286"/>
                    <a:pt x="83" y="357"/>
                    <a:pt x="191" y="357"/>
                  </a:cubicBezTo>
                  <a:cubicBezTo>
                    <a:pt x="286" y="357"/>
                    <a:pt x="369" y="286"/>
                    <a:pt x="369" y="179"/>
                  </a:cubicBezTo>
                  <a:cubicBezTo>
                    <a:pt x="369" y="84"/>
                    <a:pt x="274" y="0"/>
                    <a:pt x="191" y="0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4" name="Google Shape;1196;p38"/>
            <p:cNvSpPr/>
            <p:nvPr/>
          </p:nvSpPr>
          <p:spPr>
            <a:xfrm>
              <a:off x="3032498" y="4442606"/>
              <a:ext cx="11768" cy="11386"/>
            </a:xfrm>
            <a:custGeom>
              <a:avLst/>
              <a:gdLst/>
              <a:ahLst/>
              <a:cxnLst>
                <a:cxn ang="0">
                  <a:pos x="6075" y="32"/>
                </a:cxn>
                <a:cxn ang="0">
                  <a:pos x="0" y="5693"/>
                </a:cxn>
                <a:cxn ang="0">
                  <a:pos x="6075" y="11386"/>
                </a:cxn>
                <a:cxn ang="0">
                  <a:pos x="11736" y="5693"/>
                </a:cxn>
                <a:cxn ang="0">
                  <a:pos x="6075" y="32"/>
                </a:cxn>
              </a:cxnLst>
              <a:pathLst>
                <a:path w="370" h="358">
                  <a:moveTo>
                    <a:pt x="191" y="1"/>
                  </a:moveTo>
                  <a:cubicBezTo>
                    <a:pt x="83" y="1"/>
                    <a:pt x="0" y="72"/>
                    <a:pt x="0" y="179"/>
                  </a:cubicBezTo>
                  <a:cubicBezTo>
                    <a:pt x="0" y="286"/>
                    <a:pt x="83" y="358"/>
                    <a:pt x="191" y="358"/>
                  </a:cubicBezTo>
                  <a:cubicBezTo>
                    <a:pt x="286" y="358"/>
                    <a:pt x="369" y="286"/>
                    <a:pt x="369" y="179"/>
                  </a:cubicBezTo>
                  <a:cubicBezTo>
                    <a:pt x="369" y="72"/>
                    <a:pt x="274" y="1"/>
                    <a:pt x="191" y="1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5" name="Google Shape;1197;p38"/>
            <p:cNvSpPr/>
            <p:nvPr/>
          </p:nvSpPr>
          <p:spPr>
            <a:xfrm>
              <a:off x="3016213" y="4357527"/>
              <a:ext cx="112494" cy="111636"/>
            </a:xfrm>
            <a:custGeom>
              <a:avLst/>
              <a:gdLst/>
              <a:ahLst/>
              <a:cxnLst>
                <a:cxn ang="0">
                  <a:pos x="71561" y="11259"/>
                </a:cxn>
                <a:cxn ang="0">
                  <a:pos x="66663" y="34350"/>
                </a:cxn>
                <a:cxn ang="0">
                  <a:pos x="43159" y="29038"/>
                </a:cxn>
                <a:cxn ang="0">
                  <a:pos x="41124" y="28847"/>
                </a:cxn>
                <a:cxn ang="0">
                  <a:pos x="32568" y="32091"/>
                </a:cxn>
                <a:cxn ang="0">
                  <a:pos x="29547" y="42682"/>
                </a:cxn>
                <a:cxn ang="0">
                  <a:pos x="30310" y="43446"/>
                </a:cxn>
                <a:cxn ang="0">
                  <a:pos x="11736" y="26017"/>
                </a:cxn>
                <a:cxn ang="0">
                  <a:pos x="71561" y="11259"/>
                </a:cxn>
                <a:cxn ang="0">
                  <a:pos x="40519" y="40043"/>
                </a:cxn>
                <a:cxn ang="0">
                  <a:pos x="64755" y="45322"/>
                </a:cxn>
                <a:cxn ang="0">
                  <a:pos x="59443" y="71848"/>
                </a:cxn>
                <a:cxn ang="0">
                  <a:pos x="45449" y="58203"/>
                </a:cxn>
                <a:cxn ang="0">
                  <a:pos x="40519" y="40043"/>
                </a:cxn>
                <a:cxn ang="0">
                  <a:pos x="75346" y="48376"/>
                </a:cxn>
                <a:cxn ang="0">
                  <a:pos x="100726" y="54037"/>
                </a:cxn>
                <a:cxn ang="0">
                  <a:pos x="54545" y="100250"/>
                </a:cxn>
                <a:cxn ang="0">
                  <a:pos x="49234" y="77891"/>
                </a:cxn>
                <a:cxn ang="0">
                  <a:pos x="51111" y="79799"/>
                </a:cxn>
                <a:cxn ang="0">
                  <a:pos x="59062" y="83202"/>
                </a:cxn>
                <a:cxn ang="0">
                  <a:pos x="62497" y="82821"/>
                </a:cxn>
                <a:cxn ang="0">
                  <a:pos x="70066" y="74106"/>
                </a:cxn>
                <a:cxn ang="0">
                  <a:pos x="75346" y="48376"/>
                </a:cxn>
                <a:cxn ang="0">
                  <a:pos x="71211" y="0"/>
                </a:cxn>
                <a:cxn ang="0">
                  <a:pos x="68540" y="286"/>
                </a:cxn>
                <a:cxn ang="0">
                  <a:pos x="8715" y="15044"/>
                </a:cxn>
                <a:cxn ang="0">
                  <a:pos x="763" y="22995"/>
                </a:cxn>
                <a:cxn ang="0">
                  <a:pos x="3785" y="33968"/>
                </a:cxn>
                <a:cxn ang="0">
                  <a:pos x="34477" y="63897"/>
                </a:cxn>
                <a:cxn ang="0">
                  <a:pos x="43541" y="102508"/>
                </a:cxn>
                <a:cxn ang="0">
                  <a:pos x="51492" y="111223"/>
                </a:cxn>
                <a:cxn ang="0">
                  <a:pos x="54895" y="111604"/>
                </a:cxn>
                <a:cxn ang="0">
                  <a:pos x="62847" y="108201"/>
                </a:cxn>
                <a:cxn ang="0">
                  <a:pos x="109441" y="61988"/>
                </a:cxn>
                <a:cxn ang="0">
                  <a:pos x="111699" y="50634"/>
                </a:cxn>
                <a:cxn ang="0">
                  <a:pos x="103016" y="42682"/>
                </a:cxn>
                <a:cxn ang="0">
                  <a:pos x="77636" y="36640"/>
                </a:cxn>
                <a:cxn ang="0">
                  <a:pos x="82184" y="13517"/>
                </a:cxn>
                <a:cxn ang="0">
                  <a:pos x="79131" y="3308"/>
                </a:cxn>
                <a:cxn ang="0">
                  <a:pos x="71211" y="0"/>
                </a:cxn>
              </a:cxnLst>
              <a:pathLst>
                <a:path w="3537" h="3510">
                  <a:moveTo>
                    <a:pt x="2250" y="354"/>
                  </a:moveTo>
                  <a:lnTo>
                    <a:pt x="2096" y="1080"/>
                  </a:lnTo>
                  <a:lnTo>
                    <a:pt x="1357" y="913"/>
                  </a:lnTo>
                  <a:cubicBezTo>
                    <a:pt x="1336" y="909"/>
                    <a:pt x="1315" y="907"/>
                    <a:pt x="1293" y="907"/>
                  </a:cubicBezTo>
                  <a:cubicBezTo>
                    <a:pt x="1193" y="907"/>
                    <a:pt x="1093" y="950"/>
                    <a:pt x="1024" y="1009"/>
                  </a:cubicBezTo>
                  <a:cubicBezTo>
                    <a:pt x="929" y="1104"/>
                    <a:pt x="905" y="1211"/>
                    <a:pt x="929" y="1342"/>
                  </a:cubicBezTo>
                  <a:lnTo>
                    <a:pt x="953" y="1366"/>
                  </a:lnTo>
                  <a:lnTo>
                    <a:pt x="369" y="818"/>
                  </a:lnTo>
                  <a:lnTo>
                    <a:pt x="2250" y="354"/>
                  </a:lnTo>
                  <a:close/>
                  <a:moveTo>
                    <a:pt x="1274" y="1259"/>
                  </a:moveTo>
                  <a:lnTo>
                    <a:pt x="2036" y="1425"/>
                  </a:lnTo>
                  <a:lnTo>
                    <a:pt x="1869" y="2259"/>
                  </a:lnTo>
                  <a:lnTo>
                    <a:pt x="1429" y="1830"/>
                  </a:lnTo>
                  <a:lnTo>
                    <a:pt x="1274" y="1259"/>
                  </a:lnTo>
                  <a:close/>
                  <a:moveTo>
                    <a:pt x="2369" y="1521"/>
                  </a:moveTo>
                  <a:lnTo>
                    <a:pt x="3167" y="1699"/>
                  </a:lnTo>
                  <a:lnTo>
                    <a:pt x="1715" y="3152"/>
                  </a:lnTo>
                  <a:lnTo>
                    <a:pt x="1548" y="2449"/>
                  </a:lnTo>
                  <a:lnTo>
                    <a:pt x="1607" y="2509"/>
                  </a:lnTo>
                  <a:cubicBezTo>
                    <a:pt x="1679" y="2568"/>
                    <a:pt x="1774" y="2616"/>
                    <a:pt x="1857" y="2616"/>
                  </a:cubicBezTo>
                  <a:cubicBezTo>
                    <a:pt x="1893" y="2616"/>
                    <a:pt x="1929" y="2616"/>
                    <a:pt x="1965" y="2604"/>
                  </a:cubicBezTo>
                  <a:cubicBezTo>
                    <a:pt x="2084" y="2557"/>
                    <a:pt x="2191" y="2473"/>
                    <a:pt x="2203" y="2330"/>
                  </a:cubicBezTo>
                  <a:lnTo>
                    <a:pt x="2369" y="1521"/>
                  </a:lnTo>
                  <a:close/>
                  <a:moveTo>
                    <a:pt x="2239" y="0"/>
                  </a:moveTo>
                  <a:cubicBezTo>
                    <a:pt x="2211" y="0"/>
                    <a:pt x="2183" y="3"/>
                    <a:pt x="2155" y="9"/>
                  </a:cubicBezTo>
                  <a:lnTo>
                    <a:pt x="274" y="473"/>
                  </a:lnTo>
                  <a:cubicBezTo>
                    <a:pt x="167" y="509"/>
                    <a:pt x="60" y="604"/>
                    <a:pt x="24" y="723"/>
                  </a:cubicBezTo>
                  <a:cubicBezTo>
                    <a:pt x="0" y="842"/>
                    <a:pt x="24" y="985"/>
                    <a:pt x="119" y="1068"/>
                  </a:cubicBezTo>
                  <a:lnTo>
                    <a:pt x="1084" y="2009"/>
                  </a:lnTo>
                  <a:lnTo>
                    <a:pt x="1369" y="3223"/>
                  </a:lnTo>
                  <a:cubicBezTo>
                    <a:pt x="1393" y="3342"/>
                    <a:pt x="1488" y="3450"/>
                    <a:pt x="1619" y="3497"/>
                  </a:cubicBezTo>
                  <a:cubicBezTo>
                    <a:pt x="1655" y="3509"/>
                    <a:pt x="1679" y="3509"/>
                    <a:pt x="1726" y="3509"/>
                  </a:cubicBezTo>
                  <a:cubicBezTo>
                    <a:pt x="1810" y="3509"/>
                    <a:pt x="1905" y="3473"/>
                    <a:pt x="1976" y="3402"/>
                  </a:cubicBezTo>
                  <a:lnTo>
                    <a:pt x="3441" y="1949"/>
                  </a:lnTo>
                  <a:cubicBezTo>
                    <a:pt x="3512" y="1842"/>
                    <a:pt x="3536" y="1711"/>
                    <a:pt x="3512" y="1592"/>
                  </a:cubicBezTo>
                  <a:cubicBezTo>
                    <a:pt x="3477" y="1473"/>
                    <a:pt x="3381" y="1366"/>
                    <a:pt x="3239" y="1342"/>
                  </a:cubicBezTo>
                  <a:lnTo>
                    <a:pt x="2441" y="1152"/>
                  </a:lnTo>
                  <a:lnTo>
                    <a:pt x="2584" y="425"/>
                  </a:lnTo>
                  <a:cubicBezTo>
                    <a:pt x="2619" y="306"/>
                    <a:pt x="2572" y="187"/>
                    <a:pt x="2488" y="104"/>
                  </a:cubicBezTo>
                  <a:cubicBezTo>
                    <a:pt x="2416" y="31"/>
                    <a:pt x="2329" y="0"/>
                    <a:pt x="2239" y="0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6" name="Google Shape;1198;p38"/>
            <p:cNvSpPr/>
            <p:nvPr/>
          </p:nvSpPr>
          <p:spPr>
            <a:xfrm>
              <a:off x="2937051" y="4499791"/>
              <a:ext cx="14439" cy="11386"/>
            </a:xfrm>
            <a:custGeom>
              <a:avLst/>
              <a:gdLst/>
              <a:ahLst/>
              <a:cxnLst>
                <a:cxn ang="0">
                  <a:pos x="5693" y="0"/>
                </a:cxn>
                <a:cxn ang="0">
                  <a:pos x="32" y="5693"/>
                </a:cxn>
                <a:cxn ang="0">
                  <a:pos x="5693" y="11386"/>
                </a:cxn>
                <a:cxn ang="0">
                  <a:pos x="8714" y="11386"/>
                </a:cxn>
                <a:cxn ang="0">
                  <a:pos x="14407" y="5693"/>
                </a:cxn>
                <a:cxn ang="0">
                  <a:pos x="8714" y="0"/>
                </a:cxn>
                <a:cxn ang="0">
                  <a:pos x="5693" y="0"/>
                </a:cxn>
              </a:cxnLst>
              <a:pathLst>
                <a:path w="454" h="358">
                  <a:moveTo>
                    <a:pt x="179" y="0"/>
                  </a:moveTo>
                  <a:cubicBezTo>
                    <a:pt x="72" y="0"/>
                    <a:pt x="1" y="72"/>
                    <a:pt x="1" y="179"/>
                  </a:cubicBezTo>
                  <a:cubicBezTo>
                    <a:pt x="1" y="286"/>
                    <a:pt x="96" y="358"/>
                    <a:pt x="179" y="358"/>
                  </a:cubicBezTo>
                  <a:lnTo>
                    <a:pt x="274" y="358"/>
                  </a:lnTo>
                  <a:cubicBezTo>
                    <a:pt x="370" y="358"/>
                    <a:pt x="453" y="286"/>
                    <a:pt x="453" y="179"/>
                  </a:cubicBezTo>
                  <a:cubicBezTo>
                    <a:pt x="453" y="72"/>
                    <a:pt x="370" y="0"/>
                    <a:pt x="274" y="0"/>
                  </a:cubicBezTo>
                  <a:lnTo>
                    <a:pt x="179" y="0"/>
                  </a:ln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7" name="Google Shape;1199;p38"/>
            <p:cNvSpPr/>
            <p:nvPr/>
          </p:nvSpPr>
          <p:spPr>
            <a:xfrm>
              <a:off x="2953717" y="4499791"/>
              <a:ext cx="30310" cy="11386"/>
            </a:xfrm>
            <a:custGeom>
              <a:avLst/>
              <a:gdLst/>
              <a:ahLst/>
              <a:cxnLst>
                <a:cxn ang="0">
                  <a:pos x="5693" y="0"/>
                </a:cxn>
                <a:cxn ang="0">
                  <a:pos x="32" y="5693"/>
                </a:cxn>
                <a:cxn ang="0">
                  <a:pos x="5693" y="11386"/>
                </a:cxn>
                <a:cxn ang="0">
                  <a:pos x="24617" y="11386"/>
                </a:cxn>
                <a:cxn ang="0">
                  <a:pos x="30310" y="5693"/>
                </a:cxn>
                <a:cxn ang="0">
                  <a:pos x="24617" y="0"/>
                </a:cxn>
                <a:cxn ang="0">
                  <a:pos x="5693" y="0"/>
                </a:cxn>
              </a:cxnLst>
              <a:pathLst>
                <a:path w="953" h="358">
                  <a:moveTo>
                    <a:pt x="179" y="0"/>
                  </a:moveTo>
                  <a:cubicBezTo>
                    <a:pt x="72" y="0"/>
                    <a:pt x="1" y="84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774" y="358"/>
                  </a:lnTo>
                  <a:cubicBezTo>
                    <a:pt x="882" y="358"/>
                    <a:pt x="953" y="286"/>
                    <a:pt x="953" y="179"/>
                  </a:cubicBezTo>
                  <a:cubicBezTo>
                    <a:pt x="953" y="96"/>
                    <a:pt x="858" y="0"/>
                    <a:pt x="774" y="0"/>
                  </a:cubicBezTo>
                  <a:lnTo>
                    <a:pt x="179" y="0"/>
                  </a:ln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8" name="Google Shape;1200;p38"/>
            <p:cNvSpPr/>
            <p:nvPr/>
          </p:nvSpPr>
          <p:spPr>
            <a:xfrm>
              <a:off x="2937051" y="4514930"/>
              <a:ext cx="46976" cy="11386"/>
            </a:xfrm>
            <a:custGeom>
              <a:avLst/>
              <a:gdLst/>
              <a:ahLst/>
              <a:cxnLst>
                <a:cxn ang="0">
                  <a:pos x="5693" y="32"/>
                </a:cxn>
                <a:cxn ang="0">
                  <a:pos x="32" y="5693"/>
                </a:cxn>
                <a:cxn ang="0">
                  <a:pos x="5693" y="11386"/>
                </a:cxn>
                <a:cxn ang="0">
                  <a:pos x="41283" y="11386"/>
                </a:cxn>
                <a:cxn ang="0">
                  <a:pos x="46976" y="5693"/>
                </a:cxn>
                <a:cxn ang="0">
                  <a:pos x="41283" y="32"/>
                </a:cxn>
                <a:cxn ang="0">
                  <a:pos x="5693" y="32"/>
                </a:cxn>
              </a:cxnLst>
              <a:pathLst>
                <a:path w="1477" h="358">
                  <a:moveTo>
                    <a:pt x="179" y="1"/>
                  </a:moveTo>
                  <a:cubicBezTo>
                    <a:pt x="72" y="1"/>
                    <a:pt x="1" y="84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1298" y="358"/>
                  </a:lnTo>
                  <a:cubicBezTo>
                    <a:pt x="1406" y="358"/>
                    <a:pt x="1477" y="286"/>
                    <a:pt x="1477" y="179"/>
                  </a:cubicBezTo>
                  <a:cubicBezTo>
                    <a:pt x="1477" y="84"/>
                    <a:pt x="1382" y="1"/>
                    <a:pt x="1298" y="1"/>
                  </a:cubicBezTo>
                  <a:lnTo>
                    <a:pt x="179" y="1"/>
                  </a:ln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79" name="Google Shape;1201;p38"/>
            <p:cNvSpPr/>
            <p:nvPr/>
          </p:nvSpPr>
          <p:spPr>
            <a:xfrm>
              <a:off x="2937051" y="4529719"/>
              <a:ext cx="46976" cy="11386"/>
            </a:xfrm>
            <a:custGeom>
              <a:avLst/>
              <a:gdLst/>
              <a:ahLst/>
              <a:cxnLst>
                <a:cxn ang="0">
                  <a:pos x="5693" y="0"/>
                </a:cxn>
                <a:cxn ang="0">
                  <a:pos x="32" y="5693"/>
                </a:cxn>
                <a:cxn ang="0">
                  <a:pos x="5693" y="11354"/>
                </a:cxn>
                <a:cxn ang="0">
                  <a:pos x="41283" y="11354"/>
                </a:cxn>
                <a:cxn ang="0">
                  <a:pos x="46976" y="5693"/>
                </a:cxn>
                <a:cxn ang="0">
                  <a:pos x="41283" y="0"/>
                </a:cxn>
                <a:cxn ang="0">
                  <a:pos x="5693" y="0"/>
                </a:cxn>
              </a:cxnLst>
              <a:pathLst>
                <a:path w="1477" h="358">
                  <a:moveTo>
                    <a:pt x="179" y="0"/>
                  </a:moveTo>
                  <a:cubicBezTo>
                    <a:pt x="72" y="0"/>
                    <a:pt x="1" y="71"/>
                    <a:pt x="1" y="179"/>
                  </a:cubicBezTo>
                  <a:cubicBezTo>
                    <a:pt x="1" y="286"/>
                    <a:pt x="72" y="357"/>
                    <a:pt x="179" y="357"/>
                  </a:cubicBezTo>
                  <a:lnTo>
                    <a:pt x="1298" y="357"/>
                  </a:lnTo>
                  <a:cubicBezTo>
                    <a:pt x="1406" y="357"/>
                    <a:pt x="1477" y="286"/>
                    <a:pt x="1477" y="179"/>
                  </a:cubicBezTo>
                  <a:cubicBezTo>
                    <a:pt x="1477" y="71"/>
                    <a:pt x="1382" y="0"/>
                    <a:pt x="1298" y="0"/>
                  </a:cubicBezTo>
                  <a:lnTo>
                    <a:pt x="179" y="0"/>
                  </a:ln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7680" name="Google Shape;1202;p38"/>
            <p:cNvSpPr/>
            <p:nvPr/>
          </p:nvSpPr>
          <p:spPr>
            <a:xfrm>
              <a:off x="3213881" y="4343787"/>
              <a:ext cx="11386" cy="126488"/>
            </a:xfrm>
            <a:custGeom>
              <a:avLst/>
              <a:gdLst/>
              <a:ahLst/>
              <a:cxnLst>
                <a:cxn ang="0">
                  <a:pos x="5693" y="0"/>
                </a:cxn>
                <a:cxn ang="0">
                  <a:pos x="0" y="5693"/>
                </a:cxn>
                <a:cxn ang="0">
                  <a:pos x="0" y="120795"/>
                </a:cxn>
                <a:cxn ang="0">
                  <a:pos x="5693" y="126488"/>
                </a:cxn>
                <a:cxn ang="0">
                  <a:pos x="11354" y="120795"/>
                </a:cxn>
                <a:cxn ang="0">
                  <a:pos x="11354" y="5693"/>
                </a:cxn>
                <a:cxn ang="0">
                  <a:pos x="5693" y="0"/>
                </a:cxn>
              </a:cxnLst>
              <a:pathLst>
                <a:path w="358" h="3977">
                  <a:moveTo>
                    <a:pt x="179" y="0"/>
                  </a:moveTo>
                  <a:cubicBezTo>
                    <a:pt x="83" y="0"/>
                    <a:pt x="0" y="83"/>
                    <a:pt x="0" y="179"/>
                  </a:cubicBezTo>
                  <a:lnTo>
                    <a:pt x="0" y="3798"/>
                  </a:lnTo>
                  <a:cubicBezTo>
                    <a:pt x="0" y="3893"/>
                    <a:pt x="83" y="3977"/>
                    <a:pt x="179" y="3977"/>
                  </a:cubicBezTo>
                  <a:cubicBezTo>
                    <a:pt x="286" y="3977"/>
                    <a:pt x="357" y="3893"/>
                    <a:pt x="357" y="3798"/>
                  </a:cubicBezTo>
                  <a:lnTo>
                    <a:pt x="357" y="179"/>
                  </a:lnTo>
                  <a:cubicBezTo>
                    <a:pt x="357" y="72"/>
                    <a:pt x="286" y="0"/>
                    <a:pt x="179" y="0"/>
                  </a:cubicBezTo>
                  <a:close/>
                </a:path>
              </a:pathLst>
            </a:custGeom>
            <a:solidFill>
              <a:schemeClr val="tx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sp>
        <p:nvSpPr>
          <p:cNvPr id="68" name="Google Shape;1138;p38"/>
          <p:cNvSpPr txBox="1"/>
          <p:nvPr/>
        </p:nvSpPr>
        <p:spPr>
          <a:xfrm>
            <a:off x="846138" y="1395413"/>
            <a:ext cx="2784475" cy="917575"/>
          </a:xfrm>
          <a:prstGeom prst="rect">
            <a:avLst/>
          </a:prstGeom>
        </p:spPr>
        <p:txBody>
          <a:bodyPr spcFirstLastPara="1" lIns="119023" tIns="119023" rIns="119023" bIns="119023"/>
          <a:lstStyle>
            <a:lvl1pPr algn="l" defTabSz="134937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349375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1F295C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FOYDALANILADIGAN VOSITALAR VA METODLAR</a:t>
            </a:r>
            <a:endParaRPr kumimoji="0" lang="en-GB" sz="6495" b="0" i="0" u="none" strike="noStrike" kern="1200" cap="none" spc="0" normalizeH="0" baseline="0" noProof="0" dirty="0">
              <a:ln>
                <a:noFill/>
              </a:ln>
              <a:solidFill>
                <a:srgbClr val="1F295C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Google Shape;318;p18"/>
          <p:cNvSpPr>
            <a:spLocks noGrp="1"/>
          </p:cNvSpPr>
          <p:nvPr>
            <p:ph type="title"/>
          </p:nvPr>
        </p:nvSpPr>
        <p:spPr>
          <a:xfrm>
            <a:off x="1878013" y="1284288"/>
            <a:ext cx="8772525" cy="315912"/>
          </a:xfrm>
          <a:ln/>
        </p:spPr>
        <p:txBody>
          <a:bodyPr vert="horz" wrap="square" lIns="119023" tIns="119023" rIns="119023" bIns="119023" anchor="ctr" anchorCtr="0"/>
          <a:p>
            <a:r>
              <a:rPr lang="" altLang="x-none" sz="1900" b="1" dirty="0">
                <a:solidFill>
                  <a:srgbClr val="1F295C"/>
                </a:solidFill>
                <a:latin typeface="Agency FB" panose="020B0503020202020204" pitchFamily="34" charset="0"/>
                <a:cs typeface="Times New Roman" panose="02020603050405020304" pitchFamily="18" charset="0"/>
              </a:rPr>
              <a:t>ISTIQBOLDAGI VAZIFALARNI PROGNOZLASHNING ASOSIY YO‘NALISHLARI</a:t>
            </a:r>
            <a:endParaRPr lang="en-GB" altLang="x-none" sz="1900" b="1" dirty="0">
              <a:solidFill>
                <a:srgbClr val="1F295C"/>
              </a:solidFill>
              <a:latin typeface="Agency FB" panose="020B0503020202020204" pitchFamily="34" charset="0"/>
              <a:ea typeface="Times New Roman" panose="02020603050405020304" pitchFamily="18" charset="0"/>
            </a:endParaRPr>
          </a:p>
        </p:txBody>
      </p:sp>
      <p:grpSp>
        <p:nvGrpSpPr>
          <p:cNvPr id="28675" name="Google Shape;319;p18"/>
          <p:cNvGrpSpPr/>
          <p:nvPr/>
        </p:nvGrpSpPr>
        <p:grpSpPr>
          <a:xfrm>
            <a:off x="6664325" y="3257550"/>
            <a:ext cx="2397125" cy="2436813"/>
            <a:chOff x="5054882" y="2373252"/>
            <a:chExt cx="2034820" cy="2208195"/>
          </a:xfrm>
        </p:grpSpPr>
        <p:sp>
          <p:nvSpPr>
            <p:cNvPr id="28814" name="Google Shape;320;p18"/>
            <p:cNvSpPr/>
            <p:nvPr/>
          </p:nvSpPr>
          <p:spPr>
            <a:xfrm>
              <a:off x="6983740" y="3736416"/>
              <a:ext cx="105278" cy="217102"/>
            </a:xfrm>
            <a:custGeom>
              <a:avLst/>
              <a:gdLst/>
              <a:ahLst/>
              <a:cxnLst>
                <a:cxn ang="0">
                  <a:pos x="5914" y="0"/>
                </a:cxn>
                <a:cxn ang="0">
                  <a:pos x="0" y="126632"/>
                </a:cxn>
                <a:cxn ang="0">
                  <a:pos x="67492" y="130198"/>
                </a:cxn>
                <a:cxn ang="0">
                  <a:pos x="92637" y="217057"/>
                </a:cxn>
                <a:cxn ang="0">
                  <a:pos x="95798" y="213174"/>
                </a:cxn>
                <a:cxn ang="0">
                  <a:pos x="104917" y="12144"/>
                </a:cxn>
                <a:cxn ang="0">
                  <a:pos x="104736" y="4198"/>
                </a:cxn>
                <a:cxn ang="0">
                  <a:pos x="5914" y="0"/>
                </a:cxn>
              </a:cxnLst>
              <a:pathLst>
                <a:path w="2332" h="4809">
                  <a:moveTo>
                    <a:pt x="131" y="0"/>
                  </a:moveTo>
                  <a:lnTo>
                    <a:pt x="0" y="2805"/>
                  </a:lnTo>
                  <a:lnTo>
                    <a:pt x="1495" y="2884"/>
                  </a:lnTo>
                  <a:cubicBezTo>
                    <a:pt x="1495" y="2884"/>
                    <a:pt x="1835" y="4808"/>
                    <a:pt x="2052" y="4808"/>
                  </a:cubicBezTo>
                  <a:cubicBezTo>
                    <a:pt x="2077" y="4808"/>
                    <a:pt x="2101" y="4782"/>
                    <a:pt x="2122" y="4722"/>
                  </a:cubicBezTo>
                  <a:cubicBezTo>
                    <a:pt x="2301" y="4210"/>
                    <a:pt x="2331" y="1046"/>
                    <a:pt x="2324" y="269"/>
                  </a:cubicBezTo>
                  <a:lnTo>
                    <a:pt x="2320" y="9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15" name="Google Shape;321;p18"/>
            <p:cNvSpPr/>
            <p:nvPr/>
          </p:nvSpPr>
          <p:spPr>
            <a:xfrm>
              <a:off x="7049883" y="3739125"/>
              <a:ext cx="36793" cy="47041"/>
            </a:xfrm>
            <a:custGeom>
              <a:avLst/>
              <a:gdLst/>
              <a:ahLst/>
              <a:cxnLst>
                <a:cxn ang="0">
                  <a:pos x="1490" y="0"/>
                </a:cxn>
                <a:cxn ang="0">
                  <a:pos x="1490" y="0"/>
                </a:cxn>
                <a:cxn ang="0">
                  <a:pos x="9255" y="30021"/>
                </a:cxn>
                <a:cxn ang="0">
                  <a:pos x="34039" y="47041"/>
                </a:cxn>
                <a:cxn ang="0">
                  <a:pos x="35755" y="1670"/>
                </a:cxn>
                <a:cxn ang="0">
                  <a:pos x="36748" y="1670"/>
                </a:cxn>
                <a:cxn ang="0">
                  <a:pos x="1490" y="0"/>
                </a:cxn>
              </a:cxnLst>
              <a:pathLst>
                <a:path w="815" h="1042">
                  <a:moveTo>
                    <a:pt x="33" y="0"/>
                  </a:moveTo>
                  <a:lnTo>
                    <a:pt x="33" y="0"/>
                  </a:lnTo>
                  <a:cubicBezTo>
                    <a:pt x="0" y="235"/>
                    <a:pt x="67" y="471"/>
                    <a:pt x="205" y="665"/>
                  </a:cubicBezTo>
                  <a:cubicBezTo>
                    <a:pt x="336" y="852"/>
                    <a:pt x="534" y="986"/>
                    <a:pt x="754" y="1042"/>
                  </a:cubicBezTo>
                  <a:lnTo>
                    <a:pt x="792" y="37"/>
                  </a:lnTo>
                  <a:lnTo>
                    <a:pt x="814" y="37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16" name="Google Shape;322;p18"/>
            <p:cNvSpPr/>
            <p:nvPr/>
          </p:nvSpPr>
          <p:spPr>
            <a:xfrm>
              <a:off x="7062480" y="3740614"/>
              <a:ext cx="27222" cy="213355"/>
            </a:xfrm>
            <a:custGeom>
              <a:avLst/>
              <a:gdLst/>
              <a:ahLst/>
              <a:cxnLst>
                <a:cxn ang="0">
                  <a:pos x="26003" y="0"/>
                </a:cxn>
                <a:cxn ang="0">
                  <a:pos x="26184" y="7946"/>
                </a:cxn>
                <a:cxn ang="0">
                  <a:pos x="24468" y="121756"/>
                </a:cxn>
                <a:cxn ang="0">
                  <a:pos x="26003" y="0"/>
                </a:cxn>
                <a:cxn ang="0">
                  <a:pos x="45" y="179090"/>
                </a:cxn>
                <a:cxn ang="0">
                  <a:pos x="2438" y="188029"/>
                </a:cxn>
                <a:cxn ang="0">
                  <a:pos x="45" y="179090"/>
                </a:cxn>
                <a:cxn ang="0">
                  <a:pos x="17381" y="207757"/>
                </a:cxn>
                <a:cxn ang="0">
                  <a:pos x="17381" y="207757"/>
                </a:cxn>
                <a:cxn ang="0">
                  <a:pos x="17065" y="208976"/>
                </a:cxn>
                <a:cxn ang="0">
                  <a:pos x="13859" y="212813"/>
                </a:cxn>
                <a:cxn ang="0">
                  <a:pos x="12686" y="212497"/>
                </a:cxn>
                <a:cxn ang="0">
                  <a:pos x="12686" y="212497"/>
                </a:cxn>
                <a:cxn ang="0">
                  <a:pos x="14356" y="213355"/>
                </a:cxn>
                <a:cxn ang="0">
                  <a:pos x="15575" y="212813"/>
                </a:cxn>
                <a:cxn ang="0">
                  <a:pos x="17381" y="207757"/>
                </a:cxn>
              </a:cxnLst>
              <a:pathLst>
                <a:path w="603" h="4726">
                  <a:moveTo>
                    <a:pt x="576" y="0"/>
                  </a:moveTo>
                  <a:lnTo>
                    <a:pt x="580" y="176"/>
                  </a:lnTo>
                  <a:cubicBezTo>
                    <a:pt x="583" y="590"/>
                    <a:pt x="576" y="1688"/>
                    <a:pt x="542" y="2697"/>
                  </a:cubicBezTo>
                  <a:cubicBezTo>
                    <a:pt x="583" y="1745"/>
                    <a:pt x="602" y="673"/>
                    <a:pt x="576" y="0"/>
                  </a:cubicBezTo>
                  <a:close/>
                  <a:moveTo>
                    <a:pt x="1" y="3967"/>
                  </a:moveTo>
                  <a:cubicBezTo>
                    <a:pt x="1" y="3974"/>
                    <a:pt x="20" y="4057"/>
                    <a:pt x="54" y="4165"/>
                  </a:cubicBezTo>
                  <a:cubicBezTo>
                    <a:pt x="35" y="4102"/>
                    <a:pt x="16" y="4034"/>
                    <a:pt x="1" y="3967"/>
                  </a:cubicBezTo>
                  <a:close/>
                  <a:moveTo>
                    <a:pt x="385" y="4602"/>
                  </a:moveTo>
                  <a:lnTo>
                    <a:pt x="385" y="4602"/>
                  </a:lnTo>
                  <a:cubicBezTo>
                    <a:pt x="382" y="4614"/>
                    <a:pt x="378" y="4621"/>
                    <a:pt x="378" y="4629"/>
                  </a:cubicBezTo>
                  <a:cubicBezTo>
                    <a:pt x="356" y="4688"/>
                    <a:pt x="333" y="4714"/>
                    <a:pt x="307" y="4714"/>
                  </a:cubicBezTo>
                  <a:cubicBezTo>
                    <a:pt x="300" y="4714"/>
                    <a:pt x="289" y="4710"/>
                    <a:pt x="281" y="4707"/>
                  </a:cubicBezTo>
                  <a:cubicBezTo>
                    <a:pt x="296" y="4718"/>
                    <a:pt x="307" y="4726"/>
                    <a:pt x="318" y="4726"/>
                  </a:cubicBezTo>
                  <a:cubicBezTo>
                    <a:pt x="330" y="4726"/>
                    <a:pt x="337" y="4722"/>
                    <a:pt x="345" y="4714"/>
                  </a:cubicBezTo>
                  <a:cubicBezTo>
                    <a:pt x="356" y="4707"/>
                    <a:pt x="371" y="4665"/>
                    <a:pt x="385" y="4602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17" name="Google Shape;323;p18"/>
            <p:cNvSpPr/>
            <p:nvPr/>
          </p:nvSpPr>
          <p:spPr>
            <a:xfrm>
              <a:off x="7062480" y="3740614"/>
              <a:ext cx="26365" cy="212813"/>
            </a:xfrm>
            <a:custGeom>
              <a:avLst/>
              <a:gdLst/>
              <a:ahLst/>
              <a:cxnLst>
                <a:cxn ang="0">
                  <a:pos x="26004" y="0"/>
                </a:cxn>
                <a:cxn ang="0">
                  <a:pos x="24153" y="181"/>
                </a:cxn>
                <a:cxn ang="0">
                  <a:pos x="22799" y="45867"/>
                </a:cxn>
                <a:cxn ang="0">
                  <a:pos x="21444" y="45551"/>
                </a:cxn>
                <a:cxn ang="0">
                  <a:pos x="16749" y="168661"/>
                </a:cxn>
                <a:cxn ang="0">
                  <a:pos x="45" y="179090"/>
                </a:cxn>
                <a:cxn ang="0">
                  <a:pos x="2438" y="188028"/>
                </a:cxn>
                <a:cxn ang="0">
                  <a:pos x="12686" y="212497"/>
                </a:cxn>
                <a:cxn ang="0">
                  <a:pos x="13860" y="212813"/>
                </a:cxn>
                <a:cxn ang="0">
                  <a:pos x="17065" y="208976"/>
                </a:cxn>
                <a:cxn ang="0">
                  <a:pos x="17381" y="207757"/>
                </a:cxn>
                <a:cxn ang="0">
                  <a:pos x="24469" y="121756"/>
                </a:cxn>
                <a:cxn ang="0">
                  <a:pos x="26184" y="7946"/>
                </a:cxn>
                <a:cxn ang="0">
                  <a:pos x="26004" y="0"/>
                </a:cxn>
              </a:cxnLst>
              <a:pathLst>
                <a:path w="584" h="4714">
                  <a:moveTo>
                    <a:pt x="576" y="0"/>
                  </a:moveTo>
                  <a:lnTo>
                    <a:pt x="535" y="4"/>
                  </a:lnTo>
                  <a:lnTo>
                    <a:pt x="505" y="1016"/>
                  </a:lnTo>
                  <a:cubicBezTo>
                    <a:pt x="497" y="1013"/>
                    <a:pt x="487" y="1013"/>
                    <a:pt x="475" y="1009"/>
                  </a:cubicBezTo>
                  <a:lnTo>
                    <a:pt x="371" y="3736"/>
                  </a:lnTo>
                  <a:cubicBezTo>
                    <a:pt x="371" y="3736"/>
                    <a:pt x="16" y="3807"/>
                    <a:pt x="1" y="3967"/>
                  </a:cubicBezTo>
                  <a:cubicBezTo>
                    <a:pt x="16" y="4034"/>
                    <a:pt x="35" y="4102"/>
                    <a:pt x="54" y="4165"/>
                  </a:cubicBezTo>
                  <a:cubicBezTo>
                    <a:pt x="106" y="4360"/>
                    <a:pt x="199" y="4636"/>
                    <a:pt x="281" y="4707"/>
                  </a:cubicBezTo>
                  <a:cubicBezTo>
                    <a:pt x="289" y="4710"/>
                    <a:pt x="300" y="4714"/>
                    <a:pt x="307" y="4714"/>
                  </a:cubicBezTo>
                  <a:cubicBezTo>
                    <a:pt x="333" y="4714"/>
                    <a:pt x="356" y="4688"/>
                    <a:pt x="378" y="4629"/>
                  </a:cubicBezTo>
                  <a:cubicBezTo>
                    <a:pt x="378" y="4621"/>
                    <a:pt x="382" y="4614"/>
                    <a:pt x="385" y="4602"/>
                  </a:cubicBezTo>
                  <a:cubicBezTo>
                    <a:pt x="445" y="4322"/>
                    <a:pt x="505" y="3560"/>
                    <a:pt x="542" y="2697"/>
                  </a:cubicBezTo>
                  <a:cubicBezTo>
                    <a:pt x="576" y="1688"/>
                    <a:pt x="583" y="590"/>
                    <a:pt x="580" y="176"/>
                  </a:cubicBezTo>
                  <a:lnTo>
                    <a:pt x="576" y="0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18" name="Google Shape;324;p18"/>
            <p:cNvSpPr/>
            <p:nvPr/>
          </p:nvSpPr>
          <p:spPr>
            <a:xfrm>
              <a:off x="7083880" y="3740795"/>
              <a:ext cx="2799" cy="45732"/>
            </a:xfrm>
            <a:custGeom>
              <a:avLst/>
              <a:gdLst/>
              <a:ahLst/>
              <a:cxnLst>
                <a:cxn ang="0">
                  <a:pos x="1761" y="0"/>
                </a:cxn>
                <a:cxn ang="0">
                  <a:pos x="45" y="45371"/>
                </a:cxn>
                <a:cxn ang="0">
                  <a:pos x="1400" y="45687"/>
                </a:cxn>
                <a:cxn ang="0">
                  <a:pos x="2754" y="0"/>
                </a:cxn>
                <a:cxn ang="0">
                  <a:pos x="1761" y="0"/>
                </a:cxn>
              </a:cxnLst>
              <a:pathLst>
                <a:path w="62" h="1013">
                  <a:moveTo>
                    <a:pt x="39" y="0"/>
                  </a:moveTo>
                  <a:lnTo>
                    <a:pt x="1" y="1005"/>
                  </a:lnTo>
                  <a:cubicBezTo>
                    <a:pt x="13" y="1009"/>
                    <a:pt x="23" y="1009"/>
                    <a:pt x="31" y="1012"/>
                  </a:cubicBezTo>
                  <a:lnTo>
                    <a:pt x="61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19" name="Google Shape;325;p18"/>
            <p:cNvSpPr/>
            <p:nvPr/>
          </p:nvSpPr>
          <p:spPr>
            <a:xfrm>
              <a:off x="7075799" y="3738763"/>
              <a:ext cx="10158" cy="214664"/>
            </a:xfrm>
            <a:custGeom>
              <a:avLst/>
              <a:gdLst/>
              <a:ahLst/>
              <a:cxnLst>
                <a:cxn ang="0">
                  <a:pos x="9842" y="0"/>
                </a:cxn>
                <a:cxn ang="0">
                  <a:pos x="9661" y="2212"/>
                </a:cxn>
                <a:cxn ang="0">
                  <a:pos x="9481" y="8487"/>
                </a:cxn>
                <a:cxn ang="0">
                  <a:pos x="8984" y="31556"/>
                </a:cxn>
                <a:cxn ang="0">
                  <a:pos x="6321" y="107400"/>
                </a:cxn>
                <a:cxn ang="0">
                  <a:pos x="2077" y="183288"/>
                </a:cxn>
                <a:cxn ang="0">
                  <a:pos x="542" y="206222"/>
                </a:cxn>
                <a:cxn ang="0">
                  <a:pos x="45" y="212452"/>
                </a:cxn>
                <a:cxn ang="0">
                  <a:pos x="45" y="214664"/>
                </a:cxn>
                <a:cxn ang="0">
                  <a:pos x="406" y="212452"/>
                </a:cxn>
                <a:cxn ang="0">
                  <a:pos x="1038" y="206222"/>
                </a:cxn>
                <a:cxn ang="0">
                  <a:pos x="3070" y="183288"/>
                </a:cxn>
                <a:cxn ang="0">
                  <a:pos x="7810" y="107400"/>
                </a:cxn>
                <a:cxn ang="0">
                  <a:pos x="9977" y="31556"/>
                </a:cxn>
                <a:cxn ang="0">
                  <a:pos x="10158" y="8487"/>
                </a:cxn>
                <a:cxn ang="0">
                  <a:pos x="9977" y="2212"/>
                </a:cxn>
                <a:cxn ang="0">
                  <a:pos x="9842" y="0"/>
                </a:cxn>
              </a:cxnLst>
              <a:pathLst>
                <a:path w="225" h="4755">
                  <a:moveTo>
                    <a:pt x="218" y="0"/>
                  </a:moveTo>
                  <a:cubicBezTo>
                    <a:pt x="218" y="0"/>
                    <a:pt x="218" y="15"/>
                    <a:pt x="214" y="49"/>
                  </a:cubicBezTo>
                  <a:cubicBezTo>
                    <a:pt x="214" y="90"/>
                    <a:pt x="210" y="135"/>
                    <a:pt x="210" y="188"/>
                  </a:cubicBezTo>
                  <a:cubicBezTo>
                    <a:pt x="207" y="326"/>
                    <a:pt x="202" y="497"/>
                    <a:pt x="199" y="699"/>
                  </a:cubicBezTo>
                  <a:cubicBezTo>
                    <a:pt x="188" y="1129"/>
                    <a:pt x="169" y="1722"/>
                    <a:pt x="140" y="2379"/>
                  </a:cubicBezTo>
                  <a:cubicBezTo>
                    <a:pt x="109" y="3037"/>
                    <a:pt x="72" y="3631"/>
                    <a:pt x="46" y="4060"/>
                  </a:cubicBezTo>
                  <a:cubicBezTo>
                    <a:pt x="31" y="4262"/>
                    <a:pt x="20" y="4430"/>
                    <a:pt x="12" y="4568"/>
                  </a:cubicBezTo>
                  <a:cubicBezTo>
                    <a:pt x="9" y="4620"/>
                    <a:pt x="5" y="4665"/>
                    <a:pt x="1" y="4706"/>
                  </a:cubicBezTo>
                  <a:lnTo>
                    <a:pt x="1" y="4755"/>
                  </a:lnTo>
                  <a:cubicBezTo>
                    <a:pt x="5" y="4755"/>
                    <a:pt x="5" y="4741"/>
                    <a:pt x="9" y="4706"/>
                  </a:cubicBezTo>
                  <a:cubicBezTo>
                    <a:pt x="12" y="4665"/>
                    <a:pt x="20" y="4620"/>
                    <a:pt x="23" y="4568"/>
                  </a:cubicBezTo>
                  <a:cubicBezTo>
                    <a:pt x="35" y="4430"/>
                    <a:pt x="50" y="4262"/>
                    <a:pt x="68" y="4060"/>
                  </a:cubicBezTo>
                  <a:cubicBezTo>
                    <a:pt x="102" y="3631"/>
                    <a:pt x="143" y="3037"/>
                    <a:pt x="173" y="2379"/>
                  </a:cubicBezTo>
                  <a:cubicBezTo>
                    <a:pt x="202" y="1722"/>
                    <a:pt x="218" y="1129"/>
                    <a:pt x="221" y="699"/>
                  </a:cubicBezTo>
                  <a:cubicBezTo>
                    <a:pt x="221" y="497"/>
                    <a:pt x="221" y="326"/>
                    <a:pt x="225" y="188"/>
                  </a:cubicBezTo>
                  <a:cubicBezTo>
                    <a:pt x="221" y="135"/>
                    <a:pt x="221" y="90"/>
                    <a:pt x="221" y="49"/>
                  </a:cubicBezTo>
                  <a:cubicBezTo>
                    <a:pt x="221" y="15"/>
                    <a:pt x="221" y="0"/>
                    <a:pt x="218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0" name="Google Shape;326;p18"/>
            <p:cNvSpPr/>
            <p:nvPr/>
          </p:nvSpPr>
          <p:spPr>
            <a:xfrm>
              <a:off x="7060448" y="3909063"/>
              <a:ext cx="20902" cy="11557"/>
            </a:xfrm>
            <a:custGeom>
              <a:avLst/>
              <a:gdLst/>
              <a:ahLst/>
              <a:cxnLst>
                <a:cxn ang="0">
                  <a:pos x="18870" y="0"/>
                </a:cxn>
                <a:cxn ang="0">
                  <a:pos x="8803" y="2709"/>
                </a:cxn>
                <a:cxn ang="0">
                  <a:pos x="406" y="11512"/>
                </a:cxn>
                <a:cxn ang="0">
                  <a:pos x="451" y="11512"/>
                </a:cxn>
                <a:cxn ang="0">
                  <a:pos x="9661" y="4108"/>
                </a:cxn>
                <a:cxn ang="0">
                  <a:pos x="20812" y="361"/>
                </a:cxn>
                <a:cxn ang="0">
                  <a:pos x="18870" y="0"/>
                </a:cxn>
              </a:cxnLst>
              <a:pathLst>
                <a:path w="463" h="256">
                  <a:moveTo>
                    <a:pt x="418" y="0"/>
                  </a:moveTo>
                  <a:cubicBezTo>
                    <a:pt x="369" y="0"/>
                    <a:pt x="284" y="13"/>
                    <a:pt x="195" y="60"/>
                  </a:cubicBezTo>
                  <a:cubicBezTo>
                    <a:pt x="61" y="136"/>
                    <a:pt x="1" y="255"/>
                    <a:pt x="9" y="255"/>
                  </a:cubicBezTo>
                  <a:cubicBezTo>
                    <a:pt x="9" y="255"/>
                    <a:pt x="10" y="255"/>
                    <a:pt x="10" y="255"/>
                  </a:cubicBezTo>
                  <a:cubicBezTo>
                    <a:pt x="24" y="255"/>
                    <a:pt x="91" y="159"/>
                    <a:pt x="214" y="91"/>
                  </a:cubicBezTo>
                  <a:cubicBezTo>
                    <a:pt x="341" y="19"/>
                    <a:pt x="461" y="16"/>
                    <a:pt x="461" y="8"/>
                  </a:cubicBezTo>
                  <a:cubicBezTo>
                    <a:pt x="462" y="4"/>
                    <a:pt x="446" y="0"/>
                    <a:pt x="418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1" name="Google Shape;327;p18"/>
            <p:cNvSpPr/>
            <p:nvPr/>
          </p:nvSpPr>
          <p:spPr>
            <a:xfrm>
              <a:off x="7052908" y="3871093"/>
              <a:ext cx="11331" cy="6411"/>
            </a:xfrm>
            <a:custGeom>
              <a:avLst/>
              <a:gdLst/>
              <a:ahLst/>
              <a:cxnLst>
                <a:cxn ang="0">
                  <a:pos x="10970" y="0"/>
                </a:cxn>
                <a:cxn ang="0">
                  <a:pos x="5417" y="2619"/>
                </a:cxn>
                <a:cxn ang="0">
                  <a:pos x="316" y="6321"/>
                </a:cxn>
                <a:cxn ang="0">
                  <a:pos x="542" y="6366"/>
                </a:cxn>
                <a:cxn ang="0">
                  <a:pos x="6094" y="3792"/>
                </a:cxn>
                <a:cxn ang="0">
                  <a:pos x="11150" y="45"/>
                </a:cxn>
                <a:cxn ang="0">
                  <a:pos x="10970" y="0"/>
                </a:cxn>
              </a:cxnLst>
              <a:pathLst>
                <a:path w="251" h="142">
                  <a:moveTo>
                    <a:pt x="243" y="0"/>
                  </a:moveTo>
                  <a:cubicBezTo>
                    <a:pt x="228" y="0"/>
                    <a:pt x="175" y="22"/>
                    <a:pt x="120" y="58"/>
                  </a:cubicBezTo>
                  <a:cubicBezTo>
                    <a:pt x="52" y="95"/>
                    <a:pt x="0" y="132"/>
                    <a:pt x="7" y="140"/>
                  </a:cubicBezTo>
                  <a:cubicBezTo>
                    <a:pt x="8" y="141"/>
                    <a:pt x="9" y="141"/>
                    <a:pt x="12" y="141"/>
                  </a:cubicBezTo>
                  <a:cubicBezTo>
                    <a:pt x="27" y="141"/>
                    <a:pt x="77" y="120"/>
                    <a:pt x="135" y="84"/>
                  </a:cubicBezTo>
                  <a:cubicBezTo>
                    <a:pt x="202" y="46"/>
                    <a:pt x="250" y="9"/>
                    <a:pt x="247" y="1"/>
                  </a:cubicBezTo>
                  <a:cubicBezTo>
                    <a:pt x="246" y="1"/>
                    <a:pt x="245" y="0"/>
                    <a:pt x="243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2" name="Google Shape;328;p18"/>
            <p:cNvSpPr/>
            <p:nvPr/>
          </p:nvSpPr>
          <p:spPr>
            <a:xfrm>
              <a:off x="7051373" y="3860619"/>
              <a:ext cx="7946" cy="7720"/>
            </a:xfrm>
            <a:custGeom>
              <a:avLst/>
              <a:gdLst/>
              <a:ahLst/>
              <a:cxnLst>
                <a:cxn ang="0">
                  <a:pos x="7630" y="45"/>
                </a:cxn>
                <a:cxn ang="0">
                  <a:pos x="3431" y="3296"/>
                </a:cxn>
                <a:cxn ang="0">
                  <a:pos x="181" y="7675"/>
                </a:cxn>
                <a:cxn ang="0">
                  <a:pos x="226" y="7675"/>
                </a:cxn>
                <a:cxn ang="0">
                  <a:pos x="4605" y="4289"/>
                </a:cxn>
                <a:cxn ang="0">
                  <a:pos x="7765" y="90"/>
                </a:cxn>
                <a:cxn ang="0">
                  <a:pos x="7630" y="45"/>
                </a:cxn>
              </a:cxnLst>
              <a:pathLst>
                <a:path w="176" h="171">
                  <a:moveTo>
                    <a:pt x="169" y="1"/>
                  </a:moveTo>
                  <a:cubicBezTo>
                    <a:pt x="157" y="1"/>
                    <a:pt x="119" y="33"/>
                    <a:pt x="76" y="73"/>
                  </a:cubicBezTo>
                  <a:cubicBezTo>
                    <a:pt x="31" y="118"/>
                    <a:pt x="0" y="163"/>
                    <a:pt x="4" y="170"/>
                  </a:cubicBezTo>
                  <a:cubicBezTo>
                    <a:pt x="4" y="170"/>
                    <a:pt x="5" y="170"/>
                    <a:pt x="5" y="170"/>
                  </a:cubicBezTo>
                  <a:cubicBezTo>
                    <a:pt x="17" y="170"/>
                    <a:pt x="59" y="141"/>
                    <a:pt x="102" y="95"/>
                  </a:cubicBezTo>
                  <a:cubicBezTo>
                    <a:pt x="146" y="51"/>
                    <a:pt x="176" y="9"/>
                    <a:pt x="172" y="2"/>
                  </a:cubicBezTo>
                  <a:cubicBezTo>
                    <a:pt x="172" y="1"/>
                    <a:pt x="171" y="1"/>
                    <a:pt x="169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3" name="Google Shape;329;p18"/>
            <p:cNvSpPr/>
            <p:nvPr/>
          </p:nvSpPr>
          <p:spPr>
            <a:xfrm>
              <a:off x="7046316" y="3853621"/>
              <a:ext cx="1896" cy="13363"/>
            </a:xfrm>
            <a:custGeom>
              <a:avLst/>
              <a:gdLst/>
              <a:ahLst/>
              <a:cxnLst>
                <a:cxn ang="0">
                  <a:pos x="1174" y="0"/>
                </a:cxn>
                <a:cxn ang="0">
                  <a:pos x="181" y="6591"/>
                </a:cxn>
                <a:cxn ang="0">
                  <a:pos x="677" y="13318"/>
                </a:cxn>
                <a:cxn ang="0">
                  <a:pos x="1715" y="6727"/>
                </a:cxn>
                <a:cxn ang="0">
                  <a:pos x="1174" y="0"/>
                </a:cxn>
              </a:cxnLst>
              <a:pathLst>
                <a:path w="42" h="296">
                  <a:moveTo>
                    <a:pt x="26" y="0"/>
                  </a:moveTo>
                  <a:cubicBezTo>
                    <a:pt x="15" y="0"/>
                    <a:pt x="4" y="68"/>
                    <a:pt x="4" y="146"/>
                  </a:cubicBezTo>
                  <a:cubicBezTo>
                    <a:pt x="0" y="228"/>
                    <a:pt x="4" y="295"/>
                    <a:pt x="15" y="295"/>
                  </a:cubicBezTo>
                  <a:cubicBezTo>
                    <a:pt x="23" y="295"/>
                    <a:pt x="34" y="228"/>
                    <a:pt x="38" y="149"/>
                  </a:cubicBezTo>
                  <a:cubicBezTo>
                    <a:pt x="41" y="68"/>
                    <a:pt x="34" y="0"/>
                    <a:pt x="26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4" name="Google Shape;330;p18"/>
            <p:cNvSpPr/>
            <p:nvPr/>
          </p:nvSpPr>
          <p:spPr>
            <a:xfrm>
              <a:off x="7038731" y="3851047"/>
              <a:ext cx="2393" cy="15078"/>
            </a:xfrm>
            <a:custGeom>
              <a:avLst/>
              <a:gdLst/>
              <a:ahLst/>
              <a:cxnLst>
                <a:cxn ang="0">
                  <a:pos x="406" y="45"/>
                </a:cxn>
                <a:cxn ang="0">
                  <a:pos x="361" y="45"/>
                </a:cxn>
                <a:cxn ang="0">
                  <a:pos x="677" y="7494"/>
                </a:cxn>
                <a:cxn ang="0">
                  <a:pos x="858" y="15033"/>
                </a:cxn>
                <a:cxn ang="0">
                  <a:pos x="2212" y="7494"/>
                </a:cxn>
                <a:cxn ang="0">
                  <a:pos x="406" y="45"/>
                </a:cxn>
              </a:cxnLst>
              <a:pathLst>
                <a:path w="53" h="334">
                  <a:moveTo>
                    <a:pt x="9" y="1"/>
                  </a:moveTo>
                  <a:cubicBezTo>
                    <a:pt x="8" y="1"/>
                    <a:pt x="8" y="1"/>
                    <a:pt x="8" y="1"/>
                  </a:cubicBezTo>
                  <a:cubicBezTo>
                    <a:pt x="1" y="1"/>
                    <a:pt x="11" y="76"/>
                    <a:pt x="15" y="166"/>
                  </a:cubicBezTo>
                  <a:cubicBezTo>
                    <a:pt x="19" y="255"/>
                    <a:pt x="8" y="330"/>
                    <a:pt x="19" y="333"/>
                  </a:cubicBezTo>
                  <a:cubicBezTo>
                    <a:pt x="27" y="333"/>
                    <a:pt x="53" y="259"/>
                    <a:pt x="49" y="166"/>
                  </a:cubicBezTo>
                  <a:cubicBezTo>
                    <a:pt x="45" y="70"/>
                    <a:pt x="21" y="1"/>
                    <a:pt x="9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5" name="Google Shape;331;p18"/>
            <p:cNvSpPr/>
            <p:nvPr/>
          </p:nvSpPr>
          <p:spPr>
            <a:xfrm>
              <a:off x="7038190" y="3875021"/>
              <a:ext cx="16839" cy="23521"/>
            </a:xfrm>
            <a:custGeom>
              <a:avLst/>
              <a:gdLst/>
              <a:ahLst/>
              <a:cxnLst>
                <a:cxn ang="0">
                  <a:pos x="14175" y="2122"/>
                </a:cxn>
                <a:cxn ang="0">
                  <a:pos x="13182" y="7810"/>
                </a:cxn>
                <a:cxn ang="0">
                  <a:pos x="10519" y="16072"/>
                </a:cxn>
                <a:cxn ang="0">
                  <a:pos x="8307" y="20587"/>
                </a:cxn>
                <a:cxn ang="0">
                  <a:pos x="6411" y="21896"/>
                </a:cxn>
                <a:cxn ang="0">
                  <a:pos x="5101" y="21128"/>
                </a:cxn>
                <a:cxn ang="0">
                  <a:pos x="4785" y="11332"/>
                </a:cxn>
                <a:cxn ang="0">
                  <a:pos x="9661" y="4560"/>
                </a:cxn>
                <a:cxn ang="0">
                  <a:pos x="14175" y="2122"/>
                </a:cxn>
                <a:cxn ang="0">
                  <a:pos x="14537" y="0"/>
                </a:cxn>
                <a:cxn ang="0">
                  <a:pos x="14266" y="1445"/>
                </a:cxn>
                <a:cxn ang="0">
                  <a:pos x="14266" y="1445"/>
                </a:cxn>
                <a:cxn ang="0">
                  <a:pos x="8984" y="3747"/>
                </a:cxn>
                <a:cxn ang="0">
                  <a:pos x="3747" y="21941"/>
                </a:cxn>
                <a:cxn ang="0">
                  <a:pos x="6591" y="23476"/>
                </a:cxn>
                <a:cxn ang="0">
                  <a:pos x="6952" y="23476"/>
                </a:cxn>
                <a:cxn ang="0">
                  <a:pos x="9661" y="21444"/>
                </a:cxn>
                <a:cxn ang="0">
                  <a:pos x="11873" y="16704"/>
                </a:cxn>
                <a:cxn ang="0">
                  <a:pos x="14221" y="8126"/>
                </a:cxn>
                <a:cxn ang="0">
                  <a:pos x="14762" y="1941"/>
                </a:cxn>
                <a:cxn ang="0">
                  <a:pos x="14762" y="1941"/>
                </a:cxn>
                <a:cxn ang="0">
                  <a:pos x="16749" y="1219"/>
                </a:cxn>
                <a:cxn ang="0">
                  <a:pos x="16162" y="1174"/>
                </a:cxn>
                <a:cxn ang="0">
                  <a:pos x="14762" y="1309"/>
                </a:cxn>
                <a:cxn ang="0">
                  <a:pos x="14762" y="1309"/>
                </a:cxn>
                <a:cxn ang="0">
                  <a:pos x="14582" y="0"/>
                </a:cxn>
                <a:cxn ang="0">
                  <a:pos x="14582" y="0"/>
                </a:cxn>
                <a:cxn ang="0">
                  <a:pos x="14582" y="45"/>
                </a:cxn>
                <a:cxn ang="0">
                  <a:pos x="14537" y="0"/>
                </a:cxn>
              </a:cxnLst>
              <a:pathLst>
                <a:path w="373" h="521">
                  <a:moveTo>
                    <a:pt x="314" y="47"/>
                  </a:moveTo>
                  <a:cubicBezTo>
                    <a:pt x="310" y="78"/>
                    <a:pt x="303" y="121"/>
                    <a:pt x="292" y="173"/>
                  </a:cubicBezTo>
                  <a:cubicBezTo>
                    <a:pt x="278" y="228"/>
                    <a:pt x="259" y="292"/>
                    <a:pt x="233" y="356"/>
                  </a:cubicBezTo>
                  <a:cubicBezTo>
                    <a:pt x="221" y="389"/>
                    <a:pt x="206" y="426"/>
                    <a:pt x="184" y="456"/>
                  </a:cubicBezTo>
                  <a:cubicBezTo>
                    <a:pt x="173" y="474"/>
                    <a:pt x="157" y="485"/>
                    <a:pt x="142" y="485"/>
                  </a:cubicBezTo>
                  <a:cubicBezTo>
                    <a:pt x="131" y="485"/>
                    <a:pt x="121" y="480"/>
                    <a:pt x="113" y="468"/>
                  </a:cubicBezTo>
                  <a:cubicBezTo>
                    <a:pt x="76" y="404"/>
                    <a:pt x="83" y="314"/>
                    <a:pt x="106" y="251"/>
                  </a:cubicBezTo>
                  <a:cubicBezTo>
                    <a:pt x="128" y="187"/>
                    <a:pt x="173" y="135"/>
                    <a:pt x="214" y="101"/>
                  </a:cubicBezTo>
                  <a:cubicBezTo>
                    <a:pt x="251" y="74"/>
                    <a:pt x="287" y="58"/>
                    <a:pt x="314" y="47"/>
                  </a:cubicBezTo>
                  <a:close/>
                  <a:moveTo>
                    <a:pt x="322" y="0"/>
                  </a:moveTo>
                  <a:cubicBezTo>
                    <a:pt x="321" y="0"/>
                    <a:pt x="319" y="12"/>
                    <a:pt x="316" y="32"/>
                  </a:cubicBezTo>
                  <a:cubicBezTo>
                    <a:pt x="286" y="40"/>
                    <a:pt x="244" y="51"/>
                    <a:pt x="199" y="83"/>
                  </a:cubicBezTo>
                  <a:cubicBezTo>
                    <a:pt x="109" y="142"/>
                    <a:pt x="1" y="311"/>
                    <a:pt x="83" y="486"/>
                  </a:cubicBezTo>
                  <a:cubicBezTo>
                    <a:pt x="97" y="506"/>
                    <a:pt x="122" y="520"/>
                    <a:pt x="146" y="520"/>
                  </a:cubicBezTo>
                  <a:cubicBezTo>
                    <a:pt x="149" y="520"/>
                    <a:pt x="152" y="520"/>
                    <a:pt x="154" y="520"/>
                  </a:cubicBezTo>
                  <a:cubicBezTo>
                    <a:pt x="184" y="512"/>
                    <a:pt x="199" y="494"/>
                    <a:pt x="214" y="475"/>
                  </a:cubicBezTo>
                  <a:cubicBezTo>
                    <a:pt x="237" y="437"/>
                    <a:pt x="247" y="404"/>
                    <a:pt x="263" y="370"/>
                  </a:cubicBezTo>
                  <a:cubicBezTo>
                    <a:pt x="289" y="299"/>
                    <a:pt x="304" y="232"/>
                    <a:pt x="315" y="180"/>
                  </a:cubicBezTo>
                  <a:cubicBezTo>
                    <a:pt x="325" y="121"/>
                    <a:pt x="327" y="74"/>
                    <a:pt x="327" y="43"/>
                  </a:cubicBezTo>
                  <a:cubicBezTo>
                    <a:pt x="356" y="33"/>
                    <a:pt x="373" y="30"/>
                    <a:pt x="371" y="27"/>
                  </a:cubicBezTo>
                  <a:cubicBezTo>
                    <a:pt x="371" y="27"/>
                    <a:pt x="366" y="26"/>
                    <a:pt x="358" y="26"/>
                  </a:cubicBezTo>
                  <a:cubicBezTo>
                    <a:pt x="350" y="26"/>
                    <a:pt x="340" y="26"/>
                    <a:pt x="327" y="29"/>
                  </a:cubicBezTo>
                  <a:cubicBezTo>
                    <a:pt x="326" y="11"/>
                    <a:pt x="324" y="0"/>
                    <a:pt x="323" y="0"/>
                  </a:cubicBezTo>
                  <a:cubicBezTo>
                    <a:pt x="323" y="0"/>
                    <a:pt x="323" y="0"/>
                    <a:pt x="323" y="1"/>
                  </a:cubicBezTo>
                  <a:cubicBezTo>
                    <a:pt x="323" y="0"/>
                    <a:pt x="323" y="0"/>
                    <a:pt x="322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6" name="Google Shape;332;p18"/>
            <p:cNvSpPr/>
            <p:nvPr/>
          </p:nvSpPr>
          <p:spPr>
            <a:xfrm>
              <a:off x="7037377" y="3865856"/>
              <a:ext cx="15891" cy="12054"/>
            </a:xfrm>
            <a:custGeom>
              <a:avLst/>
              <a:gdLst/>
              <a:ahLst/>
              <a:cxnLst>
                <a:cxn ang="0">
                  <a:pos x="3612" y="0"/>
                </a:cxn>
                <a:cxn ang="0">
                  <a:pos x="361" y="2438"/>
                </a:cxn>
                <a:cxn ang="0">
                  <a:pos x="4244" y="9345"/>
                </a:cxn>
                <a:cxn ang="0">
                  <a:pos x="9977" y="11919"/>
                </a:cxn>
                <a:cxn ang="0">
                  <a:pos x="11918" y="12009"/>
                </a:cxn>
                <a:cxn ang="0">
                  <a:pos x="15710" y="11196"/>
                </a:cxn>
                <a:cxn ang="0">
                  <a:pos x="15394" y="11106"/>
                </a:cxn>
                <a:cxn ang="0">
                  <a:pos x="13408" y="11196"/>
                </a:cxn>
                <a:cxn ang="0">
                  <a:pos x="10338" y="10880"/>
                </a:cxn>
                <a:cxn ang="0">
                  <a:pos x="5056" y="8352"/>
                </a:cxn>
                <a:cxn ang="0">
                  <a:pos x="1851" y="2799"/>
                </a:cxn>
                <a:cxn ang="0">
                  <a:pos x="3702" y="1580"/>
                </a:cxn>
                <a:cxn ang="0">
                  <a:pos x="7088" y="2799"/>
                </a:cxn>
                <a:cxn ang="0">
                  <a:pos x="11828" y="6456"/>
                </a:cxn>
                <a:cxn ang="0">
                  <a:pos x="15665" y="10519"/>
                </a:cxn>
                <a:cxn ang="0">
                  <a:pos x="15710" y="10519"/>
                </a:cxn>
                <a:cxn ang="0">
                  <a:pos x="12505" y="5824"/>
                </a:cxn>
                <a:cxn ang="0">
                  <a:pos x="7765" y="1580"/>
                </a:cxn>
                <a:cxn ang="0">
                  <a:pos x="4244" y="90"/>
                </a:cxn>
                <a:cxn ang="0">
                  <a:pos x="3612" y="0"/>
                </a:cxn>
              </a:cxnLst>
              <a:pathLst>
                <a:path w="352" h="267">
                  <a:moveTo>
                    <a:pt x="80" y="0"/>
                  </a:moveTo>
                  <a:cubicBezTo>
                    <a:pt x="51" y="0"/>
                    <a:pt x="14" y="19"/>
                    <a:pt x="8" y="54"/>
                  </a:cubicBezTo>
                  <a:cubicBezTo>
                    <a:pt x="0" y="133"/>
                    <a:pt x="57" y="174"/>
                    <a:pt x="94" y="207"/>
                  </a:cubicBezTo>
                  <a:cubicBezTo>
                    <a:pt x="135" y="241"/>
                    <a:pt x="184" y="256"/>
                    <a:pt x="221" y="264"/>
                  </a:cubicBezTo>
                  <a:cubicBezTo>
                    <a:pt x="236" y="266"/>
                    <a:pt x="251" y="266"/>
                    <a:pt x="264" y="266"/>
                  </a:cubicBezTo>
                  <a:cubicBezTo>
                    <a:pt x="320" y="266"/>
                    <a:pt x="351" y="251"/>
                    <a:pt x="348" y="248"/>
                  </a:cubicBezTo>
                  <a:cubicBezTo>
                    <a:pt x="348" y="247"/>
                    <a:pt x="345" y="246"/>
                    <a:pt x="341" y="246"/>
                  </a:cubicBezTo>
                  <a:cubicBezTo>
                    <a:pt x="332" y="246"/>
                    <a:pt x="317" y="248"/>
                    <a:pt x="297" y="248"/>
                  </a:cubicBezTo>
                  <a:cubicBezTo>
                    <a:pt x="278" y="248"/>
                    <a:pt x="255" y="246"/>
                    <a:pt x="229" y="241"/>
                  </a:cubicBezTo>
                  <a:cubicBezTo>
                    <a:pt x="191" y="233"/>
                    <a:pt x="150" y="214"/>
                    <a:pt x="112" y="185"/>
                  </a:cubicBezTo>
                  <a:cubicBezTo>
                    <a:pt x="79" y="155"/>
                    <a:pt x="34" y="107"/>
                    <a:pt x="41" y="62"/>
                  </a:cubicBezTo>
                  <a:cubicBezTo>
                    <a:pt x="46" y="42"/>
                    <a:pt x="62" y="35"/>
                    <a:pt x="82" y="35"/>
                  </a:cubicBezTo>
                  <a:cubicBezTo>
                    <a:pt x="106" y="35"/>
                    <a:pt x="136" y="47"/>
                    <a:pt x="157" y="62"/>
                  </a:cubicBezTo>
                  <a:cubicBezTo>
                    <a:pt x="198" y="88"/>
                    <a:pt x="232" y="117"/>
                    <a:pt x="262" y="143"/>
                  </a:cubicBezTo>
                  <a:cubicBezTo>
                    <a:pt x="312" y="194"/>
                    <a:pt x="338" y="233"/>
                    <a:pt x="347" y="233"/>
                  </a:cubicBezTo>
                  <a:cubicBezTo>
                    <a:pt x="347" y="233"/>
                    <a:pt x="348" y="233"/>
                    <a:pt x="348" y="233"/>
                  </a:cubicBezTo>
                  <a:cubicBezTo>
                    <a:pt x="351" y="233"/>
                    <a:pt x="329" y="185"/>
                    <a:pt x="277" y="129"/>
                  </a:cubicBezTo>
                  <a:cubicBezTo>
                    <a:pt x="251" y="99"/>
                    <a:pt x="217" y="65"/>
                    <a:pt x="172" y="35"/>
                  </a:cubicBezTo>
                  <a:cubicBezTo>
                    <a:pt x="153" y="24"/>
                    <a:pt x="124" y="5"/>
                    <a:pt x="94" y="2"/>
                  </a:cubicBezTo>
                  <a:cubicBezTo>
                    <a:pt x="90" y="1"/>
                    <a:pt x="85" y="0"/>
                    <a:pt x="80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7" name="Google Shape;333;p18"/>
            <p:cNvSpPr/>
            <p:nvPr/>
          </p:nvSpPr>
          <p:spPr>
            <a:xfrm>
              <a:off x="7049703" y="3739757"/>
              <a:ext cx="34942" cy="46590"/>
            </a:xfrm>
            <a:custGeom>
              <a:avLst/>
              <a:gdLst/>
              <a:ahLst/>
              <a:cxnLst>
                <a:cxn ang="0">
                  <a:pos x="1174" y="45"/>
                </a:cxn>
                <a:cxn ang="0">
                  <a:pos x="497" y="2438"/>
                </a:cxn>
                <a:cxn ang="0">
                  <a:pos x="0" y="9481"/>
                </a:cxn>
                <a:cxn ang="0">
                  <a:pos x="7268" y="31060"/>
                </a:cxn>
                <a:cxn ang="0">
                  <a:pos x="25642" y="44694"/>
                </a:cxn>
                <a:cxn ang="0">
                  <a:pos x="32414" y="46409"/>
                </a:cxn>
                <a:cxn ang="0">
                  <a:pos x="34897" y="46590"/>
                </a:cxn>
                <a:cxn ang="0">
                  <a:pos x="25958" y="43701"/>
                </a:cxn>
                <a:cxn ang="0">
                  <a:pos x="8623" y="30202"/>
                </a:cxn>
                <a:cxn ang="0">
                  <a:pos x="1174" y="9300"/>
                </a:cxn>
                <a:cxn ang="0">
                  <a:pos x="1174" y="45"/>
                </a:cxn>
              </a:cxnLst>
              <a:pathLst>
                <a:path w="774" h="1032">
                  <a:moveTo>
                    <a:pt x="26" y="1"/>
                  </a:moveTo>
                  <a:cubicBezTo>
                    <a:pt x="26" y="1"/>
                    <a:pt x="18" y="19"/>
                    <a:pt x="11" y="54"/>
                  </a:cubicBezTo>
                  <a:cubicBezTo>
                    <a:pt x="4" y="90"/>
                    <a:pt x="0" y="143"/>
                    <a:pt x="0" y="210"/>
                  </a:cubicBezTo>
                  <a:cubicBezTo>
                    <a:pt x="4" y="337"/>
                    <a:pt x="45" y="524"/>
                    <a:pt x="161" y="688"/>
                  </a:cubicBezTo>
                  <a:cubicBezTo>
                    <a:pt x="280" y="852"/>
                    <a:pt x="444" y="950"/>
                    <a:pt x="568" y="990"/>
                  </a:cubicBezTo>
                  <a:cubicBezTo>
                    <a:pt x="628" y="1013"/>
                    <a:pt x="680" y="1024"/>
                    <a:pt x="718" y="1028"/>
                  </a:cubicBezTo>
                  <a:cubicBezTo>
                    <a:pt x="754" y="1032"/>
                    <a:pt x="773" y="1032"/>
                    <a:pt x="773" y="1032"/>
                  </a:cubicBezTo>
                  <a:cubicBezTo>
                    <a:pt x="773" y="1024"/>
                    <a:pt x="695" y="1017"/>
                    <a:pt x="575" y="968"/>
                  </a:cubicBezTo>
                  <a:cubicBezTo>
                    <a:pt x="459" y="919"/>
                    <a:pt x="303" y="826"/>
                    <a:pt x="191" y="669"/>
                  </a:cubicBezTo>
                  <a:cubicBezTo>
                    <a:pt x="75" y="509"/>
                    <a:pt x="34" y="333"/>
                    <a:pt x="26" y="206"/>
                  </a:cubicBezTo>
                  <a:cubicBezTo>
                    <a:pt x="15" y="80"/>
                    <a:pt x="34" y="1"/>
                    <a:pt x="26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8" name="Google Shape;334;p18"/>
            <p:cNvSpPr/>
            <p:nvPr/>
          </p:nvSpPr>
          <p:spPr>
            <a:xfrm>
              <a:off x="6997555" y="3750141"/>
              <a:ext cx="52188" cy="2348"/>
            </a:xfrm>
            <a:custGeom>
              <a:avLst/>
              <a:gdLst/>
              <a:ahLst/>
              <a:cxnLst>
                <a:cxn ang="0">
                  <a:pos x="6546" y="45"/>
                </a:cxn>
                <a:cxn ang="0">
                  <a:pos x="45" y="271"/>
                </a:cxn>
                <a:cxn ang="0">
                  <a:pos x="26184" y="1942"/>
                </a:cxn>
                <a:cxn ang="0">
                  <a:pos x="44558" y="2348"/>
                </a:cxn>
                <a:cxn ang="0">
                  <a:pos x="52143" y="1942"/>
                </a:cxn>
                <a:cxn ang="0">
                  <a:pos x="26184" y="452"/>
                </a:cxn>
                <a:cxn ang="0">
                  <a:pos x="6546" y="45"/>
                </a:cxn>
              </a:cxnLst>
              <a:pathLst>
                <a:path w="1156" h="52">
                  <a:moveTo>
                    <a:pt x="145" y="1"/>
                  </a:moveTo>
                  <a:cubicBezTo>
                    <a:pt x="57" y="1"/>
                    <a:pt x="3" y="3"/>
                    <a:pt x="1" y="6"/>
                  </a:cubicBezTo>
                  <a:cubicBezTo>
                    <a:pt x="1" y="17"/>
                    <a:pt x="259" y="32"/>
                    <a:pt x="580" y="43"/>
                  </a:cubicBezTo>
                  <a:cubicBezTo>
                    <a:pt x="739" y="49"/>
                    <a:pt x="883" y="52"/>
                    <a:pt x="987" y="52"/>
                  </a:cubicBezTo>
                  <a:cubicBezTo>
                    <a:pt x="1091" y="52"/>
                    <a:pt x="1155" y="49"/>
                    <a:pt x="1155" y="43"/>
                  </a:cubicBezTo>
                  <a:cubicBezTo>
                    <a:pt x="1155" y="36"/>
                    <a:pt x="897" y="21"/>
                    <a:pt x="580" y="10"/>
                  </a:cubicBezTo>
                  <a:cubicBezTo>
                    <a:pt x="407" y="4"/>
                    <a:pt x="251" y="1"/>
                    <a:pt x="145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29" name="Google Shape;335;p18"/>
            <p:cNvSpPr/>
            <p:nvPr/>
          </p:nvSpPr>
          <p:spPr>
            <a:xfrm>
              <a:off x="7070426" y="3801836"/>
              <a:ext cx="3250" cy="36974"/>
            </a:xfrm>
            <a:custGeom>
              <a:avLst/>
              <a:gdLst/>
              <a:ahLst/>
              <a:cxnLst>
                <a:cxn ang="0">
                  <a:pos x="1896" y="45"/>
                </a:cxn>
                <a:cxn ang="0">
                  <a:pos x="1174" y="18555"/>
                </a:cxn>
                <a:cxn ang="0">
                  <a:pos x="542" y="36929"/>
                </a:cxn>
                <a:cxn ang="0">
                  <a:pos x="542" y="36929"/>
                </a:cxn>
                <a:cxn ang="0">
                  <a:pos x="2889" y="18555"/>
                </a:cxn>
                <a:cxn ang="0">
                  <a:pos x="1896" y="45"/>
                </a:cxn>
              </a:cxnLst>
              <a:pathLst>
                <a:path w="72" h="819">
                  <a:moveTo>
                    <a:pt x="42" y="1"/>
                  </a:moveTo>
                  <a:cubicBezTo>
                    <a:pt x="30" y="1"/>
                    <a:pt x="38" y="184"/>
                    <a:pt x="26" y="411"/>
                  </a:cubicBezTo>
                  <a:cubicBezTo>
                    <a:pt x="19" y="635"/>
                    <a:pt x="0" y="818"/>
                    <a:pt x="12" y="818"/>
                  </a:cubicBezTo>
                  <a:cubicBezTo>
                    <a:pt x="12" y="818"/>
                    <a:pt x="12" y="818"/>
                    <a:pt x="12" y="818"/>
                  </a:cubicBezTo>
                  <a:cubicBezTo>
                    <a:pt x="20" y="818"/>
                    <a:pt x="53" y="637"/>
                    <a:pt x="64" y="411"/>
                  </a:cubicBezTo>
                  <a:cubicBezTo>
                    <a:pt x="71" y="184"/>
                    <a:pt x="49" y="1"/>
                    <a:pt x="42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0" name="Google Shape;336;p18"/>
            <p:cNvSpPr/>
            <p:nvPr/>
          </p:nvSpPr>
          <p:spPr>
            <a:xfrm>
              <a:off x="7072954" y="3777004"/>
              <a:ext cx="7449" cy="4018"/>
            </a:xfrm>
            <a:custGeom>
              <a:avLst/>
              <a:gdLst/>
              <a:ahLst/>
              <a:cxnLst>
                <a:cxn ang="0">
                  <a:pos x="542" y="0"/>
                </a:cxn>
                <a:cxn ang="0">
                  <a:pos x="361" y="45"/>
                </a:cxn>
                <a:cxn ang="0">
                  <a:pos x="3250" y="3070"/>
                </a:cxn>
                <a:cxn ang="0">
                  <a:pos x="6411" y="3973"/>
                </a:cxn>
                <a:cxn ang="0">
                  <a:pos x="7449" y="3612"/>
                </a:cxn>
                <a:cxn ang="0">
                  <a:pos x="4108" y="1761"/>
                </a:cxn>
                <a:cxn ang="0">
                  <a:pos x="542" y="0"/>
                </a:cxn>
              </a:cxnLst>
              <a:pathLst>
                <a:path w="165" h="89">
                  <a:moveTo>
                    <a:pt x="12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1" y="8"/>
                    <a:pt x="27" y="46"/>
                    <a:pt x="72" y="68"/>
                  </a:cubicBezTo>
                  <a:cubicBezTo>
                    <a:pt x="99" y="83"/>
                    <a:pt x="125" y="88"/>
                    <a:pt x="142" y="88"/>
                  </a:cubicBezTo>
                  <a:cubicBezTo>
                    <a:pt x="156" y="88"/>
                    <a:pt x="165" y="85"/>
                    <a:pt x="165" y="80"/>
                  </a:cubicBezTo>
                  <a:cubicBezTo>
                    <a:pt x="165" y="72"/>
                    <a:pt x="131" y="61"/>
                    <a:pt x="91" y="39"/>
                  </a:cubicBezTo>
                  <a:cubicBezTo>
                    <a:pt x="54" y="22"/>
                    <a:pt x="23" y="0"/>
                    <a:pt x="12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1" name="Google Shape;337;p18"/>
            <p:cNvSpPr/>
            <p:nvPr/>
          </p:nvSpPr>
          <p:spPr>
            <a:xfrm>
              <a:off x="7061848" y="3767071"/>
              <a:ext cx="5282" cy="5192"/>
            </a:xfrm>
            <a:custGeom>
              <a:avLst/>
              <a:gdLst/>
              <a:ahLst/>
              <a:cxnLst>
                <a:cxn ang="0">
                  <a:pos x="451" y="0"/>
                </a:cxn>
                <a:cxn ang="0">
                  <a:pos x="361" y="45"/>
                </a:cxn>
                <a:cxn ang="0">
                  <a:pos x="2032" y="3070"/>
                </a:cxn>
                <a:cxn ang="0">
                  <a:pos x="4695" y="5147"/>
                </a:cxn>
                <a:cxn ang="0">
                  <a:pos x="4876" y="5102"/>
                </a:cxn>
                <a:cxn ang="0">
                  <a:pos x="3205" y="2077"/>
                </a:cxn>
                <a:cxn ang="0">
                  <a:pos x="451" y="0"/>
                </a:cxn>
              </a:cxnLst>
              <a:pathLst>
                <a:path w="117" h="115">
                  <a:moveTo>
                    <a:pt x="10" y="0"/>
                  </a:moveTo>
                  <a:cubicBezTo>
                    <a:pt x="9" y="0"/>
                    <a:pt x="8" y="0"/>
                    <a:pt x="8" y="1"/>
                  </a:cubicBezTo>
                  <a:cubicBezTo>
                    <a:pt x="0" y="9"/>
                    <a:pt x="18" y="38"/>
                    <a:pt x="45" y="68"/>
                  </a:cubicBezTo>
                  <a:cubicBezTo>
                    <a:pt x="71" y="94"/>
                    <a:pt x="94" y="114"/>
                    <a:pt x="104" y="114"/>
                  </a:cubicBezTo>
                  <a:cubicBezTo>
                    <a:pt x="106" y="114"/>
                    <a:pt x="107" y="114"/>
                    <a:pt x="108" y="113"/>
                  </a:cubicBezTo>
                  <a:cubicBezTo>
                    <a:pt x="116" y="106"/>
                    <a:pt x="97" y="76"/>
                    <a:pt x="71" y="46"/>
                  </a:cubicBezTo>
                  <a:cubicBezTo>
                    <a:pt x="43" y="18"/>
                    <a:pt x="19" y="0"/>
                    <a:pt x="10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2" name="Google Shape;338;p18"/>
            <p:cNvSpPr/>
            <p:nvPr/>
          </p:nvSpPr>
          <p:spPr>
            <a:xfrm>
              <a:off x="7056294" y="3753617"/>
              <a:ext cx="3566" cy="7313"/>
            </a:xfrm>
            <a:custGeom>
              <a:avLst/>
              <a:gdLst/>
              <a:ahLst/>
              <a:cxnLst>
                <a:cxn ang="0">
                  <a:pos x="1128" y="0"/>
                </a:cxn>
                <a:cxn ang="0">
                  <a:pos x="677" y="4063"/>
                </a:cxn>
                <a:cxn ang="0">
                  <a:pos x="3205" y="7313"/>
                </a:cxn>
                <a:cxn ang="0">
                  <a:pos x="3340" y="7268"/>
                </a:cxn>
                <a:cxn ang="0">
                  <a:pos x="2031" y="3747"/>
                </a:cxn>
                <a:cxn ang="0">
                  <a:pos x="1174" y="0"/>
                </a:cxn>
                <a:cxn ang="0">
                  <a:pos x="1128" y="0"/>
                </a:cxn>
              </a:cxnLst>
              <a:pathLst>
                <a:path w="79" h="162">
                  <a:moveTo>
                    <a:pt x="25" y="0"/>
                  </a:moveTo>
                  <a:cubicBezTo>
                    <a:pt x="17" y="0"/>
                    <a:pt x="0" y="40"/>
                    <a:pt x="15" y="90"/>
                  </a:cubicBezTo>
                  <a:cubicBezTo>
                    <a:pt x="28" y="136"/>
                    <a:pt x="59" y="162"/>
                    <a:pt x="71" y="162"/>
                  </a:cubicBezTo>
                  <a:cubicBezTo>
                    <a:pt x="72" y="162"/>
                    <a:pt x="73" y="161"/>
                    <a:pt x="74" y="161"/>
                  </a:cubicBezTo>
                  <a:cubicBezTo>
                    <a:pt x="79" y="154"/>
                    <a:pt x="60" y="123"/>
                    <a:pt x="45" y="83"/>
                  </a:cubicBezTo>
                  <a:cubicBezTo>
                    <a:pt x="34" y="38"/>
                    <a:pt x="37" y="0"/>
                    <a:pt x="26" y="0"/>
                  </a:cubicBezTo>
                  <a:cubicBezTo>
                    <a:pt x="25" y="0"/>
                    <a:pt x="25" y="0"/>
                    <a:pt x="25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3" name="Google Shape;339;p18"/>
            <p:cNvSpPr/>
            <p:nvPr/>
          </p:nvSpPr>
          <p:spPr>
            <a:xfrm>
              <a:off x="7054940" y="3743955"/>
              <a:ext cx="2212" cy="3928"/>
            </a:xfrm>
            <a:custGeom>
              <a:avLst/>
              <a:gdLst/>
              <a:ahLst/>
              <a:cxnLst>
                <a:cxn ang="0">
                  <a:pos x="587" y="0"/>
                </a:cxn>
                <a:cxn ang="0">
                  <a:pos x="497" y="45"/>
                </a:cxn>
                <a:cxn ang="0">
                  <a:pos x="316" y="2077"/>
                </a:cxn>
                <a:cxn ang="0">
                  <a:pos x="1851" y="3928"/>
                </a:cxn>
                <a:cxn ang="0">
                  <a:pos x="1851" y="1761"/>
                </a:cxn>
                <a:cxn ang="0">
                  <a:pos x="587" y="0"/>
                </a:cxn>
              </a:cxnLst>
              <a:pathLst>
                <a:path w="49" h="87">
                  <a:moveTo>
                    <a:pt x="13" y="0"/>
                  </a:moveTo>
                  <a:cubicBezTo>
                    <a:pt x="13" y="0"/>
                    <a:pt x="12" y="1"/>
                    <a:pt x="11" y="1"/>
                  </a:cubicBezTo>
                  <a:cubicBezTo>
                    <a:pt x="4" y="1"/>
                    <a:pt x="0" y="23"/>
                    <a:pt x="7" y="46"/>
                  </a:cubicBezTo>
                  <a:cubicBezTo>
                    <a:pt x="19" y="73"/>
                    <a:pt x="30" y="87"/>
                    <a:pt x="41" y="87"/>
                  </a:cubicBezTo>
                  <a:cubicBezTo>
                    <a:pt x="49" y="83"/>
                    <a:pt x="49" y="61"/>
                    <a:pt x="41" y="39"/>
                  </a:cubicBezTo>
                  <a:cubicBezTo>
                    <a:pt x="34" y="15"/>
                    <a:pt x="22" y="0"/>
                    <a:pt x="13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4" name="Google Shape;340;p18"/>
            <p:cNvSpPr/>
            <p:nvPr/>
          </p:nvSpPr>
          <p:spPr>
            <a:xfrm>
              <a:off x="6518344" y="4373684"/>
              <a:ext cx="183108" cy="207170"/>
            </a:xfrm>
            <a:custGeom>
              <a:avLst/>
              <a:gdLst/>
              <a:ahLst/>
              <a:cxnLst>
                <a:cxn ang="0">
                  <a:pos x="122388" y="0"/>
                </a:cxn>
                <a:cxn ang="0">
                  <a:pos x="22076" y="77243"/>
                </a:cxn>
                <a:cxn ang="0">
                  <a:pos x="63068" y="131011"/>
                </a:cxn>
                <a:cxn ang="0">
                  <a:pos x="14762" y="207170"/>
                </a:cxn>
                <a:cxn ang="0">
                  <a:pos x="18013" y="206403"/>
                </a:cxn>
                <a:cxn ang="0">
                  <a:pos x="177239" y="83292"/>
                </a:cxn>
                <a:cxn ang="0">
                  <a:pos x="183108" y="78101"/>
                </a:cxn>
                <a:cxn ang="0">
                  <a:pos x="122388" y="0"/>
                </a:cxn>
              </a:cxnLst>
              <a:pathLst>
                <a:path w="4056" h="4589">
                  <a:moveTo>
                    <a:pt x="2711" y="0"/>
                  </a:moveTo>
                  <a:lnTo>
                    <a:pt x="489" y="1711"/>
                  </a:lnTo>
                  <a:lnTo>
                    <a:pt x="1397" y="2902"/>
                  </a:lnTo>
                  <a:cubicBezTo>
                    <a:pt x="1397" y="2902"/>
                    <a:pt x="1" y="4589"/>
                    <a:pt x="327" y="4589"/>
                  </a:cubicBezTo>
                  <a:cubicBezTo>
                    <a:pt x="345" y="4589"/>
                    <a:pt x="369" y="4584"/>
                    <a:pt x="399" y="4572"/>
                  </a:cubicBezTo>
                  <a:cubicBezTo>
                    <a:pt x="907" y="4378"/>
                    <a:pt x="3339" y="2350"/>
                    <a:pt x="3926" y="1845"/>
                  </a:cubicBezTo>
                  <a:lnTo>
                    <a:pt x="4056" y="1730"/>
                  </a:lnTo>
                  <a:lnTo>
                    <a:pt x="2711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5" name="Google Shape;341;p18"/>
            <p:cNvSpPr/>
            <p:nvPr/>
          </p:nvSpPr>
          <p:spPr>
            <a:xfrm>
              <a:off x="6658306" y="4422399"/>
              <a:ext cx="41985" cy="55393"/>
            </a:xfrm>
            <a:custGeom>
              <a:avLst/>
              <a:gdLst/>
              <a:ahLst/>
              <a:cxnLst>
                <a:cxn ang="0">
                  <a:pos x="41308" y="27177"/>
                </a:cxn>
                <a:cxn ang="0">
                  <a:pos x="41308" y="27177"/>
                </a:cxn>
                <a:cxn ang="0">
                  <a:pos x="41308" y="27177"/>
                </a:cxn>
                <a:cxn ang="0">
                  <a:pos x="41985" y="28035"/>
                </a:cxn>
                <a:cxn ang="0">
                  <a:pos x="41308" y="27177"/>
                </a:cxn>
                <a:cxn ang="0">
                  <a:pos x="20406" y="45"/>
                </a:cxn>
                <a:cxn ang="0">
                  <a:pos x="2528" y="25326"/>
                </a:cxn>
                <a:cxn ang="0">
                  <a:pos x="5553" y="55348"/>
                </a:cxn>
                <a:cxn ang="0">
                  <a:pos x="41308" y="27177"/>
                </a:cxn>
                <a:cxn ang="0">
                  <a:pos x="41308" y="27177"/>
                </a:cxn>
                <a:cxn ang="0">
                  <a:pos x="20586" y="181"/>
                </a:cxn>
                <a:cxn ang="0">
                  <a:pos x="20406" y="45"/>
                </a:cxn>
              </a:cxnLst>
              <a:pathLst>
                <a:path w="930" h="1227">
                  <a:moveTo>
                    <a:pt x="915" y="602"/>
                  </a:moveTo>
                  <a:lnTo>
                    <a:pt x="915" y="602"/>
                  </a:lnTo>
                  <a:lnTo>
                    <a:pt x="930" y="621"/>
                  </a:lnTo>
                  <a:lnTo>
                    <a:pt x="915" y="602"/>
                  </a:lnTo>
                  <a:close/>
                  <a:moveTo>
                    <a:pt x="452" y="1"/>
                  </a:moveTo>
                  <a:cubicBezTo>
                    <a:pt x="250" y="128"/>
                    <a:pt x="116" y="330"/>
                    <a:pt x="56" y="561"/>
                  </a:cubicBezTo>
                  <a:cubicBezTo>
                    <a:pt x="0" y="782"/>
                    <a:pt x="23" y="1020"/>
                    <a:pt x="123" y="1226"/>
                  </a:cubicBezTo>
                  <a:lnTo>
                    <a:pt x="915" y="602"/>
                  </a:lnTo>
                  <a:lnTo>
                    <a:pt x="456" y="4"/>
                  </a:lnTo>
                  <a:lnTo>
                    <a:pt x="452" y="1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6" name="Google Shape;342;p18"/>
            <p:cNvSpPr/>
            <p:nvPr/>
          </p:nvSpPr>
          <p:spPr>
            <a:xfrm>
              <a:off x="6530940" y="4451746"/>
              <a:ext cx="170512" cy="129701"/>
            </a:xfrm>
            <a:custGeom>
              <a:avLst/>
              <a:gdLst/>
              <a:ahLst/>
              <a:cxnLst>
                <a:cxn ang="0">
                  <a:pos x="170512" y="45"/>
                </a:cxn>
                <a:cxn ang="0">
                  <a:pos x="164643" y="5237"/>
                </a:cxn>
                <a:cxn ang="0">
                  <a:pos x="76791" y="77604"/>
                </a:cxn>
                <a:cxn ang="0">
                  <a:pos x="170512" y="45"/>
                </a:cxn>
                <a:cxn ang="0">
                  <a:pos x="17065" y="96158"/>
                </a:cxn>
                <a:cxn ang="0">
                  <a:pos x="12009" y="103382"/>
                </a:cxn>
                <a:cxn ang="0">
                  <a:pos x="17065" y="96158"/>
                </a:cxn>
                <a:cxn ang="0">
                  <a:pos x="6591" y="127850"/>
                </a:cxn>
                <a:cxn ang="0">
                  <a:pos x="5869" y="128211"/>
                </a:cxn>
                <a:cxn ang="0">
                  <a:pos x="5869" y="128211"/>
                </a:cxn>
                <a:cxn ang="0">
                  <a:pos x="6591" y="127850"/>
                </a:cxn>
                <a:cxn ang="0">
                  <a:pos x="45" y="127353"/>
                </a:cxn>
                <a:cxn ang="0">
                  <a:pos x="1535" y="129701"/>
                </a:cxn>
                <a:cxn ang="0">
                  <a:pos x="1761" y="129701"/>
                </a:cxn>
                <a:cxn ang="0">
                  <a:pos x="5869" y="128211"/>
                </a:cxn>
                <a:cxn ang="0">
                  <a:pos x="5869" y="128211"/>
                </a:cxn>
                <a:cxn ang="0">
                  <a:pos x="5417" y="128347"/>
                </a:cxn>
                <a:cxn ang="0">
                  <a:pos x="2212" y="129024"/>
                </a:cxn>
                <a:cxn ang="0">
                  <a:pos x="45" y="127353"/>
                </a:cxn>
              </a:cxnLst>
              <a:pathLst>
                <a:path w="3777" h="2873">
                  <a:moveTo>
                    <a:pt x="3777" y="1"/>
                  </a:moveTo>
                  <a:lnTo>
                    <a:pt x="3647" y="116"/>
                  </a:lnTo>
                  <a:cubicBezTo>
                    <a:pt x="3333" y="385"/>
                    <a:pt x="2492" y="1092"/>
                    <a:pt x="1701" y="1719"/>
                  </a:cubicBezTo>
                  <a:cubicBezTo>
                    <a:pt x="2454" y="1136"/>
                    <a:pt x="3284" y="456"/>
                    <a:pt x="3777" y="1"/>
                  </a:cubicBezTo>
                  <a:close/>
                  <a:moveTo>
                    <a:pt x="378" y="2130"/>
                  </a:moveTo>
                  <a:cubicBezTo>
                    <a:pt x="370" y="2140"/>
                    <a:pt x="325" y="2204"/>
                    <a:pt x="266" y="2290"/>
                  </a:cubicBezTo>
                  <a:cubicBezTo>
                    <a:pt x="303" y="2238"/>
                    <a:pt x="341" y="2182"/>
                    <a:pt x="378" y="2130"/>
                  </a:cubicBezTo>
                  <a:close/>
                  <a:moveTo>
                    <a:pt x="146" y="2832"/>
                  </a:moveTo>
                  <a:cubicBezTo>
                    <a:pt x="140" y="2834"/>
                    <a:pt x="135" y="2837"/>
                    <a:pt x="130" y="2840"/>
                  </a:cubicBezTo>
                  <a:cubicBezTo>
                    <a:pt x="136" y="2837"/>
                    <a:pt x="141" y="2834"/>
                    <a:pt x="146" y="2832"/>
                  </a:cubicBezTo>
                  <a:close/>
                  <a:moveTo>
                    <a:pt x="1" y="2821"/>
                  </a:moveTo>
                  <a:cubicBezTo>
                    <a:pt x="1" y="2847"/>
                    <a:pt x="12" y="2866"/>
                    <a:pt x="34" y="2873"/>
                  </a:cubicBezTo>
                  <a:lnTo>
                    <a:pt x="39" y="2873"/>
                  </a:lnTo>
                  <a:cubicBezTo>
                    <a:pt x="59" y="2873"/>
                    <a:pt x="87" y="2861"/>
                    <a:pt x="130" y="2840"/>
                  </a:cubicBezTo>
                  <a:cubicBezTo>
                    <a:pt x="127" y="2841"/>
                    <a:pt x="124" y="2842"/>
                    <a:pt x="120" y="2843"/>
                  </a:cubicBezTo>
                  <a:cubicBezTo>
                    <a:pt x="91" y="2854"/>
                    <a:pt x="68" y="2858"/>
                    <a:pt x="49" y="2858"/>
                  </a:cubicBezTo>
                  <a:cubicBezTo>
                    <a:pt x="20" y="2858"/>
                    <a:pt x="5" y="2843"/>
                    <a:pt x="1" y="282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7" name="Google Shape;343;p18"/>
            <p:cNvSpPr/>
            <p:nvPr/>
          </p:nvSpPr>
          <p:spPr>
            <a:xfrm>
              <a:off x="6530940" y="4450436"/>
              <a:ext cx="170512" cy="130333"/>
            </a:xfrm>
            <a:custGeom>
              <a:avLst/>
              <a:gdLst/>
              <a:ahLst/>
              <a:cxnLst>
                <a:cxn ang="0">
                  <a:pos x="169338" y="0"/>
                </a:cxn>
                <a:cxn ang="0">
                  <a:pos x="133584" y="28486"/>
                </a:cxn>
                <a:cxn ang="0">
                  <a:pos x="132906" y="27313"/>
                </a:cxn>
                <a:cxn ang="0">
                  <a:pos x="36161" y="103382"/>
                </a:cxn>
                <a:cxn ang="0">
                  <a:pos x="20767" y="96294"/>
                </a:cxn>
                <a:cxn ang="0">
                  <a:pos x="17245" y="97287"/>
                </a:cxn>
                <a:cxn ang="0">
                  <a:pos x="17065" y="97468"/>
                </a:cxn>
                <a:cxn ang="0">
                  <a:pos x="12009" y="104691"/>
                </a:cxn>
                <a:cxn ang="0">
                  <a:pos x="45" y="128663"/>
                </a:cxn>
                <a:cxn ang="0">
                  <a:pos x="2212" y="130333"/>
                </a:cxn>
                <a:cxn ang="0">
                  <a:pos x="5417" y="129656"/>
                </a:cxn>
                <a:cxn ang="0">
                  <a:pos x="6591" y="129159"/>
                </a:cxn>
                <a:cxn ang="0">
                  <a:pos x="76791" y="78913"/>
                </a:cxn>
                <a:cxn ang="0">
                  <a:pos x="164643" y="6546"/>
                </a:cxn>
                <a:cxn ang="0">
                  <a:pos x="170512" y="1354"/>
                </a:cxn>
                <a:cxn ang="0">
                  <a:pos x="169338" y="0"/>
                </a:cxn>
              </a:cxnLst>
              <a:pathLst>
                <a:path w="3777" h="2887">
                  <a:moveTo>
                    <a:pt x="3751" y="0"/>
                  </a:moveTo>
                  <a:lnTo>
                    <a:pt x="2959" y="631"/>
                  </a:lnTo>
                  <a:cubicBezTo>
                    <a:pt x="2956" y="623"/>
                    <a:pt x="2948" y="612"/>
                    <a:pt x="2944" y="605"/>
                  </a:cubicBezTo>
                  <a:lnTo>
                    <a:pt x="801" y="2290"/>
                  </a:lnTo>
                  <a:cubicBezTo>
                    <a:pt x="801" y="2290"/>
                    <a:pt x="602" y="2133"/>
                    <a:pt x="460" y="2133"/>
                  </a:cubicBezTo>
                  <a:cubicBezTo>
                    <a:pt x="430" y="2133"/>
                    <a:pt x="404" y="2140"/>
                    <a:pt x="382" y="2155"/>
                  </a:cubicBezTo>
                  <a:lnTo>
                    <a:pt x="378" y="2159"/>
                  </a:lnTo>
                  <a:cubicBezTo>
                    <a:pt x="341" y="2211"/>
                    <a:pt x="303" y="2267"/>
                    <a:pt x="266" y="2319"/>
                  </a:cubicBezTo>
                  <a:cubicBezTo>
                    <a:pt x="154" y="2488"/>
                    <a:pt x="1" y="2738"/>
                    <a:pt x="1" y="2850"/>
                  </a:cubicBezTo>
                  <a:cubicBezTo>
                    <a:pt x="5" y="2872"/>
                    <a:pt x="20" y="2887"/>
                    <a:pt x="49" y="2887"/>
                  </a:cubicBezTo>
                  <a:cubicBezTo>
                    <a:pt x="68" y="2887"/>
                    <a:pt x="91" y="2883"/>
                    <a:pt x="120" y="2872"/>
                  </a:cubicBezTo>
                  <a:cubicBezTo>
                    <a:pt x="132" y="2869"/>
                    <a:pt x="139" y="2864"/>
                    <a:pt x="146" y="2861"/>
                  </a:cubicBezTo>
                  <a:cubicBezTo>
                    <a:pt x="401" y="2726"/>
                    <a:pt x="1020" y="2274"/>
                    <a:pt x="1701" y="1748"/>
                  </a:cubicBezTo>
                  <a:cubicBezTo>
                    <a:pt x="2492" y="1121"/>
                    <a:pt x="3333" y="414"/>
                    <a:pt x="3647" y="145"/>
                  </a:cubicBezTo>
                  <a:lnTo>
                    <a:pt x="3777" y="30"/>
                  </a:lnTo>
                  <a:lnTo>
                    <a:pt x="3751" y="0"/>
                  </a:ln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8" name="Google Shape;344;p18"/>
            <p:cNvSpPr/>
            <p:nvPr/>
          </p:nvSpPr>
          <p:spPr>
            <a:xfrm>
              <a:off x="6663814" y="4449579"/>
              <a:ext cx="36477" cy="29389"/>
            </a:xfrm>
            <a:custGeom>
              <a:avLst/>
              <a:gdLst/>
              <a:ahLst/>
              <a:cxnLst>
                <a:cxn ang="0">
                  <a:pos x="35800" y="0"/>
                </a:cxn>
                <a:cxn ang="0">
                  <a:pos x="45" y="28170"/>
                </a:cxn>
                <a:cxn ang="0">
                  <a:pos x="722" y="29344"/>
                </a:cxn>
                <a:cxn ang="0">
                  <a:pos x="36477" y="858"/>
                </a:cxn>
                <a:cxn ang="0">
                  <a:pos x="35800" y="0"/>
                </a:cxn>
              </a:cxnLst>
              <a:pathLst>
                <a:path w="808" h="651">
                  <a:moveTo>
                    <a:pt x="793" y="0"/>
                  </a:moveTo>
                  <a:lnTo>
                    <a:pt x="1" y="624"/>
                  </a:lnTo>
                  <a:cubicBezTo>
                    <a:pt x="5" y="631"/>
                    <a:pt x="13" y="642"/>
                    <a:pt x="16" y="650"/>
                  </a:cubicBezTo>
                  <a:lnTo>
                    <a:pt x="808" y="19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39" name="Google Shape;345;p18"/>
            <p:cNvSpPr/>
            <p:nvPr/>
          </p:nvSpPr>
          <p:spPr>
            <a:xfrm>
              <a:off x="6531121" y="4448360"/>
              <a:ext cx="170016" cy="131417"/>
            </a:xfrm>
            <a:custGeom>
              <a:avLst/>
              <a:gdLst/>
              <a:ahLst/>
              <a:cxnLst>
                <a:cxn ang="0">
                  <a:pos x="169971" y="0"/>
                </a:cxn>
                <a:cxn ang="0">
                  <a:pos x="168300" y="1219"/>
                </a:cxn>
                <a:cxn ang="0">
                  <a:pos x="163244" y="5101"/>
                </a:cxn>
                <a:cxn ang="0">
                  <a:pos x="145412" y="19593"/>
                </a:cxn>
                <a:cxn ang="0">
                  <a:pos x="85866" y="66815"/>
                </a:cxn>
                <a:cxn ang="0">
                  <a:pos x="25146" y="112501"/>
                </a:cxn>
                <a:cxn ang="0">
                  <a:pos x="6772" y="126316"/>
                </a:cxn>
                <a:cxn ang="0">
                  <a:pos x="1716" y="130063"/>
                </a:cxn>
                <a:cxn ang="0">
                  <a:pos x="45" y="131372"/>
                </a:cxn>
                <a:cxn ang="0">
                  <a:pos x="1896" y="130198"/>
                </a:cxn>
                <a:cxn ang="0">
                  <a:pos x="7088" y="126677"/>
                </a:cxn>
                <a:cxn ang="0">
                  <a:pos x="25823" y="113540"/>
                </a:cxn>
                <a:cxn ang="0">
                  <a:pos x="86724" y="67988"/>
                </a:cxn>
                <a:cxn ang="0">
                  <a:pos x="146044" y="20451"/>
                </a:cxn>
                <a:cxn ang="0">
                  <a:pos x="163786" y="5598"/>
                </a:cxn>
                <a:cxn ang="0">
                  <a:pos x="168481" y="1535"/>
                </a:cxn>
                <a:cxn ang="0">
                  <a:pos x="170016" y="45"/>
                </a:cxn>
                <a:cxn ang="0">
                  <a:pos x="169971" y="0"/>
                </a:cxn>
              </a:cxnLst>
              <a:pathLst>
                <a:path w="3766" h="2911">
                  <a:moveTo>
                    <a:pt x="3765" y="0"/>
                  </a:moveTo>
                  <a:cubicBezTo>
                    <a:pt x="3761" y="0"/>
                    <a:pt x="3747" y="11"/>
                    <a:pt x="3728" y="27"/>
                  </a:cubicBezTo>
                  <a:cubicBezTo>
                    <a:pt x="3695" y="53"/>
                    <a:pt x="3657" y="83"/>
                    <a:pt x="3616" y="113"/>
                  </a:cubicBezTo>
                  <a:cubicBezTo>
                    <a:pt x="3512" y="203"/>
                    <a:pt x="3377" y="307"/>
                    <a:pt x="3221" y="434"/>
                  </a:cubicBezTo>
                  <a:cubicBezTo>
                    <a:pt x="2884" y="707"/>
                    <a:pt x="2421" y="1077"/>
                    <a:pt x="1902" y="1480"/>
                  </a:cubicBezTo>
                  <a:cubicBezTo>
                    <a:pt x="1383" y="1879"/>
                    <a:pt x="904" y="2238"/>
                    <a:pt x="557" y="2492"/>
                  </a:cubicBezTo>
                  <a:cubicBezTo>
                    <a:pt x="397" y="2612"/>
                    <a:pt x="259" y="2717"/>
                    <a:pt x="150" y="2798"/>
                  </a:cubicBezTo>
                  <a:cubicBezTo>
                    <a:pt x="109" y="2829"/>
                    <a:pt x="71" y="2855"/>
                    <a:pt x="38" y="2881"/>
                  </a:cubicBezTo>
                  <a:cubicBezTo>
                    <a:pt x="12" y="2899"/>
                    <a:pt x="1" y="2910"/>
                    <a:pt x="1" y="2910"/>
                  </a:cubicBezTo>
                  <a:cubicBezTo>
                    <a:pt x="1" y="2910"/>
                    <a:pt x="16" y="2903"/>
                    <a:pt x="42" y="2884"/>
                  </a:cubicBezTo>
                  <a:cubicBezTo>
                    <a:pt x="75" y="2862"/>
                    <a:pt x="113" y="2836"/>
                    <a:pt x="157" y="2806"/>
                  </a:cubicBezTo>
                  <a:cubicBezTo>
                    <a:pt x="269" y="2727"/>
                    <a:pt x="408" y="2630"/>
                    <a:pt x="572" y="2515"/>
                  </a:cubicBezTo>
                  <a:cubicBezTo>
                    <a:pt x="923" y="2260"/>
                    <a:pt x="1402" y="1910"/>
                    <a:pt x="1921" y="1506"/>
                  </a:cubicBezTo>
                  <a:cubicBezTo>
                    <a:pt x="2443" y="1103"/>
                    <a:pt x="2907" y="729"/>
                    <a:pt x="3235" y="453"/>
                  </a:cubicBezTo>
                  <a:cubicBezTo>
                    <a:pt x="3388" y="322"/>
                    <a:pt x="3519" y="214"/>
                    <a:pt x="3628" y="124"/>
                  </a:cubicBezTo>
                  <a:cubicBezTo>
                    <a:pt x="3665" y="91"/>
                    <a:pt x="3698" y="60"/>
                    <a:pt x="3732" y="34"/>
                  </a:cubicBezTo>
                  <a:lnTo>
                    <a:pt x="3766" y="1"/>
                  </a:lnTo>
                  <a:cubicBezTo>
                    <a:pt x="3766" y="1"/>
                    <a:pt x="3765" y="0"/>
                    <a:pt x="3765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0" name="Google Shape;346;p18"/>
            <p:cNvSpPr/>
            <p:nvPr/>
          </p:nvSpPr>
          <p:spPr>
            <a:xfrm>
              <a:off x="6546381" y="4546377"/>
              <a:ext cx="22211" cy="8984"/>
            </a:xfrm>
            <a:custGeom>
              <a:avLst/>
              <a:gdLst/>
              <a:ahLst/>
              <a:cxnLst>
                <a:cxn ang="0">
                  <a:pos x="4244" y="0"/>
                </a:cxn>
                <a:cxn ang="0">
                  <a:pos x="90" y="677"/>
                </a:cxn>
                <a:cxn ang="0">
                  <a:pos x="11738" y="2844"/>
                </a:cxn>
                <a:cxn ang="0">
                  <a:pos x="21805" y="8939"/>
                </a:cxn>
                <a:cxn ang="0">
                  <a:pos x="21895" y="8939"/>
                </a:cxn>
                <a:cxn ang="0">
                  <a:pos x="12234" y="1535"/>
                </a:cxn>
                <a:cxn ang="0">
                  <a:pos x="4244" y="0"/>
                </a:cxn>
              </a:cxnLst>
              <a:pathLst>
                <a:path w="492" h="199">
                  <a:moveTo>
                    <a:pt x="94" y="0"/>
                  </a:moveTo>
                  <a:cubicBezTo>
                    <a:pt x="37" y="0"/>
                    <a:pt x="0" y="11"/>
                    <a:pt x="2" y="15"/>
                  </a:cubicBezTo>
                  <a:cubicBezTo>
                    <a:pt x="2" y="26"/>
                    <a:pt x="126" y="11"/>
                    <a:pt x="260" y="63"/>
                  </a:cubicBezTo>
                  <a:cubicBezTo>
                    <a:pt x="389" y="114"/>
                    <a:pt x="469" y="198"/>
                    <a:pt x="483" y="198"/>
                  </a:cubicBezTo>
                  <a:cubicBezTo>
                    <a:pt x="484" y="198"/>
                    <a:pt x="484" y="198"/>
                    <a:pt x="485" y="198"/>
                  </a:cubicBezTo>
                  <a:cubicBezTo>
                    <a:pt x="492" y="194"/>
                    <a:pt x="417" y="86"/>
                    <a:pt x="271" y="34"/>
                  </a:cubicBezTo>
                  <a:cubicBezTo>
                    <a:pt x="205" y="8"/>
                    <a:pt x="142" y="0"/>
                    <a:pt x="94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1" name="Google Shape;347;p18"/>
            <p:cNvSpPr/>
            <p:nvPr/>
          </p:nvSpPr>
          <p:spPr>
            <a:xfrm>
              <a:off x="6574328" y="4513147"/>
              <a:ext cx="12009" cy="4514"/>
            </a:xfrm>
            <a:custGeom>
              <a:avLst/>
              <a:gdLst/>
              <a:ahLst/>
              <a:cxnLst>
                <a:cxn ang="0">
                  <a:pos x="677" y="0"/>
                </a:cxn>
                <a:cxn ang="0">
                  <a:pos x="181" y="181"/>
                </a:cxn>
                <a:cxn ang="0">
                  <a:pos x="5688" y="3070"/>
                </a:cxn>
                <a:cxn ang="0">
                  <a:pos x="11558" y="4469"/>
                </a:cxn>
                <a:cxn ang="0">
                  <a:pos x="11964" y="4379"/>
                </a:cxn>
                <a:cxn ang="0">
                  <a:pos x="6230" y="1535"/>
                </a:cxn>
                <a:cxn ang="0">
                  <a:pos x="677" y="0"/>
                </a:cxn>
              </a:cxnLst>
              <a:pathLst>
                <a:path w="266" h="100">
                  <a:moveTo>
                    <a:pt x="15" y="0"/>
                  </a:moveTo>
                  <a:cubicBezTo>
                    <a:pt x="8" y="0"/>
                    <a:pt x="4" y="1"/>
                    <a:pt x="4" y="4"/>
                  </a:cubicBezTo>
                  <a:cubicBezTo>
                    <a:pt x="0" y="11"/>
                    <a:pt x="56" y="41"/>
                    <a:pt x="126" y="68"/>
                  </a:cubicBezTo>
                  <a:cubicBezTo>
                    <a:pt x="184" y="88"/>
                    <a:pt x="235" y="99"/>
                    <a:pt x="256" y="99"/>
                  </a:cubicBezTo>
                  <a:cubicBezTo>
                    <a:pt x="261" y="99"/>
                    <a:pt x="264" y="99"/>
                    <a:pt x="265" y="97"/>
                  </a:cubicBezTo>
                  <a:cubicBezTo>
                    <a:pt x="265" y="90"/>
                    <a:pt x="209" y="60"/>
                    <a:pt x="138" y="34"/>
                  </a:cubicBezTo>
                  <a:cubicBezTo>
                    <a:pt x="84" y="14"/>
                    <a:pt x="36" y="0"/>
                    <a:pt x="15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2" name="Google Shape;348;p18"/>
            <p:cNvSpPr/>
            <p:nvPr/>
          </p:nvSpPr>
          <p:spPr>
            <a:xfrm>
              <a:off x="6580378" y="4505653"/>
              <a:ext cx="10654" cy="1806"/>
            </a:xfrm>
            <a:custGeom>
              <a:avLst/>
              <a:gdLst/>
              <a:ahLst/>
              <a:cxnLst>
                <a:cxn ang="0">
                  <a:pos x="3386" y="0"/>
                </a:cxn>
                <a:cxn ang="0">
                  <a:pos x="45" y="587"/>
                </a:cxn>
                <a:cxn ang="0">
                  <a:pos x="5237" y="1625"/>
                </a:cxn>
                <a:cxn ang="0">
                  <a:pos x="8081" y="1761"/>
                </a:cxn>
                <a:cxn ang="0">
                  <a:pos x="10609" y="1264"/>
                </a:cxn>
                <a:cxn ang="0">
                  <a:pos x="5417" y="90"/>
                </a:cxn>
                <a:cxn ang="0">
                  <a:pos x="3386" y="0"/>
                </a:cxn>
              </a:cxnLst>
              <a:pathLst>
                <a:path w="236" h="40">
                  <a:moveTo>
                    <a:pt x="75" y="0"/>
                  </a:moveTo>
                  <a:cubicBezTo>
                    <a:pt x="32" y="0"/>
                    <a:pt x="1" y="4"/>
                    <a:pt x="1" y="13"/>
                  </a:cubicBezTo>
                  <a:cubicBezTo>
                    <a:pt x="1" y="20"/>
                    <a:pt x="53" y="32"/>
                    <a:pt x="116" y="36"/>
                  </a:cubicBezTo>
                  <a:cubicBezTo>
                    <a:pt x="140" y="38"/>
                    <a:pt x="161" y="39"/>
                    <a:pt x="179" y="39"/>
                  </a:cubicBezTo>
                  <a:cubicBezTo>
                    <a:pt x="213" y="39"/>
                    <a:pt x="235" y="35"/>
                    <a:pt x="235" y="28"/>
                  </a:cubicBezTo>
                  <a:cubicBezTo>
                    <a:pt x="235" y="20"/>
                    <a:pt x="183" y="10"/>
                    <a:pt x="120" y="2"/>
                  </a:cubicBezTo>
                  <a:cubicBezTo>
                    <a:pt x="104" y="1"/>
                    <a:pt x="89" y="0"/>
                    <a:pt x="75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3" name="Google Shape;349;p18"/>
            <p:cNvSpPr/>
            <p:nvPr/>
          </p:nvSpPr>
          <p:spPr>
            <a:xfrm>
              <a:off x="6578211" y="4493508"/>
              <a:ext cx="10970" cy="8262"/>
            </a:xfrm>
            <a:custGeom>
              <a:avLst/>
              <a:gdLst/>
              <a:ahLst/>
              <a:cxnLst>
                <a:cxn ang="0">
                  <a:pos x="10519" y="45"/>
                </a:cxn>
                <a:cxn ang="0">
                  <a:pos x="4876" y="3476"/>
                </a:cxn>
                <a:cxn ang="0">
                  <a:pos x="316" y="8172"/>
                </a:cxn>
                <a:cxn ang="0">
                  <a:pos x="451" y="8217"/>
                </a:cxn>
                <a:cxn ang="0">
                  <a:pos x="5869" y="4831"/>
                </a:cxn>
                <a:cxn ang="0">
                  <a:pos x="10609" y="90"/>
                </a:cxn>
                <a:cxn ang="0">
                  <a:pos x="10519" y="45"/>
                </a:cxn>
              </a:cxnLst>
              <a:pathLst>
                <a:path w="243" h="183">
                  <a:moveTo>
                    <a:pt x="233" y="1"/>
                  </a:moveTo>
                  <a:cubicBezTo>
                    <a:pt x="220" y="1"/>
                    <a:pt x="166" y="32"/>
                    <a:pt x="108" y="77"/>
                  </a:cubicBezTo>
                  <a:cubicBezTo>
                    <a:pt x="45" y="129"/>
                    <a:pt x="0" y="174"/>
                    <a:pt x="7" y="181"/>
                  </a:cubicBezTo>
                  <a:cubicBezTo>
                    <a:pt x="8" y="182"/>
                    <a:pt x="9" y="182"/>
                    <a:pt x="10" y="182"/>
                  </a:cubicBezTo>
                  <a:cubicBezTo>
                    <a:pt x="22" y="182"/>
                    <a:pt x="74" y="150"/>
                    <a:pt x="130" y="107"/>
                  </a:cubicBezTo>
                  <a:cubicBezTo>
                    <a:pt x="194" y="55"/>
                    <a:pt x="242" y="10"/>
                    <a:pt x="235" y="2"/>
                  </a:cubicBezTo>
                  <a:cubicBezTo>
                    <a:pt x="235" y="1"/>
                    <a:pt x="234" y="1"/>
                    <a:pt x="233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4" name="Google Shape;350;p18"/>
            <p:cNvSpPr/>
            <p:nvPr/>
          </p:nvSpPr>
          <p:spPr>
            <a:xfrm>
              <a:off x="6573922" y="4485471"/>
              <a:ext cx="11873" cy="10203"/>
            </a:xfrm>
            <a:custGeom>
              <a:avLst/>
              <a:gdLst/>
              <a:ahLst/>
              <a:cxnLst>
                <a:cxn ang="0">
                  <a:pos x="11512" y="0"/>
                </a:cxn>
                <a:cxn ang="0">
                  <a:pos x="5959" y="5056"/>
                </a:cxn>
                <a:cxn ang="0">
                  <a:pos x="406" y="10113"/>
                </a:cxn>
                <a:cxn ang="0">
                  <a:pos x="542" y="10203"/>
                </a:cxn>
                <a:cxn ang="0">
                  <a:pos x="6952" y="6230"/>
                </a:cxn>
                <a:cxn ang="0">
                  <a:pos x="11557" y="0"/>
                </a:cxn>
                <a:cxn ang="0">
                  <a:pos x="11512" y="0"/>
                </a:cxn>
              </a:cxnLst>
              <a:pathLst>
                <a:path w="263" h="226">
                  <a:moveTo>
                    <a:pt x="255" y="0"/>
                  </a:moveTo>
                  <a:cubicBezTo>
                    <a:pt x="245" y="0"/>
                    <a:pt x="197" y="55"/>
                    <a:pt x="132" y="112"/>
                  </a:cubicBezTo>
                  <a:cubicBezTo>
                    <a:pt x="65" y="172"/>
                    <a:pt x="1" y="214"/>
                    <a:pt x="9" y="224"/>
                  </a:cubicBezTo>
                  <a:cubicBezTo>
                    <a:pt x="9" y="225"/>
                    <a:pt x="11" y="226"/>
                    <a:pt x="12" y="226"/>
                  </a:cubicBezTo>
                  <a:cubicBezTo>
                    <a:pt x="28" y="226"/>
                    <a:pt x="91" y="195"/>
                    <a:pt x="154" y="138"/>
                  </a:cubicBezTo>
                  <a:cubicBezTo>
                    <a:pt x="225" y="76"/>
                    <a:pt x="263" y="4"/>
                    <a:pt x="256" y="0"/>
                  </a:cubicBezTo>
                  <a:cubicBezTo>
                    <a:pt x="255" y="0"/>
                    <a:pt x="255" y="0"/>
                    <a:pt x="255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5" name="Google Shape;351;p18"/>
            <p:cNvSpPr/>
            <p:nvPr/>
          </p:nvSpPr>
          <p:spPr>
            <a:xfrm>
              <a:off x="6551889" y="4509129"/>
              <a:ext cx="24649" cy="12460"/>
            </a:xfrm>
            <a:custGeom>
              <a:avLst/>
              <a:gdLst/>
              <a:ahLst/>
              <a:cxnLst>
                <a:cxn ang="0">
                  <a:pos x="14401" y="1174"/>
                </a:cxn>
                <a:cxn ang="0">
                  <a:pos x="17381" y="1490"/>
                </a:cxn>
                <a:cxn ang="0">
                  <a:pos x="22256" y="3341"/>
                </a:cxn>
                <a:cxn ang="0">
                  <a:pos x="22256" y="3341"/>
                </a:cxn>
                <a:cxn ang="0">
                  <a:pos x="17200" y="6230"/>
                </a:cxn>
                <a:cxn ang="0">
                  <a:pos x="9300" y="9571"/>
                </a:cxn>
                <a:cxn ang="0">
                  <a:pos x="4379" y="10925"/>
                </a:cxn>
                <a:cxn ang="0">
                  <a:pos x="3928" y="10970"/>
                </a:cxn>
                <a:cxn ang="0">
                  <a:pos x="1851" y="8578"/>
                </a:cxn>
                <a:cxn ang="0">
                  <a:pos x="9119" y="2167"/>
                </a:cxn>
                <a:cxn ang="0">
                  <a:pos x="14401" y="1174"/>
                </a:cxn>
                <a:cxn ang="0">
                  <a:pos x="13859" y="0"/>
                </a:cxn>
                <a:cxn ang="0">
                  <a:pos x="361" y="8262"/>
                </a:cxn>
                <a:cxn ang="0">
                  <a:pos x="1354" y="11602"/>
                </a:cxn>
                <a:cxn ang="0">
                  <a:pos x="4560" y="12460"/>
                </a:cxn>
                <a:cxn ang="0">
                  <a:pos x="9616" y="10925"/>
                </a:cxn>
                <a:cxn ang="0">
                  <a:pos x="17697" y="7223"/>
                </a:cxn>
                <a:cxn ang="0">
                  <a:pos x="22753" y="3657"/>
                </a:cxn>
                <a:cxn ang="0">
                  <a:pos x="22753" y="3657"/>
                </a:cxn>
                <a:cxn ang="0">
                  <a:pos x="24559" y="4740"/>
                </a:cxn>
                <a:cxn ang="0">
                  <a:pos x="24604" y="4695"/>
                </a:cxn>
                <a:cxn ang="0">
                  <a:pos x="23204" y="3296"/>
                </a:cxn>
                <a:cxn ang="0">
                  <a:pos x="23204" y="3296"/>
                </a:cxn>
                <a:cxn ang="0">
                  <a:pos x="24107" y="2348"/>
                </a:cxn>
                <a:cxn ang="0">
                  <a:pos x="24017" y="2302"/>
                </a:cxn>
                <a:cxn ang="0">
                  <a:pos x="22798" y="2980"/>
                </a:cxn>
                <a:cxn ang="0">
                  <a:pos x="22798" y="2980"/>
                </a:cxn>
                <a:cxn ang="0">
                  <a:pos x="17561" y="497"/>
                </a:cxn>
                <a:cxn ang="0">
                  <a:pos x="13859" y="0"/>
                </a:cxn>
              </a:cxnLst>
              <a:pathLst>
                <a:path w="546" h="276">
                  <a:moveTo>
                    <a:pt x="319" y="26"/>
                  </a:moveTo>
                  <a:cubicBezTo>
                    <a:pt x="342" y="26"/>
                    <a:pt x="364" y="29"/>
                    <a:pt x="385" y="33"/>
                  </a:cubicBezTo>
                  <a:cubicBezTo>
                    <a:pt x="431" y="43"/>
                    <a:pt x="467" y="59"/>
                    <a:pt x="493" y="74"/>
                  </a:cubicBezTo>
                  <a:cubicBezTo>
                    <a:pt x="467" y="90"/>
                    <a:pt x="430" y="114"/>
                    <a:pt x="381" y="138"/>
                  </a:cubicBezTo>
                  <a:cubicBezTo>
                    <a:pt x="332" y="164"/>
                    <a:pt x="273" y="190"/>
                    <a:pt x="206" y="212"/>
                  </a:cubicBezTo>
                  <a:cubicBezTo>
                    <a:pt x="168" y="224"/>
                    <a:pt x="130" y="238"/>
                    <a:pt x="97" y="242"/>
                  </a:cubicBezTo>
                  <a:cubicBezTo>
                    <a:pt x="94" y="242"/>
                    <a:pt x="90" y="243"/>
                    <a:pt x="87" y="243"/>
                  </a:cubicBezTo>
                  <a:cubicBezTo>
                    <a:pt x="54" y="243"/>
                    <a:pt x="31" y="224"/>
                    <a:pt x="41" y="190"/>
                  </a:cubicBezTo>
                  <a:cubicBezTo>
                    <a:pt x="63" y="123"/>
                    <a:pt x="138" y="74"/>
                    <a:pt x="202" y="48"/>
                  </a:cubicBezTo>
                  <a:cubicBezTo>
                    <a:pt x="243" y="32"/>
                    <a:pt x="282" y="26"/>
                    <a:pt x="319" y="26"/>
                  </a:cubicBezTo>
                  <a:close/>
                  <a:moveTo>
                    <a:pt x="307" y="0"/>
                  </a:moveTo>
                  <a:cubicBezTo>
                    <a:pt x="203" y="0"/>
                    <a:pt x="72" y="46"/>
                    <a:pt x="8" y="183"/>
                  </a:cubicBezTo>
                  <a:cubicBezTo>
                    <a:pt x="0" y="209"/>
                    <a:pt x="8" y="242"/>
                    <a:pt x="30" y="257"/>
                  </a:cubicBezTo>
                  <a:cubicBezTo>
                    <a:pt x="52" y="276"/>
                    <a:pt x="78" y="276"/>
                    <a:pt x="101" y="276"/>
                  </a:cubicBezTo>
                  <a:cubicBezTo>
                    <a:pt x="146" y="269"/>
                    <a:pt x="180" y="254"/>
                    <a:pt x="213" y="242"/>
                  </a:cubicBezTo>
                  <a:cubicBezTo>
                    <a:pt x="284" y="216"/>
                    <a:pt x="344" y="190"/>
                    <a:pt x="392" y="160"/>
                  </a:cubicBezTo>
                  <a:cubicBezTo>
                    <a:pt x="443" y="129"/>
                    <a:pt x="481" y="101"/>
                    <a:pt x="504" y="81"/>
                  </a:cubicBezTo>
                  <a:cubicBezTo>
                    <a:pt x="527" y="94"/>
                    <a:pt x="540" y="105"/>
                    <a:pt x="544" y="105"/>
                  </a:cubicBezTo>
                  <a:cubicBezTo>
                    <a:pt x="545" y="105"/>
                    <a:pt x="545" y="104"/>
                    <a:pt x="545" y="104"/>
                  </a:cubicBezTo>
                  <a:cubicBezTo>
                    <a:pt x="545" y="104"/>
                    <a:pt x="535" y="91"/>
                    <a:pt x="514" y="73"/>
                  </a:cubicBezTo>
                  <a:cubicBezTo>
                    <a:pt x="529" y="60"/>
                    <a:pt x="536" y="52"/>
                    <a:pt x="534" y="52"/>
                  </a:cubicBezTo>
                  <a:cubicBezTo>
                    <a:pt x="534" y="51"/>
                    <a:pt x="533" y="51"/>
                    <a:pt x="532" y="51"/>
                  </a:cubicBezTo>
                  <a:cubicBezTo>
                    <a:pt x="529" y="51"/>
                    <a:pt x="520" y="57"/>
                    <a:pt x="505" y="66"/>
                  </a:cubicBezTo>
                  <a:cubicBezTo>
                    <a:pt x="479" y="48"/>
                    <a:pt x="440" y="25"/>
                    <a:pt x="389" y="11"/>
                  </a:cubicBezTo>
                  <a:cubicBezTo>
                    <a:pt x="365" y="4"/>
                    <a:pt x="337" y="0"/>
                    <a:pt x="307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6" name="Google Shape;352;p18"/>
            <p:cNvSpPr/>
            <p:nvPr/>
          </p:nvSpPr>
          <p:spPr>
            <a:xfrm>
              <a:off x="6568549" y="4495223"/>
              <a:ext cx="8487" cy="17787"/>
            </a:xfrm>
            <a:custGeom>
              <a:avLst/>
              <a:gdLst/>
              <a:ahLst/>
              <a:cxnLst>
                <a:cxn ang="0">
                  <a:pos x="4153" y="0"/>
                </a:cxn>
                <a:cxn ang="0">
                  <a:pos x="2889" y="361"/>
                </a:cxn>
                <a:cxn ang="0">
                  <a:pos x="45" y="7810"/>
                </a:cxn>
                <a:cxn ang="0">
                  <a:pos x="1896" y="13905"/>
                </a:cxn>
                <a:cxn ang="0">
                  <a:pos x="6049" y="17787"/>
                </a:cxn>
                <a:cxn ang="0">
                  <a:pos x="6094" y="17742"/>
                </a:cxn>
                <a:cxn ang="0">
                  <a:pos x="2889" y="13363"/>
                </a:cxn>
                <a:cxn ang="0">
                  <a:pos x="1354" y="7810"/>
                </a:cxn>
                <a:cxn ang="0">
                  <a:pos x="3611" y="1761"/>
                </a:cxn>
                <a:cxn ang="0">
                  <a:pos x="4289" y="1535"/>
                </a:cxn>
                <a:cxn ang="0">
                  <a:pos x="6772" y="5824"/>
                </a:cxn>
                <a:cxn ang="0">
                  <a:pos x="7133" y="11692"/>
                </a:cxn>
                <a:cxn ang="0">
                  <a:pos x="6636" y="17245"/>
                </a:cxn>
                <a:cxn ang="0">
                  <a:pos x="8306" y="11873"/>
                </a:cxn>
                <a:cxn ang="0">
                  <a:pos x="8306" y="5598"/>
                </a:cxn>
                <a:cxn ang="0">
                  <a:pos x="7133" y="1941"/>
                </a:cxn>
                <a:cxn ang="0">
                  <a:pos x="4153" y="0"/>
                </a:cxn>
              </a:cxnLst>
              <a:pathLst>
                <a:path w="188" h="394">
                  <a:moveTo>
                    <a:pt x="92" y="0"/>
                  </a:moveTo>
                  <a:cubicBezTo>
                    <a:pt x="83" y="0"/>
                    <a:pt x="73" y="3"/>
                    <a:pt x="64" y="8"/>
                  </a:cubicBezTo>
                  <a:cubicBezTo>
                    <a:pt x="1" y="53"/>
                    <a:pt x="1" y="121"/>
                    <a:pt x="1" y="173"/>
                  </a:cubicBezTo>
                  <a:cubicBezTo>
                    <a:pt x="4" y="225"/>
                    <a:pt x="20" y="274"/>
                    <a:pt x="42" y="308"/>
                  </a:cubicBezTo>
                  <a:cubicBezTo>
                    <a:pt x="79" y="372"/>
                    <a:pt x="126" y="394"/>
                    <a:pt x="134" y="394"/>
                  </a:cubicBezTo>
                  <a:cubicBezTo>
                    <a:pt x="135" y="394"/>
                    <a:pt x="135" y="393"/>
                    <a:pt x="135" y="393"/>
                  </a:cubicBezTo>
                  <a:cubicBezTo>
                    <a:pt x="139" y="389"/>
                    <a:pt x="98" y="363"/>
                    <a:pt x="64" y="296"/>
                  </a:cubicBezTo>
                  <a:cubicBezTo>
                    <a:pt x="46" y="263"/>
                    <a:pt x="35" y="222"/>
                    <a:pt x="30" y="173"/>
                  </a:cubicBezTo>
                  <a:cubicBezTo>
                    <a:pt x="30" y="129"/>
                    <a:pt x="42" y="65"/>
                    <a:pt x="80" y="39"/>
                  </a:cubicBezTo>
                  <a:cubicBezTo>
                    <a:pt x="85" y="36"/>
                    <a:pt x="90" y="34"/>
                    <a:pt x="95" y="34"/>
                  </a:cubicBezTo>
                  <a:cubicBezTo>
                    <a:pt x="127" y="34"/>
                    <a:pt x="147" y="90"/>
                    <a:pt x="150" y="129"/>
                  </a:cubicBezTo>
                  <a:cubicBezTo>
                    <a:pt x="158" y="177"/>
                    <a:pt x="161" y="222"/>
                    <a:pt x="158" y="259"/>
                  </a:cubicBezTo>
                  <a:cubicBezTo>
                    <a:pt x="154" y="334"/>
                    <a:pt x="139" y="382"/>
                    <a:pt x="147" y="382"/>
                  </a:cubicBezTo>
                  <a:cubicBezTo>
                    <a:pt x="150" y="382"/>
                    <a:pt x="173" y="341"/>
                    <a:pt x="184" y="263"/>
                  </a:cubicBezTo>
                  <a:cubicBezTo>
                    <a:pt x="187" y="222"/>
                    <a:pt x="187" y="177"/>
                    <a:pt x="184" y="124"/>
                  </a:cubicBezTo>
                  <a:cubicBezTo>
                    <a:pt x="180" y="98"/>
                    <a:pt x="173" y="69"/>
                    <a:pt x="158" y="43"/>
                  </a:cubicBezTo>
                  <a:cubicBezTo>
                    <a:pt x="146" y="20"/>
                    <a:pt x="119" y="0"/>
                    <a:pt x="92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7" name="Google Shape;353;p18"/>
            <p:cNvSpPr/>
            <p:nvPr/>
          </p:nvSpPr>
          <p:spPr>
            <a:xfrm>
              <a:off x="6656093" y="4422399"/>
              <a:ext cx="21940" cy="55889"/>
            </a:xfrm>
            <a:custGeom>
              <a:avLst/>
              <a:gdLst/>
              <a:ahLst/>
              <a:cxnLst>
                <a:cxn ang="0">
                  <a:pos x="21759" y="45"/>
                </a:cxn>
                <a:cxn ang="0">
                  <a:pos x="19593" y="1219"/>
                </a:cxn>
                <a:cxn ang="0">
                  <a:pos x="13814" y="5237"/>
                </a:cxn>
                <a:cxn ang="0">
                  <a:pos x="2077" y="24784"/>
                </a:cxn>
                <a:cxn ang="0">
                  <a:pos x="3566" y="47582"/>
                </a:cxn>
                <a:cxn ang="0">
                  <a:pos x="6591" y="53812"/>
                </a:cxn>
                <a:cxn ang="0">
                  <a:pos x="8126" y="55844"/>
                </a:cxn>
                <a:cxn ang="0">
                  <a:pos x="8126" y="55844"/>
                </a:cxn>
                <a:cxn ang="0">
                  <a:pos x="4560" y="47266"/>
                </a:cxn>
                <a:cxn ang="0">
                  <a:pos x="3566" y="25146"/>
                </a:cxn>
                <a:cxn ang="0">
                  <a:pos x="14672" y="6095"/>
                </a:cxn>
                <a:cxn ang="0">
                  <a:pos x="21759" y="45"/>
                </a:cxn>
              </a:cxnLst>
              <a:pathLst>
                <a:path w="486" h="1238">
                  <a:moveTo>
                    <a:pt x="482" y="1"/>
                  </a:moveTo>
                  <a:cubicBezTo>
                    <a:pt x="482" y="1"/>
                    <a:pt x="463" y="8"/>
                    <a:pt x="434" y="27"/>
                  </a:cubicBezTo>
                  <a:cubicBezTo>
                    <a:pt x="400" y="42"/>
                    <a:pt x="355" y="72"/>
                    <a:pt x="306" y="116"/>
                  </a:cubicBezTo>
                  <a:cubicBezTo>
                    <a:pt x="210" y="202"/>
                    <a:pt x="94" y="352"/>
                    <a:pt x="46" y="549"/>
                  </a:cubicBezTo>
                  <a:cubicBezTo>
                    <a:pt x="1" y="747"/>
                    <a:pt x="30" y="935"/>
                    <a:pt x="79" y="1054"/>
                  </a:cubicBezTo>
                  <a:cubicBezTo>
                    <a:pt x="101" y="1118"/>
                    <a:pt x="127" y="1162"/>
                    <a:pt x="146" y="1192"/>
                  </a:cubicBezTo>
                  <a:cubicBezTo>
                    <a:pt x="163" y="1219"/>
                    <a:pt x="178" y="1237"/>
                    <a:pt x="180" y="1237"/>
                  </a:cubicBezTo>
                  <a:cubicBezTo>
                    <a:pt x="180" y="1237"/>
                    <a:pt x="180" y="1237"/>
                    <a:pt x="180" y="1237"/>
                  </a:cubicBezTo>
                  <a:cubicBezTo>
                    <a:pt x="187" y="1233"/>
                    <a:pt x="139" y="1170"/>
                    <a:pt x="101" y="1047"/>
                  </a:cubicBezTo>
                  <a:cubicBezTo>
                    <a:pt x="60" y="927"/>
                    <a:pt x="34" y="747"/>
                    <a:pt x="79" y="557"/>
                  </a:cubicBezTo>
                  <a:cubicBezTo>
                    <a:pt x="127" y="370"/>
                    <a:pt x="232" y="221"/>
                    <a:pt x="325" y="135"/>
                  </a:cubicBezTo>
                  <a:cubicBezTo>
                    <a:pt x="415" y="46"/>
                    <a:pt x="486" y="8"/>
                    <a:pt x="482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8" name="Google Shape;354;p18"/>
            <p:cNvSpPr/>
            <p:nvPr/>
          </p:nvSpPr>
          <p:spPr>
            <a:xfrm>
              <a:off x="6635009" y="4388854"/>
              <a:ext cx="32911" cy="40676"/>
            </a:xfrm>
            <a:custGeom>
              <a:avLst/>
              <a:gdLst/>
              <a:ahLst/>
              <a:cxnLst>
                <a:cxn ang="0">
                  <a:pos x="361" y="0"/>
                </a:cxn>
                <a:cxn ang="0">
                  <a:pos x="361" y="45"/>
                </a:cxn>
                <a:cxn ang="0">
                  <a:pos x="15846" y="20767"/>
                </a:cxn>
                <a:cxn ang="0">
                  <a:pos x="32550" y="40676"/>
                </a:cxn>
                <a:cxn ang="0">
                  <a:pos x="32550" y="40676"/>
                </a:cxn>
                <a:cxn ang="0">
                  <a:pos x="17065" y="19909"/>
                </a:cxn>
                <a:cxn ang="0">
                  <a:pos x="361" y="0"/>
                </a:cxn>
              </a:cxnLst>
              <a:pathLst>
                <a:path w="729" h="901">
                  <a:moveTo>
                    <a:pt x="8" y="0"/>
                  </a:moveTo>
                  <a:cubicBezTo>
                    <a:pt x="8" y="0"/>
                    <a:pt x="8" y="0"/>
                    <a:pt x="8" y="1"/>
                  </a:cubicBezTo>
                  <a:cubicBezTo>
                    <a:pt x="1" y="4"/>
                    <a:pt x="154" y="209"/>
                    <a:pt x="351" y="460"/>
                  </a:cubicBezTo>
                  <a:cubicBezTo>
                    <a:pt x="546" y="705"/>
                    <a:pt x="708" y="901"/>
                    <a:pt x="721" y="901"/>
                  </a:cubicBezTo>
                  <a:cubicBezTo>
                    <a:pt x="721" y="901"/>
                    <a:pt x="721" y="901"/>
                    <a:pt x="721" y="901"/>
                  </a:cubicBezTo>
                  <a:cubicBezTo>
                    <a:pt x="729" y="897"/>
                    <a:pt x="575" y="687"/>
                    <a:pt x="378" y="441"/>
                  </a:cubicBezTo>
                  <a:cubicBezTo>
                    <a:pt x="184" y="196"/>
                    <a:pt x="22" y="0"/>
                    <a:pt x="8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49" name="Google Shape;355;p18"/>
            <p:cNvSpPr/>
            <p:nvPr/>
          </p:nvSpPr>
          <p:spPr>
            <a:xfrm>
              <a:off x="6615098" y="4478880"/>
              <a:ext cx="29570" cy="22979"/>
            </a:xfrm>
            <a:custGeom>
              <a:avLst/>
              <a:gdLst/>
              <a:ahLst/>
              <a:cxnLst>
                <a:cxn ang="0">
                  <a:pos x="29164" y="45"/>
                </a:cxn>
                <a:cxn ang="0">
                  <a:pos x="14898" y="11648"/>
                </a:cxn>
                <a:cxn ang="0">
                  <a:pos x="181" y="22979"/>
                </a:cxn>
                <a:cxn ang="0">
                  <a:pos x="226" y="22979"/>
                </a:cxn>
                <a:cxn ang="0">
                  <a:pos x="15710" y="12821"/>
                </a:cxn>
                <a:cxn ang="0">
                  <a:pos x="29209" y="45"/>
                </a:cxn>
                <a:cxn ang="0">
                  <a:pos x="29164" y="45"/>
                </a:cxn>
              </a:cxnLst>
              <a:pathLst>
                <a:path w="655" h="509">
                  <a:moveTo>
                    <a:pt x="646" y="1"/>
                  </a:moveTo>
                  <a:cubicBezTo>
                    <a:pt x="635" y="1"/>
                    <a:pt x="500" y="121"/>
                    <a:pt x="330" y="258"/>
                  </a:cubicBezTo>
                  <a:cubicBezTo>
                    <a:pt x="150" y="396"/>
                    <a:pt x="1" y="501"/>
                    <a:pt x="4" y="509"/>
                  </a:cubicBezTo>
                  <a:cubicBezTo>
                    <a:pt x="4" y="509"/>
                    <a:pt x="5" y="509"/>
                    <a:pt x="5" y="509"/>
                  </a:cubicBezTo>
                  <a:cubicBezTo>
                    <a:pt x="21" y="509"/>
                    <a:pt x="177" y="421"/>
                    <a:pt x="348" y="284"/>
                  </a:cubicBezTo>
                  <a:cubicBezTo>
                    <a:pt x="528" y="143"/>
                    <a:pt x="654" y="8"/>
                    <a:pt x="647" y="1"/>
                  </a:cubicBezTo>
                  <a:cubicBezTo>
                    <a:pt x="647" y="1"/>
                    <a:pt x="647" y="1"/>
                    <a:pt x="646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50" name="Google Shape;356;p18"/>
            <p:cNvSpPr/>
            <p:nvPr/>
          </p:nvSpPr>
          <p:spPr>
            <a:xfrm>
              <a:off x="6663001" y="4463710"/>
              <a:ext cx="3250" cy="7810"/>
            </a:xfrm>
            <a:custGeom>
              <a:avLst/>
              <a:gdLst/>
              <a:ahLst/>
              <a:cxnLst>
                <a:cxn ang="0">
                  <a:pos x="1038" y="45"/>
                </a:cxn>
                <a:cxn ang="0">
                  <a:pos x="542" y="4244"/>
                </a:cxn>
                <a:cxn ang="0">
                  <a:pos x="2799" y="7810"/>
                </a:cxn>
                <a:cxn ang="0">
                  <a:pos x="2889" y="7765"/>
                </a:cxn>
                <a:cxn ang="0">
                  <a:pos x="2031" y="3928"/>
                </a:cxn>
                <a:cxn ang="0">
                  <a:pos x="1038" y="45"/>
                </a:cxn>
              </a:cxnLst>
              <a:pathLst>
                <a:path w="72" h="173">
                  <a:moveTo>
                    <a:pt x="23" y="1"/>
                  </a:moveTo>
                  <a:cubicBezTo>
                    <a:pt x="12" y="1"/>
                    <a:pt x="0" y="42"/>
                    <a:pt x="12" y="94"/>
                  </a:cubicBezTo>
                  <a:cubicBezTo>
                    <a:pt x="22" y="143"/>
                    <a:pt x="52" y="173"/>
                    <a:pt x="62" y="173"/>
                  </a:cubicBezTo>
                  <a:cubicBezTo>
                    <a:pt x="63" y="173"/>
                    <a:pt x="63" y="172"/>
                    <a:pt x="64" y="172"/>
                  </a:cubicBezTo>
                  <a:cubicBezTo>
                    <a:pt x="72" y="165"/>
                    <a:pt x="57" y="132"/>
                    <a:pt x="45" y="87"/>
                  </a:cubicBezTo>
                  <a:cubicBezTo>
                    <a:pt x="34" y="42"/>
                    <a:pt x="31" y="1"/>
                    <a:pt x="23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51" name="Google Shape;357;p18"/>
            <p:cNvSpPr/>
            <p:nvPr/>
          </p:nvSpPr>
          <p:spPr>
            <a:xfrm>
              <a:off x="6662820" y="4448721"/>
              <a:ext cx="2077" cy="6817"/>
            </a:xfrm>
            <a:custGeom>
              <a:avLst/>
              <a:gdLst/>
              <a:ahLst/>
              <a:cxnLst>
                <a:cxn ang="0">
                  <a:pos x="1580" y="0"/>
                </a:cxn>
                <a:cxn ang="0">
                  <a:pos x="406" y="3386"/>
                </a:cxn>
                <a:cxn ang="0">
                  <a:pos x="722" y="6772"/>
                </a:cxn>
                <a:cxn ang="0">
                  <a:pos x="768" y="6772"/>
                </a:cxn>
                <a:cxn ang="0">
                  <a:pos x="1896" y="3521"/>
                </a:cxn>
                <a:cxn ang="0">
                  <a:pos x="1580" y="0"/>
                </a:cxn>
              </a:cxnLst>
              <a:pathLst>
                <a:path w="46" h="151">
                  <a:moveTo>
                    <a:pt x="35" y="0"/>
                  </a:moveTo>
                  <a:cubicBezTo>
                    <a:pt x="23" y="0"/>
                    <a:pt x="12" y="34"/>
                    <a:pt x="9" y="75"/>
                  </a:cubicBezTo>
                  <a:cubicBezTo>
                    <a:pt x="1" y="116"/>
                    <a:pt x="4" y="150"/>
                    <a:pt x="16" y="150"/>
                  </a:cubicBezTo>
                  <a:cubicBezTo>
                    <a:pt x="16" y="150"/>
                    <a:pt x="16" y="150"/>
                    <a:pt x="17" y="150"/>
                  </a:cubicBezTo>
                  <a:cubicBezTo>
                    <a:pt x="24" y="150"/>
                    <a:pt x="35" y="118"/>
                    <a:pt x="42" y="78"/>
                  </a:cubicBezTo>
                  <a:cubicBezTo>
                    <a:pt x="45" y="38"/>
                    <a:pt x="42" y="4"/>
                    <a:pt x="35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52" name="Google Shape;358;p18"/>
            <p:cNvSpPr/>
            <p:nvPr/>
          </p:nvSpPr>
          <p:spPr>
            <a:xfrm>
              <a:off x="6666748" y="4436305"/>
              <a:ext cx="5056" cy="6411"/>
            </a:xfrm>
            <a:custGeom>
              <a:avLst/>
              <a:gdLst/>
              <a:ahLst/>
              <a:cxnLst>
                <a:cxn ang="0">
                  <a:pos x="4605" y="45"/>
                </a:cxn>
                <a:cxn ang="0">
                  <a:pos x="1309" y="2303"/>
                </a:cxn>
                <a:cxn ang="0">
                  <a:pos x="632" y="6366"/>
                </a:cxn>
                <a:cxn ang="0">
                  <a:pos x="677" y="6366"/>
                </a:cxn>
                <a:cxn ang="0">
                  <a:pos x="722" y="6366"/>
                </a:cxn>
                <a:cxn ang="0">
                  <a:pos x="2709" y="3160"/>
                </a:cxn>
                <a:cxn ang="0">
                  <a:pos x="4875" y="135"/>
                </a:cxn>
                <a:cxn ang="0">
                  <a:pos x="4605" y="45"/>
                </a:cxn>
              </a:cxnLst>
              <a:pathLst>
                <a:path w="112" h="142">
                  <a:moveTo>
                    <a:pt x="102" y="1"/>
                  </a:moveTo>
                  <a:cubicBezTo>
                    <a:pt x="88" y="1"/>
                    <a:pt x="54" y="15"/>
                    <a:pt x="29" y="51"/>
                  </a:cubicBezTo>
                  <a:cubicBezTo>
                    <a:pt x="1" y="95"/>
                    <a:pt x="6" y="141"/>
                    <a:pt x="14" y="141"/>
                  </a:cubicBezTo>
                  <a:cubicBezTo>
                    <a:pt x="14" y="141"/>
                    <a:pt x="15" y="141"/>
                    <a:pt x="15" y="141"/>
                  </a:cubicBezTo>
                  <a:cubicBezTo>
                    <a:pt x="15" y="141"/>
                    <a:pt x="16" y="141"/>
                    <a:pt x="16" y="141"/>
                  </a:cubicBezTo>
                  <a:cubicBezTo>
                    <a:pt x="26" y="141"/>
                    <a:pt x="35" y="105"/>
                    <a:pt x="60" y="70"/>
                  </a:cubicBezTo>
                  <a:cubicBezTo>
                    <a:pt x="82" y="32"/>
                    <a:pt x="112" y="10"/>
                    <a:pt x="108" y="3"/>
                  </a:cubicBezTo>
                  <a:cubicBezTo>
                    <a:pt x="107" y="1"/>
                    <a:pt x="105" y="1"/>
                    <a:pt x="102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53" name="Google Shape;359;p18"/>
            <p:cNvSpPr/>
            <p:nvPr/>
          </p:nvSpPr>
          <p:spPr>
            <a:xfrm>
              <a:off x="6675146" y="4428539"/>
              <a:ext cx="2889" cy="3612"/>
            </a:xfrm>
            <a:custGeom>
              <a:avLst/>
              <a:gdLst/>
              <a:ahLst/>
              <a:cxnLst>
                <a:cxn ang="0">
                  <a:pos x="2347" y="45"/>
                </a:cxn>
                <a:cxn ang="0">
                  <a:pos x="858" y="1445"/>
                </a:cxn>
                <a:cxn ang="0">
                  <a:pos x="361" y="3477"/>
                </a:cxn>
                <a:cxn ang="0">
                  <a:pos x="587" y="3567"/>
                </a:cxn>
                <a:cxn ang="0">
                  <a:pos x="2031" y="2167"/>
                </a:cxn>
                <a:cxn ang="0">
                  <a:pos x="2573" y="135"/>
                </a:cxn>
                <a:cxn ang="0">
                  <a:pos x="2347" y="45"/>
                </a:cxn>
              </a:cxnLst>
              <a:pathLst>
                <a:path w="64" h="80">
                  <a:moveTo>
                    <a:pt x="52" y="1"/>
                  </a:moveTo>
                  <a:cubicBezTo>
                    <a:pt x="43" y="1"/>
                    <a:pt x="28" y="14"/>
                    <a:pt x="19" y="32"/>
                  </a:cubicBezTo>
                  <a:cubicBezTo>
                    <a:pt x="5" y="51"/>
                    <a:pt x="0" y="74"/>
                    <a:pt x="8" y="77"/>
                  </a:cubicBezTo>
                  <a:cubicBezTo>
                    <a:pt x="9" y="79"/>
                    <a:pt x="11" y="79"/>
                    <a:pt x="13" y="79"/>
                  </a:cubicBezTo>
                  <a:cubicBezTo>
                    <a:pt x="22" y="79"/>
                    <a:pt x="36" y="66"/>
                    <a:pt x="45" y="48"/>
                  </a:cubicBezTo>
                  <a:cubicBezTo>
                    <a:pt x="60" y="29"/>
                    <a:pt x="64" y="6"/>
                    <a:pt x="57" y="3"/>
                  </a:cubicBezTo>
                  <a:cubicBezTo>
                    <a:pt x="55" y="1"/>
                    <a:pt x="54" y="1"/>
                    <a:pt x="52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54" name="Google Shape;360;p18"/>
            <p:cNvSpPr/>
            <p:nvPr/>
          </p:nvSpPr>
          <p:spPr>
            <a:xfrm>
              <a:off x="5325054" y="2594434"/>
              <a:ext cx="679206" cy="465219"/>
            </a:xfrm>
            <a:custGeom>
              <a:avLst/>
              <a:gdLst/>
              <a:ahLst/>
              <a:cxnLst>
                <a:cxn ang="0">
                  <a:pos x="84692" y="45"/>
                </a:cxn>
                <a:cxn ang="0">
                  <a:pos x="82480" y="22618"/>
                </a:cxn>
                <a:cxn ang="0">
                  <a:pos x="105910" y="84331"/>
                </a:cxn>
                <a:cxn ang="0">
                  <a:pos x="105278" y="84466"/>
                </a:cxn>
                <a:cxn ang="0">
                  <a:pos x="57515" y="15304"/>
                </a:cxn>
                <a:cxn ang="0">
                  <a:pos x="45145" y="1986"/>
                </a:cxn>
                <a:cxn ang="0">
                  <a:pos x="42165" y="2709"/>
                </a:cxn>
                <a:cxn ang="0">
                  <a:pos x="79771" y="91554"/>
                </a:cxn>
                <a:cxn ang="0">
                  <a:pos x="75708" y="98055"/>
                </a:cxn>
                <a:cxn ang="0">
                  <a:pos x="71510" y="95617"/>
                </a:cxn>
                <a:cxn ang="0">
                  <a:pos x="18645" y="29119"/>
                </a:cxn>
                <a:cxn ang="0">
                  <a:pos x="15846" y="29705"/>
                </a:cxn>
                <a:cxn ang="0">
                  <a:pos x="55167" y="109431"/>
                </a:cxn>
                <a:cxn ang="0">
                  <a:pos x="53452" y="112682"/>
                </a:cxn>
                <a:cxn ang="0">
                  <a:pos x="9255" y="69027"/>
                </a:cxn>
                <a:cxn ang="0">
                  <a:pos x="7404" y="69478"/>
                </a:cxn>
                <a:cxn ang="0">
                  <a:pos x="25462" y="108077"/>
                </a:cxn>
                <a:cxn ang="0">
                  <a:pos x="87717" y="176201"/>
                </a:cxn>
                <a:cxn ang="0">
                  <a:pos x="87310" y="176562"/>
                </a:cxn>
                <a:cxn ang="0">
                  <a:pos x="429916" y="465219"/>
                </a:cxn>
                <a:cxn ang="0">
                  <a:pos x="490184" y="449057"/>
                </a:cxn>
                <a:cxn ang="0">
                  <a:pos x="679206" y="319852"/>
                </a:cxn>
                <a:cxn ang="0">
                  <a:pos x="580068" y="193898"/>
                </a:cxn>
                <a:cxn ang="0">
                  <a:pos x="401926" y="309604"/>
                </a:cxn>
                <a:cxn ang="0">
                  <a:pos x="399307" y="309108"/>
                </a:cxn>
                <a:cxn ang="0">
                  <a:pos x="189519" y="120402"/>
                </a:cxn>
                <a:cxn ang="0">
                  <a:pos x="186990" y="97287"/>
                </a:cxn>
                <a:cxn ang="0">
                  <a:pos x="189203" y="74218"/>
                </a:cxn>
                <a:cxn ang="0">
                  <a:pos x="199631" y="47357"/>
                </a:cxn>
                <a:cxn ang="0">
                  <a:pos x="193356" y="32595"/>
                </a:cxn>
                <a:cxn ang="0">
                  <a:pos x="190737" y="33046"/>
                </a:cxn>
                <a:cxn ang="0">
                  <a:pos x="163560" y="83473"/>
                </a:cxn>
                <a:cxn ang="0">
                  <a:pos x="157014" y="93405"/>
                </a:cxn>
                <a:cxn ang="0">
                  <a:pos x="128483" y="58011"/>
                </a:cxn>
                <a:cxn ang="0">
                  <a:pos x="86317" y="135"/>
                </a:cxn>
                <a:cxn ang="0">
                  <a:pos x="84692" y="45"/>
                </a:cxn>
              </a:cxnLst>
              <a:pathLst>
                <a:path w="15045" h="10305">
                  <a:moveTo>
                    <a:pt x="1876" y="1"/>
                  </a:moveTo>
                  <a:cubicBezTo>
                    <a:pt x="1699" y="1"/>
                    <a:pt x="1648" y="210"/>
                    <a:pt x="1827" y="501"/>
                  </a:cubicBezTo>
                  <a:cubicBezTo>
                    <a:pt x="2017" y="815"/>
                    <a:pt x="2514" y="1778"/>
                    <a:pt x="2346" y="1868"/>
                  </a:cubicBezTo>
                  <a:cubicBezTo>
                    <a:pt x="2342" y="1870"/>
                    <a:pt x="2337" y="1871"/>
                    <a:pt x="2332" y="1871"/>
                  </a:cubicBezTo>
                  <a:cubicBezTo>
                    <a:pt x="2132" y="1871"/>
                    <a:pt x="1274" y="339"/>
                    <a:pt x="1274" y="339"/>
                  </a:cubicBezTo>
                  <a:cubicBezTo>
                    <a:pt x="1274" y="339"/>
                    <a:pt x="1165" y="44"/>
                    <a:pt x="1000" y="44"/>
                  </a:cubicBezTo>
                  <a:cubicBezTo>
                    <a:pt x="979" y="44"/>
                    <a:pt x="957" y="49"/>
                    <a:pt x="934" y="60"/>
                  </a:cubicBezTo>
                  <a:cubicBezTo>
                    <a:pt x="572" y="227"/>
                    <a:pt x="1658" y="1875"/>
                    <a:pt x="1767" y="2028"/>
                  </a:cubicBezTo>
                  <a:cubicBezTo>
                    <a:pt x="1817" y="2102"/>
                    <a:pt x="1749" y="2172"/>
                    <a:pt x="1677" y="2172"/>
                  </a:cubicBezTo>
                  <a:cubicBezTo>
                    <a:pt x="1643" y="2172"/>
                    <a:pt x="1608" y="2156"/>
                    <a:pt x="1584" y="2118"/>
                  </a:cubicBezTo>
                  <a:cubicBezTo>
                    <a:pt x="1513" y="2004"/>
                    <a:pt x="802" y="645"/>
                    <a:pt x="413" y="645"/>
                  </a:cubicBezTo>
                  <a:cubicBezTo>
                    <a:pt x="392" y="645"/>
                    <a:pt x="371" y="649"/>
                    <a:pt x="351" y="658"/>
                  </a:cubicBezTo>
                  <a:cubicBezTo>
                    <a:pt x="67" y="792"/>
                    <a:pt x="1233" y="2020"/>
                    <a:pt x="1222" y="2424"/>
                  </a:cubicBezTo>
                  <a:cubicBezTo>
                    <a:pt x="1220" y="2474"/>
                    <a:pt x="1207" y="2496"/>
                    <a:pt x="1184" y="2496"/>
                  </a:cubicBezTo>
                  <a:cubicBezTo>
                    <a:pt x="1033" y="2496"/>
                    <a:pt x="464" y="1529"/>
                    <a:pt x="205" y="1529"/>
                  </a:cubicBezTo>
                  <a:cubicBezTo>
                    <a:pt x="190" y="1529"/>
                    <a:pt x="177" y="1532"/>
                    <a:pt x="164" y="1539"/>
                  </a:cubicBezTo>
                  <a:cubicBezTo>
                    <a:pt x="67" y="1587"/>
                    <a:pt x="0" y="1639"/>
                    <a:pt x="564" y="2394"/>
                  </a:cubicBezTo>
                  <a:cubicBezTo>
                    <a:pt x="841" y="2764"/>
                    <a:pt x="1412" y="3369"/>
                    <a:pt x="1943" y="3903"/>
                  </a:cubicBezTo>
                  <a:lnTo>
                    <a:pt x="1934" y="3911"/>
                  </a:lnTo>
                  <a:cubicBezTo>
                    <a:pt x="1934" y="3911"/>
                    <a:pt x="6022" y="10305"/>
                    <a:pt x="9523" y="10305"/>
                  </a:cubicBezTo>
                  <a:cubicBezTo>
                    <a:pt x="9982" y="10305"/>
                    <a:pt x="10430" y="10195"/>
                    <a:pt x="10858" y="9947"/>
                  </a:cubicBezTo>
                  <a:cubicBezTo>
                    <a:pt x="14780" y="7672"/>
                    <a:pt x="15045" y="7085"/>
                    <a:pt x="15045" y="7085"/>
                  </a:cubicBezTo>
                  <a:lnTo>
                    <a:pt x="12849" y="4295"/>
                  </a:lnTo>
                  <a:cubicBezTo>
                    <a:pt x="12849" y="4295"/>
                    <a:pt x="9513" y="6858"/>
                    <a:pt x="8903" y="6858"/>
                  </a:cubicBezTo>
                  <a:cubicBezTo>
                    <a:pt x="8880" y="6858"/>
                    <a:pt x="8860" y="6855"/>
                    <a:pt x="8845" y="6847"/>
                  </a:cubicBezTo>
                  <a:cubicBezTo>
                    <a:pt x="6608" y="5647"/>
                    <a:pt x="4808" y="3463"/>
                    <a:pt x="4198" y="2667"/>
                  </a:cubicBezTo>
                  <a:cubicBezTo>
                    <a:pt x="4176" y="2521"/>
                    <a:pt x="4158" y="2353"/>
                    <a:pt x="4142" y="2155"/>
                  </a:cubicBezTo>
                  <a:cubicBezTo>
                    <a:pt x="4127" y="1984"/>
                    <a:pt x="4146" y="1811"/>
                    <a:pt x="4191" y="1644"/>
                  </a:cubicBezTo>
                  <a:cubicBezTo>
                    <a:pt x="4247" y="1442"/>
                    <a:pt x="4332" y="1180"/>
                    <a:pt x="4422" y="1049"/>
                  </a:cubicBezTo>
                  <a:cubicBezTo>
                    <a:pt x="4521" y="905"/>
                    <a:pt x="4422" y="722"/>
                    <a:pt x="4283" y="722"/>
                  </a:cubicBezTo>
                  <a:cubicBezTo>
                    <a:pt x="4264" y="722"/>
                    <a:pt x="4245" y="725"/>
                    <a:pt x="4225" y="732"/>
                  </a:cubicBezTo>
                  <a:cubicBezTo>
                    <a:pt x="4053" y="788"/>
                    <a:pt x="3732" y="1225"/>
                    <a:pt x="3623" y="1849"/>
                  </a:cubicBezTo>
                  <a:cubicBezTo>
                    <a:pt x="3595" y="2007"/>
                    <a:pt x="3543" y="2069"/>
                    <a:pt x="3478" y="2069"/>
                  </a:cubicBezTo>
                  <a:cubicBezTo>
                    <a:pt x="3286" y="2069"/>
                    <a:pt x="2980" y="1522"/>
                    <a:pt x="2846" y="1285"/>
                  </a:cubicBezTo>
                  <a:cubicBezTo>
                    <a:pt x="2663" y="971"/>
                    <a:pt x="2055" y="26"/>
                    <a:pt x="1912" y="3"/>
                  </a:cubicBezTo>
                  <a:cubicBezTo>
                    <a:pt x="1900" y="2"/>
                    <a:pt x="1887" y="1"/>
                    <a:pt x="1876" y="1"/>
                  </a:cubicBez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361" name="Google Shape;361;p18"/>
            <p:cNvSpPr/>
            <p:nvPr/>
          </p:nvSpPr>
          <p:spPr>
            <a:xfrm>
              <a:off x="5054882" y="2599107"/>
              <a:ext cx="750593" cy="401359"/>
            </a:xfrm>
            <a:custGeom>
              <a:avLst/>
              <a:gdLst/>
              <a:ahLst/>
              <a:cxnLst/>
              <a:rect l="l" t="t" r="r" b="b"/>
              <a:pathLst>
                <a:path w="16619" h="8861" extrusionOk="0">
                  <a:moveTo>
                    <a:pt x="0" y="1"/>
                  </a:moveTo>
                  <a:lnTo>
                    <a:pt x="14153" y="8860"/>
                  </a:lnTo>
                  <a:cubicBezTo>
                    <a:pt x="14153" y="8860"/>
                    <a:pt x="16495" y="6481"/>
                    <a:pt x="16618" y="59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856" name="Google Shape;362;p18"/>
            <p:cNvSpPr/>
            <p:nvPr/>
          </p:nvSpPr>
          <p:spPr>
            <a:xfrm>
              <a:off x="6004141" y="3066595"/>
              <a:ext cx="1033864" cy="841456"/>
            </a:xfrm>
            <a:custGeom>
              <a:avLst/>
              <a:gdLst/>
              <a:ahLst/>
              <a:cxnLst>
                <a:cxn ang="0">
                  <a:pos x="179225" y="0"/>
                </a:cxn>
                <a:cxn ang="0">
                  <a:pos x="0" y="240803"/>
                </a:cxn>
                <a:cxn ang="0">
                  <a:pos x="400661" y="790849"/>
                </a:cxn>
                <a:cxn ang="0">
                  <a:pos x="1023887" y="841456"/>
                </a:cxn>
                <a:cxn ang="0">
                  <a:pos x="1033819" y="617853"/>
                </a:cxn>
                <a:cxn ang="0">
                  <a:pos x="513298" y="561693"/>
                </a:cxn>
                <a:cxn ang="0">
                  <a:pos x="179225" y="0"/>
                </a:cxn>
              </a:cxnLst>
              <a:pathLst>
                <a:path w="22901" h="18639">
                  <a:moveTo>
                    <a:pt x="3970" y="0"/>
                  </a:moveTo>
                  <a:lnTo>
                    <a:pt x="0" y="5334"/>
                  </a:lnTo>
                  <a:cubicBezTo>
                    <a:pt x="0" y="5334"/>
                    <a:pt x="8180" y="17231"/>
                    <a:pt x="8875" y="17518"/>
                  </a:cubicBezTo>
                  <a:cubicBezTo>
                    <a:pt x="9566" y="17805"/>
                    <a:pt x="22680" y="18639"/>
                    <a:pt x="22680" y="18639"/>
                  </a:cubicBezTo>
                  <a:lnTo>
                    <a:pt x="22900" y="13686"/>
                  </a:lnTo>
                  <a:cubicBezTo>
                    <a:pt x="22900" y="13686"/>
                    <a:pt x="11500" y="12678"/>
                    <a:pt x="11370" y="12442"/>
                  </a:cubicBezTo>
                  <a:cubicBezTo>
                    <a:pt x="11240" y="12203"/>
                    <a:pt x="3970" y="0"/>
                    <a:pt x="3970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57" name="Google Shape;363;p18"/>
            <p:cNvSpPr/>
            <p:nvPr/>
          </p:nvSpPr>
          <p:spPr>
            <a:xfrm>
              <a:off x="6982701" y="3676549"/>
              <a:ext cx="18103" cy="225138"/>
            </a:xfrm>
            <a:custGeom>
              <a:avLst/>
              <a:gdLst/>
              <a:ahLst/>
              <a:cxnLst>
                <a:cxn ang="0">
                  <a:pos x="16929" y="0"/>
                </a:cxn>
                <a:cxn ang="0">
                  <a:pos x="16929" y="0"/>
                </a:cxn>
                <a:cxn ang="0">
                  <a:pos x="6952" y="112501"/>
                </a:cxn>
                <a:cxn ang="0">
                  <a:pos x="1038" y="225093"/>
                </a:cxn>
                <a:cxn ang="0">
                  <a:pos x="1038" y="225093"/>
                </a:cxn>
                <a:cxn ang="0">
                  <a:pos x="11151" y="112637"/>
                </a:cxn>
                <a:cxn ang="0">
                  <a:pos x="16929" y="0"/>
                </a:cxn>
              </a:cxnLst>
              <a:pathLst>
                <a:path w="401" h="4987">
                  <a:moveTo>
                    <a:pt x="375" y="0"/>
                  </a:moveTo>
                  <a:lnTo>
                    <a:pt x="375" y="0"/>
                  </a:lnTo>
                  <a:cubicBezTo>
                    <a:pt x="349" y="0"/>
                    <a:pt x="252" y="1113"/>
                    <a:pt x="154" y="2492"/>
                  </a:cubicBezTo>
                  <a:cubicBezTo>
                    <a:pt x="57" y="3866"/>
                    <a:pt x="1" y="4986"/>
                    <a:pt x="23" y="4986"/>
                  </a:cubicBezTo>
                  <a:cubicBezTo>
                    <a:pt x="23" y="4986"/>
                    <a:pt x="23" y="4986"/>
                    <a:pt x="23" y="4986"/>
                  </a:cubicBezTo>
                  <a:cubicBezTo>
                    <a:pt x="51" y="4986"/>
                    <a:pt x="151" y="3872"/>
                    <a:pt x="247" y="2495"/>
                  </a:cubicBezTo>
                  <a:cubicBezTo>
                    <a:pt x="345" y="1121"/>
                    <a:pt x="401" y="4"/>
                    <a:pt x="375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58" name="Google Shape;364;p18"/>
            <p:cNvSpPr/>
            <p:nvPr/>
          </p:nvSpPr>
          <p:spPr>
            <a:xfrm>
              <a:off x="6474278" y="3630137"/>
              <a:ext cx="46770" cy="54445"/>
            </a:xfrm>
            <a:custGeom>
              <a:avLst/>
              <a:gdLst/>
              <a:ahLst/>
              <a:cxnLst>
                <a:cxn ang="0">
                  <a:pos x="45777" y="0"/>
                </a:cxn>
                <a:cxn ang="0">
                  <a:pos x="21760" y="25823"/>
                </a:cxn>
                <a:cxn ang="0">
                  <a:pos x="903" y="54355"/>
                </a:cxn>
                <a:cxn ang="0">
                  <a:pos x="1038" y="54400"/>
                </a:cxn>
                <a:cxn ang="0">
                  <a:pos x="25010" y="28532"/>
                </a:cxn>
                <a:cxn ang="0">
                  <a:pos x="45912" y="45"/>
                </a:cxn>
                <a:cxn ang="0">
                  <a:pos x="45777" y="0"/>
                </a:cxn>
              </a:cxnLst>
              <a:pathLst>
                <a:path w="1036" h="1206">
                  <a:moveTo>
                    <a:pt x="1014" y="0"/>
                  </a:moveTo>
                  <a:cubicBezTo>
                    <a:pt x="978" y="0"/>
                    <a:pt x="746" y="252"/>
                    <a:pt x="482" y="572"/>
                  </a:cubicBezTo>
                  <a:cubicBezTo>
                    <a:pt x="206" y="905"/>
                    <a:pt x="1" y="1189"/>
                    <a:pt x="20" y="1204"/>
                  </a:cubicBezTo>
                  <a:cubicBezTo>
                    <a:pt x="21" y="1205"/>
                    <a:pt x="22" y="1205"/>
                    <a:pt x="23" y="1205"/>
                  </a:cubicBezTo>
                  <a:cubicBezTo>
                    <a:pt x="58" y="1205"/>
                    <a:pt x="286" y="954"/>
                    <a:pt x="554" y="632"/>
                  </a:cubicBezTo>
                  <a:cubicBezTo>
                    <a:pt x="827" y="300"/>
                    <a:pt x="1035" y="16"/>
                    <a:pt x="1017" y="1"/>
                  </a:cubicBezTo>
                  <a:cubicBezTo>
                    <a:pt x="1016" y="0"/>
                    <a:pt x="1015" y="0"/>
                    <a:pt x="1014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59" name="Google Shape;365;p18"/>
            <p:cNvSpPr/>
            <p:nvPr/>
          </p:nvSpPr>
          <p:spPr>
            <a:xfrm>
              <a:off x="6500916" y="3634064"/>
              <a:ext cx="17787" cy="65099"/>
            </a:xfrm>
            <a:custGeom>
              <a:avLst/>
              <a:gdLst/>
              <a:ahLst/>
              <a:cxnLst>
                <a:cxn ang="0">
                  <a:pos x="16704" y="0"/>
                </a:cxn>
                <a:cxn ang="0">
                  <a:pos x="6952" y="32008"/>
                </a:cxn>
                <a:cxn ang="0">
                  <a:pos x="1219" y="65099"/>
                </a:cxn>
                <a:cxn ang="0">
                  <a:pos x="1219" y="65099"/>
                </a:cxn>
                <a:cxn ang="0">
                  <a:pos x="11015" y="32866"/>
                </a:cxn>
                <a:cxn ang="0">
                  <a:pos x="16749" y="0"/>
                </a:cxn>
                <a:cxn ang="0">
                  <a:pos x="16704" y="0"/>
                </a:cxn>
              </a:cxnLst>
              <a:pathLst>
                <a:path w="394" h="1442">
                  <a:moveTo>
                    <a:pt x="370" y="0"/>
                  </a:moveTo>
                  <a:cubicBezTo>
                    <a:pt x="343" y="0"/>
                    <a:pt x="246" y="315"/>
                    <a:pt x="154" y="709"/>
                  </a:cubicBezTo>
                  <a:cubicBezTo>
                    <a:pt x="61" y="1105"/>
                    <a:pt x="1" y="1434"/>
                    <a:pt x="27" y="1442"/>
                  </a:cubicBezTo>
                  <a:cubicBezTo>
                    <a:pt x="27" y="1442"/>
                    <a:pt x="27" y="1442"/>
                    <a:pt x="27" y="1442"/>
                  </a:cubicBezTo>
                  <a:cubicBezTo>
                    <a:pt x="55" y="1442"/>
                    <a:pt x="151" y="1126"/>
                    <a:pt x="244" y="728"/>
                  </a:cubicBezTo>
                  <a:cubicBezTo>
                    <a:pt x="337" y="333"/>
                    <a:pt x="393" y="4"/>
                    <a:pt x="371" y="0"/>
                  </a:cubicBezTo>
                  <a:cubicBezTo>
                    <a:pt x="371" y="0"/>
                    <a:pt x="370" y="0"/>
                    <a:pt x="370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0" name="Google Shape;366;p18"/>
            <p:cNvSpPr/>
            <p:nvPr/>
          </p:nvSpPr>
          <p:spPr>
            <a:xfrm>
              <a:off x="6614962" y="3718988"/>
              <a:ext cx="24062" cy="21038"/>
            </a:xfrm>
            <a:custGeom>
              <a:avLst/>
              <a:gdLst/>
              <a:ahLst/>
              <a:cxnLst>
                <a:cxn ang="0">
                  <a:pos x="11918" y="0"/>
                </a:cxn>
                <a:cxn ang="0">
                  <a:pos x="10790" y="90"/>
                </a:cxn>
                <a:cxn ang="0">
                  <a:pos x="6772" y="1400"/>
                </a:cxn>
                <a:cxn ang="0">
                  <a:pos x="5553" y="19142"/>
                </a:cxn>
                <a:cxn ang="0">
                  <a:pos x="11467" y="21038"/>
                </a:cxn>
                <a:cxn ang="0">
                  <a:pos x="22437" y="13408"/>
                </a:cxn>
                <a:cxn ang="0">
                  <a:pos x="11918" y="0"/>
                </a:cxn>
              </a:cxnLst>
              <a:pathLst>
                <a:path w="533" h="466">
                  <a:moveTo>
                    <a:pt x="264" y="0"/>
                  </a:moveTo>
                  <a:cubicBezTo>
                    <a:pt x="256" y="0"/>
                    <a:pt x="247" y="1"/>
                    <a:pt x="239" y="2"/>
                  </a:cubicBezTo>
                  <a:lnTo>
                    <a:pt x="150" y="31"/>
                  </a:lnTo>
                  <a:cubicBezTo>
                    <a:pt x="15" y="106"/>
                    <a:pt x="0" y="326"/>
                    <a:pt x="123" y="424"/>
                  </a:cubicBezTo>
                  <a:cubicBezTo>
                    <a:pt x="161" y="453"/>
                    <a:pt x="207" y="466"/>
                    <a:pt x="254" y="466"/>
                  </a:cubicBezTo>
                  <a:cubicBezTo>
                    <a:pt x="360" y="466"/>
                    <a:pt x="468" y="400"/>
                    <a:pt x="497" y="297"/>
                  </a:cubicBezTo>
                  <a:cubicBezTo>
                    <a:pt x="532" y="155"/>
                    <a:pt x="406" y="0"/>
                    <a:pt x="264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1" name="Google Shape;367;p18"/>
            <p:cNvSpPr/>
            <p:nvPr/>
          </p:nvSpPr>
          <p:spPr>
            <a:xfrm>
              <a:off x="6317159" y="3499568"/>
              <a:ext cx="24198" cy="21128"/>
            </a:xfrm>
            <a:custGeom>
              <a:avLst/>
              <a:gdLst/>
              <a:ahLst/>
              <a:cxnLst>
                <a:cxn ang="0">
                  <a:pos x="11828" y="45"/>
                </a:cxn>
                <a:cxn ang="0">
                  <a:pos x="10790" y="90"/>
                </a:cxn>
                <a:cxn ang="0">
                  <a:pos x="6727" y="1445"/>
                </a:cxn>
                <a:cxn ang="0">
                  <a:pos x="5553" y="19142"/>
                </a:cxn>
                <a:cxn ang="0">
                  <a:pos x="11602" y="21083"/>
                </a:cxn>
                <a:cxn ang="0">
                  <a:pos x="22437" y="13589"/>
                </a:cxn>
                <a:cxn ang="0">
                  <a:pos x="11828" y="45"/>
                </a:cxn>
              </a:cxnLst>
              <a:pathLst>
                <a:path w="536" h="468">
                  <a:moveTo>
                    <a:pt x="262" y="1"/>
                  </a:moveTo>
                  <a:cubicBezTo>
                    <a:pt x="254" y="1"/>
                    <a:pt x="247" y="1"/>
                    <a:pt x="239" y="2"/>
                  </a:cubicBezTo>
                  <a:lnTo>
                    <a:pt x="149" y="32"/>
                  </a:lnTo>
                  <a:cubicBezTo>
                    <a:pt x="18" y="111"/>
                    <a:pt x="0" y="331"/>
                    <a:pt x="123" y="424"/>
                  </a:cubicBezTo>
                  <a:cubicBezTo>
                    <a:pt x="162" y="454"/>
                    <a:pt x="209" y="467"/>
                    <a:pt x="257" y="467"/>
                  </a:cubicBezTo>
                  <a:cubicBezTo>
                    <a:pt x="361" y="467"/>
                    <a:pt x="469" y="403"/>
                    <a:pt x="497" y="301"/>
                  </a:cubicBezTo>
                  <a:cubicBezTo>
                    <a:pt x="536" y="160"/>
                    <a:pt x="406" y="1"/>
                    <a:pt x="262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2" name="Google Shape;368;p18"/>
            <p:cNvSpPr/>
            <p:nvPr/>
          </p:nvSpPr>
          <p:spPr>
            <a:xfrm>
              <a:off x="6692529" y="3813890"/>
              <a:ext cx="24017" cy="21038"/>
            </a:xfrm>
            <a:custGeom>
              <a:avLst/>
              <a:gdLst/>
              <a:ahLst/>
              <a:cxnLst>
                <a:cxn ang="0">
                  <a:pos x="11873" y="45"/>
                </a:cxn>
                <a:cxn ang="0">
                  <a:pos x="10609" y="135"/>
                </a:cxn>
                <a:cxn ang="0">
                  <a:pos x="6727" y="1445"/>
                </a:cxn>
                <a:cxn ang="0">
                  <a:pos x="5553" y="18961"/>
                </a:cxn>
                <a:cxn ang="0">
                  <a:pos x="11512" y="20993"/>
                </a:cxn>
                <a:cxn ang="0">
                  <a:pos x="22302" y="13453"/>
                </a:cxn>
                <a:cxn ang="0">
                  <a:pos x="11873" y="45"/>
                </a:cxn>
              </a:cxnLst>
              <a:pathLst>
                <a:path w="532" h="466">
                  <a:moveTo>
                    <a:pt x="263" y="1"/>
                  </a:moveTo>
                  <a:cubicBezTo>
                    <a:pt x="254" y="1"/>
                    <a:pt x="245" y="1"/>
                    <a:pt x="235" y="3"/>
                  </a:cubicBezTo>
                  <a:lnTo>
                    <a:pt x="149" y="32"/>
                  </a:lnTo>
                  <a:cubicBezTo>
                    <a:pt x="15" y="107"/>
                    <a:pt x="1" y="327"/>
                    <a:pt x="123" y="420"/>
                  </a:cubicBezTo>
                  <a:cubicBezTo>
                    <a:pt x="161" y="451"/>
                    <a:pt x="208" y="465"/>
                    <a:pt x="255" y="465"/>
                  </a:cubicBezTo>
                  <a:cubicBezTo>
                    <a:pt x="358" y="465"/>
                    <a:pt x="465" y="399"/>
                    <a:pt x="494" y="298"/>
                  </a:cubicBezTo>
                  <a:cubicBezTo>
                    <a:pt x="531" y="157"/>
                    <a:pt x="406" y="1"/>
                    <a:pt x="263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3" name="Google Shape;369;p18"/>
            <p:cNvSpPr/>
            <p:nvPr/>
          </p:nvSpPr>
          <p:spPr>
            <a:xfrm>
              <a:off x="6881884" y="3843417"/>
              <a:ext cx="24243" cy="21083"/>
            </a:xfrm>
            <a:custGeom>
              <a:avLst/>
              <a:gdLst/>
              <a:ahLst/>
              <a:cxnLst>
                <a:cxn ang="0">
                  <a:pos x="11873" y="45"/>
                </a:cxn>
                <a:cxn ang="0">
                  <a:pos x="10790" y="90"/>
                </a:cxn>
                <a:cxn ang="0">
                  <a:pos x="6772" y="1445"/>
                </a:cxn>
                <a:cxn ang="0">
                  <a:pos x="5598" y="19142"/>
                </a:cxn>
                <a:cxn ang="0">
                  <a:pos x="11512" y="21038"/>
                </a:cxn>
                <a:cxn ang="0">
                  <a:pos x="22482" y="13408"/>
                </a:cxn>
                <a:cxn ang="0">
                  <a:pos x="11873" y="45"/>
                </a:cxn>
              </a:cxnLst>
              <a:pathLst>
                <a:path w="537" h="467">
                  <a:moveTo>
                    <a:pt x="263" y="1"/>
                  </a:moveTo>
                  <a:cubicBezTo>
                    <a:pt x="255" y="1"/>
                    <a:pt x="247" y="1"/>
                    <a:pt x="239" y="2"/>
                  </a:cubicBezTo>
                  <a:lnTo>
                    <a:pt x="150" y="32"/>
                  </a:lnTo>
                  <a:cubicBezTo>
                    <a:pt x="20" y="111"/>
                    <a:pt x="1" y="330"/>
                    <a:pt x="124" y="424"/>
                  </a:cubicBezTo>
                  <a:cubicBezTo>
                    <a:pt x="162" y="453"/>
                    <a:pt x="208" y="466"/>
                    <a:pt x="255" y="466"/>
                  </a:cubicBezTo>
                  <a:cubicBezTo>
                    <a:pt x="360" y="466"/>
                    <a:pt x="469" y="401"/>
                    <a:pt x="498" y="297"/>
                  </a:cubicBezTo>
                  <a:cubicBezTo>
                    <a:pt x="537" y="159"/>
                    <a:pt x="407" y="1"/>
                    <a:pt x="263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4" name="Google Shape;370;p18"/>
            <p:cNvSpPr/>
            <p:nvPr/>
          </p:nvSpPr>
          <p:spPr>
            <a:xfrm>
              <a:off x="6802828" y="3723323"/>
              <a:ext cx="24017" cy="21038"/>
            </a:xfrm>
            <a:custGeom>
              <a:avLst/>
              <a:gdLst/>
              <a:ahLst/>
              <a:cxnLst>
                <a:cxn ang="0">
                  <a:pos x="11873" y="0"/>
                </a:cxn>
                <a:cxn ang="0">
                  <a:pos x="10609" y="90"/>
                </a:cxn>
                <a:cxn ang="0">
                  <a:pos x="6727" y="1445"/>
                </a:cxn>
                <a:cxn ang="0">
                  <a:pos x="5553" y="19006"/>
                </a:cxn>
                <a:cxn ang="0">
                  <a:pos x="11512" y="20993"/>
                </a:cxn>
                <a:cxn ang="0">
                  <a:pos x="22256" y="13408"/>
                </a:cxn>
                <a:cxn ang="0">
                  <a:pos x="11873" y="0"/>
                </a:cxn>
              </a:cxnLst>
              <a:pathLst>
                <a:path w="532" h="466">
                  <a:moveTo>
                    <a:pt x="263" y="0"/>
                  </a:moveTo>
                  <a:cubicBezTo>
                    <a:pt x="254" y="0"/>
                    <a:pt x="244" y="1"/>
                    <a:pt x="235" y="2"/>
                  </a:cubicBezTo>
                  <a:lnTo>
                    <a:pt x="149" y="32"/>
                  </a:lnTo>
                  <a:cubicBezTo>
                    <a:pt x="15" y="107"/>
                    <a:pt x="0" y="328"/>
                    <a:pt x="123" y="421"/>
                  </a:cubicBezTo>
                  <a:cubicBezTo>
                    <a:pt x="161" y="452"/>
                    <a:pt x="207" y="465"/>
                    <a:pt x="255" y="465"/>
                  </a:cubicBezTo>
                  <a:cubicBezTo>
                    <a:pt x="358" y="465"/>
                    <a:pt x="465" y="400"/>
                    <a:pt x="493" y="297"/>
                  </a:cubicBezTo>
                  <a:cubicBezTo>
                    <a:pt x="531" y="158"/>
                    <a:pt x="405" y="0"/>
                    <a:pt x="263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5" name="Google Shape;371;p18"/>
            <p:cNvSpPr/>
            <p:nvPr/>
          </p:nvSpPr>
          <p:spPr>
            <a:xfrm>
              <a:off x="6394680" y="3746123"/>
              <a:ext cx="24062" cy="20902"/>
            </a:xfrm>
            <a:custGeom>
              <a:avLst/>
              <a:gdLst/>
              <a:ahLst/>
              <a:cxnLst>
                <a:cxn ang="0">
                  <a:pos x="11918" y="0"/>
                </a:cxn>
                <a:cxn ang="0">
                  <a:pos x="10654" y="90"/>
                </a:cxn>
                <a:cxn ang="0">
                  <a:pos x="6772" y="1264"/>
                </a:cxn>
                <a:cxn ang="0">
                  <a:pos x="5598" y="18961"/>
                </a:cxn>
                <a:cxn ang="0">
                  <a:pos x="11557" y="20902"/>
                </a:cxn>
                <a:cxn ang="0">
                  <a:pos x="22301" y="13408"/>
                </a:cxn>
                <a:cxn ang="0">
                  <a:pos x="11918" y="0"/>
                </a:cxn>
              </a:cxnLst>
              <a:pathLst>
                <a:path w="533" h="463">
                  <a:moveTo>
                    <a:pt x="264" y="0"/>
                  </a:moveTo>
                  <a:cubicBezTo>
                    <a:pt x="255" y="0"/>
                    <a:pt x="246" y="1"/>
                    <a:pt x="236" y="2"/>
                  </a:cubicBezTo>
                  <a:lnTo>
                    <a:pt x="150" y="28"/>
                  </a:lnTo>
                  <a:cubicBezTo>
                    <a:pt x="16" y="106"/>
                    <a:pt x="1" y="327"/>
                    <a:pt x="124" y="420"/>
                  </a:cubicBezTo>
                  <a:cubicBezTo>
                    <a:pt x="162" y="449"/>
                    <a:pt x="208" y="463"/>
                    <a:pt x="256" y="463"/>
                  </a:cubicBezTo>
                  <a:cubicBezTo>
                    <a:pt x="359" y="463"/>
                    <a:pt x="465" y="399"/>
                    <a:pt x="494" y="297"/>
                  </a:cubicBezTo>
                  <a:cubicBezTo>
                    <a:pt x="532" y="157"/>
                    <a:pt x="407" y="0"/>
                    <a:pt x="264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6" name="Google Shape;372;p18"/>
            <p:cNvSpPr/>
            <p:nvPr/>
          </p:nvSpPr>
          <p:spPr>
            <a:xfrm>
              <a:off x="6933670" y="3742917"/>
              <a:ext cx="24062" cy="21038"/>
            </a:xfrm>
            <a:custGeom>
              <a:avLst/>
              <a:gdLst/>
              <a:ahLst/>
              <a:cxnLst>
                <a:cxn ang="0">
                  <a:pos x="11692" y="0"/>
                </a:cxn>
                <a:cxn ang="0">
                  <a:pos x="10609" y="45"/>
                </a:cxn>
                <a:cxn ang="0">
                  <a:pos x="6772" y="1445"/>
                </a:cxn>
                <a:cxn ang="0">
                  <a:pos x="5553" y="19142"/>
                </a:cxn>
                <a:cxn ang="0">
                  <a:pos x="11422" y="21038"/>
                </a:cxn>
                <a:cxn ang="0">
                  <a:pos x="22256" y="13408"/>
                </a:cxn>
                <a:cxn ang="0">
                  <a:pos x="11692" y="0"/>
                </a:cxn>
              </a:cxnLst>
              <a:pathLst>
                <a:path w="533" h="466">
                  <a:moveTo>
                    <a:pt x="259" y="0"/>
                  </a:moveTo>
                  <a:cubicBezTo>
                    <a:pt x="251" y="0"/>
                    <a:pt x="243" y="1"/>
                    <a:pt x="235" y="1"/>
                  </a:cubicBezTo>
                  <a:lnTo>
                    <a:pt x="150" y="32"/>
                  </a:lnTo>
                  <a:cubicBezTo>
                    <a:pt x="16" y="106"/>
                    <a:pt x="0" y="327"/>
                    <a:pt x="123" y="424"/>
                  </a:cubicBezTo>
                  <a:cubicBezTo>
                    <a:pt x="160" y="453"/>
                    <a:pt x="206" y="466"/>
                    <a:pt x="253" y="466"/>
                  </a:cubicBezTo>
                  <a:cubicBezTo>
                    <a:pt x="357" y="466"/>
                    <a:pt x="465" y="400"/>
                    <a:pt x="493" y="297"/>
                  </a:cubicBezTo>
                  <a:cubicBezTo>
                    <a:pt x="533" y="155"/>
                    <a:pt x="403" y="0"/>
                    <a:pt x="259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7" name="Google Shape;373;p18"/>
            <p:cNvSpPr/>
            <p:nvPr/>
          </p:nvSpPr>
          <p:spPr>
            <a:xfrm>
              <a:off x="6518976" y="3789465"/>
              <a:ext cx="24062" cy="21038"/>
            </a:xfrm>
            <a:custGeom>
              <a:avLst/>
              <a:gdLst/>
              <a:ahLst/>
              <a:cxnLst>
                <a:cxn ang="0">
                  <a:pos x="11692" y="0"/>
                </a:cxn>
                <a:cxn ang="0">
                  <a:pos x="10654" y="45"/>
                </a:cxn>
                <a:cxn ang="0">
                  <a:pos x="6772" y="1445"/>
                </a:cxn>
                <a:cxn ang="0">
                  <a:pos x="5417" y="19142"/>
                </a:cxn>
                <a:cxn ang="0">
                  <a:pos x="11376" y="21038"/>
                </a:cxn>
                <a:cxn ang="0">
                  <a:pos x="22301" y="13408"/>
                </a:cxn>
                <a:cxn ang="0">
                  <a:pos x="11692" y="0"/>
                </a:cxn>
              </a:cxnLst>
              <a:pathLst>
                <a:path w="533" h="466">
                  <a:moveTo>
                    <a:pt x="259" y="0"/>
                  </a:moveTo>
                  <a:cubicBezTo>
                    <a:pt x="252" y="0"/>
                    <a:pt x="244" y="0"/>
                    <a:pt x="236" y="1"/>
                  </a:cubicBezTo>
                  <a:lnTo>
                    <a:pt x="150" y="32"/>
                  </a:lnTo>
                  <a:cubicBezTo>
                    <a:pt x="16" y="106"/>
                    <a:pt x="1" y="327"/>
                    <a:pt x="120" y="424"/>
                  </a:cubicBezTo>
                  <a:cubicBezTo>
                    <a:pt x="158" y="452"/>
                    <a:pt x="205" y="466"/>
                    <a:pt x="252" y="466"/>
                  </a:cubicBezTo>
                  <a:cubicBezTo>
                    <a:pt x="357" y="466"/>
                    <a:pt x="465" y="400"/>
                    <a:pt x="494" y="297"/>
                  </a:cubicBezTo>
                  <a:cubicBezTo>
                    <a:pt x="533" y="155"/>
                    <a:pt x="403" y="0"/>
                    <a:pt x="259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8" name="Google Shape;374;p18"/>
            <p:cNvSpPr/>
            <p:nvPr/>
          </p:nvSpPr>
          <p:spPr>
            <a:xfrm>
              <a:off x="6428768" y="3582234"/>
              <a:ext cx="24243" cy="21083"/>
            </a:xfrm>
            <a:custGeom>
              <a:avLst/>
              <a:gdLst/>
              <a:ahLst/>
              <a:cxnLst>
                <a:cxn ang="0">
                  <a:pos x="11918" y="0"/>
                </a:cxn>
                <a:cxn ang="0">
                  <a:pos x="10835" y="90"/>
                </a:cxn>
                <a:cxn ang="0">
                  <a:pos x="6772" y="1400"/>
                </a:cxn>
                <a:cxn ang="0">
                  <a:pos x="5553" y="19097"/>
                </a:cxn>
                <a:cxn ang="0">
                  <a:pos x="11647" y="21038"/>
                </a:cxn>
                <a:cxn ang="0">
                  <a:pos x="22437" y="13544"/>
                </a:cxn>
                <a:cxn ang="0">
                  <a:pos x="11918" y="0"/>
                </a:cxn>
              </a:cxnLst>
              <a:pathLst>
                <a:path w="537" h="467">
                  <a:moveTo>
                    <a:pt x="264" y="0"/>
                  </a:moveTo>
                  <a:cubicBezTo>
                    <a:pt x="256" y="0"/>
                    <a:pt x="248" y="1"/>
                    <a:pt x="240" y="2"/>
                  </a:cubicBezTo>
                  <a:lnTo>
                    <a:pt x="150" y="31"/>
                  </a:lnTo>
                  <a:cubicBezTo>
                    <a:pt x="19" y="109"/>
                    <a:pt x="0" y="330"/>
                    <a:pt x="123" y="423"/>
                  </a:cubicBezTo>
                  <a:cubicBezTo>
                    <a:pt x="162" y="453"/>
                    <a:pt x="210" y="466"/>
                    <a:pt x="258" y="466"/>
                  </a:cubicBezTo>
                  <a:cubicBezTo>
                    <a:pt x="362" y="466"/>
                    <a:pt x="469" y="403"/>
                    <a:pt x="497" y="300"/>
                  </a:cubicBezTo>
                  <a:cubicBezTo>
                    <a:pt x="536" y="158"/>
                    <a:pt x="407" y="0"/>
                    <a:pt x="264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69" name="Google Shape;375;p18"/>
            <p:cNvSpPr/>
            <p:nvPr/>
          </p:nvSpPr>
          <p:spPr>
            <a:xfrm>
              <a:off x="5991996" y="3187999"/>
              <a:ext cx="709091" cy="1321031"/>
            </a:xfrm>
            <a:custGeom>
              <a:avLst/>
              <a:gdLst/>
              <a:ahLst/>
              <a:cxnLst>
                <a:cxn ang="0">
                  <a:pos x="263737" y="45"/>
                </a:cxn>
                <a:cxn ang="0">
                  <a:pos x="0" y="105097"/>
                </a:cxn>
                <a:cxn ang="0">
                  <a:pos x="86182" y="769811"/>
                </a:cxn>
                <a:cxn ang="0">
                  <a:pos x="553567" y="1321031"/>
                </a:cxn>
                <a:cxn ang="0">
                  <a:pos x="709091" y="1190517"/>
                </a:cxn>
                <a:cxn ang="0">
                  <a:pos x="356284" y="744846"/>
                </a:cxn>
                <a:cxn ang="0">
                  <a:pos x="326939" y="660696"/>
                </a:cxn>
                <a:cxn ang="0">
                  <a:pos x="302200" y="282607"/>
                </a:cxn>
                <a:cxn ang="0">
                  <a:pos x="323283" y="245543"/>
                </a:cxn>
                <a:cxn ang="0">
                  <a:pos x="331364" y="217012"/>
                </a:cxn>
                <a:cxn ang="0">
                  <a:pos x="279086" y="19096"/>
                </a:cxn>
                <a:cxn ang="0">
                  <a:pos x="263737" y="45"/>
                </a:cxn>
              </a:cxnLst>
              <a:pathLst>
                <a:path w="15707" h="29262">
                  <a:moveTo>
                    <a:pt x="5842" y="1"/>
                  </a:moveTo>
                  <a:lnTo>
                    <a:pt x="0" y="2328"/>
                  </a:lnTo>
                  <a:lnTo>
                    <a:pt x="1909" y="17052"/>
                  </a:lnTo>
                  <a:cubicBezTo>
                    <a:pt x="2182" y="17604"/>
                    <a:pt x="12262" y="29262"/>
                    <a:pt x="12262" y="29262"/>
                  </a:cubicBezTo>
                  <a:lnTo>
                    <a:pt x="15707" y="26371"/>
                  </a:lnTo>
                  <a:lnTo>
                    <a:pt x="7892" y="16499"/>
                  </a:lnTo>
                  <a:cubicBezTo>
                    <a:pt x="7471" y="15968"/>
                    <a:pt x="7242" y="15311"/>
                    <a:pt x="7242" y="14635"/>
                  </a:cubicBezTo>
                  <a:lnTo>
                    <a:pt x="6694" y="6260"/>
                  </a:lnTo>
                  <a:lnTo>
                    <a:pt x="7161" y="5439"/>
                  </a:lnTo>
                  <a:cubicBezTo>
                    <a:pt x="7269" y="5248"/>
                    <a:pt x="7329" y="5031"/>
                    <a:pt x="7340" y="4807"/>
                  </a:cubicBezTo>
                  <a:cubicBezTo>
                    <a:pt x="7404" y="3299"/>
                    <a:pt x="7113" y="1566"/>
                    <a:pt x="6182" y="423"/>
                  </a:cubicBezTo>
                  <a:lnTo>
                    <a:pt x="5842" y="1"/>
                  </a:ln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0" name="Google Shape;376;p18"/>
            <p:cNvSpPr/>
            <p:nvPr/>
          </p:nvSpPr>
          <p:spPr>
            <a:xfrm>
              <a:off x="6144103" y="3270124"/>
              <a:ext cx="102569" cy="57786"/>
            </a:xfrm>
            <a:custGeom>
              <a:avLst/>
              <a:gdLst/>
              <a:ahLst/>
              <a:cxnLst>
                <a:cxn ang="0">
                  <a:pos x="542" y="0"/>
                </a:cxn>
                <a:cxn ang="0">
                  <a:pos x="542" y="0"/>
                </a:cxn>
                <a:cxn ang="0">
                  <a:pos x="6456" y="18058"/>
                </a:cxn>
                <a:cxn ang="0">
                  <a:pos x="39141" y="49931"/>
                </a:cxn>
                <a:cxn ang="0">
                  <a:pos x="72999" y="57741"/>
                </a:cxn>
                <a:cxn ang="0">
                  <a:pos x="78597" y="57515"/>
                </a:cxn>
                <a:cxn ang="0">
                  <a:pos x="100537" y="51962"/>
                </a:cxn>
                <a:cxn ang="0">
                  <a:pos x="100357" y="51962"/>
                </a:cxn>
                <a:cxn ang="0">
                  <a:pos x="102388" y="51285"/>
                </a:cxn>
                <a:cxn ang="0">
                  <a:pos x="100221" y="50924"/>
                </a:cxn>
                <a:cxn ang="0">
                  <a:pos x="78417" y="54174"/>
                </a:cxn>
                <a:cxn ang="0">
                  <a:pos x="76114" y="54220"/>
                </a:cxn>
                <a:cxn ang="0">
                  <a:pos x="40991" y="46229"/>
                </a:cxn>
                <a:cxn ang="0">
                  <a:pos x="8939" y="16523"/>
                </a:cxn>
                <a:cxn ang="0">
                  <a:pos x="542" y="0"/>
                </a:cxn>
              </a:cxnLst>
              <a:pathLst>
                <a:path w="2272" h="1280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" y="4"/>
                    <a:pt x="23" y="169"/>
                    <a:pt x="143" y="400"/>
                  </a:cubicBezTo>
                  <a:cubicBezTo>
                    <a:pt x="262" y="628"/>
                    <a:pt x="505" y="927"/>
                    <a:pt x="867" y="1106"/>
                  </a:cubicBezTo>
                  <a:cubicBezTo>
                    <a:pt x="1127" y="1234"/>
                    <a:pt x="1395" y="1279"/>
                    <a:pt x="1617" y="1279"/>
                  </a:cubicBezTo>
                  <a:cubicBezTo>
                    <a:pt x="1660" y="1279"/>
                    <a:pt x="1702" y="1277"/>
                    <a:pt x="1741" y="1274"/>
                  </a:cubicBezTo>
                  <a:cubicBezTo>
                    <a:pt x="1987" y="1252"/>
                    <a:pt x="2160" y="1185"/>
                    <a:pt x="2227" y="1151"/>
                  </a:cubicBezTo>
                  <a:lnTo>
                    <a:pt x="2223" y="1151"/>
                  </a:lnTo>
                  <a:cubicBezTo>
                    <a:pt x="2256" y="1143"/>
                    <a:pt x="2272" y="1140"/>
                    <a:pt x="2268" y="1136"/>
                  </a:cubicBezTo>
                  <a:cubicBezTo>
                    <a:pt x="2268" y="1133"/>
                    <a:pt x="2253" y="1128"/>
                    <a:pt x="2220" y="1128"/>
                  </a:cubicBezTo>
                  <a:cubicBezTo>
                    <a:pt x="2144" y="1143"/>
                    <a:pt x="1973" y="1192"/>
                    <a:pt x="1737" y="1200"/>
                  </a:cubicBezTo>
                  <a:cubicBezTo>
                    <a:pt x="1721" y="1200"/>
                    <a:pt x="1703" y="1201"/>
                    <a:pt x="1686" y="1201"/>
                  </a:cubicBezTo>
                  <a:cubicBezTo>
                    <a:pt x="1459" y="1201"/>
                    <a:pt x="1179" y="1156"/>
                    <a:pt x="908" y="1024"/>
                  </a:cubicBezTo>
                  <a:cubicBezTo>
                    <a:pt x="565" y="856"/>
                    <a:pt x="329" y="580"/>
                    <a:pt x="198" y="366"/>
                  </a:cubicBezTo>
                  <a:cubicBezTo>
                    <a:pt x="70" y="156"/>
                    <a:pt x="28" y="0"/>
                    <a:pt x="12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1" name="Google Shape;377;p18"/>
            <p:cNvSpPr/>
            <p:nvPr/>
          </p:nvSpPr>
          <p:spPr>
            <a:xfrm>
              <a:off x="6294043" y="3257302"/>
              <a:ext cx="46048" cy="606748"/>
            </a:xfrm>
            <a:custGeom>
              <a:avLst/>
              <a:gdLst/>
              <a:ahLst/>
              <a:cxnLst>
                <a:cxn ang="0">
                  <a:pos x="2348" y="0"/>
                </a:cxn>
                <a:cxn ang="0">
                  <a:pos x="5237" y="5779"/>
                </a:cxn>
                <a:cxn ang="0">
                  <a:pos x="13634" y="21805"/>
                </a:cxn>
                <a:cxn ang="0">
                  <a:pos x="38102" y="83338"/>
                </a:cxn>
                <a:cxn ang="0">
                  <a:pos x="39953" y="128483"/>
                </a:cxn>
                <a:cxn ang="0">
                  <a:pos x="20406" y="176923"/>
                </a:cxn>
                <a:cxn ang="0">
                  <a:pos x="8758" y="203197"/>
                </a:cxn>
                <a:cxn ang="0">
                  <a:pos x="2348" y="232903"/>
                </a:cxn>
                <a:cxn ang="0">
                  <a:pos x="2664" y="295970"/>
                </a:cxn>
                <a:cxn ang="0">
                  <a:pos x="18374" y="515691"/>
                </a:cxn>
                <a:cxn ang="0">
                  <a:pos x="23430" y="582279"/>
                </a:cxn>
                <a:cxn ang="0">
                  <a:pos x="25146" y="600337"/>
                </a:cxn>
                <a:cxn ang="0">
                  <a:pos x="25958" y="606748"/>
                </a:cxn>
                <a:cxn ang="0">
                  <a:pos x="25958" y="600337"/>
                </a:cxn>
                <a:cxn ang="0">
                  <a:pos x="25146" y="582144"/>
                </a:cxn>
                <a:cxn ang="0">
                  <a:pos x="21263" y="515510"/>
                </a:cxn>
                <a:cxn ang="0">
                  <a:pos x="6952" y="295654"/>
                </a:cxn>
                <a:cxn ang="0">
                  <a:pos x="6411" y="233219"/>
                </a:cxn>
                <a:cxn ang="0">
                  <a:pos x="12460" y="204597"/>
                </a:cxn>
                <a:cxn ang="0">
                  <a:pos x="23927" y="178593"/>
                </a:cxn>
                <a:cxn ang="0">
                  <a:pos x="43339" y="129024"/>
                </a:cxn>
                <a:cxn ang="0">
                  <a:pos x="40947" y="82660"/>
                </a:cxn>
                <a:cxn ang="0">
                  <a:pos x="15169" y="21083"/>
                </a:cxn>
                <a:cxn ang="0">
                  <a:pos x="5914" y="5417"/>
                </a:cxn>
                <a:cxn ang="0">
                  <a:pos x="2348" y="0"/>
                </a:cxn>
              </a:cxnLst>
              <a:pathLst>
                <a:path w="1020" h="13440">
                  <a:moveTo>
                    <a:pt x="52" y="0"/>
                  </a:moveTo>
                  <a:cubicBezTo>
                    <a:pt x="49" y="5"/>
                    <a:pt x="71" y="45"/>
                    <a:pt x="116" y="128"/>
                  </a:cubicBezTo>
                  <a:cubicBezTo>
                    <a:pt x="161" y="217"/>
                    <a:pt x="224" y="333"/>
                    <a:pt x="302" y="483"/>
                  </a:cubicBezTo>
                  <a:cubicBezTo>
                    <a:pt x="459" y="793"/>
                    <a:pt x="699" y="1245"/>
                    <a:pt x="844" y="1846"/>
                  </a:cubicBezTo>
                  <a:cubicBezTo>
                    <a:pt x="916" y="2148"/>
                    <a:pt x="945" y="2492"/>
                    <a:pt x="885" y="2846"/>
                  </a:cubicBezTo>
                  <a:cubicBezTo>
                    <a:pt x="833" y="3205"/>
                    <a:pt x="647" y="3553"/>
                    <a:pt x="452" y="3919"/>
                  </a:cubicBezTo>
                  <a:cubicBezTo>
                    <a:pt x="359" y="4101"/>
                    <a:pt x="261" y="4292"/>
                    <a:pt x="194" y="4501"/>
                  </a:cubicBezTo>
                  <a:cubicBezTo>
                    <a:pt x="123" y="4711"/>
                    <a:pt x="78" y="4931"/>
                    <a:pt x="52" y="5159"/>
                  </a:cubicBezTo>
                  <a:cubicBezTo>
                    <a:pt x="0" y="5611"/>
                    <a:pt x="26" y="6078"/>
                    <a:pt x="59" y="6556"/>
                  </a:cubicBezTo>
                  <a:cubicBezTo>
                    <a:pt x="194" y="8454"/>
                    <a:pt x="318" y="10168"/>
                    <a:pt x="407" y="11423"/>
                  </a:cubicBezTo>
                  <a:cubicBezTo>
                    <a:pt x="452" y="12039"/>
                    <a:pt x="493" y="12540"/>
                    <a:pt x="519" y="12898"/>
                  </a:cubicBezTo>
                  <a:cubicBezTo>
                    <a:pt x="535" y="13066"/>
                    <a:pt x="549" y="13200"/>
                    <a:pt x="557" y="13298"/>
                  </a:cubicBezTo>
                  <a:cubicBezTo>
                    <a:pt x="564" y="13391"/>
                    <a:pt x="571" y="13440"/>
                    <a:pt x="575" y="13440"/>
                  </a:cubicBezTo>
                  <a:cubicBezTo>
                    <a:pt x="579" y="13440"/>
                    <a:pt x="579" y="13391"/>
                    <a:pt x="575" y="13298"/>
                  </a:cubicBezTo>
                  <a:cubicBezTo>
                    <a:pt x="571" y="13197"/>
                    <a:pt x="564" y="13062"/>
                    <a:pt x="557" y="12895"/>
                  </a:cubicBezTo>
                  <a:cubicBezTo>
                    <a:pt x="535" y="12536"/>
                    <a:pt x="508" y="12035"/>
                    <a:pt x="471" y="11419"/>
                  </a:cubicBezTo>
                  <a:cubicBezTo>
                    <a:pt x="388" y="10164"/>
                    <a:pt x="276" y="8446"/>
                    <a:pt x="154" y="6549"/>
                  </a:cubicBezTo>
                  <a:cubicBezTo>
                    <a:pt x="120" y="6074"/>
                    <a:pt x="94" y="5611"/>
                    <a:pt x="142" y="5166"/>
                  </a:cubicBezTo>
                  <a:cubicBezTo>
                    <a:pt x="168" y="4946"/>
                    <a:pt x="209" y="4733"/>
                    <a:pt x="276" y="4532"/>
                  </a:cubicBezTo>
                  <a:cubicBezTo>
                    <a:pt x="344" y="4330"/>
                    <a:pt x="437" y="4139"/>
                    <a:pt x="530" y="3956"/>
                  </a:cubicBezTo>
                  <a:cubicBezTo>
                    <a:pt x="717" y="3594"/>
                    <a:pt x="907" y="3236"/>
                    <a:pt x="960" y="2858"/>
                  </a:cubicBezTo>
                  <a:cubicBezTo>
                    <a:pt x="1020" y="2488"/>
                    <a:pt x="983" y="2137"/>
                    <a:pt x="907" y="1831"/>
                  </a:cubicBezTo>
                  <a:cubicBezTo>
                    <a:pt x="751" y="1219"/>
                    <a:pt x="500" y="770"/>
                    <a:pt x="336" y="467"/>
                  </a:cubicBezTo>
                  <a:cubicBezTo>
                    <a:pt x="250" y="314"/>
                    <a:pt x="180" y="195"/>
                    <a:pt x="131" y="120"/>
                  </a:cubicBezTo>
                  <a:cubicBezTo>
                    <a:pt x="82" y="42"/>
                    <a:pt x="56" y="0"/>
                    <a:pt x="52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2" name="Google Shape;378;p18"/>
            <p:cNvSpPr/>
            <p:nvPr/>
          </p:nvSpPr>
          <p:spPr>
            <a:xfrm>
              <a:off x="6253048" y="3901523"/>
              <a:ext cx="87717" cy="23927"/>
            </a:xfrm>
            <a:custGeom>
              <a:avLst/>
              <a:gdLst/>
              <a:ahLst/>
              <a:cxnLst>
                <a:cxn ang="0">
                  <a:pos x="81126" y="45"/>
                </a:cxn>
                <a:cxn ang="0">
                  <a:pos x="42346" y="5553"/>
                </a:cxn>
                <a:cxn ang="0">
                  <a:pos x="542" y="23792"/>
                </a:cxn>
                <a:cxn ang="0">
                  <a:pos x="813" y="23882"/>
                </a:cxn>
                <a:cxn ang="0">
                  <a:pos x="43339" y="9616"/>
                </a:cxn>
                <a:cxn ang="0">
                  <a:pos x="87536" y="677"/>
                </a:cxn>
                <a:cxn ang="0">
                  <a:pos x="81126" y="45"/>
                </a:cxn>
              </a:cxnLst>
              <a:pathLst>
                <a:path w="1943" h="530">
                  <a:moveTo>
                    <a:pt x="1797" y="1"/>
                  </a:moveTo>
                  <a:cubicBezTo>
                    <a:pt x="1619" y="1"/>
                    <a:pt x="1297" y="27"/>
                    <a:pt x="938" y="123"/>
                  </a:cubicBezTo>
                  <a:cubicBezTo>
                    <a:pt x="393" y="269"/>
                    <a:pt x="0" y="508"/>
                    <a:pt x="12" y="527"/>
                  </a:cubicBezTo>
                  <a:cubicBezTo>
                    <a:pt x="13" y="528"/>
                    <a:pt x="15" y="529"/>
                    <a:pt x="18" y="529"/>
                  </a:cubicBezTo>
                  <a:cubicBezTo>
                    <a:pt x="75" y="529"/>
                    <a:pt x="461" y="343"/>
                    <a:pt x="960" y="213"/>
                  </a:cubicBezTo>
                  <a:cubicBezTo>
                    <a:pt x="1491" y="71"/>
                    <a:pt x="1943" y="41"/>
                    <a:pt x="1939" y="15"/>
                  </a:cubicBezTo>
                  <a:cubicBezTo>
                    <a:pt x="1939" y="7"/>
                    <a:pt x="1887" y="1"/>
                    <a:pt x="1797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3" name="Google Shape;379;p18"/>
            <p:cNvSpPr/>
            <p:nvPr/>
          </p:nvSpPr>
          <p:spPr>
            <a:xfrm>
              <a:off x="6514596" y="4350523"/>
              <a:ext cx="165998" cy="116835"/>
            </a:xfrm>
            <a:custGeom>
              <a:avLst/>
              <a:gdLst/>
              <a:ahLst/>
              <a:cxnLst>
                <a:cxn ang="0">
                  <a:pos x="165727" y="45"/>
                </a:cxn>
                <a:cxn ang="0">
                  <a:pos x="141665" y="17290"/>
                </a:cxn>
                <a:cxn ang="0">
                  <a:pos x="83834" y="59591"/>
                </a:cxn>
                <a:cxn ang="0">
                  <a:pos x="24649" y="99906"/>
                </a:cxn>
                <a:cxn ang="0">
                  <a:pos x="361" y="116745"/>
                </a:cxn>
                <a:cxn ang="0">
                  <a:pos x="497" y="116790"/>
                </a:cxn>
                <a:cxn ang="0">
                  <a:pos x="7449" y="113404"/>
                </a:cxn>
                <a:cxn ang="0">
                  <a:pos x="26320" y="102434"/>
                </a:cxn>
                <a:cxn ang="0">
                  <a:pos x="86182" y="62977"/>
                </a:cxn>
                <a:cxn ang="0">
                  <a:pos x="143335" y="19638"/>
                </a:cxn>
                <a:cxn ang="0">
                  <a:pos x="160039" y="5598"/>
                </a:cxn>
                <a:cxn ang="0">
                  <a:pos x="165817" y="90"/>
                </a:cxn>
                <a:cxn ang="0">
                  <a:pos x="165727" y="45"/>
                </a:cxn>
              </a:cxnLst>
              <a:pathLst>
                <a:path w="3677" h="2588">
                  <a:moveTo>
                    <a:pt x="3671" y="1"/>
                  </a:moveTo>
                  <a:cubicBezTo>
                    <a:pt x="3646" y="1"/>
                    <a:pt x="3451" y="148"/>
                    <a:pt x="3138" y="383"/>
                  </a:cubicBezTo>
                  <a:cubicBezTo>
                    <a:pt x="2813" y="625"/>
                    <a:pt x="2361" y="962"/>
                    <a:pt x="1857" y="1320"/>
                  </a:cubicBezTo>
                  <a:cubicBezTo>
                    <a:pt x="1349" y="1675"/>
                    <a:pt x="886" y="1989"/>
                    <a:pt x="546" y="2213"/>
                  </a:cubicBezTo>
                  <a:cubicBezTo>
                    <a:pt x="210" y="2437"/>
                    <a:pt x="1" y="2575"/>
                    <a:pt x="8" y="2586"/>
                  </a:cubicBezTo>
                  <a:cubicBezTo>
                    <a:pt x="8" y="2587"/>
                    <a:pt x="9" y="2587"/>
                    <a:pt x="11" y="2587"/>
                  </a:cubicBezTo>
                  <a:cubicBezTo>
                    <a:pt x="24" y="2587"/>
                    <a:pt x="78" y="2558"/>
                    <a:pt x="165" y="2512"/>
                  </a:cubicBezTo>
                  <a:cubicBezTo>
                    <a:pt x="266" y="2455"/>
                    <a:pt x="408" y="2374"/>
                    <a:pt x="583" y="2269"/>
                  </a:cubicBezTo>
                  <a:cubicBezTo>
                    <a:pt x="930" y="2056"/>
                    <a:pt x="1401" y="1753"/>
                    <a:pt x="1909" y="1395"/>
                  </a:cubicBezTo>
                  <a:cubicBezTo>
                    <a:pt x="2418" y="1036"/>
                    <a:pt x="2861" y="693"/>
                    <a:pt x="3175" y="435"/>
                  </a:cubicBezTo>
                  <a:cubicBezTo>
                    <a:pt x="3336" y="308"/>
                    <a:pt x="3459" y="200"/>
                    <a:pt x="3545" y="124"/>
                  </a:cubicBezTo>
                  <a:cubicBezTo>
                    <a:pt x="3631" y="50"/>
                    <a:pt x="3676" y="5"/>
                    <a:pt x="3673" y="2"/>
                  </a:cubicBezTo>
                  <a:cubicBezTo>
                    <a:pt x="3672" y="1"/>
                    <a:pt x="3671" y="1"/>
                    <a:pt x="3671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4" name="Google Shape;380;p18"/>
            <p:cNvSpPr/>
            <p:nvPr/>
          </p:nvSpPr>
          <p:spPr>
            <a:xfrm>
              <a:off x="6102431" y="3513067"/>
              <a:ext cx="24062" cy="20992"/>
            </a:xfrm>
            <a:custGeom>
              <a:avLst/>
              <a:gdLst/>
              <a:ahLst/>
              <a:cxnLst>
                <a:cxn ang="0">
                  <a:pos x="11783" y="0"/>
                </a:cxn>
                <a:cxn ang="0">
                  <a:pos x="10654" y="90"/>
                </a:cxn>
                <a:cxn ang="0">
                  <a:pos x="6772" y="1445"/>
                </a:cxn>
                <a:cxn ang="0">
                  <a:pos x="5598" y="18961"/>
                </a:cxn>
                <a:cxn ang="0">
                  <a:pos x="11557" y="20992"/>
                </a:cxn>
                <a:cxn ang="0">
                  <a:pos x="22301" y="13408"/>
                </a:cxn>
                <a:cxn ang="0">
                  <a:pos x="11783" y="0"/>
                </a:cxn>
              </a:cxnLst>
              <a:pathLst>
                <a:path w="533" h="465">
                  <a:moveTo>
                    <a:pt x="261" y="0"/>
                  </a:moveTo>
                  <a:cubicBezTo>
                    <a:pt x="252" y="0"/>
                    <a:pt x="244" y="1"/>
                    <a:pt x="236" y="2"/>
                  </a:cubicBezTo>
                  <a:lnTo>
                    <a:pt x="150" y="32"/>
                  </a:lnTo>
                  <a:cubicBezTo>
                    <a:pt x="16" y="107"/>
                    <a:pt x="1" y="327"/>
                    <a:pt x="124" y="420"/>
                  </a:cubicBezTo>
                  <a:cubicBezTo>
                    <a:pt x="162" y="451"/>
                    <a:pt x="208" y="465"/>
                    <a:pt x="256" y="465"/>
                  </a:cubicBezTo>
                  <a:cubicBezTo>
                    <a:pt x="359" y="465"/>
                    <a:pt x="466" y="399"/>
                    <a:pt x="494" y="297"/>
                  </a:cubicBezTo>
                  <a:cubicBezTo>
                    <a:pt x="533" y="156"/>
                    <a:pt x="404" y="0"/>
                    <a:pt x="261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5" name="Google Shape;381;p18"/>
            <p:cNvSpPr/>
            <p:nvPr/>
          </p:nvSpPr>
          <p:spPr>
            <a:xfrm>
              <a:off x="6210924" y="3600023"/>
              <a:ext cx="23972" cy="20992"/>
            </a:xfrm>
            <a:custGeom>
              <a:avLst/>
              <a:gdLst/>
              <a:ahLst/>
              <a:cxnLst>
                <a:cxn ang="0">
                  <a:pos x="11873" y="45"/>
                </a:cxn>
                <a:cxn ang="0">
                  <a:pos x="10609" y="135"/>
                </a:cxn>
                <a:cxn ang="0">
                  <a:pos x="6727" y="1309"/>
                </a:cxn>
                <a:cxn ang="0">
                  <a:pos x="5553" y="19051"/>
                </a:cxn>
                <a:cxn ang="0">
                  <a:pos x="11467" y="20947"/>
                </a:cxn>
                <a:cxn ang="0">
                  <a:pos x="22256" y="13453"/>
                </a:cxn>
                <a:cxn ang="0">
                  <a:pos x="11873" y="45"/>
                </a:cxn>
              </a:cxnLst>
              <a:pathLst>
                <a:path w="531" h="465">
                  <a:moveTo>
                    <a:pt x="263" y="1"/>
                  </a:moveTo>
                  <a:cubicBezTo>
                    <a:pt x="253" y="1"/>
                    <a:pt x="244" y="2"/>
                    <a:pt x="235" y="3"/>
                  </a:cubicBezTo>
                  <a:lnTo>
                    <a:pt x="149" y="29"/>
                  </a:lnTo>
                  <a:cubicBezTo>
                    <a:pt x="14" y="108"/>
                    <a:pt x="0" y="328"/>
                    <a:pt x="123" y="422"/>
                  </a:cubicBezTo>
                  <a:cubicBezTo>
                    <a:pt x="160" y="451"/>
                    <a:pt x="207" y="464"/>
                    <a:pt x="254" y="464"/>
                  </a:cubicBezTo>
                  <a:cubicBezTo>
                    <a:pt x="357" y="464"/>
                    <a:pt x="465" y="401"/>
                    <a:pt x="493" y="298"/>
                  </a:cubicBezTo>
                  <a:cubicBezTo>
                    <a:pt x="531" y="158"/>
                    <a:pt x="405" y="1"/>
                    <a:pt x="263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6" name="Google Shape;382;p18"/>
            <p:cNvSpPr/>
            <p:nvPr/>
          </p:nvSpPr>
          <p:spPr>
            <a:xfrm>
              <a:off x="6125366" y="3870551"/>
              <a:ext cx="24062" cy="21038"/>
            </a:xfrm>
            <a:custGeom>
              <a:avLst/>
              <a:gdLst/>
              <a:ahLst/>
              <a:cxnLst>
                <a:cxn ang="0">
                  <a:pos x="11918" y="45"/>
                </a:cxn>
                <a:cxn ang="0">
                  <a:pos x="10699" y="135"/>
                </a:cxn>
                <a:cxn ang="0">
                  <a:pos x="6817" y="1445"/>
                </a:cxn>
                <a:cxn ang="0">
                  <a:pos x="5417" y="18961"/>
                </a:cxn>
                <a:cxn ang="0">
                  <a:pos x="11512" y="20993"/>
                </a:cxn>
                <a:cxn ang="0">
                  <a:pos x="22301" y="13453"/>
                </a:cxn>
                <a:cxn ang="0">
                  <a:pos x="11918" y="45"/>
                </a:cxn>
              </a:cxnLst>
              <a:pathLst>
                <a:path w="533" h="466">
                  <a:moveTo>
                    <a:pt x="264" y="1"/>
                  </a:moveTo>
                  <a:cubicBezTo>
                    <a:pt x="255" y="1"/>
                    <a:pt x="246" y="1"/>
                    <a:pt x="237" y="3"/>
                  </a:cubicBezTo>
                  <a:lnTo>
                    <a:pt x="151" y="32"/>
                  </a:lnTo>
                  <a:cubicBezTo>
                    <a:pt x="16" y="107"/>
                    <a:pt x="1" y="327"/>
                    <a:pt x="120" y="420"/>
                  </a:cubicBezTo>
                  <a:cubicBezTo>
                    <a:pt x="159" y="451"/>
                    <a:pt x="207" y="465"/>
                    <a:pt x="255" y="465"/>
                  </a:cubicBezTo>
                  <a:cubicBezTo>
                    <a:pt x="359" y="465"/>
                    <a:pt x="466" y="399"/>
                    <a:pt x="494" y="298"/>
                  </a:cubicBezTo>
                  <a:cubicBezTo>
                    <a:pt x="533" y="157"/>
                    <a:pt x="406" y="1"/>
                    <a:pt x="264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7" name="Google Shape;383;p18"/>
            <p:cNvSpPr/>
            <p:nvPr/>
          </p:nvSpPr>
          <p:spPr>
            <a:xfrm>
              <a:off x="6182209" y="4008209"/>
              <a:ext cx="24062" cy="20992"/>
            </a:xfrm>
            <a:custGeom>
              <a:avLst/>
              <a:gdLst/>
              <a:ahLst/>
              <a:cxnLst>
                <a:cxn ang="0">
                  <a:pos x="11738" y="0"/>
                </a:cxn>
                <a:cxn ang="0">
                  <a:pos x="10654" y="90"/>
                </a:cxn>
                <a:cxn ang="0">
                  <a:pos x="6636" y="1399"/>
                </a:cxn>
                <a:cxn ang="0">
                  <a:pos x="5462" y="18915"/>
                </a:cxn>
                <a:cxn ang="0">
                  <a:pos x="11512" y="20947"/>
                </a:cxn>
                <a:cxn ang="0">
                  <a:pos x="22256" y="13363"/>
                </a:cxn>
                <a:cxn ang="0">
                  <a:pos x="11738" y="0"/>
                </a:cxn>
              </a:cxnLst>
              <a:pathLst>
                <a:path w="533" h="465">
                  <a:moveTo>
                    <a:pt x="260" y="0"/>
                  </a:moveTo>
                  <a:cubicBezTo>
                    <a:pt x="252" y="0"/>
                    <a:pt x="244" y="1"/>
                    <a:pt x="236" y="2"/>
                  </a:cubicBezTo>
                  <a:lnTo>
                    <a:pt x="147" y="31"/>
                  </a:lnTo>
                  <a:cubicBezTo>
                    <a:pt x="16" y="106"/>
                    <a:pt x="0" y="326"/>
                    <a:pt x="121" y="419"/>
                  </a:cubicBezTo>
                  <a:cubicBezTo>
                    <a:pt x="159" y="450"/>
                    <a:pt x="207" y="464"/>
                    <a:pt x="255" y="464"/>
                  </a:cubicBezTo>
                  <a:cubicBezTo>
                    <a:pt x="358" y="464"/>
                    <a:pt x="465" y="398"/>
                    <a:pt x="493" y="296"/>
                  </a:cubicBezTo>
                  <a:cubicBezTo>
                    <a:pt x="533" y="155"/>
                    <a:pt x="404" y="0"/>
                    <a:pt x="260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8" name="Google Shape;384;p18"/>
            <p:cNvSpPr/>
            <p:nvPr/>
          </p:nvSpPr>
          <p:spPr>
            <a:xfrm>
              <a:off x="6312103" y="4146137"/>
              <a:ext cx="24017" cy="20992"/>
            </a:xfrm>
            <a:custGeom>
              <a:avLst/>
              <a:gdLst/>
              <a:ahLst/>
              <a:cxnLst>
                <a:cxn ang="0">
                  <a:pos x="11873" y="0"/>
                </a:cxn>
                <a:cxn ang="0">
                  <a:pos x="10790" y="90"/>
                </a:cxn>
                <a:cxn ang="0">
                  <a:pos x="6727" y="1399"/>
                </a:cxn>
                <a:cxn ang="0">
                  <a:pos x="5553" y="18961"/>
                </a:cxn>
                <a:cxn ang="0">
                  <a:pos x="11602" y="20992"/>
                </a:cxn>
                <a:cxn ang="0">
                  <a:pos x="22256" y="13408"/>
                </a:cxn>
                <a:cxn ang="0">
                  <a:pos x="11873" y="0"/>
                </a:cxn>
              </a:cxnLst>
              <a:pathLst>
                <a:path w="532" h="465">
                  <a:moveTo>
                    <a:pt x="263" y="0"/>
                  </a:moveTo>
                  <a:cubicBezTo>
                    <a:pt x="255" y="0"/>
                    <a:pt x="247" y="1"/>
                    <a:pt x="239" y="2"/>
                  </a:cubicBezTo>
                  <a:lnTo>
                    <a:pt x="149" y="31"/>
                  </a:lnTo>
                  <a:cubicBezTo>
                    <a:pt x="14" y="106"/>
                    <a:pt x="0" y="326"/>
                    <a:pt x="123" y="420"/>
                  </a:cubicBezTo>
                  <a:cubicBezTo>
                    <a:pt x="162" y="451"/>
                    <a:pt x="209" y="465"/>
                    <a:pt x="257" y="465"/>
                  </a:cubicBezTo>
                  <a:cubicBezTo>
                    <a:pt x="361" y="465"/>
                    <a:pt x="467" y="399"/>
                    <a:pt x="493" y="297"/>
                  </a:cubicBezTo>
                  <a:cubicBezTo>
                    <a:pt x="531" y="155"/>
                    <a:pt x="406" y="0"/>
                    <a:pt x="263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79" name="Google Shape;385;p18"/>
            <p:cNvSpPr/>
            <p:nvPr/>
          </p:nvSpPr>
          <p:spPr>
            <a:xfrm>
              <a:off x="6413598" y="4132773"/>
              <a:ext cx="24062" cy="21038"/>
            </a:xfrm>
            <a:custGeom>
              <a:avLst/>
              <a:gdLst/>
              <a:ahLst/>
              <a:cxnLst>
                <a:cxn ang="0">
                  <a:pos x="11873" y="45"/>
                </a:cxn>
                <a:cxn ang="0">
                  <a:pos x="10609" y="135"/>
                </a:cxn>
                <a:cxn ang="0">
                  <a:pos x="6772" y="1445"/>
                </a:cxn>
                <a:cxn ang="0">
                  <a:pos x="5417" y="18961"/>
                </a:cxn>
                <a:cxn ang="0">
                  <a:pos x="11512" y="20993"/>
                </a:cxn>
                <a:cxn ang="0">
                  <a:pos x="22256" y="13453"/>
                </a:cxn>
                <a:cxn ang="0">
                  <a:pos x="11873" y="45"/>
                </a:cxn>
              </a:cxnLst>
              <a:pathLst>
                <a:path w="533" h="466">
                  <a:moveTo>
                    <a:pt x="263" y="1"/>
                  </a:moveTo>
                  <a:cubicBezTo>
                    <a:pt x="254" y="1"/>
                    <a:pt x="245" y="1"/>
                    <a:pt x="235" y="3"/>
                  </a:cubicBezTo>
                  <a:lnTo>
                    <a:pt x="150" y="32"/>
                  </a:lnTo>
                  <a:cubicBezTo>
                    <a:pt x="16" y="107"/>
                    <a:pt x="0" y="327"/>
                    <a:pt x="120" y="420"/>
                  </a:cubicBezTo>
                  <a:cubicBezTo>
                    <a:pt x="159" y="451"/>
                    <a:pt x="206" y="465"/>
                    <a:pt x="255" y="465"/>
                  </a:cubicBezTo>
                  <a:cubicBezTo>
                    <a:pt x="359" y="465"/>
                    <a:pt x="465" y="400"/>
                    <a:pt x="493" y="298"/>
                  </a:cubicBezTo>
                  <a:cubicBezTo>
                    <a:pt x="532" y="157"/>
                    <a:pt x="406" y="1"/>
                    <a:pt x="263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0" name="Google Shape;386;p18"/>
            <p:cNvSpPr/>
            <p:nvPr/>
          </p:nvSpPr>
          <p:spPr>
            <a:xfrm>
              <a:off x="6511029" y="4350659"/>
              <a:ext cx="24107" cy="21083"/>
            </a:xfrm>
            <a:custGeom>
              <a:avLst/>
              <a:gdLst/>
              <a:ahLst/>
              <a:cxnLst>
                <a:cxn ang="0">
                  <a:pos x="11918" y="45"/>
                </a:cxn>
                <a:cxn ang="0">
                  <a:pos x="10835" y="90"/>
                </a:cxn>
                <a:cxn ang="0">
                  <a:pos x="6817" y="1445"/>
                </a:cxn>
                <a:cxn ang="0">
                  <a:pos x="5643" y="19142"/>
                </a:cxn>
                <a:cxn ang="0">
                  <a:pos x="11557" y="21038"/>
                </a:cxn>
                <a:cxn ang="0">
                  <a:pos x="22482" y="13589"/>
                </a:cxn>
                <a:cxn ang="0">
                  <a:pos x="11918" y="45"/>
                </a:cxn>
              </a:cxnLst>
              <a:pathLst>
                <a:path w="534" h="467">
                  <a:moveTo>
                    <a:pt x="264" y="1"/>
                  </a:moveTo>
                  <a:cubicBezTo>
                    <a:pt x="256" y="1"/>
                    <a:pt x="248" y="1"/>
                    <a:pt x="240" y="2"/>
                  </a:cubicBezTo>
                  <a:lnTo>
                    <a:pt x="151" y="32"/>
                  </a:lnTo>
                  <a:cubicBezTo>
                    <a:pt x="16" y="111"/>
                    <a:pt x="1" y="331"/>
                    <a:pt x="125" y="424"/>
                  </a:cubicBezTo>
                  <a:cubicBezTo>
                    <a:pt x="163" y="453"/>
                    <a:pt x="209" y="466"/>
                    <a:pt x="256" y="466"/>
                  </a:cubicBezTo>
                  <a:cubicBezTo>
                    <a:pt x="361" y="466"/>
                    <a:pt x="470" y="401"/>
                    <a:pt x="498" y="301"/>
                  </a:cubicBezTo>
                  <a:cubicBezTo>
                    <a:pt x="533" y="160"/>
                    <a:pt x="408" y="1"/>
                    <a:pt x="264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1" name="Google Shape;387;p18"/>
            <p:cNvSpPr/>
            <p:nvPr/>
          </p:nvSpPr>
          <p:spPr>
            <a:xfrm>
              <a:off x="6516267" y="4245960"/>
              <a:ext cx="24062" cy="20902"/>
            </a:xfrm>
            <a:custGeom>
              <a:avLst/>
              <a:gdLst/>
              <a:ahLst/>
              <a:cxnLst>
                <a:cxn ang="0">
                  <a:pos x="11918" y="0"/>
                </a:cxn>
                <a:cxn ang="0">
                  <a:pos x="10654" y="90"/>
                </a:cxn>
                <a:cxn ang="0">
                  <a:pos x="6772" y="1264"/>
                </a:cxn>
                <a:cxn ang="0">
                  <a:pos x="5462" y="18961"/>
                </a:cxn>
                <a:cxn ang="0">
                  <a:pos x="11512" y="20902"/>
                </a:cxn>
                <a:cxn ang="0">
                  <a:pos x="22301" y="13408"/>
                </a:cxn>
                <a:cxn ang="0">
                  <a:pos x="11918" y="0"/>
                </a:cxn>
              </a:cxnLst>
              <a:pathLst>
                <a:path w="533" h="463">
                  <a:moveTo>
                    <a:pt x="264" y="0"/>
                  </a:moveTo>
                  <a:cubicBezTo>
                    <a:pt x="255" y="0"/>
                    <a:pt x="246" y="1"/>
                    <a:pt x="236" y="2"/>
                  </a:cubicBezTo>
                  <a:lnTo>
                    <a:pt x="150" y="28"/>
                  </a:lnTo>
                  <a:cubicBezTo>
                    <a:pt x="16" y="106"/>
                    <a:pt x="1" y="327"/>
                    <a:pt x="121" y="420"/>
                  </a:cubicBezTo>
                  <a:cubicBezTo>
                    <a:pt x="159" y="449"/>
                    <a:pt x="207" y="463"/>
                    <a:pt x="255" y="463"/>
                  </a:cubicBezTo>
                  <a:cubicBezTo>
                    <a:pt x="359" y="463"/>
                    <a:pt x="466" y="399"/>
                    <a:pt x="494" y="297"/>
                  </a:cubicBezTo>
                  <a:cubicBezTo>
                    <a:pt x="532" y="156"/>
                    <a:pt x="407" y="0"/>
                    <a:pt x="264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2" name="Google Shape;388;p18"/>
            <p:cNvSpPr/>
            <p:nvPr/>
          </p:nvSpPr>
          <p:spPr>
            <a:xfrm>
              <a:off x="6177513" y="3739531"/>
              <a:ext cx="24017" cy="21083"/>
            </a:xfrm>
            <a:custGeom>
              <a:avLst/>
              <a:gdLst/>
              <a:ahLst/>
              <a:cxnLst>
                <a:cxn ang="0">
                  <a:pos x="11692" y="45"/>
                </a:cxn>
                <a:cxn ang="0">
                  <a:pos x="10609" y="90"/>
                </a:cxn>
                <a:cxn ang="0">
                  <a:pos x="6727" y="1445"/>
                </a:cxn>
                <a:cxn ang="0">
                  <a:pos x="5553" y="19142"/>
                </a:cxn>
                <a:cxn ang="0">
                  <a:pos x="11376" y="21038"/>
                </a:cxn>
                <a:cxn ang="0">
                  <a:pos x="22302" y="13408"/>
                </a:cxn>
                <a:cxn ang="0">
                  <a:pos x="11692" y="45"/>
                </a:cxn>
              </a:cxnLst>
              <a:pathLst>
                <a:path w="532" h="467">
                  <a:moveTo>
                    <a:pt x="259" y="1"/>
                  </a:moveTo>
                  <a:cubicBezTo>
                    <a:pt x="251" y="1"/>
                    <a:pt x="243" y="1"/>
                    <a:pt x="235" y="2"/>
                  </a:cubicBezTo>
                  <a:lnTo>
                    <a:pt x="149" y="32"/>
                  </a:lnTo>
                  <a:cubicBezTo>
                    <a:pt x="15" y="107"/>
                    <a:pt x="0" y="327"/>
                    <a:pt x="123" y="424"/>
                  </a:cubicBezTo>
                  <a:cubicBezTo>
                    <a:pt x="160" y="453"/>
                    <a:pt x="206" y="466"/>
                    <a:pt x="252" y="466"/>
                  </a:cubicBezTo>
                  <a:cubicBezTo>
                    <a:pt x="356" y="466"/>
                    <a:pt x="465" y="400"/>
                    <a:pt x="494" y="297"/>
                  </a:cubicBezTo>
                  <a:cubicBezTo>
                    <a:pt x="532" y="156"/>
                    <a:pt x="403" y="1"/>
                    <a:pt x="259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3" name="Google Shape;389;p18"/>
            <p:cNvSpPr/>
            <p:nvPr/>
          </p:nvSpPr>
          <p:spPr>
            <a:xfrm>
              <a:off x="6312915" y="3989427"/>
              <a:ext cx="24062" cy="20947"/>
            </a:xfrm>
            <a:custGeom>
              <a:avLst/>
              <a:gdLst/>
              <a:ahLst/>
              <a:cxnLst>
                <a:cxn ang="0">
                  <a:pos x="12054" y="0"/>
                </a:cxn>
                <a:cxn ang="0">
                  <a:pos x="10790" y="135"/>
                </a:cxn>
                <a:cxn ang="0">
                  <a:pos x="6772" y="1309"/>
                </a:cxn>
                <a:cxn ang="0">
                  <a:pos x="5598" y="19006"/>
                </a:cxn>
                <a:cxn ang="0">
                  <a:pos x="11602" y="20947"/>
                </a:cxn>
                <a:cxn ang="0">
                  <a:pos x="22482" y="13408"/>
                </a:cxn>
                <a:cxn ang="0">
                  <a:pos x="12054" y="0"/>
                </a:cxn>
              </a:cxnLst>
              <a:pathLst>
                <a:path w="533" h="464">
                  <a:moveTo>
                    <a:pt x="267" y="0"/>
                  </a:moveTo>
                  <a:cubicBezTo>
                    <a:pt x="258" y="0"/>
                    <a:pt x="249" y="1"/>
                    <a:pt x="239" y="3"/>
                  </a:cubicBezTo>
                  <a:lnTo>
                    <a:pt x="150" y="29"/>
                  </a:lnTo>
                  <a:cubicBezTo>
                    <a:pt x="15" y="107"/>
                    <a:pt x="0" y="328"/>
                    <a:pt x="124" y="421"/>
                  </a:cubicBezTo>
                  <a:cubicBezTo>
                    <a:pt x="162" y="450"/>
                    <a:pt x="210" y="464"/>
                    <a:pt x="257" y="464"/>
                  </a:cubicBezTo>
                  <a:cubicBezTo>
                    <a:pt x="362" y="464"/>
                    <a:pt x="469" y="400"/>
                    <a:pt x="498" y="297"/>
                  </a:cubicBezTo>
                  <a:cubicBezTo>
                    <a:pt x="532" y="158"/>
                    <a:pt x="409" y="0"/>
                    <a:pt x="267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4" name="Google Shape;390;p18"/>
            <p:cNvSpPr/>
            <p:nvPr/>
          </p:nvSpPr>
          <p:spPr>
            <a:xfrm>
              <a:off x="6406825" y="4245418"/>
              <a:ext cx="24062" cy="21083"/>
            </a:xfrm>
            <a:custGeom>
              <a:avLst/>
              <a:gdLst/>
              <a:ahLst/>
              <a:cxnLst>
                <a:cxn ang="0">
                  <a:pos x="11918" y="45"/>
                </a:cxn>
                <a:cxn ang="0">
                  <a:pos x="10835" y="90"/>
                </a:cxn>
                <a:cxn ang="0">
                  <a:pos x="6772" y="1445"/>
                </a:cxn>
                <a:cxn ang="0">
                  <a:pos x="5598" y="19187"/>
                </a:cxn>
                <a:cxn ang="0">
                  <a:pos x="11557" y="21083"/>
                </a:cxn>
                <a:cxn ang="0">
                  <a:pos x="22437" y="13589"/>
                </a:cxn>
                <a:cxn ang="0">
                  <a:pos x="11918" y="45"/>
                </a:cxn>
              </a:cxnLst>
              <a:pathLst>
                <a:path w="533" h="467">
                  <a:moveTo>
                    <a:pt x="264" y="1"/>
                  </a:moveTo>
                  <a:cubicBezTo>
                    <a:pt x="256" y="1"/>
                    <a:pt x="248" y="1"/>
                    <a:pt x="240" y="2"/>
                  </a:cubicBezTo>
                  <a:lnTo>
                    <a:pt x="150" y="32"/>
                  </a:lnTo>
                  <a:cubicBezTo>
                    <a:pt x="16" y="111"/>
                    <a:pt x="1" y="331"/>
                    <a:pt x="124" y="425"/>
                  </a:cubicBezTo>
                  <a:cubicBezTo>
                    <a:pt x="162" y="454"/>
                    <a:pt x="209" y="467"/>
                    <a:pt x="256" y="467"/>
                  </a:cubicBezTo>
                  <a:cubicBezTo>
                    <a:pt x="361" y="467"/>
                    <a:pt x="469" y="402"/>
                    <a:pt x="497" y="301"/>
                  </a:cubicBezTo>
                  <a:cubicBezTo>
                    <a:pt x="533" y="160"/>
                    <a:pt x="407" y="1"/>
                    <a:pt x="264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5" name="Google Shape;391;p18"/>
            <p:cNvSpPr/>
            <p:nvPr/>
          </p:nvSpPr>
          <p:spPr>
            <a:xfrm>
              <a:off x="6077824" y="3674472"/>
              <a:ext cx="24243" cy="21038"/>
            </a:xfrm>
            <a:custGeom>
              <a:avLst/>
              <a:gdLst/>
              <a:ahLst/>
              <a:cxnLst>
                <a:cxn ang="0">
                  <a:pos x="11918" y="0"/>
                </a:cxn>
                <a:cxn ang="0">
                  <a:pos x="10835" y="90"/>
                </a:cxn>
                <a:cxn ang="0">
                  <a:pos x="6772" y="1400"/>
                </a:cxn>
                <a:cxn ang="0">
                  <a:pos x="5598" y="19142"/>
                </a:cxn>
                <a:cxn ang="0">
                  <a:pos x="11512" y="21038"/>
                </a:cxn>
                <a:cxn ang="0">
                  <a:pos x="22437" y="13408"/>
                </a:cxn>
                <a:cxn ang="0">
                  <a:pos x="11918" y="0"/>
                </a:cxn>
              </a:cxnLst>
              <a:pathLst>
                <a:path w="537" h="466">
                  <a:moveTo>
                    <a:pt x="264" y="0"/>
                  </a:moveTo>
                  <a:cubicBezTo>
                    <a:pt x="256" y="0"/>
                    <a:pt x="248" y="1"/>
                    <a:pt x="240" y="2"/>
                  </a:cubicBezTo>
                  <a:lnTo>
                    <a:pt x="150" y="31"/>
                  </a:lnTo>
                  <a:cubicBezTo>
                    <a:pt x="19" y="106"/>
                    <a:pt x="1" y="326"/>
                    <a:pt x="124" y="424"/>
                  </a:cubicBezTo>
                  <a:cubicBezTo>
                    <a:pt x="162" y="453"/>
                    <a:pt x="208" y="466"/>
                    <a:pt x="255" y="466"/>
                  </a:cubicBezTo>
                  <a:cubicBezTo>
                    <a:pt x="360" y="466"/>
                    <a:pt x="469" y="400"/>
                    <a:pt x="497" y="297"/>
                  </a:cubicBezTo>
                  <a:cubicBezTo>
                    <a:pt x="536" y="155"/>
                    <a:pt x="408" y="0"/>
                    <a:pt x="264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6" name="Google Shape;392;p18"/>
            <p:cNvSpPr/>
            <p:nvPr/>
          </p:nvSpPr>
          <p:spPr>
            <a:xfrm>
              <a:off x="6043601" y="3402770"/>
              <a:ext cx="24062" cy="21083"/>
            </a:xfrm>
            <a:custGeom>
              <a:avLst/>
              <a:gdLst/>
              <a:ahLst/>
              <a:cxnLst>
                <a:cxn ang="0">
                  <a:pos x="11738" y="0"/>
                </a:cxn>
                <a:cxn ang="0">
                  <a:pos x="10654" y="90"/>
                </a:cxn>
                <a:cxn ang="0">
                  <a:pos x="6591" y="1445"/>
                </a:cxn>
                <a:cxn ang="0">
                  <a:pos x="5417" y="19142"/>
                </a:cxn>
                <a:cxn ang="0">
                  <a:pos x="11467" y="21083"/>
                </a:cxn>
                <a:cxn ang="0">
                  <a:pos x="22256" y="13589"/>
                </a:cxn>
                <a:cxn ang="0">
                  <a:pos x="11738" y="0"/>
                </a:cxn>
              </a:cxnLst>
              <a:pathLst>
                <a:path w="533" h="467">
                  <a:moveTo>
                    <a:pt x="260" y="0"/>
                  </a:moveTo>
                  <a:cubicBezTo>
                    <a:pt x="252" y="0"/>
                    <a:pt x="244" y="1"/>
                    <a:pt x="236" y="2"/>
                  </a:cubicBezTo>
                  <a:lnTo>
                    <a:pt x="146" y="32"/>
                  </a:lnTo>
                  <a:cubicBezTo>
                    <a:pt x="15" y="110"/>
                    <a:pt x="0" y="331"/>
                    <a:pt x="120" y="424"/>
                  </a:cubicBezTo>
                  <a:cubicBezTo>
                    <a:pt x="159" y="453"/>
                    <a:pt x="206" y="467"/>
                    <a:pt x="254" y="467"/>
                  </a:cubicBezTo>
                  <a:cubicBezTo>
                    <a:pt x="358" y="467"/>
                    <a:pt x="465" y="403"/>
                    <a:pt x="493" y="301"/>
                  </a:cubicBezTo>
                  <a:cubicBezTo>
                    <a:pt x="532" y="159"/>
                    <a:pt x="404" y="0"/>
                    <a:pt x="260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7" name="Google Shape;393;p18"/>
            <p:cNvSpPr/>
            <p:nvPr/>
          </p:nvSpPr>
          <p:spPr>
            <a:xfrm>
              <a:off x="6195528" y="3441236"/>
              <a:ext cx="24062" cy="21038"/>
            </a:xfrm>
            <a:custGeom>
              <a:avLst/>
              <a:gdLst/>
              <a:ahLst/>
              <a:cxnLst>
                <a:cxn ang="0">
                  <a:pos x="11738" y="0"/>
                </a:cxn>
                <a:cxn ang="0">
                  <a:pos x="10654" y="45"/>
                </a:cxn>
                <a:cxn ang="0">
                  <a:pos x="6772" y="1445"/>
                </a:cxn>
                <a:cxn ang="0">
                  <a:pos x="5598" y="19142"/>
                </a:cxn>
                <a:cxn ang="0">
                  <a:pos x="11422" y="21038"/>
                </a:cxn>
                <a:cxn ang="0">
                  <a:pos x="22256" y="13363"/>
                </a:cxn>
                <a:cxn ang="0">
                  <a:pos x="11738" y="0"/>
                </a:cxn>
              </a:cxnLst>
              <a:pathLst>
                <a:path w="533" h="466">
                  <a:moveTo>
                    <a:pt x="260" y="0"/>
                  </a:moveTo>
                  <a:cubicBezTo>
                    <a:pt x="252" y="0"/>
                    <a:pt x="244" y="1"/>
                    <a:pt x="236" y="1"/>
                  </a:cubicBezTo>
                  <a:lnTo>
                    <a:pt x="150" y="32"/>
                  </a:lnTo>
                  <a:cubicBezTo>
                    <a:pt x="16" y="110"/>
                    <a:pt x="0" y="330"/>
                    <a:pt x="124" y="424"/>
                  </a:cubicBezTo>
                  <a:cubicBezTo>
                    <a:pt x="161" y="453"/>
                    <a:pt x="206" y="466"/>
                    <a:pt x="253" y="466"/>
                  </a:cubicBezTo>
                  <a:cubicBezTo>
                    <a:pt x="357" y="466"/>
                    <a:pt x="466" y="400"/>
                    <a:pt x="493" y="296"/>
                  </a:cubicBezTo>
                  <a:cubicBezTo>
                    <a:pt x="533" y="159"/>
                    <a:pt x="404" y="0"/>
                    <a:pt x="260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8" name="Google Shape;394;p18"/>
            <p:cNvSpPr/>
            <p:nvPr/>
          </p:nvSpPr>
          <p:spPr>
            <a:xfrm>
              <a:off x="5731305" y="2704099"/>
              <a:ext cx="598622" cy="625212"/>
            </a:xfrm>
            <a:custGeom>
              <a:avLst/>
              <a:gdLst/>
              <a:ahLst/>
              <a:cxnLst>
                <a:cxn ang="0">
                  <a:pos x="440073" y="45"/>
                </a:cxn>
                <a:cxn ang="0">
                  <a:pos x="431495" y="271"/>
                </a:cxn>
                <a:cxn ang="0">
                  <a:pos x="308927" y="8036"/>
                </a:cxn>
                <a:cxn ang="0">
                  <a:pos x="111327" y="94714"/>
                </a:cxn>
                <a:cxn ang="0">
                  <a:pos x="0" y="181889"/>
                </a:cxn>
                <a:cxn ang="0">
                  <a:pos x="118009" y="321026"/>
                </a:cxn>
                <a:cxn ang="0">
                  <a:pos x="174214" y="285271"/>
                </a:cxn>
                <a:cxn ang="0">
                  <a:pos x="219359" y="426529"/>
                </a:cxn>
                <a:cxn ang="0">
                  <a:pos x="252947" y="625212"/>
                </a:cxn>
                <a:cxn ang="0">
                  <a:pos x="593205" y="549820"/>
                </a:cxn>
                <a:cxn ang="0">
                  <a:pos x="500612" y="341928"/>
                </a:cxn>
                <a:cxn ang="0">
                  <a:pos x="520205" y="282381"/>
                </a:cxn>
                <a:cxn ang="0">
                  <a:pos x="535555" y="38915"/>
                </a:cxn>
                <a:cxn ang="0">
                  <a:pos x="440073" y="45"/>
                </a:cxn>
              </a:cxnLst>
              <a:pathLst>
                <a:path w="13260" h="13849">
                  <a:moveTo>
                    <a:pt x="9748" y="1"/>
                  </a:moveTo>
                  <a:cubicBezTo>
                    <a:pt x="9684" y="1"/>
                    <a:pt x="9621" y="2"/>
                    <a:pt x="9558" y="6"/>
                  </a:cubicBezTo>
                  <a:lnTo>
                    <a:pt x="6843" y="178"/>
                  </a:lnTo>
                  <a:cubicBezTo>
                    <a:pt x="6843" y="178"/>
                    <a:pt x="4441" y="193"/>
                    <a:pt x="2466" y="2098"/>
                  </a:cubicBezTo>
                  <a:lnTo>
                    <a:pt x="0" y="4029"/>
                  </a:lnTo>
                  <a:lnTo>
                    <a:pt x="2614" y="7111"/>
                  </a:lnTo>
                  <a:lnTo>
                    <a:pt x="3859" y="6319"/>
                  </a:lnTo>
                  <a:lnTo>
                    <a:pt x="4859" y="9448"/>
                  </a:lnTo>
                  <a:lnTo>
                    <a:pt x="5603" y="13849"/>
                  </a:lnTo>
                  <a:lnTo>
                    <a:pt x="13140" y="12179"/>
                  </a:lnTo>
                  <a:cubicBezTo>
                    <a:pt x="12523" y="10353"/>
                    <a:pt x="10802" y="8695"/>
                    <a:pt x="11089" y="7574"/>
                  </a:cubicBezTo>
                  <a:lnTo>
                    <a:pt x="11523" y="6255"/>
                  </a:lnTo>
                  <a:cubicBezTo>
                    <a:pt x="12094" y="4514"/>
                    <a:pt x="13259" y="2453"/>
                    <a:pt x="11863" y="862"/>
                  </a:cubicBezTo>
                  <a:cubicBezTo>
                    <a:pt x="11247" y="263"/>
                    <a:pt x="10486" y="1"/>
                    <a:pt x="9748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89" name="Google Shape;395;p18"/>
            <p:cNvSpPr/>
            <p:nvPr/>
          </p:nvSpPr>
          <p:spPr>
            <a:xfrm>
              <a:off x="5886573" y="2874263"/>
              <a:ext cx="55528" cy="118009"/>
            </a:xfrm>
            <a:custGeom>
              <a:avLst/>
              <a:gdLst/>
              <a:ahLst/>
              <a:cxnLst>
                <a:cxn ang="0">
                  <a:pos x="55031" y="0"/>
                </a:cxn>
                <a:cxn ang="0">
                  <a:pos x="49795" y="1445"/>
                </a:cxn>
                <a:cxn ang="0">
                  <a:pos x="35980" y="8532"/>
                </a:cxn>
                <a:cxn ang="0">
                  <a:pos x="5779" y="49524"/>
                </a:cxn>
                <a:cxn ang="0">
                  <a:pos x="9164" y="100267"/>
                </a:cxn>
                <a:cxn ang="0">
                  <a:pos x="16929" y="113720"/>
                </a:cxn>
                <a:cxn ang="0">
                  <a:pos x="20767" y="117964"/>
                </a:cxn>
                <a:cxn ang="0">
                  <a:pos x="20812" y="117964"/>
                </a:cxn>
                <a:cxn ang="0">
                  <a:pos x="11873" y="99274"/>
                </a:cxn>
                <a:cxn ang="0">
                  <a:pos x="9842" y="50698"/>
                </a:cxn>
                <a:cxn ang="0">
                  <a:pos x="37651" y="10925"/>
                </a:cxn>
                <a:cxn ang="0">
                  <a:pos x="55347" y="90"/>
                </a:cxn>
                <a:cxn ang="0">
                  <a:pos x="55031" y="0"/>
                </a:cxn>
              </a:cxnLst>
              <a:pathLst>
                <a:path w="1230" h="2614">
                  <a:moveTo>
                    <a:pt x="1219" y="0"/>
                  </a:moveTo>
                  <a:cubicBezTo>
                    <a:pt x="1203" y="0"/>
                    <a:pt x="1163" y="11"/>
                    <a:pt x="1103" y="32"/>
                  </a:cubicBezTo>
                  <a:cubicBezTo>
                    <a:pt x="1025" y="58"/>
                    <a:pt x="916" y="107"/>
                    <a:pt x="797" y="189"/>
                  </a:cubicBezTo>
                  <a:cubicBezTo>
                    <a:pt x="554" y="349"/>
                    <a:pt x="259" y="659"/>
                    <a:pt x="128" y="1097"/>
                  </a:cubicBezTo>
                  <a:cubicBezTo>
                    <a:pt x="1" y="1533"/>
                    <a:pt x="83" y="1959"/>
                    <a:pt x="203" y="2221"/>
                  </a:cubicBezTo>
                  <a:cubicBezTo>
                    <a:pt x="263" y="2355"/>
                    <a:pt x="326" y="2456"/>
                    <a:pt x="375" y="2519"/>
                  </a:cubicBezTo>
                  <a:cubicBezTo>
                    <a:pt x="420" y="2579"/>
                    <a:pt x="452" y="2613"/>
                    <a:pt x="460" y="2613"/>
                  </a:cubicBezTo>
                  <a:cubicBezTo>
                    <a:pt x="460" y="2613"/>
                    <a:pt x="461" y="2613"/>
                    <a:pt x="461" y="2613"/>
                  </a:cubicBezTo>
                  <a:cubicBezTo>
                    <a:pt x="475" y="2602"/>
                    <a:pt x="360" y="2464"/>
                    <a:pt x="263" y="2199"/>
                  </a:cubicBezTo>
                  <a:cubicBezTo>
                    <a:pt x="161" y="1937"/>
                    <a:pt x="98" y="1533"/>
                    <a:pt x="218" y="1123"/>
                  </a:cubicBezTo>
                  <a:cubicBezTo>
                    <a:pt x="337" y="712"/>
                    <a:pt x="610" y="409"/>
                    <a:pt x="834" y="242"/>
                  </a:cubicBezTo>
                  <a:cubicBezTo>
                    <a:pt x="1058" y="73"/>
                    <a:pt x="1230" y="18"/>
                    <a:pt x="1226" y="2"/>
                  </a:cubicBezTo>
                  <a:cubicBezTo>
                    <a:pt x="1226" y="1"/>
                    <a:pt x="1223" y="0"/>
                    <a:pt x="1219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0" name="Google Shape;396;p18"/>
            <p:cNvSpPr/>
            <p:nvPr/>
          </p:nvSpPr>
          <p:spPr>
            <a:xfrm>
              <a:off x="6029018" y="2703512"/>
              <a:ext cx="141620" cy="82615"/>
            </a:xfrm>
            <a:custGeom>
              <a:avLst/>
              <a:gdLst/>
              <a:ahLst/>
              <a:cxnLst>
                <a:cxn ang="0">
                  <a:pos x="139047" y="45"/>
                </a:cxn>
                <a:cxn ang="0">
                  <a:pos x="134487" y="33227"/>
                </a:cxn>
                <a:cxn ang="0">
                  <a:pos x="114262" y="62571"/>
                </a:cxn>
                <a:cxn ang="0">
                  <a:pos x="74128" y="78236"/>
                </a:cxn>
                <a:cxn ang="0">
                  <a:pos x="70246" y="78371"/>
                </a:cxn>
                <a:cxn ang="0">
                  <a:pos x="32324" y="66950"/>
                </a:cxn>
                <a:cxn ang="0">
                  <a:pos x="9029" y="39998"/>
                </a:cxn>
                <a:cxn ang="0">
                  <a:pos x="993" y="7629"/>
                </a:cxn>
                <a:cxn ang="0">
                  <a:pos x="993" y="7629"/>
                </a:cxn>
                <a:cxn ang="0">
                  <a:pos x="948" y="7629"/>
                </a:cxn>
                <a:cxn ang="0">
                  <a:pos x="406" y="9977"/>
                </a:cxn>
                <a:cxn ang="0">
                  <a:pos x="271" y="16884"/>
                </a:cxn>
                <a:cxn ang="0">
                  <a:pos x="6320" y="41353"/>
                </a:cxn>
                <a:cxn ang="0">
                  <a:pos x="30112" y="70155"/>
                </a:cxn>
                <a:cxn ang="0">
                  <a:pos x="70607" y="82570"/>
                </a:cxn>
                <a:cxn ang="0">
                  <a:pos x="74264" y="82480"/>
                </a:cxn>
                <a:cxn ang="0">
                  <a:pos x="116790" y="65460"/>
                </a:cxn>
                <a:cxn ang="0">
                  <a:pos x="137376" y="34084"/>
                </a:cxn>
                <a:cxn ang="0">
                  <a:pos x="140717" y="9119"/>
                </a:cxn>
                <a:cxn ang="0">
                  <a:pos x="139904" y="2348"/>
                </a:cxn>
                <a:cxn ang="0">
                  <a:pos x="139047" y="45"/>
                </a:cxn>
              </a:cxnLst>
              <a:pathLst>
                <a:path w="3137" h="1830">
                  <a:moveTo>
                    <a:pt x="3080" y="1"/>
                  </a:moveTo>
                  <a:cubicBezTo>
                    <a:pt x="3057" y="1"/>
                    <a:pt x="3136" y="299"/>
                    <a:pt x="2979" y="736"/>
                  </a:cubicBezTo>
                  <a:cubicBezTo>
                    <a:pt x="2900" y="949"/>
                    <a:pt x="2759" y="1192"/>
                    <a:pt x="2531" y="1386"/>
                  </a:cubicBezTo>
                  <a:cubicBezTo>
                    <a:pt x="2307" y="1584"/>
                    <a:pt x="1985" y="1715"/>
                    <a:pt x="1642" y="1733"/>
                  </a:cubicBezTo>
                  <a:cubicBezTo>
                    <a:pt x="1613" y="1735"/>
                    <a:pt x="1585" y="1736"/>
                    <a:pt x="1556" y="1736"/>
                  </a:cubicBezTo>
                  <a:cubicBezTo>
                    <a:pt x="1241" y="1736"/>
                    <a:pt x="942" y="1641"/>
                    <a:pt x="716" y="1483"/>
                  </a:cubicBezTo>
                  <a:cubicBezTo>
                    <a:pt x="469" y="1316"/>
                    <a:pt x="301" y="1091"/>
                    <a:pt x="200" y="886"/>
                  </a:cubicBezTo>
                  <a:cubicBezTo>
                    <a:pt x="0" y="474"/>
                    <a:pt x="43" y="169"/>
                    <a:pt x="22" y="169"/>
                  </a:cubicBezTo>
                  <a:cubicBezTo>
                    <a:pt x="21" y="169"/>
                    <a:pt x="21" y="169"/>
                    <a:pt x="21" y="169"/>
                  </a:cubicBezTo>
                  <a:cubicBezTo>
                    <a:pt x="18" y="169"/>
                    <a:pt x="13" y="187"/>
                    <a:pt x="9" y="221"/>
                  </a:cubicBezTo>
                  <a:cubicBezTo>
                    <a:pt x="6" y="254"/>
                    <a:pt x="6" y="307"/>
                    <a:pt x="6" y="374"/>
                  </a:cubicBezTo>
                  <a:cubicBezTo>
                    <a:pt x="13" y="505"/>
                    <a:pt x="44" y="695"/>
                    <a:pt x="140" y="916"/>
                  </a:cubicBezTo>
                  <a:cubicBezTo>
                    <a:pt x="237" y="1128"/>
                    <a:pt x="409" y="1371"/>
                    <a:pt x="667" y="1554"/>
                  </a:cubicBezTo>
                  <a:cubicBezTo>
                    <a:pt x="909" y="1727"/>
                    <a:pt x="1228" y="1829"/>
                    <a:pt x="1564" y="1829"/>
                  </a:cubicBezTo>
                  <a:cubicBezTo>
                    <a:pt x="1591" y="1829"/>
                    <a:pt x="1618" y="1829"/>
                    <a:pt x="1645" y="1827"/>
                  </a:cubicBezTo>
                  <a:cubicBezTo>
                    <a:pt x="2012" y="1805"/>
                    <a:pt x="2352" y="1662"/>
                    <a:pt x="2587" y="1450"/>
                  </a:cubicBezTo>
                  <a:cubicBezTo>
                    <a:pt x="2826" y="1240"/>
                    <a:pt x="2968" y="983"/>
                    <a:pt x="3043" y="755"/>
                  </a:cubicBezTo>
                  <a:cubicBezTo>
                    <a:pt x="3114" y="531"/>
                    <a:pt x="3125" y="333"/>
                    <a:pt x="3117" y="202"/>
                  </a:cubicBezTo>
                  <a:cubicBezTo>
                    <a:pt x="3114" y="135"/>
                    <a:pt x="3106" y="87"/>
                    <a:pt x="3099" y="52"/>
                  </a:cubicBezTo>
                  <a:cubicBezTo>
                    <a:pt x="3091" y="19"/>
                    <a:pt x="3083" y="1"/>
                    <a:pt x="3080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1" name="Google Shape;397;p18"/>
            <p:cNvSpPr/>
            <p:nvPr/>
          </p:nvSpPr>
          <p:spPr>
            <a:xfrm>
              <a:off x="5523168" y="2711233"/>
              <a:ext cx="686700" cy="420164"/>
            </a:xfrm>
            <a:custGeom>
              <a:avLst/>
              <a:gdLst/>
              <a:ahLst/>
              <a:cxnLst>
                <a:cxn ang="0">
                  <a:pos x="71826" y="0"/>
                </a:cxn>
                <a:cxn ang="0">
                  <a:pos x="70155" y="20315"/>
                </a:cxn>
                <a:cxn ang="0">
                  <a:pos x="92953" y="74399"/>
                </a:cxn>
                <a:cxn ang="0">
                  <a:pos x="92321" y="74579"/>
                </a:cxn>
                <a:cxn ang="0">
                  <a:pos x="48079" y="15078"/>
                </a:cxn>
                <a:cxn ang="0">
                  <a:pos x="37064" y="3521"/>
                </a:cxn>
                <a:cxn ang="0">
                  <a:pos x="34265" y="4289"/>
                </a:cxn>
                <a:cxn ang="0">
                  <a:pos x="70336" y="82164"/>
                </a:cxn>
                <a:cxn ang="0">
                  <a:pos x="66905" y="88258"/>
                </a:cxn>
                <a:cxn ang="0">
                  <a:pos x="63474" y="86227"/>
                </a:cxn>
                <a:cxn ang="0">
                  <a:pos x="14988" y="29209"/>
                </a:cxn>
                <a:cxn ang="0">
                  <a:pos x="12189" y="29886"/>
                </a:cxn>
                <a:cxn ang="0">
                  <a:pos x="49614" y="99364"/>
                </a:cxn>
                <a:cxn ang="0">
                  <a:pos x="48170" y="102389"/>
                </a:cxn>
                <a:cxn ang="0">
                  <a:pos x="8216" y="65370"/>
                </a:cxn>
                <a:cxn ang="0">
                  <a:pos x="6456" y="65821"/>
                </a:cxn>
                <a:cxn ang="0">
                  <a:pos x="23656" y="99545"/>
                </a:cxn>
                <a:cxn ang="0">
                  <a:pos x="87355" y="164147"/>
                </a:cxn>
                <a:cxn ang="0">
                  <a:pos x="90064" y="166630"/>
                </a:cxn>
                <a:cxn ang="0">
                  <a:pos x="442240" y="420119"/>
                </a:cxn>
                <a:cxn ang="0">
                  <a:pos x="515194" y="395650"/>
                </a:cxn>
                <a:cxn ang="0">
                  <a:pos x="686700" y="263962"/>
                </a:cxn>
                <a:cxn ang="0">
                  <a:pos x="612978" y="132094"/>
                </a:cxn>
                <a:cxn ang="0">
                  <a:pos x="408336" y="269109"/>
                </a:cxn>
                <a:cxn ang="0">
                  <a:pos x="406576" y="268838"/>
                </a:cxn>
                <a:cxn ang="0">
                  <a:pos x="173537" y="109657"/>
                </a:cxn>
                <a:cxn ang="0">
                  <a:pos x="167984" y="87085"/>
                </a:cxn>
                <a:cxn ang="0">
                  <a:pos x="167307" y="63970"/>
                </a:cxn>
                <a:cxn ang="0">
                  <a:pos x="172725" y="38689"/>
                </a:cxn>
                <a:cxn ang="0">
                  <a:pos x="173537" y="36974"/>
                </a:cxn>
                <a:cxn ang="0">
                  <a:pos x="174892" y="33452"/>
                </a:cxn>
                <a:cxn ang="0">
                  <a:pos x="166675" y="22166"/>
                </a:cxn>
                <a:cxn ang="0">
                  <a:pos x="163244" y="22979"/>
                </a:cxn>
                <a:cxn ang="0">
                  <a:pos x="143561" y="69884"/>
                </a:cxn>
                <a:cxn ang="0">
                  <a:pos x="143380" y="71058"/>
                </a:cxn>
                <a:cxn ang="0">
                  <a:pos x="137828" y="80223"/>
                </a:cxn>
                <a:cxn ang="0">
                  <a:pos x="111824" y="49975"/>
                </a:cxn>
                <a:cxn ang="0">
                  <a:pos x="72864" y="90"/>
                </a:cxn>
                <a:cxn ang="0">
                  <a:pos x="71826" y="0"/>
                </a:cxn>
              </a:cxnLst>
              <a:pathLst>
                <a:path w="15211" h="9307">
                  <a:moveTo>
                    <a:pt x="1591" y="0"/>
                  </a:moveTo>
                  <a:cubicBezTo>
                    <a:pt x="1427" y="0"/>
                    <a:pt x="1386" y="193"/>
                    <a:pt x="1554" y="450"/>
                  </a:cubicBezTo>
                  <a:cubicBezTo>
                    <a:pt x="1734" y="722"/>
                    <a:pt x="2204" y="1562"/>
                    <a:pt x="2059" y="1648"/>
                  </a:cubicBezTo>
                  <a:cubicBezTo>
                    <a:pt x="2055" y="1651"/>
                    <a:pt x="2050" y="1652"/>
                    <a:pt x="2045" y="1652"/>
                  </a:cubicBezTo>
                  <a:cubicBezTo>
                    <a:pt x="1867" y="1652"/>
                    <a:pt x="1065" y="334"/>
                    <a:pt x="1065" y="334"/>
                  </a:cubicBezTo>
                  <a:cubicBezTo>
                    <a:pt x="1065" y="334"/>
                    <a:pt x="962" y="78"/>
                    <a:pt x="821" y="78"/>
                  </a:cubicBezTo>
                  <a:cubicBezTo>
                    <a:pt x="801" y="78"/>
                    <a:pt x="780" y="83"/>
                    <a:pt x="759" y="95"/>
                  </a:cubicBezTo>
                  <a:cubicBezTo>
                    <a:pt x="449" y="267"/>
                    <a:pt x="1461" y="1690"/>
                    <a:pt x="1558" y="1820"/>
                  </a:cubicBezTo>
                  <a:cubicBezTo>
                    <a:pt x="1608" y="1886"/>
                    <a:pt x="1547" y="1955"/>
                    <a:pt x="1482" y="1955"/>
                  </a:cubicBezTo>
                  <a:cubicBezTo>
                    <a:pt x="1454" y="1955"/>
                    <a:pt x="1426" y="1942"/>
                    <a:pt x="1406" y="1910"/>
                  </a:cubicBezTo>
                  <a:cubicBezTo>
                    <a:pt x="1338" y="1812"/>
                    <a:pt x="676" y="647"/>
                    <a:pt x="332" y="647"/>
                  </a:cubicBezTo>
                  <a:cubicBezTo>
                    <a:pt x="310" y="647"/>
                    <a:pt x="289" y="652"/>
                    <a:pt x="270" y="662"/>
                  </a:cubicBezTo>
                  <a:cubicBezTo>
                    <a:pt x="27" y="793"/>
                    <a:pt x="1092" y="1839"/>
                    <a:pt x="1099" y="2201"/>
                  </a:cubicBezTo>
                  <a:cubicBezTo>
                    <a:pt x="1099" y="2248"/>
                    <a:pt x="1088" y="2268"/>
                    <a:pt x="1067" y="2268"/>
                  </a:cubicBezTo>
                  <a:cubicBezTo>
                    <a:pt x="931" y="2268"/>
                    <a:pt x="409" y="1448"/>
                    <a:pt x="182" y="1448"/>
                  </a:cubicBezTo>
                  <a:cubicBezTo>
                    <a:pt x="168" y="1448"/>
                    <a:pt x="154" y="1451"/>
                    <a:pt x="143" y="1458"/>
                  </a:cubicBezTo>
                  <a:cubicBezTo>
                    <a:pt x="56" y="1507"/>
                    <a:pt x="1" y="1555"/>
                    <a:pt x="524" y="2205"/>
                  </a:cubicBezTo>
                  <a:cubicBezTo>
                    <a:pt x="804" y="2556"/>
                    <a:pt x="1416" y="3150"/>
                    <a:pt x="1935" y="3636"/>
                  </a:cubicBezTo>
                  <a:lnTo>
                    <a:pt x="1995" y="3691"/>
                  </a:lnTo>
                  <a:cubicBezTo>
                    <a:pt x="1995" y="3691"/>
                    <a:pt x="6404" y="9306"/>
                    <a:pt x="9796" y="9306"/>
                  </a:cubicBezTo>
                  <a:cubicBezTo>
                    <a:pt x="10373" y="9306"/>
                    <a:pt x="10920" y="9144"/>
                    <a:pt x="11412" y="8764"/>
                  </a:cubicBezTo>
                  <a:cubicBezTo>
                    <a:pt x="13485" y="7161"/>
                    <a:pt x="14770" y="6265"/>
                    <a:pt x="15211" y="5847"/>
                  </a:cubicBezTo>
                  <a:lnTo>
                    <a:pt x="13578" y="2926"/>
                  </a:lnTo>
                  <a:cubicBezTo>
                    <a:pt x="13578" y="2926"/>
                    <a:pt x="9638" y="5961"/>
                    <a:pt x="9045" y="5961"/>
                  </a:cubicBezTo>
                  <a:cubicBezTo>
                    <a:pt x="9030" y="5961"/>
                    <a:pt x="9017" y="5959"/>
                    <a:pt x="9006" y="5955"/>
                  </a:cubicBezTo>
                  <a:cubicBezTo>
                    <a:pt x="6631" y="5066"/>
                    <a:pt x="4554" y="3139"/>
                    <a:pt x="3844" y="2429"/>
                  </a:cubicBezTo>
                  <a:cubicBezTo>
                    <a:pt x="3807" y="2291"/>
                    <a:pt x="3762" y="2127"/>
                    <a:pt x="3721" y="1929"/>
                  </a:cubicBezTo>
                  <a:cubicBezTo>
                    <a:pt x="3687" y="1760"/>
                    <a:pt x="3683" y="1589"/>
                    <a:pt x="3706" y="1417"/>
                  </a:cubicBezTo>
                  <a:cubicBezTo>
                    <a:pt x="3728" y="1238"/>
                    <a:pt x="3769" y="1007"/>
                    <a:pt x="3826" y="857"/>
                  </a:cubicBezTo>
                  <a:cubicBezTo>
                    <a:pt x="3833" y="845"/>
                    <a:pt x="3840" y="831"/>
                    <a:pt x="3844" y="819"/>
                  </a:cubicBezTo>
                  <a:cubicBezTo>
                    <a:pt x="3863" y="793"/>
                    <a:pt x="3866" y="767"/>
                    <a:pt x="3874" y="741"/>
                  </a:cubicBezTo>
                  <a:cubicBezTo>
                    <a:pt x="3902" y="612"/>
                    <a:pt x="3806" y="491"/>
                    <a:pt x="3692" y="491"/>
                  </a:cubicBezTo>
                  <a:cubicBezTo>
                    <a:pt x="3667" y="491"/>
                    <a:pt x="3642" y="496"/>
                    <a:pt x="3616" y="509"/>
                  </a:cubicBezTo>
                  <a:cubicBezTo>
                    <a:pt x="3467" y="581"/>
                    <a:pt x="3239" y="991"/>
                    <a:pt x="3180" y="1548"/>
                  </a:cubicBezTo>
                  <a:cubicBezTo>
                    <a:pt x="3180" y="1559"/>
                    <a:pt x="3176" y="1567"/>
                    <a:pt x="3176" y="1574"/>
                  </a:cubicBezTo>
                  <a:cubicBezTo>
                    <a:pt x="3157" y="1720"/>
                    <a:pt x="3112" y="1777"/>
                    <a:pt x="3053" y="1777"/>
                  </a:cubicBezTo>
                  <a:cubicBezTo>
                    <a:pt x="2884" y="1777"/>
                    <a:pt x="2602" y="1309"/>
                    <a:pt x="2477" y="1107"/>
                  </a:cubicBezTo>
                  <a:cubicBezTo>
                    <a:pt x="2306" y="834"/>
                    <a:pt x="1737" y="12"/>
                    <a:pt x="1614" y="2"/>
                  </a:cubicBezTo>
                  <a:cubicBezTo>
                    <a:pt x="1606" y="1"/>
                    <a:pt x="1599" y="0"/>
                    <a:pt x="1591" y="0"/>
                  </a:cubicBez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2" name="Google Shape;398;p18"/>
            <p:cNvSpPr/>
            <p:nvPr/>
          </p:nvSpPr>
          <p:spPr>
            <a:xfrm>
              <a:off x="5960121" y="2834849"/>
              <a:ext cx="154667" cy="119318"/>
            </a:xfrm>
            <a:custGeom>
              <a:avLst/>
              <a:gdLst/>
              <a:ahLst/>
              <a:cxnLst>
                <a:cxn ang="0">
                  <a:pos x="154396" y="45"/>
                </a:cxn>
                <a:cxn ang="0">
                  <a:pos x="131733" y="17245"/>
                </a:cxn>
                <a:cxn ang="0">
                  <a:pos x="77559" y="59772"/>
                </a:cxn>
                <a:cxn ang="0">
                  <a:pos x="22798" y="101395"/>
                </a:cxn>
                <a:cxn ang="0">
                  <a:pos x="361" y="119273"/>
                </a:cxn>
                <a:cxn ang="0">
                  <a:pos x="406" y="119273"/>
                </a:cxn>
                <a:cxn ang="0">
                  <a:pos x="7133" y="115390"/>
                </a:cxn>
                <a:cxn ang="0">
                  <a:pos x="24469" y="103924"/>
                </a:cxn>
                <a:cxn ang="0">
                  <a:pos x="80132" y="63113"/>
                </a:cxn>
                <a:cxn ang="0">
                  <a:pos x="133584" y="19457"/>
                </a:cxn>
                <a:cxn ang="0">
                  <a:pos x="149250" y="5598"/>
                </a:cxn>
                <a:cxn ang="0">
                  <a:pos x="154486" y="45"/>
                </a:cxn>
                <a:cxn ang="0">
                  <a:pos x="154396" y="45"/>
                </a:cxn>
              </a:cxnLst>
              <a:pathLst>
                <a:path w="3426" h="2643">
                  <a:moveTo>
                    <a:pt x="3420" y="1"/>
                  </a:moveTo>
                  <a:cubicBezTo>
                    <a:pt x="3400" y="1"/>
                    <a:pt x="3213" y="148"/>
                    <a:pt x="2918" y="382"/>
                  </a:cubicBezTo>
                  <a:cubicBezTo>
                    <a:pt x="2592" y="640"/>
                    <a:pt x="2178" y="965"/>
                    <a:pt x="1718" y="1324"/>
                  </a:cubicBezTo>
                  <a:cubicBezTo>
                    <a:pt x="1256" y="1679"/>
                    <a:pt x="837" y="1996"/>
                    <a:pt x="505" y="2246"/>
                  </a:cubicBezTo>
                  <a:cubicBezTo>
                    <a:pt x="191" y="2482"/>
                    <a:pt x="1" y="2631"/>
                    <a:pt x="8" y="2642"/>
                  </a:cubicBezTo>
                  <a:cubicBezTo>
                    <a:pt x="8" y="2642"/>
                    <a:pt x="8" y="2642"/>
                    <a:pt x="9" y="2642"/>
                  </a:cubicBezTo>
                  <a:cubicBezTo>
                    <a:pt x="17" y="2642"/>
                    <a:pt x="69" y="2613"/>
                    <a:pt x="158" y="2556"/>
                  </a:cubicBezTo>
                  <a:cubicBezTo>
                    <a:pt x="251" y="2500"/>
                    <a:pt x="382" y="2410"/>
                    <a:pt x="542" y="2302"/>
                  </a:cubicBezTo>
                  <a:cubicBezTo>
                    <a:pt x="863" y="2078"/>
                    <a:pt x="1304" y="1765"/>
                    <a:pt x="1775" y="1398"/>
                  </a:cubicBezTo>
                  <a:cubicBezTo>
                    <a:pt x="2249" y="1032"/>
                    <a:pt x="2664" y="689"/>
                    <a:pt x="2959" y="431"/>
                  </a:cubicBezTo>
                  <a:cubicBezTo>
                    <a:pt x="3108" y="303"/>
                    <a:pt x="3224" y="199"/>
                    <a:pt x="3306" y="124"/>
                  </a:cubicBezTo>
                  <a:cubicBezTo>
                    <a:pt x="3385" y="50"/>
                    <a:pt x="3426" y="5"/>
                    <a:pt x="3422" y="1"/>
                  </a:cubicBezTo>
                  <a:cubicBezTo>
                    <a:pt x="3421" y="1"/>
                    <a:pt x="3421" y="1"/>
                    <a:pt x="3420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3" name="Google Shape;399;p18"/>
            <p:cNvSpPr/>
            <p:nvPr/>
          </p:nvSpPr>
          <p:spPr>
            <a:xfrm>
              <a:off x="5956102" y="2743288"/>
              <a:ext cx="370324" cy="381159"/>
            </a:xfrm>
            <a:custGeom>
              <a:avLst/>
              <a:gdLst/>
              <a:ahLst/>
              <a:cxnLst>
                <a:cxn ang="0">
                  <a:pos x="303148" y="45"/>
                </a:cxn>
                <a:cxn ang="0">
                  <a:pos x="200173" y="73722"/>
                </a:cxn>
                <a:cxn ang="0">
                  <a:pos x="0" y="217057"/>
                </a:cxn>
                <a:cxn ang="0">
                  <a:pos x="85324" y="381114"/>
                </a:cxn>
                <a:cxn ang="0">
                  <a:pos x="286309" y="194304"/>
                </a:cxn>
                <a:cxn ang="0">
                  <a:pos x="303374" y="226"/>
                </a:cxn>
                <a:cxn ang="0">
                  <a:pos x="303148" y="45"/>
                </a:cxn>
              </a:cxnLst>
              <a:pathLst>
                <a:path w="8203" h="8443">
                  <a:moveTo>
                    <a:pt x="6715" y="1"/>
                  </a:moveTo>
                  <a:lnTo>
                    <a:pt x="4434" y="1633"/>
                  </a:lnTo>
                  <a:cubicBezTo>
                    <a:pt x="3096" y="2869"/>
                    <a:pt x="1610" y="3915"/>
                    <a:pt x="0" y="4808"/>
                  </a:cubicBezTo>
                  <a:lnTo>
                    <a:pt x="1890" y="8442"/>
                  </a:lnTo>
                  <a:cubicBezTo>
                    <a:pt x="1890" y="8442"/>
                    <a:pt x="4486" y="7117"/>
                    <a:pt x="6342" y="4304"/>
                  </a:cubicBezTo>
                  <a:cubicBezTo>
                    <a:pt x="8202" y="1488"/>
                    <a:pt x="6720" y="5"/>
                    <a:pt x="6720" y="5"/>
                  </a:cubicBezTo>
                  <a:lnTo>
                    <a:pt x="6715" y="1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4" name="Google Shape;400;p18"/>
            <p:cNvSpPr/>
            <p:nvPr/>
          </p:nvSpPr>
          <p:spPr>
            <a:xfrm>
              <a:off x="5954387" y="2956614"/>
              <a:ext cx="91418" cy="161619"/>
            </a:xfrm>
            <a:custGeom>
              <a:avLst/>
              <a:gdLst/>
              <a:ahLst/>
              <a:cxnLst>
                <a:cxn ang="0">
                  <a:pos x="226" y="45"/>
                </a:cxn>
                <a:cxn ang="0">
                  <a:pos x="181" y="45"/>
                </a:cxn>
                <a:cxn ang="0">
                  <a:pos x="2573" y="6952"/>
                </a:cxn>
                <a:cxn ang="0">
                  <a:pos x="10293" y="25326"/>
                </a:cxn>
                <a:cxn ang="0">
                  <a:pos x="40179" y="83834"/>
                </a:cxn>
                <a:cxn ang="0">
                  <a:pos x="74714" y="139814"/>
                </a:cxn>
                <a:cxn ang="0">
                  <a:pos x="86181" y="156021"/>
                </a:cxn>
                <a:cxn ang="0">
                  <a:pos x="90876" y="161619"/>
                </a:cxn>
                <a:cxn ang="0">
                  <a:pos x="90921" y="161574"/>
                </a:cxn>
                <a:cxn ang="0">
                  <a:pos x="77062" y="138144"/>
                </a:cxn>
                <a:cxn ang="0">
                  <a:pos x="43835" y="81803"/>
                </a:cxn>
                <a:cxn ang="0">
                  <a:pos x="13002" y="23972"/>
                </a:cxn>
                <a:cxn ang="0">
                  <a:pos x="226" y="45"/>
                </a:cxn>
              </a:cxnLst>
              <a:pathLst>
                <a:path w="2025" h="3580">
                  <a:moveTo>
                    <a:pt x="5" y="1"/>
                  </a:moveTo>
                  <a:cubicBezTo>
                    <a:pt x="5" y="1"/>
                    <a:pt x="4" y="1"/>
                    <a:pt x="4" y="1"/>
                  </a:cubicBezTo>
                  <a:cubicBezTo>
                    <a:pt x="0" y="4"/>
                    <a:pt x="19" y="57"/>
                    <a:pt x="57" y="154"/>
                  </a:cubicBezTo>
                  <a:cubicBezTo>
                    <a:pt x="94" y="251"/>
                    <a:pt x="154" y="390"/>
                    <a:pt x="228" y="561"/>
                  </a:cubicBezTo>
                  <a:cubicBezTo>
                    <a:pt x="385" y="901"/>
                    <a:pt x="613" y="1361"/>
                    <a:pt x="890" y="1857"/>
                  </a:cubicBezTo>
                  <a:cubicBezTo>
                    <a:pt x="1169" y="2354"/>
                    <a:pt x="1442" y="2788"/>
                    <a:pt x="1655" y="3097"/>
                  </a:cubicBezTo>
                  <a:cubicBezTo>
                    <a:pt x="1760" y="3250"/>
                    <a:pt x="1845" y="3374"/>
                    <a:pt x="1909" y="3456"/>
                  </a:cubicBezTo>
                  <a:cubicBezTo>
                    <a:pt x="1970" y="3535"/>
                    <a:pt x="2007" y="3580"/>
                    <a:pt x="2013" y="3580"/>
                  </a:cubicBezTo>
                  <a:cubicBezTo>
                    <a:pt x="2014" y="3580"/>
                    <a:pt x="2014" y="3579"/>
                    <a:pt x="2014" y="3579"/>
                  </a:cubicBezTo>
                  <a:cubicBezTo>
                    <a:pt x="2025" y="3572"/>
                    <a:pt x="1902" y="3378"/>
                    <a:pt x="1707" y="3060"/>
                  </a:cubicBezTo>
                  <a:cubicBezTo>
                    <a:pt x="1514" y="2747"/>
                    <a:pt x="1248" y="2305"/>
                    <a:pt x="971" y="1812"/>
                  </a:cubicBezTo>
                  <a:cubicBezTo>
                    <a:pt x="695" y="1319"/>
                    <a:pt x="456" y="864"/>
                    <a:pt x="288" y="531"/>
                  </a:cubicBezTo>
                  <a:cubicBezTo>
                    <a:pt x="123" y="205"/>
                    <a:pt x="23" y="1"/>
                    <a:pt x="5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5" name="Google Shape;401;p18"/>
            <p:cNvSpPr/>
            <p:nvPr/>
          </p:nvSpPr>
          <p:spPr>
            <a:xfrm>
              <a:off x="6051367" y="3020860"/>
              <a:ext cx="132049" cy="100447"/>
            </a:xfrm>
            <a:custGeom>
              <a:avLst/>
              <a:gdLst/>
              <a:ahLst/>
              <a:cxnLst>
                <a:cxn ang="0">
                  <a:pos x="131327" y="45"/>
                </a:cxn>
                <a:cxn ang="0">
                  <a:pos x="64783" y="48621"/>
                </a:cxn>
                <a:cxn ang="0">
                  <a:pos x="722" y="100402"/>
                </a:cxn>
                <a:cxn ang="0">
                  <a:pos x="767" y="100402"/>
                </a:cxn>
                <a:cxn ang="0">
                  <a:pos x="67266" y="51826"/>
                </a:cxn>
                <a:cxn ang="0">
                  <a:pos x="131372" y="45"/>
                </a:cxn>
                <a:cxn ang="0">
                  <a:pos x="131327" y="45"/>
                </a:cxn>
              </a:cxnLst>
              <a:pathLst>
                <a:path w="2925" h="2225">
                  <a:moveTo>
                    <a:pt x="2909" y="1"/>
                  </a:moveTo>
                  <a:cubicBezTo>
                    <a:pt x="2870" y="1"/>
                    <a:pt x="2219" y="472"/>
                    <a:pt x="1435" y="1077"/>
                  </a:cubicBezTo>
                  <a:cubicBezTo>
                    <a:pt x="635" y="1689"/>
                    <a:pt x="0" y="2201"/>
                    <a:pt x="16" y="2224"/>
                  </a:cubicBezTo>
                  <a:cubicBezTo>
                    <a:pt x="16" y="2224"/>
                    <a:pt x="16" y="2224"/>
                    <a:pt x="17" y="2224"/>
                  </a:cubicBezTo>
                  <a:cubicBezTo>
                    <a:pt x="55" y="2224"/>
                    <a:pt x="707" y="1752"/>
                    <a:pt x="1490" y="1148"/>
                  </a:cubicBezTo>
                  <a:cubicBezTo>
                    <a:pt x="2290" y="536"/>
                    <a:pt x="2924" y="20"/>
                    <a:pt x="2910" y="1"/>
                  </a:cubicBezTo>
                  <a:cubicBezTo>
                    <a:pt x="2910" y="1"/>
                    <a:pt x="2909" y="1"/>
                    <a:pt x="2909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6" name="Google Shape;402;p18"/>
            <p:cNvSpPr/>
            <p:nvPr/>
          </p:nvSpPr>
          <p:spPr>
            <a:xfrm>
              <a:off x="5980528" y="2383998"/>
              <a:ext cx="187893" cy="397321"/>
            </a:xfrm>
            <a:custGeom>
              <a:avLst/>
              <a:gdLst/>
              <a:ahLst/>
              <a:cxnLst>
                <a:cxn ang="0">
                  <a:pos x="95391" y="0"/>
                </a:cxn>
                <a:cxn ang="0">
                  <a:pos x="77243" y="4198"/>
                </a:cxn>
                <a:cxn ang="0">
                  <a:pos x="47402" y="18329"/>
                </a:cxn>
                <a:cxn ang="0">
                  <a:pos x="1716" y="89387"/>
                </a:cxn>
                <a:cxn ang="0">
                  <a:pos x="1716" y="209744"/>
                </a:cxn>
                <a:cxn ang="0">
                  <a:pos x="56160" y="267213"/>
                </a:cxn>
                <a:cxn ang="0">
                  <a:pos x="52639" y="325405"/>
                </a:cxn>
                <a:cxn ang="0">
                  <a:pos x="115029" y="397095"/>
                </a:cxn>
                <a:cxn ang="0">
                  <a:pos x="120492" y="397321"/>
                </a:cxn>
                <a:cxn ang="0">
                  <a:pos x="187893" y="332989"/>
                </a:cxn>
                <a:cxn ang="0">
                  <a:pos x="187532" y="121214"/>
                </a:cxn>
                <a:cxn ang="0">
                  <a:pos x="132410" y="16704"/>
                </a:cxn>
                <a:cxn ang="0">
                  <a:pos x="117241" y="6185"/>
                </a:cxn>
                <a:cxn ang="0">
                  <a:pos x="95391" y="0"/>
                </a:cxn>
              </a:cxnLst>
              <a:pathLst>
                <a:path w="4162" h="8801">
                  <a:moveTo>
                    <a:pt x="2113" y="0"/>
                  </a:moveTo>
                  <a:cubicBezTo>
                    <a:pt x="1976" y="0"/>
                    <a:pt x="1838" y="31"/>
                    <a:pt x="1711" y="93"/>
                  </a:cubicBezTo>
                  <a:lnTo>
                    <a:pt x="1050" y="406"/>
                  </a:lnTo>
                  <a:cubicBezTo>
                    <a:pt x="445" y="698"/>
                    <a:pt x="53" y="1307"/>
                    <a:pt x="38" y="1980"/>
                  </a:cubicBezTo>
                  <a:cubicBezTo>
                    <a:pt x="16" y="2835"/>
                    <a:pt x="1" y="3988"/>
                    <a:pt x="38" y="4646"/>
                  </a:cubicBezTo>
                  <a:cubicBezTo>
                    <a:pt x="97" y="5789"/>
                    <a:pt x="1244" y="5919"/>
                    <a:pt x="1244" y="5919"/>
                  </a:cubicBezTo>
                  <a:cubicBezTo>
                    <a:pt x="1244" y="5919"/>
                    <a:pt x="1207" y="6547"/>
                    <a:pt x="1166" y="7208"/>
                  </a:cubicBezTo>
                  <a:cubicBezTo>
                    <a:pt x="1114" y="8026"/>
                    <a:pt x="1730" y="8732"/>
                    <a:pt x="2548" y="8796"/>
                  </a:cubicBezTo>
                  <a:cubicBezTo>
                    <a:pt x="2589" y="8799"/>
                    <a:pt x="2629" y="8801"/>
                    <a:pt x="2669" y="8801"/>
                  </a:cubicBezTo>
                  <a:cubicBezTo>
                    <a:pt x="3457" y="8801"/>
                    <a:pt x="4123" y="8180"/>
                    <a:pt x="4162" y="7376"/>
                  </a:cubicBezTo>
                  <a:lnTo>
                    <a:pt x="4154" y="2685"/>
                  </a:lnTo>
                  <a:cubicBezTo>
                    <a:pt x="4150" y="1759"/>
                    <a:pt x="3695" y="896"/>
                    <a:pt x="2933" y="370"/>
                  </a:cubicBezTo>
                  <a:lnTo>
                    <a:pt x="2597" y="137"/>
                  </a:lnTo>
                  <a:cubicBezTo>
                    <a:pt x="2450" y="47"/>
                    <a:pt x="2282" y="0"/>
                    <a:pt x="2113" y="0"/>
                  </a:cubicBez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7" name="Google Shape;403;p18"/>
            <p:cNvSpPr/>
            <p:nvPr/>
          </p:nvSpPr>
          <p:spPr>
            <a:xfrm>
              <a:off x="5992989" y="2503686"/>
              <a:ext cx="13363" cy="13227"/>
            </a:xfrm>
            <a:custGeom>
              <a:avLst/>
              <a:gdLst/>
              <a:ahLst/>
              <a:cxnLst>
                <a:cxn ang="0">
                  <a:pos x="6772" y="45"/>
                </a:cxn>
                <a:cxn ang="0">
                  <a:pos x="181" y="6591"/>
                </a:cxn>
                <a:cxn ang="0">
                  <a:pos x="6636" y="13182"/>
                </a:cxn>
                <a:cxn ang="0">
                  <a:pos x="13363" y="6772"/>
                </a:cxn>
                <a:cxn ang="0">
                  <a:pos x="6772" y="45"/>
                </a:cxn>
              </a:cxnLst>
              <a:pathLst>
                <a:path w="296" h="293">
                  <a:moveTo>
                    <a:pt x="150" y="1"/>
                  </a:moveTo>
                  <a:cubicBezTo>
                    <a:pt x="68" y="1"/>
                    <a:pt x="4" y="64"/>
                    <a:pt x="4" y="146"/>
                  </a:cubicBezTo>
                  <a:cubicBezTo>
                    <a:pt x="1" y="229"/>
                    <a:pt x="68" y="292"/>
                    <a:pt x="147" y="292"/>
                  </a:cubicBezTo>
                  <a:cubicBezTo>
                    <a:pt x="228" y="292"/>
                    <a:pt x="296" y="229"/>
                    <a:pt x="296" y="150"/>
                  </a:cubicBezTo>
                  <a:cubicBezTo>
                    <a:pt x="296" y="68"/>
                    <a:pt x="233" y="1"/>
                    <a:pt x="150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8" name="Google Shape;404;p18"/>
            <p:cNvSpPr/>
            <p:nvPr/>
          </p:nvSpPr>
          <p:spPr>
            <a:xfrm>
              <a:off x="5986443" y="2495198"/>
              <a:ext cx="26681" cy="7991"/>
            </a:xfrm>
            <a:custGeom>
              <a:avLst/>
              <a:gdLst/>
              <a:ahLst/>
              <a:cxnLst>
                <a:cxn ang="0">
                  <a:pos x="14221" y="0"/>
                </a:cxn>
                <a:cxn ang="0">
                  <a:pos x="13002" y="45"/>
                </a:cxn>
                <a:cxn ang="0">
                  <a:pos x="2889" y="3973"/>
                </a:cxn>
                <a:cxn ang="0">
                  <a:pos x="361" y="7856"/>
                </a:cxn>
                <a:cxn ang="0">
                  <a:pos x="677" y="7946"/>
                </a:cxn>
                <a:cxn ang="0">
                  <a:pos x="13182" y="4289"/>
                </a:cxn>
                <a:cxn ang="0">
                  <a:pos x="14447" y="4244"/>
                </a:cxn>
                <a:cxn ang="0">
                  <a:pos x="25868" y="6682"/>
                </a:cxn>
                <a:cxn ang="0">
                  <a:pos x="26320" y="6501"/>
                </a:cxn>
                <a:cxn ang="0">
                  <a:pos x="23431" y="2799"/>
                </a:cxn>
                <a:cxn ang="0">
                  <a:pos x="14221" y="0"/>
                </a:cxn>
              </a:cxnLst>
              <a:pathLst>
                <a:path w="591" h="177">
                  <a:moveTo>
                    <a:pt x="315" y="0"/>
                  </a:moveTo>
                  <a:cubicBezTo>
                    <a:pt x="306" y="0"/>
                    <a:pt x="297" y="1"/>
                    <a:pt x="288" y="1"/>
                  </a:cubicBezTo>
                  <a:cubicBezTo>
                    <a:pt x="190" y="5"/>
                    <a:pt x="109" y="46"/>
                    <a:pt x="64" y="88"/>
                  </a:cubicBezTo>
                  <a:cubicBezTo>
                    <a:pt x="15" y="129"/>
                    <a:pt x="0" y="166"/>
                    <a:pt x="8" y="174"/>
                  </a:cubicBezTo>
                  <a:cubicBezTo>
                    <a:pt x="9" y="175"/>
                    <a:pt x="12" y="176"/>
                    <a:pt x="15" y="176"/>
                  </a:cubicBezTo>
                  <a:cubicBezTo>
                    <a:pt x="47" y="176"/>
                    <a:pt x="150" y="102"/>
                    <a:pt x="292" y="95"/>
                  </a:cubicBezTo>
                  <a:cubicBezTo>
                    <a:pt x="301" y="94"/>
                    <a:pt x="311" y="94"/>
                    <a:pt x="320" y="94"/>
                  </a:cubicBezTo>
                  <a:cubicBezTo>
                    <a:pt x="445" y="94"/>
                    <a:pt x="541" y="148"/>
                    <a:pt x="573" y="148"/>
                  </a:cubicBezTo>
                  <a:cubicBezTo>
                    <a:pt x="578" y="148"/>
                    <a:pt x="581" y="147"/>
                    <a:pt x="583" y="144"/>
                  </a:cubicBezTo>
                  <a:cubicBezTo>
                    <a:pt x="590" y="132"/>
                    <a:pt x="571" y="99"/>
                    <a:pt x="519" y="62"/>
                  </a:cubicBezTo>
                  <a:cubicBezTo>
                    <a:pt x="476" y="31"/>
                    <a:pt x="401" y="0"/>
                    <a:pt x="315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99" name="Google Shape;405;p18"/>
            <p:cNvSpPr/>
            <p:nvPr/>
          </p:nvSpPr>
          <p:spPr>
            <a:xfrm>
              <a:off x="6069427" y="2504363"/>
              <a:ext cx="13182" cy="13182"/>
            </a:xfrm>
            <a:custGeom>
              <a:avLst/>
              <a:gdLst/>
              <a:ahLst/>
              <a:cxnLst>
                <a:cxn ang="0">
                  <a:pos x="6726" y="0"/>
                </a:cxn>
                <a:cxn ang="0">
                  <a:pos x="0" y="6591"/>
                </a:cxn>
                <a:cxn ang="0">
                  <a:pos x="6546" y="13182"/>
                </a:cxn>
                <a:cxn ang="0">
                  <a:pos x="13137" y="6591"/>
                </a:cxn>
                <a:cxn ang="0">
                  <a:pos x="6726" y="0"/>
                </a:cxn>
              </a:cxnLst>
              <a:pathLst>
                <a:path w="292" h="292">
                  <a:moveTo>
                    <a:pt x="149" y="0"/>
                  </a:moveTo>
                  <a:cubicBezTo>
                    <a:pt x="67" y="0"/>
                    <a:pt x="0" y="64"/>
                    <a:pt x="0" y="146"/>
                  </a:cubicBezTo>
                  <a:cubicBezTo>
                    <a:pt x="0" y="224"/>
                    <a:pt x="64" y="292"/>
                    <a:pt x="145" y="292"/>
                  </a:cubicBezTo>
                  <a:cubicBezTo>
                    <a:pt x="228" y="292"/>
                    <a:pt x="291" y="228"/>
                    <a:pt x="291" y="146"/>
                  </a:cubicBezTo>
                  <a:cubicBezTo>
                    <a:pt x="291" y="67"/>
                    <a:pt x="228" y="0"/>
                    <a:pt x="149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0" name="Google Shape;406;p18"/>
            <p:cNvSpPr/>
            <p:nvPr/>
          </p:nvSpPr>
          <p:spPr>
            <a:xfrm>
              <a:off x="6065002" y="2495740"/>
              <a:ext cx="26726" cy="8126"/>
            </a:xfrm>
            <a:custGeom>
              <a:avLst/>
              <a:gdLst/>
              <a:ahLst/>
              <a:cxnLst>
                <a:cxn ang="0">
                  <a:pos x="13679" y="45"/>
                </a:cxn>
                <a:cxn ang="0">
                  <a:pos x="13002" y="45"/>
                </a:cxn>
                <a:cxn ang="0">
                  <a:pos x="2889" y="4108"/>
                </a:cxn>
                <a:cxn ang="0">
                  <a:pos x="361" y="7991"/>
                </a:cxn>
                <a:cxn ang="0">
                  <a:pos x="722" y="8081"/>
                </a:cxn>
                <a:cxn ang="0">
                  <a:pos x="13182" y="4424"/>
                </a:cxn>
                <a:cxn ang="0">
                  <a:pos x="14537" y="4379"/>
                </a:cxn>
                <a:cxn ang="0">
                  <a:pos x="25959" y="6727"/>
                </a:cxn>
                <a:cxn ang="0">
                  <a:pos x="26320" y="6591"/>
                </a:cxn>
                <a:cxn ang="0">
                  <a:pos x="23656" y="2934"/>
                </a:cxn>
                <a:cxn ang="0">
                  <a:pos x="13679" y="45"/>
                </a:cxn>
              </a:cxnLst>
              <a:pathLst>
                <a:path w="592" h="180">
                  <a:moveTo>
                    <a:pt x="303" y="1"/>
                  </a:moveTo>
                  <a:cubicBezTo>
                    <a:pt x="298" y="1"/>
                    <a:pt x="293" y="1"/>
                    <a:pt x="288" y="1"/>
                  </a:cubicBezTo>
                  <a:cubicBezTo>
                    <a:pt x="191" y="8"/>
                    <a:pt x="109" y="50"/>
                    <a:pt x="64" y="91"/>
                  </a:cubicBezTo>
                  <a:cubicBezTo>
                    <a:pt x="16" y="132"/>
                    <a:pt x="0" y="169"/>
                    <a:pt x="8" y="177"/>
                  </a:cubicBezTo>
                  <a:cubicBezTo>
                    <a:pt x="10" y="178"/>
                    <a:pt x="13" y="179"/>
                    <a:pt x="16" y="179"/>
                  </a:cubicBezTo>
                  <a:cubicBezTo>
                    <a:pt x="47" y="179"/>
                    <a:pt x="149" y="104"/>
                    <a:pt x="292" y="98"/>
                  </a:cubicBezTo>
                  <a:cubicBezTo>
                    <a:pt x="302" y="97"/>
                    <a:pt x="312" y="97"/>
                    <a:pt x="322" y="97"/>
                  </a:cubicBezTo>
                  <a:cubicBezTo>
                    <a:pt x="447" y="97"/>
                    <a:pt x="545" y="149"/>
                    <a:pt x="575" y="149"/>
                  </a:cubicBezTo>
                  <a:cubicBezTo>
                    <a:pt x="579" y="149"/>
                    <a:pt x="582" y="148"/>
                    <a:pt x="583" y="146"/>
                  </a:cubicBezTo>
                  <a:cubicBezTo>
                    <a:pt x="591" y="136"/>
                    <a:pt x="572" y="102"/>
                    <a:pt x="524" y="65"/>
                  </a:cubicBezTo>
                  <a:cubicBezTo>
                    <a:pt x="474" y="32"/>
                    <a:pt x="394" y="1"/>
                    <a:pt x="303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1" name="Google Shape;407;p18"/>
            <p:cNvSpPr/>
            <p:nvPr/>
          </p:nvSpPr>
          <p:spPr>
            <a:xfrm>
              <a:off x="6036648" y="2628656"/>
              <a:ext cx="68530" cy="35394"/>
            </a:xfrm>
            <a:custGeom>
              <a:avLst/>
              <a:gdLst/>
              <a:ahLst/>
              <a:cxnLst>
                <a:cxn ang="0">
                  <a:pos x="68530" y="0"/>
                </a:cxn>
                <a:cxn ang="0">
                  <a:pos x="68530" y="0"/>
                </a:cxn>
                <a:cxn ang="0">
                  <a:pos x="361" y="22573"/>
                </a:cxn>
                <a:cxn ang="0">
                  <a:pos x="45" y="22573"/>
                </a:cxn>
                <a:cxn ang="0">
                  <a:pos x="45" y="22573"/>
                </a:cxn>
                <a:cxn ang="0">
                  <a:pos x="1038" y="35259"/>
                </a:cxn>
                <a:cxn ang="0">
                  <a:pos x="5914" y="35394"/>
                </a:cxn>
                <a:cxn ang="0">
                  <a:pos x="68530" y="0"/>
                </a:cxn>
              </a:cxnLst>
              <a:pathLst>
                <a:path w="1518" h="784">
                  <a:moveTo>
                    <a:pt x="1518" y="0"/>
                  </a:moveTo>
                  <a:lnTo>
                    <a:pt x="1518" y="0"/>
                  </a:lnTo>
                  <a:cubicBezTo>
                    <a:pt x="813" y="487"/>
                    <a:pt x="87" y="500"/>
                    <a:pt x="8" y="500"/>
                  </a:cubicBezTo>
                  <a:cubicBezTo>
                    <a:pt x="3" y="500"/>
                    <a:pt x="1" y="500"/>
                    <a:pt x="1" y="500"/>
                  </a:cubicBezTo>
                  <a:lnTo>
                    <a:pt x="23" y="781"/>
                  </a:lnTo>
                  <a:cubicBezTo>
                    <a:pt x="60" y="783"/>
                    <a:pt x="96" y="784"/>
                    <a:pt x="131" y="784"/>
                  </a:cubicBezTo>
                  <a:cubicBezTo>
                    <a:pt x="1188" y="784"/>
                    <a:pt x="1518" y="0"/>
                    <a:pt x="1518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2" name="Google Shape;408;p18"/>
            <p:cNvSpPr/>
            <p:nvPr/>
          </p:nvSpPr>
          <p:spPr>
            <a:xfrm>
              <a:off x="6020666" y="2501474"/>
              <a:ext cx="20767" cy="62435"/>
            </a:xfrm>
            <a:custGeom>
              <a:avLst/>
              <a:gdLst/>
              <a:ahLst/>
              <a:cxnLst>
                <a:cxn ang="0">
                  <a:pos x="20270" y="0"/>
                </a:cxn>
                <a:cxn ang="0">
                  <a:pos x="15711" y="10835"/>
                </a:cxn>
                <a:cxn ang="0">
                  <a:pos x="6411" y="37289"/>
                </a:cxn>
                <a:cxn ang="0">
                  <a:pos x="1716" y="52142"/>
                </a:cxn>
                <a:cxn ang="0">
                  <a:pos x="1038" y="59410"/>
                </a:cxn>
                <a:cxn ang="0">
                  <a:pos x="3883" y="62119"/>
                </a:cxn>
                <a:cxn ang="0">
                  <a:pos x="7133" y="62435"/>
                </a:cxn>
                <a:cxn ang="0">
                  <a:pos x="18735" y="61938"/>
                </a:cxn>
                <a:cxn ang="0">
                  <a:pos x="7133" y="60403"/>
                </a:cxn>
                <a:cxn ang="0">
                  <a:pos x="3250" y="58553"/>
                </a:cxn>
                <a:cxn ang="0">
                  <a:pos x="4244" y="52819"/>
                </a:cxn>
                <a:cxn ang="0">
                  <a:pos x="9165" y="38328"/>
                </a:cxn>
                <a:cxn ang="0">
                  <a:pos x="17562" y="11376"/>
                </a:cxn>
                <a:cxn ang="0">
                  <a:pos x="20270" y="45"/>
                </a:cxn>
                <a:cxn ang="0">
                  <a:pos x="20270" y="0"/>
                </a:cxn>
              </a:cxnLst>
              <a:pathLst>
                <a:path w="460" h="1383">
                  <a:moveTo>
                    <a:pt x="449" y="0"/>
                  </a:moveTo>
                  <a:cubicBezTo>
                    <a:pt x="440" y="0"/>
                    <a:pt x="403" y="93"/>
                    <a:pt x="348" y="240"/>
                  </a:cubicBezTo>
                  <a:cubicBezTo>
                    <a:pt x="292" y="390"/>
                    <a:pt x="220" y="595"/>
                    <a:pt x="142" y="826"/>
                  </a:cubicBezTo>
                  <a:cubicBezTo>
                    <a:pt x="105" y="942"/>
                    <a:pt x="72" y="1050"/>
                    <a:pt x="38" y="1155"/>
                  </a:cubicBezTo>
                  <a:cubicBezTo>
                    <a:pt x="23" y="1200"/>
                    <a:pt x="1" y="1256"/>
                    <a:pt x="23" y="1316"/>
                  </a:cubicBezTo>
                  <a:cubicBezTo>
                    <a:pt x="34" y="1350"/>
                    <a:pt x="60" y="1368"/>
                    <a:pt x="86" y="1376"/>
                  </a:cubicBezTo>
                  <a:cubicBezTo>
                    <a:pt x="113" y="1383"/>
                    <a:pt x="135" y="1379"/>
                    <a:pt x="158" y="1383"/>
                  </a:cubicBezTo>
                  <a:cubicBezTo>
                    <a:pt x="315" y="1383"/>
                    <a:pt x="415" y="1379"/>
                    <a:pt x="415" y="1372"/>
                  </a:cubicBezTo>
                  <a:cubicBezTo>
                    <a:pt x="415" y="1360"/>
                    <a:pt x="318" y="1350"/>
                    <a:pt x="158" y="1338"/>
                  </a:cubicBezTo>
                  <a:cubicBezTo>
                    <a:pt x="116" y="1334"/>
                    <a:pt x="79" y="1327"/>
                    <a:pt x="72" y="1297"/>
                  </a:cubicBezTo>
                  <a:cubicBezTo>
                    <a:pt x="60" y="1267"/>
                    <a:pt x="75" y="1222"/>
                    <a:pt x="94" y="1170"/>
                  </a:cubicBezTo>
                  <a:cubicBezTo>
                    <a:pt x="127" y="1069"/>
                    <a:pt x="165" y="961"/>
                    <a:pt x="203" y="849"/>
                  </a:cubicBezTo>
                  <a:cubicBezTo>
                    <a:pt x="280" y="617"/>
                    <a:pt x="348" y="404"/>
                    <a:pt x="389" y="252"/>
                  </a:cubicBezTo>
                  <a:cubicBezTo>
                    <a:pt x="434" y="98"/>
                    <a:pt x="460" y="5"/>
                    <a:pt x="449" y="1"/>
                  </a:cubicBezTo>
                  <a:cubicBezTo>
                    <a:pt x="449" y="0"/>
                    <a:pt x="449" y="0"/>
                    <a:pt x="449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3" name="Google Shape;409;p18"/>
            <p:cNvSpPr/>
            <p:nvPr/>
          </p:nvSpPr>
          <p:spPr>
            <a:xfrm>
              <a:off x="6123199" y="2384449"/>
              <a:ext cx="332041" cy="332357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2754" y="158865"/>
                </a:cxn>
                <a:cxn ang="0">
                  <a:pos x="12325" y="234076"/>
                </a:cxn>
                <a:cxn ang="0">
                  <a:pos x="67627" y="280621"/>
                </a:cxn>
                <a:cxn ang="0">
                  <a:pos x="72277" y="280801"/>
                </a:cxn>
                <a:cxn ang="0">
                  <a:pos x="109025" y="277235"/>
                </a:cxn>
                <a:cxn ang="0">
                  <a:pos x="116519" y="277732"/>
                </a:cxn>
                <a:cxn ang="0">
                  <a:pos x="191911" y="327662"/>
                </a:cxn>
                <a:cxn ang="0">
                  <a:pos x="214664" y="332312"/>
                </a:cxn>
                <a:cxn ang="0">
                  <a:pos x="263737" y="307934"/>
                </a:cxn>
                <a:cxn ang="0">
                  <a:pos x="278951" y="282968"/>
                </a:cxn>
                <a:cxn ang="0">
                  <a:pos x="311094" y="251593"/>
                </a:cxn>
                <a:cxn ang="0">
                  <a:pos x="314976" y="163560"/>
                </a:cxn>
                <a:cxn ang="0">
                  <a:pos x="234754" y="121756"/>
                </a:cxn>
                <a:cxn ang="0">
                  <a:pos x="213355" y="60223"/>
                </a:cxn>
                <a:cxn ang="0">
                  <a:pos x="146721" y="41353"/>
                </a:cxn>
                <a:cxn ang="0">
                  <a:pos x="131733" y="41127"/>
                </a:cxn>
                <a:cxn ang="0">
                  <a:pos x="113178" y="41217"/>
                </a:cxn>
                <a:cxn ang="0">
                  <a:pos x="76746" y="39141"/>
                </a:cxn>
                <a:cxn ang="0">
                  <a:pos x="0" y="45"/>
                </a:cxn>
              </a:cxnLst>
              <a:pathLst>
                <a:path w="7355" h="7362">
                  <a:moveTo>
                    <a:pt x="0" y="1"/>
                  </a:moveTo>
                  <a:lnTo>
                    <a:pt x="61" y="3519"/>
                  </a:lnTo>
                  <a:cubicBezTo>
                    <a:pt x="61" y="4083"/>
                    <a:pt x="64" y="4662"/>
                    <a:pt x="273" y="5185"/>
                  </a:cubicBezTo>
                  <a:cubicBezTo>
                    <a:pt x="478" y="5708"/>
                    <a:pt x="938" y="6175"/>
                    <a:pt x="1498" y="6216"/>
                  </a:cubicBezTo>
                  <a:cubicBezTo>
                    <a:pt x="1532" y="6219"/>
                    <a:pt x="1566" y="6220"/>
                    <a:pt x="1601" y="6220"/>
                  </a:cubicBezTo>
                  <a:cubicBezTo>
                    <a:pt x="1873" y="6220"/>
                    <a:pt x="2145" y="6141"/>
                    <a:pt x="2415" y="6141"/>
                  </a:cubicBezTo>
                  <a:cubicBezTo>
                    <a:pt x="2471" y="6141"/>
                    <a:pt x="2526" y="6144"/>
                    <a:pt x="2581" y="6152"/>
                  </a:cubicBezTo>
                  <a:cubicBezTo>
                    <a:pt x="3250" y="6254"/>
                    <a:pt x="3635" y="6990"/>
                    <a:pt x="4251" y="7258"/>
                  </a:cubicBezTo>
                  <a:cubicBezTo>
                    <a:pt x="4410" y="7328"/>
                    <a:pt x="4582" y="7361"/>
                    <a:pt x="4755" y="7361"/>
                  </a:cubicBezTo>
                  <a:cubicBezTo>
                    <a:pt x="5175" y="7361"/>
                    <a:pt x="5599" y="7165"/>
                    <a:pt x="5842" y="6821"/>
                  </a:cubicBezTo>
                  <a:cubicBezTo>
                    <a:pt x="5969" y="6645"/>
                    <a:pt x="6051" y="6444"/>
                    <a:pt x="6179" y="6268"/>
                  </a:cubicBezTo>
                  <a:cubicBezTo>
                    <a:pt x="6376" y="6003"/>
                    <a:pt x="6675" y="5828"/>
                    <a:pt x="6891" y="5573"/>
                  </a:cubicBezTo>
                  <a:cubicBezTo>
                    <a:pt x="7348" y="5043"/>
                    <a:pt x="7355" y="4211"/>
                    <a:pt x="6977" y="3623"/>
                  </a:cubicBezTo>
                  <a:cubicBezTo>
                    <a:pt x="6600" y="3037"/>
                    <a:pt x="5894" y="2705"/>
                    <a:pt x="5200" y="2697"/>
                  </a:cubicBezTo>
                  <a:cubicBezTo>
                    <a:pt x="5394" y="2216"/>
                    <a:pt x="5140" y="1641"/>
                    <a:pt x="4726" y="1334"/>
                  </a:cubicBezTo>
                  <a:cubicBezTo>
                    <a:pt x="4307" y="1024"/>
                    <a:pt x="3769" y="934"/>
                    <a:pt x="3250" y="916"/>
                  </a:cubicBezTo>
                  <a:cubicBezTo>
                    <a:pt x="3140" y="912"/>
                    <a:pt x="3029" y="911"/>
                    <a:pt x="2918" y="911"/>
                  </a:cubicBezTo>
                  <a:cubicBezTo>
                    <a:pt x="2781" y="911"/>
                    <a:pt x="2644" y="913"/>
                    <a:pt x="2507" y="913"/>
                  </a:cubicBezTo>
                  <a:cubicBezTo>
                    <a:pt x="2237" y="913"/>
                    <a:pt x="1967" y="906"/>
                    <a:pt x="1700" y="867"/>
                  </a:cubicBezTo>
                  <a:cubicBezTo>
                    <a:pt x="1188" y="789"/>
                    <a:pt x="728" y="378"/>
                    <a:pt x="0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4" name="Google Shape;410;p18"/>
            <p:cNvSpPr/>
            <p:nvPr/>
          </p:nvSpPr>
          <p:spPr>
            <a:xfrm>
              <a:off x="5968564" y="2408604"/>
              <a:ext cx="42707" cy="102705"/>
            </a:xfrm>
            <a:custGeom>
              <a:avLst/>
              <a:gdLst/>
              <a:ahLst/>
              <a:cxnLst>
                <a:cxn ang="0">
                  <a:pos x="29886" y="0"/>
                </a:cxn>
                <a:cxn ang="0">
                  <a:pos x="22934" y="2212"/>
                </a:cxn>
                <a:cxn ang="0">
                  <a:pos x="1716" y="50924"/>
                </a:cxn>
                <a:cxn ang="0">
                  <a:pos x="14175" y="102660"/>
                </a:cxn>
                <a:cxn ang="0">
                  <a:pos x="38147" y="52955"/>
                </a:cxn>
                <a:cxn ang="0">
                  <a:pos x="29886" y="0"/>
                </a:cxn>
              </a:cxnLst>
              <a:pathLst>
                <a:path w="946" h="2275">
                  <a:moveTo>
                    <a:pt x="662" y="0"/>
                  </a:moveTo>
                  <a:lnTo>
                    <a:pt x="508" y="49"/>
                  </a:lnTo>
                  <a:cubicBezTo>
                    <a:pt x="240" y="347"/>
                    <a:pt x="71" y="732"/>
                    <a:pt x="38" y="1128"/>
                  </a:cubicBezTo>
                  <a:cubicBezTo>
                    <a:pt x="0" y="1528"/>
                    <a:pt x="102" y="1938"/>
                    <a:pt x="314" y="2274"/>
                  </a:cubicBezTo>
                  <a:cubicBezTo>
                    <a:pt x="531" y="1928"/>
                    <a:pt x="743" y="1573"/>
                    <a:pt x="845" y="1173"/>
                  </a:cubicBezTo>
                  <a:cubicBezTo>
                    <a:pt x="945" y="777"/>
                    <a:pt x="912" y="325"/>
                    <a:pt x="662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5" name="Google Shape;411;p18"/>
            <p:cNvSpPr/>
            <p:nvPr/>
          </p:nvSpPr>
          <p:spPr>
            <a:xfrm>
              <a:off x="5989784" y="2373252"/>
              <a:ext cx="190782" cy="157195"/>
            </a:xfrm>
            <a:custGeom>
              <a:avLst/>
              <a:gdLst/>
              <a:ahLst/>
              <a:cxnLst>
                <a:cxn ang="0">
                  <a:pos x="87310" y="0"/>
                </a:cxn>
                <a:cxn ang="0">
                  <a:pos x="49118" y="3612"/>
                </a:cxn>
                <a:cxn ang="0">
                  <a:pos x="2032" y="38193"/>
                </a:cxn>
                <a:cxn ang="0">
                  <a:pos x="2032" y="38193"/>
                </a:cxn>
                <a:cxn ang="0">
                  <a:pos x="2077" y="37200"/>
                </a:cxn>
                <a:cxn ang="0">
                  <a:pos x="2077" y="37200"/>
                </a:cxn>
                <a:cxn ang="0">
                  <a:pos x="45" y="41443"/>
                </a:cxn>
                <a:cxn ang="0">
                  <a:pos x="2032" y="38193"/>
                </a:cxn>
                <a:cxn ang="0">
                  <a:pos x="2032" y="38193"/>
                </a:cxn>
                <a:cxn ang="0">
                  <a:pos x="55528" y="112050"/>
                </a:cxn>
                <a:cxn ang="0">
                  <a:pos x="67266" y="114849"/>
                </a:cxn>
                <a:cxn ang="0">
                  <a:pos x="69162" y="114759"/>
                </a:cxn>
                <a:cxn ang="0">
                  <a:pos x="79816" y="106994"/>
                </a:cxn>
                <a:cxn ang="0">
                  <a:pos x="79681" y="102073"/>
                </a:cxn>
                <a:cxn ang="0">
                  <a:pos x="79681" y="102073"/>
                </a:cxn>
                <a:cxn ang="0">
                  <a:pos x="109296" y="121350"/>
                </a:cxn>
                <a:cxn ang="0">
                  <a:pos x="124239" y="126316"/>
                </a:cxn>
                <a:cxn ang="0">
                  <a:pos x="128843" y="125548"/>
                </a:cxn>
                <a:cxn ang="0">
                  <a:pos x="135660" y="113404"/>
                </a:cxn>
                <a:cxn ang="0">
                  <a:pos x="135660" y="113404"/>
                </a:cxn>
                <a:cxn ang="0">
                  <a:pos x="161212" y="156924"/>
                </a:cxn>
                <a:cxn ang="0">
                  <a:pos x="162070" y="157195"/>
                </a:cxn>
                <a:cxn ang="0">
                  <a:pos x="177780" y="141214"/>
                </a:cxn>
                <a:cxn ang="0">
                  <a:pos x="185184" y="127444"/>
                </a:cxn>
                <a:cxn ang="0">
                  <a:pos x="183153" y="66363"/>
                </a:cxn>
                <a:cxn ang="0">
                  <a:pos x="114216" y="3160"/>
                </a:cxn>
                <a:cxn ang="0">
                  <a:pos x="87310" y="0"/>
                </a:cxn>
              </a:cxnLst>
              <a:pathLst>
                <a:path w="4226" h="3482">
                  <a:moveTo>
                    <a:pt x="1934" y="0"/>
                  </a:moveTo>
                  <a:cubicBezTo>
                    <a:pt x="1646" y="0"/>
                    <a:pt x="1351" y="37"/>
                    <a:pt x="1088" y="80"/>
                  </a:cubicBezTo>
                  <a:cubicBezTo>
                    <a:pt x="667" y="154"/>
                    <a:pt x="282" y="481"/>
                    <a:pt x="45" y="846"/>
                  </a:cubicBezTo>
                  <a:cubicBezTo>
                    <a:pt x="45" y="838"/>
                    <a:pt x="45" y="831"/>
                    <a:pt x="46" y="824"/>
                  </a:cubicBezTo>
                  <a:lnTo>
                    <a:pt x="1" y="918"/>
                  </a:lnTo>
                  <a:cubicBezTo>
                    <a:pt x="15" y="894"/>
                    <a:pt x="30" y="870"/>
                    <a:pt x="45" y="846"/>
                  </a:cubicBezTo>
                  <a:cubicBezTo>
                    <a:pt x="41" y="1559"/>
                    <a:pt x="568" y="2212"/>
                    <a:pt x="1230" y="2482"/>
                  </a:cubicBezTo>
                  <a:cubicBezTo>
                    <a:pt x="1313" y="2514"/>
                    <a:pt x="1400" y="2544"/>
                    <a:pt x="1490" y="2544"/>
                  </a:cubicBezTo>
                  <a:cubicBezTo>
                    <a:pt x="1504" y="2544"/>
                    <a:pt x="1518" y="2544"/>
                    <a:pt x="1532" y="2542"/>
                  </a:cubicBezTo>
                  <a:cubicBezTo>
                    <a:pt x="1637" y="2531"/>
                    <a:pt x="1738" y="2468"/>
                    <a:pt x="1768" y="2370"/>
                  </a:cubicBezTo>
                  <a:cubicBezTo>
                    <a:pt x="1778" y="2335"/>
                    <a:pt x="1776" y="2296"/>
                    <a:pt x="1765" y="2261"/>
                  </a:cubicBezTo>
                  <a:cubicBezTo>
                    <a:pt x="1971" y="2420"/>
                    <a:pt x="2191" y="2564"/>
                    <a:pt x="2421" y="2688"/>
                  </a:cubicBezTo>
                  <a:cubicBezTo>
                    <a:pt x="2524" y="2745"/>
                    <a:pt x="2640" y="2798"/>
                    <a:pt x="2752" y="2798"/>
                  </a:cubicBezTo>
                  <a:cubicBezTo>
                    <a:pt x="2787" y="2798"/>
                    <a:pt x="2821" y="2793"/>
                    <a:pt x="2854" y="2781"/>
                  </a:cubicBezTo>
                  <a:cubicBezTo>
                    <a:pt x="2961" y="2745"/>
                    <a:pt x="3031" y="2610"/>
                    <a:pt x="3005" y="2512"/>
                  </a:cubicBezTo>
                  <a:cubicBezTo>
                    <a:pt x="3185" y="2788"/>
                    <a:pt x="3333" y="3318"/>
                    <a:pt x="3571" y="3476"/>
                  </a:cubicBezTo>
                  <a:cubicBezTo>
                    <a:pt x="3577" y="3480"/>
                    <a:pt x="3583" y="3482"/>
                    <a:pt x="3590" y="3482"/>
                  </a:cubicBezTo>
                  <a:cubicBezTo>
                    <a:pt x="3679" y="3482"/>
                    <a:pt x="3847" y="3160"/>
                    <a:pt x="3938" y="3128"/>
                  </a:cubicBezTo>
                  <a:cubicBezTo>
                    <a:pt x="4054" y="3087"/>
                    <a:pt x="4087" y="2942"/>
                    <a:pt x="4102" y="2823"/>
                  </a:cubicBezTo>
                  <a:cubicBezTo>
                    <a:pt x="4166" y="2370"/>
                    <a:pt x="4226" y="1896"/>
                    <a:pt x="4057" y="1470"/>
                  </a:cubicBezTo>
                  <a:cubicBezTo>
                    <a:pt x="3807" y="842"/>
                    <a:pt x="3183" y="249"/>
                    <a:pt x="2530" y="70"/>
                  </a:cubicBezTo>
                  <a:cubicBezTo>
                    <a:pt x="2345" y="19"/>
                    <a:pt x="2141" y="0"/>
                    <a:pt x="1934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6" name="Google Shape;412;p18"/>
            <p:cNvSpPr/>
            <p:nvPr/>
          </p:nvSpPr>
          <p:spPr>
            <a:xfrm>
              <a:off x="6155255" y="2507524"/>
              <a:ext cx="31872" cy="45642"/>
            </a:xfrm>
            <a:custGeom>
              <a:avLst/>
              <a:gdLst/>
              <a:ahLst/>
              <a:cxnLst>
                <a:cxn ang="0">
                  <a:pos x="11692" y="45"/>
                </a:cxn>
                <a:cxn ang="0">
                  <a:pos x="0" y="4785"/>
                </a:cxn>
                <a:cxn ang="0">
                  <a:pos x="9751" y="45236"/>
                </a:cxn>
                <a:cxn ang="0">
                  <a:pos x="12505" y="45597"/>
                </a:cxn>
                <a:cxn ang="0">
                  <a:pos x="26319" y="36839"/>
                </a:cxn>
                <a:cxn ang="0">
                  <a:pos x="30698" y="17246"/>
                </a:cxn>
                <a:cxn ang="0">
                  <a:pos x="18870" y="1580"/>
                </a:cxn>
                <a:cxn ang="0">
                  <a:pos x="11692" y="45"/>
                </a:cxn>
              </a:cxnLst>
              <a:pathLst>
                <a:path w="706" h="1011">
                  <a:moveTo>
                    <a:pt x="259" y="1"/>
                  </a:moveTo>
                  <a:cubicBezTo>
                    <a:pt x="163" y="1"/>
                    <a:pt x="67" y="36"/>
                    <a:pt x="0" y="106"/>
                  </a:cubicBezTo>
                  <a:lnTo>
                    <a:pt x="216" y="1002"/>
                  </a:lnTo>
                  <a:cubicBezTo>
                    <a:pt x="237" y="1008"/>
                    <a:pt x="257" y="1010"/>
                    <a:pt x="277" y="1010"/>
                  </a:cubicBezTo>
                  <a:cubicBezTo>
                    <a:pt x="398" y="1010"/>
                    <a:pt x="512" y="918"/>
                    <a:pt x="583" y="816"/>
                  </a:cubicBezTo>
                  <a:cubicBezTo>
                    <a:pt x="665" y="689"/>
                    <a:pt x="706" y="532"/>
                    <a:pt x="680" y="382"/>
                  </a:cubicBezTo>
                  <a:cubicBezTo>
                    <a:pt x="654" y="233"/>
                    <a:pt x="556" y="95"/>
                    <a:pt x="418" y="35"/>
                  </a:cubicBezTo>
                  <a:cubicBezTo>
                    <a:pt x="368" y="12"/>
                    <a:pt x="314" y="1"/>
                    <a:pt x="259" y="1"/>
                  </a:cubicBez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7" name="Google Shape;413;p18"/>
            <p:cNvSpPr/>
            <p:nvPr/>
          </p:nvSpPr>
          <p:spPr>
            <a:xfrm>
              <a:off x="6115117" y="2389325"/>
              <a:ext cx="267303" cy="140942"/>
            </a:xfrm>
            <a:custGeom>
              <a:avLst/>
              <a:gdLst/>
              <a:ahLst/>
              <a:cxnLst>
                <a:cxn ang="0">
                  <a:pos x="226" y="0"/>
                </a:cxn>
                <a:cxn ang="0">
                  <a:pos x="181" y="45"/>
                </a:cxn>
                <a:cxn ang="0">
                  <a:pos x="3521" y="2257"/>
                </a:cxn>
                <a:cxn ang="0">
                  <a:pos x="13859" y="7945"/>
                </a:cxn>
                <a:cxn ang="0">
                  <a:pos x="52774" y="26184"/>
                </a:cxn>
                <a:cxn ang="0">
                  <a:pos x="114668" y="42210"/>
                </a:cxn>
                <a:cxn ang="0">
                  <a:pos x="117061" y="42210"/>
                </a:cxn>
                <a:cxn ang="0">
                  <a:pos x="190692" y="25371"/>
                </a:cxn>
                <a:cxn ang="0">
                  <a:pos x="208118" y="23746"/>
                </a:cxn>
                <a:cxn ang="0">
                  <a:pos x="229652" y="26997"/>
                </a:cxn>
                <a:cxn ang="0">
                  <a:pos x="256649" y="49659"/>
                </a:cxn>
                <a:cxn ang="0">
                  <a:pos x="262518" y="81486"/>
                </a:cxn>
                <a:cxn ang="0">
                  <a:pos x="252631" y="108302"/>
                </a:cxn>
                <a:cxn ang="0">
                  <a:pos x="220578" y="134938"/>
                </a:cxn>
                <a:cxn ang="0">
                  <a:pos x="206087" y="140852"/>
                </a:cxn>
                <a:cxn ang="0">
                  <a:pos x="206312" y="140897"/>
                </a:cxn>
                <a:cxn ang="0">
                  <a:pos x="210104" y="140175"/>
                </a:cxn>
                <a:cxn ang="0">
                  <a:pos x="221255" y="136428"/>
                </a:cxn>
                <a:cxn ang="0">
                  <a:pos x="255114" y="109973"/>
                </a:cxn>
                <a:cxn ang="0">
                  <a:pos x="265949" y="81802"/>
                </a:cxn>
                <a:cxn ang="0">
                  <a:pos x="260035" y="47763"/>
                </a:cxn>
                <a:cxn ang="0">
                  <a:pos x="231006" y="23114"/>
                </a:cxn>
                <a:cxn ang="0">
                  <a:pos x="208118" y="19593"/>
                </a:cxn>
                <a:cxn ang="0">
                  <a:pos x="190060" y="21308"/>
                </a:cxn>
                <a:cxn ang="0">
                  <a:pos x="115977" y="38508"/>
                </a:cxn>
                <a:cxn ang="0">
                  <a:pos x="114668" y="38508"/>
                </a:cxn>
                <a:cxn ang="0">
                  <a:pos x="53813" y="23340"/>
                </a:cxn>
                <a:cxn ang="0">
                  <a:pos x="14492" y="6456"/>
                </a:cxn>
                <a:cxn ang="0">
                  <a:pos x="3882" y="1580"/>
                </a:cxn>
                <a:cxn ang="0">
                  <a:pos x="226" y="0"/>
                </a:cxn>
              </a:cxnLst>
              <a:pathLst>
                <a:path w="5921" h="3122">
                  <a:moveTo>
                    <a:pt x="5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0" y="5"/>
                    <a:pt x="26" y="19"/>
                    <a:pt x="78" y="50"/>
                  </a:cubicBezTo>
                  <a:cubicBezTo>
                    <a:pt x="131" y="79"/>
                    <a:pt x="205" y="124"/>
                    <a:pt x="307" y="176"/>
                  </a:cubicBezTo>
                  <a:cubicBezTo>
                    <a:pt x="504" y="281"/>
                    <a:pt x="795" y="427"/>
                    <a:pt x="1169" y="580"/>
                  </a:cubicBezTo>
                  <a:cubicBezTo>
                    <a:pt x="1539" y="722"/>
                    <a:pt x="1991" y="924"/>
                    <a:pt x="2540" y="935"/>
                  </a:cubicBezTo>
                  <a:cubicBezTo>
                    <a:pt x="2557" y="935"/>
                    <a:pt x="2575" y="935"/>
                    <a:pt x="2593" y="935"/>
                  </a:cubicBezTo>
                  <a:cubicBezTo>
                    <a:pt x="3127" y="935"/>
                    <a:pt x="3653" y="666"/>
                    <a:pt x="4224" y="562"/>
                  </a:cubicBezTo>
                  <a:cubicBezTo>
                    <a:pt x="4353" y="539"/>
                    <a:pt x="4482" y="526"/>
                    <a:pt x="4610" y="526"/>
                  </a:cubicBezTo>
                  <a:cubicBezTo>
                    <a:pt x="4776" y="526"/>
                    <a:pt x="4937" y="548"/>
                    <a:pt x="5087" y="598"/>
                  </a:cubicBezTo>
                  <a:cubicBezTo>
                    <a:pt x="5353" y="685"/>
                    <a:pt x="5569" y="871"/>
                    <a:pt x="5685" y="1100"/>
                  </a:cubicBezTo>
                  <a:cubicBezTo>
                    <a:pt x="5805" y="1327"/>
                    <a:pt x="5838" y="1577"/>
                    <a:pt x="5815" y="1805"/>
                  </a:cubicBezTo>
                  <a:cubicBezTo>
                    <a:pt x="5793" y="2033"/>
                    <a:pt x="5703" y="2234"/>
                    <a:pt x="5596" y="2399"/>
                  </a:cubicBezTo>
                  <a:cubicBezTo>
                    <a:pt x="5372" y="2724"/>
                    <a:pt x="5084" y="2896"/>
                    <a:pt x="4886" y="2989"/>
                  </a:cubicBezTo>
                  <a:cubicBezTo>
                    <a:pt x="4684" y="3086"/>
                    <a:pt x="4560" y="3112"/>
                    <a:pt x="4565" y="3120"/>
                  </a:cubicBezTo>
                  <a:cubicBezTo>
                    <a:pt x="4565" y="3121"/>
                    <a:pt x="4566" y="3121"/>
                    <a:pt x="4570" y="3121"/>
                  </a:cubicBezTo>
                  <a:cubicBezTo>
                    <a:pt x="4580" y="3121"/>
                    <a:pt x="4608" y="3117"/>
                    <a:pt x="4654" y="3105"/>
                  </a:cubicBezTo>
                  <a:cubicBezTo>
                    <a:pt x="4710" y="3090"/>
                    <a:pt x="4796" y="3067"/>
                    <a:pt x="4901" y="3022"/>
                  </a:cubicBezTo>
                  <a:cubicBezTo>
                    <a:pt x="5106" y="2937"/>
                    <a:pt x="5408" y="2772"/>
                    <a:pt x="5651" y="2436"/>
                  </a:cubicBezTo>
                  <a:cubicBezTo>
                    <a:pt x="5767" y="2268"/>
                    <a:pt x="5865" y="2055"/>
                    <a:pt x="5891" y="1812"/>
                  </a:cubicBezTo>
                  <a:cubicBezTo>
                    <a:pt x="5920" y="1574"/>
                    <a:pt x="5887" y="1305"/>
                    <a:pt x="5760" y="1058"/>
                  </a:cubicBezTo>
                  <a:cubicBezTo>
                    <a:pt x="5636" y="812"/>
                    <a:pt x="5401" y="607"/>
                    <a:pt x="5117" y="512"/>
                  </a:cubicBezTo>
                  <a:cubicBezTo>
                    <a:pt x="4956" y="457"/>
                    <a:pt x="4785" y="434"/>
                    <a:pt x="4610" y="434"/>
                  </a:cubicBezTo>
                  <a:cubicBezTo>
                    <a:pt x="4477" y="434"/>
                    <a:pt x="4342" y="448"/>
                    <a:pt x="4210" y="472"/>
                  </a:cubicBezTo>
                  <a:cubicBezTo>
                    <a:pt x="3608" y="582"/>
                    <a:pt x="3087" y="853"/>
                    <a:pt x="2569" y="853"/>
                  </a:cubicBezTo>
                  <a:cubicBezTo>
                    <a:pt x="2560" y="853"/>
                    <a:pt x="2550" y="853"/>
                    <a:pt x="2540" y="853"/>
                  </a:cubicBezTo>
                  <a:cubicBezTo>
                    <a:pt x="2017" y="841"/>
                    <a:pt x="1565" y="655"/>
                    <a:pt x="1192" y="517"/>
                  </a:cubicBezTo>
                  <a:cubicBezTo>
                    <a:pt x="818" y="374"/>
                    <a:pt x="523" y="240"/>
                    <a:pt x="321" y="143"/>
                  </a:cubicBezTo>
                  <a:cubicBezTo>
                    <a:pt x="228" y="102"/>
                    <a:pt x="150" y="64"/>
                    <a:pt x="86" y="35"/>
                  </a:cubicBezTo>
                  <a:cubicBezTo>
                    <a:pt x="41" y="12"/>
                    <a:pt x="12" y="0"/>
                    <a:pt x="5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8" name="Google Shape;414;p18"/>
            <p:cNvSpPr/>
            <p:nvPr/>
          </p:nvSpPr>
          <p:spPr>
            <a:xfrm>
              <a:off x="6157603" y="2517411"/>
              <a:ext cx="20767" cy="23701"/>
            </a:xfrm>
            <a:custGeom>
              <a:avLst/>
              <a:gdLst/>
              <a:ahLst/>
              <a:cxnLst>
                <a:cxn ang="0">
                  <a:pos x="7043" y="45"/>
                </a:cxn>
                <a:cxn ang="0">
                  <a:pos x="5914" y="135"/>
                </a:cxn>
                <a:cxn ang="0">
                  <a:pos x="497" y="3296"/>
                </a:cxn>
                <a:cxn ang="0">
                  <a:pos x="948" y="3476"/>
                </a:cxn>
                <a:cxn ang="0">
                  <a:pos x="4650" y="3070"/>
                </a:cxn>
                <a:cxn ang="0">
                  <a:pos x="5914" y="3160"/>
                </a:cxn>
                <a:cxn ang="0">
                  <a:pos x="14853" y="9571"/>
                </a:cxn>
                <a:cxn ang="0">
                  <a:pos x="11332" y="20044"/>
                </a:cxn>
                <a:cxn ang="0">
                  <a:pos x="6952" y="23069"/>
                </a:cxn>
                <a:cxn ang="0">
                  <a:pos x="8713" y="23656"/>
                </a:cxn>
                <a:cxn ang="0">
                  <a:pos x="13183" y="22392"/>
                </a:cxn>
                <a:cxn ang="0">
                  <a:pos x="18735" y="8216"/>
                </a:cxn>
                <a:cxn ang="0">
                  <a:pos x="7043" y="45"/>
                </a:cxn>
              </a:cxnLst>
              <a:pathLst>
                <a:path w="460" h="525">
                  <a:moveTo>
                    <a:pt x="156" y="1"/>
                  </a:moveTo>
                  <a:cubicBezTo>
                    <a:pt x="147" y="1"/>
                    <a:pt x="139" y="2"/>
                    <a:pt x="131" y="3"/>
                  </a:cubicBezTo>
                  <a:cubicBezTo>
                    <a:pt x="38" y="14"/>
                    <a:pt x="0" y="66"/>
                    <a:pt x="11" y="73"/>
                  </a:cubicBezTo>
                  <a:cubicBezTo>
                    <a:pt x="13" y="76"/>
                    <a:pt x="16" y="77"/>
                    <a:pt x="21" y="77"/>
                  </a:cubicBezTo>
                  <a:cubicBezTo>
                    <a:pt x="35" y="77"/>
                    <a:pt x="63" y="68"/>
                    <a:pt x="103" y="68"/>
                  </a:cubicBezTo>
                  <a:cubicBezTo>
                    <a:pt x="112" y="68"/>
                    <a:pt x="121" y="69"/>
                    <a:pt x="131" y="70"/>
                  </a:cubicBezTo>
                  <a:cubicBezTo>
                    <a:pt x="199" y="73"/>
                    <a:pt x="295" y="123"/>
                    <a:pt x="329" y="212"/>
                  </a:cubicBezTo>
                  <a:cubicBezTo>
                    <a:pt x="355" y="302"/>
                    <a:pt x="303" y="399"/>
                    <a:pt x="251" y="444"/>
                  </a:cubicBezTo>
                  <a:cubicBezTo>
                    <a:pt x="202" y="488"/>
                    <a:pt x="154" y="496"/>
                    <a:pt x="154" y="511"/>
                  </a:cubicBezTo>
                  <a:cubicBezTo>
                    <a:pt x="152" y="516"/>
                    <a:pt x="167" y="524"/>
                    <a:pt x="193" y="524"/>
                  </a:cubicBezTo>
                  <a:cubicBezTo>
                    <a:pt x="217" y="524"/>
                    <a:pt x="252" y="517"/>
                    <a:pt x="292" y="496"/>
                  </a:cubicBezTo>
                  <a:cubicBezTo>
                    <a:pt x="366" y="454"/>
                    <a:pt x="459" y="332"/>
                    <a:pt x="415" y="182"/>
                  </a:cubicBezTo>
                  <a:cubicBezTo>
                    <a:pt x="367" y="50"/>
                    <a:pt x="240" y="1"/>
                    <a:pt x="156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09" name="Google Shape;415;p18"/>
            <p:cNvSpPr/>
            <p:nvPr/>
          </p:nvSpPr>
          <p:spPr>
            <a:xfrm>
              <a:off x="6045994" y="2567255"/>
              <a:ext cx="26139" cy="19819"/>
            </a:xfrm>
            <a:custGeom>
              <a:avLst/>
              <a:gdLst/>
              <a:ahLst/>
              <a:cxnLst>
                <a:cxn ang="0">
                  <a:pos x="14988" y="0"/>
                </a:cxn>
                <a:cxn ang="0">
                  <a:pos x="11151" y="542"/>
                </a:cxn>
                <a:cxn ang="0">
                  <a:pos x="2528" y="5779"/>
                </a:cxn>
                <a:cxn ang="0">
                  <a:pos x="1670" y="15530"/>
                </a:cxn>
                <a:cxn ang="0">
                  <a:pos x="11151" y="19774"/>
                </a:cxn>
                <a:cxn ang="0">
                  <a:pos x="11963" y="19774"/>
                </a:cxn>
                <a:cxn ang="0">
                  <a:pos x="23295" y="14537"/>
                </a:cxn>
                <a:cxn ang="0">
                  <a:pos x="23069" y="2709"/>
                </a:cxn>
                <a:cxn ang="0">
                  <a:pos x="21895" y="2889"/>
                </a:cxn>
                <a:cxn ang="0">
                  <a:pos x="14988" y="0"/>
                </a:cxn>
              </a:cxnLst>
              <a:pathLst>
                <a:path w="579" h="439">
                  <a:moveTo>
                    <a:pt x="332" y="0"/>
                  </a:moveTo>
                  <a:cubicBezTo>
                    <a:pt x="304" y="0"/>
                    <a:pt x="274" y="5"/>
                    <a:pt x="247" y="12"/>
                  </a:cubicBezTo>
                  <a:cubicBezTo>
                    <a:pt x="175" y="31"/>
                    <a:pt x="100" y="67"/>
                    <a:pt x="56" y="128"/>
                  </a:cubicBezTo>
                  <a:cubicBezTo>
                    <a:pt x="11" y="191"/>
                    <a:pt x="0" y="281"/>
                    <a:pt x="37" y="344"/>
                  </a:cubicBezTo>
                  <a:cubicBezTo>
                    <a:pt x="82" y="414"/>
                    <a:pt x="167" y="438"/>
                    <a:pt x="247" y="438"/>
                  </a:cubicBezTo>
                  <a:cubicBezTo>
                    <a:pt x="253" y="438"/>
                    <a:pt x="259" y="438"/>
                    <a:pt x="265" y="438"/>
                  </a:cubicBezTo>
                  <a:cubicBezTo>
                    <a:pt x="362" y="434"/>
                    <a:pt x="459" y="396"/>
                    <a:pt x="516" y="322"/>
                  </a:cubicBezTo>
                  <a:cubicBezTo>
                    <a:pt x="575" y="247"/>
                    <a:pt x="578" y="128"/>
                    <a:pt x="511" y="60"/>
                  </a:cubicBezTo>
                  <a:lnTo>
                    <a:pt x="485" y="64"/>
                  </a:lnTo>
                  <a:cubicBezTo>
                    <a:pt x="450" y="18"/>
                    <a:pt x="392" y="0"/>
                    <a:pt x="332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10" name="Google Shape;416;p18"/>
            <p:cNvSpPr/>
            <p:nvPr/>
          </p:nvSpPr>
          <p:spPr>
            <a:xfrm>
              <a:off x="6043692" y="2564365"/>
              <a:ext cx="28802" cy="18961"/>
            </a:xfrm>
            <a:custGeom>
              <a:avLst/>
              <a:gdLst/>
              <a:ahLst/>
              <a:cxnLst>
                <a:cxn ang="0">
                  <a:pos x="27583" y="0"/>
                </a:cxn>
                <a:cxn ang="0">
                  <a:pos x="15078" y="10835"/>
                </a:cxn>
                <a:cxn ang="0">
                  <a:pos x="90" y="18284"/>
                </a:cxn>
                <a:cxn ang="0">
                  <a:pos x="2889" y="18961"/>
                </a:cxn>
                <a:cxn ang="0">
                  <a:pos x="17290" y="14221"/>
                </a:cxn>
                <a:cxn ang="0">
                  <a:pos x="27764" y="45"/>
                </a:cxn>
                <a:cxn ang="0">
                  <a:pos x="27583" y="0"/>
                </a:cxn>
              </a:cxnLst>
              <a:pathLst>
                <a:path w="638" h="420">
                  <a:moveTo>
                    <a:pt x="611" y="0"/>
                  </a:moveTo>
                  <a:cubicBezTo>
                    <a:pt x="584" y="0"/>
                    <a:pt x="495" y="137"/>
                    <a:pt x="334" y="240"/>
                  </a:cubicBezTo>
                  <a:cubicBezTo>
                    <a:pt x="167" y="352"/>
                    <a:pt x="2" y="378"/>
                    <a:pt x="2" y="405"/>
                  </a:cubicBezTo>
                  <a:cubicBezTo>
                    <a:pt x="1" y="413"/>
                    <a:pt x="24" y="420"/>
                    <a:pt x="64" y="420"/>
                  </a:cubicBezTo>
                  <a:cubicBezTo>
                    <a:pt x="136" y="420"/>
                    <a:pt x="260" y="397"/>
                    <a:pt x="383" y="315"/>
                  </a:cubicBezTo>
                  <a:cubicBezTo>
                    <a:pt x="577" y="192"/>
                    <a:pt x="637" y="9"/>
                    <a:pt x="615" y="1"/>
                  </a:cubicBezTo>
                  <a:cubicBezTo>
                    <a:pt x="614" y="1"/>
                    <a:pt x="613" y="0"/>
                    <a:pt x="611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911" name="Google Shape;417;p18"/>
            <p:cNvSpPr/>
            <p:nvPr/>
          </p:nvSpPr>
          <p:spPr>
            <a:xfrm>
              <a:off x="6109700" y="2380702"/>
              <a:ext cx="222655" cy="43159"/>
            </a:xfrm>
            <a:custGeom>
              <a:avLst/>
              <a:gdLst/>
              <a:ahLst/>
              <a:cxnLst>
                <a:cxn ang="0">
                  <a:pos x="316" y="45"/>
                </a:cxn>
                <a:cxn ang="0">
                  <a:pos x="226" y="45"/>
                </a:cxn>
                <a:cxn ang="0">
                  <a:pos x="7765" y="5643"/>
                </a:cxn>
                <a:cxn ang="0">
                  <a:pos x="29705" y="19277"/>
                </a:cxn>
                <a:cxn ang="0">
                  <a:pos x="64422" y="35484"/>
                </a:cxn>
                <a:cxn ang="0">
                  <a:pos x="107671" y="43114"/>
                </a:cxn>
                <a:cxn ang="0">
                  <a:pos x="110966" y="43069"/>
                </a:cxn>
                <a:cxn ang="0">
                  <a:pos x="155840" y="29254"/>
                </a:cxn>
                <a:cxn ang="0">
                  <a:pos x="188887" y="10880"/>
                </a:cxn>
                <a:cxn ang="0">
                  <a:pos x="209157" y="6772"/>
                </a:cxn>
                <a:cxn ang="0">
                  <a:pos x="213310" y="6998"/>
                </a:cxn>
                <a:cxn ang="0">
                  <a:pos x="222474" y="8713"/>
                </a:cxn>
                <a:cxn ang="0">
                  <a:pos x="222610" y="8668"/>
                </a:cxn>
                <a:cxn ang="0">
                  <a:pos x="220398" y="7494"/>
                </a:cxn>
                <a:cxn ang="0">
                  <a:pos x="213671" y="5282"/>
                </a:cxn>
                <a:cxn ang="0">
                  <a:pos x="206809" y="4695"/>
                </a:cxn>
                <a:cxn ang="0">
                  <a:pos x="187848" y="8171"/>
                </a:cxn>
                <a:cxn ang="0">
                  <a:pos x="153989" y="26049"/>
                </a:cxn>
                <a:cxn ang="0">
                  <a:pos x="110786" y="38825"/>
                </a:cxn>
                <a:cxn ang="0">
                  <a:pos x="106723" y="38915"/>
                </a:cxn>
                <a:cxn ang="0">
                  <a:pos x="31060" y="16568"/>
                </a:cxn>
                <a:cxn ang="0">
                  <a:pos x="8623" y="4289"/>
                </a:cxn>
                <a:cxn ang="0">
                  <a:pos x="316" y="45"/>
                </a:cxn>
              </a:cxnLst>
              <a:pathLst>
                <a:path w="4932" h="956">
                  <a:moveTo>
                    <a:pt x="7" y="1"/>
                  </a:moveTo>
                  <a:cubicBezTo>
                    <a:pt x="6" y="1"/>
                    <a:pt x="5" y="1"/>
                    <a:pt x="5" y="1"/>
                  </a:cubicBezTo>
                  <a:cubicBezTo>
                    <a:pt x="1" y="5"/>
                    <a:pt x="60" y="50"/>
                    <a:pt x="172" y="125"/>
                  </a:cubicBezTo>
                  <a:cubicBezTo>
                    <a:pt x="284" y="200"/>
                    <a:pt x="449" y="304"/>
                    <a:pt x="658" y="427"/>
                  </a:cubicBezTo>
                  <a:cubicBezTo>
                    <a:pt x="867" y="543"/>
                    <a:pt x="1125" y="677"/>
                    <a:pt x="1427" y="786"/>
                  </a:cubicBezTo>
                  <a:cubicBezTo>
                    <a:pt x="1711" y="884"/>
                    <a:pt x="2036" y="955"/>
                    <a:pt x="2385" y="955"/>
                  </a:cubicBezTo>
                  <a:cubicBezTo>
                    <a:pt x="2409" y="955"/>
                    <a:pt x="2434" y="955"/>
                    <a:pt x="2458" y="954"/>
                  </a:cubicBezTo>
                  <a:cubicBezTo>
                    <a:pt x="2832" y="943"/>
                    <a:pt x="3183" y="815"/>
                    <a:pt x="3452" y="648"/>
                  </a:cubicBezTo>
                  <a:cubicBezTo>
                    <a:pt x="3728" y="484"/>
                    <a:pt x="3960" y="322"/>
                    <a:pt x="4184" y="241"/>
                  </a:cubicBezTo>
                  <a:cubicBezTo>
                    <a:pt x="4356" y="174"/>
                    <a:pt x="4513" y="150"/>
                    <a:pt x="4633" y="150"/>
                  </a:cubicBezTo>
                  <a:cubicBezTo>
                    <a:pt x="4667" y="150"/>
                    <a:pt x="4698" y="151"/>
                    <a:pt x="4725" y="155"/>
                  </a:cubicBezTo>
                  <a:cubicBezTo>
                    <a:pt x="4847" y="165"/>
                    <a:pt x="4914" y="193"/>
                    <a:pt x="4928" y="193"/>
                  </a:cubicBezTo>
                  <a:cubicBezTo>
                    <a:pt x="4930" y="193"/>
                    <a:pt x="4931" y="193"/>
                    <a:pt x="4931" y="192"/>
                  </a:cubicBezTo>
                  <a:cubicBezTo>
                    <a:pt x="4931" y="188"/>
                    <a:pt x="4916" y="181"/>
                    <a:pt x="4882" y="166"/>
                  </a:cubicBezTo>
                  <a:cubicBezTo>
                    <a:pt x="4849" y="151"/>
                    <a:pt x="4800" y="132"/>
                    <a:pt x="4733" y="117"/>
                  </a:cubicBezTo>
                  <a:cubicBezTo>
                    <a:pt x="4690" y="109"/>
                    <a:pt x="4638" y="104"/>
                    <a:pt x="4581" y="104"/>
                  </a:cubicBezTo>
                  <a:cubicBezTo>
                    <a:pt x="4463" y="104"/>
                    <a:pt x="4318" y="125"/>
                    <a:pt x="4161" y="181"/>
                  </a:cubicBezTo>
                  <a:cubicBezTo>
                    <a:pt x="3926" y="255"/>
                    <a:pt x="3683" y="420"/>
                    <a:pt x="3411" y="577"/>
                  </a:cubicBezTo>
                  <a:cubicBezTo>
                    <a:pt x="3142" y="737"/>
                    <a:pt x="2813" y="850"/>
                    <a:pt x="2454" y="860"/>
                  </a:cubicBezTo>
                  <a:cubicBezTo>
                    <a:pt x="2424" y="861"/>
                    <a:pt x="2394" y="862"/>
                    <a:pt x="2364" y="862"/>
                  </a:cubicBezTo>
                  <a:cubicBezTo>
                    <a:pt x="1675" y="862"/>
                    <a:pt x="1089" y="575"/>
                    <a:pt x="688" y="367"/>
                  </a:cubicBezTo>
                  <a:cubicBezTo>
                    <a:pt x="479" y="255"/>
                    <a:pt x="310" y="158"/>
                    <a:pt x="191" y="95"/>
                  </a:cubicBezTo>
                  <a:cubicBezTo>
                    <a:pt x="85" y="36"/>
                    <a:pt x="20" y="1"/>
                    <a:pt x="7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grpSp>
        <p:nvGrpSpPr>
          <p:cNvPr id="28676" name="Google Shape;418;p18"/>
          <p:cNvGrpSpPr/>
          <p:nvPr/>
        </p:nvGrpSpPr>
        <p:grpSpPr>
          <a:xfrm>
            <a:off x="3386138" y="2295525"/>
            <a:ext cx="5561012" cy="3151188"/>
            <a:chOff x="2271399" y="1501664"/>
            <a:chExt cx="4720987" cy="2854672"/>
          </a:xfrm>
        </p:grpSpPr>
        <p:sp>
          <p:nvSpPr>
            <p:cNvPr id="419" name="Google Shape;419;p18"/>
            <p:cNvSpPr/>
            <p:nvPr/>
          </p:nvSpPr>
          <p:spPr>
            <a:xfrm>
              <a:off x="2597542" y="1879890"/>
              <a:ext cx="615898" cy="520600"/>
            </a:xfrm>
            <a:custGeom>
              <a:avLst/>
              <a:gdLst/>
              <a:ahLst/>
              <a:cxnLst/>
              <a:rect l="l" t="t" r="r" b="b"/>
              <a:pathLst>
                <a:path w="13642" h="11512" extrusionOk="0">
                  <a:moveTo>
                    <a:pt x="3602" y="0"/>
                  </a:moveTo>
                  <a:cubicBezTo>
                    <a:pt x="744" y="1955"/>
                    <a:pt x="1" y="5917"/>
                    <a:pt x="1957" y="8775"/>
                  </a:cubicBezTo>
                  <a:cubicBezTo>
                    <a:pt x="3173" y="10552"/>
                    <a:pt x="5164" y="11512"/>
                    <a:pt x="7184" y="11512"/>
                  </a:cubicBezTo>
                  <a:cubicBezTo>
                    <a:pt x="8411" y="11512"/>
                    <a:pt x="9648" y="11158"/>
                    <a:pt x="10728" y="10418"/>
                  </a:cubicBezTo>
                  <a:cubicBezTo>
                    <a:pt x="12599" y="9140"/>
                    <a:pt x="13642" y="6948"/>
                    <a:pt x="13454" y="4689"/>
                  </a:cubicBezTo>
                  <a:lnTo>
                    <a:pt x="13454" y="4689"/>
                  </a:lnTo>
                  <a:lnTo>
                    <a:pt x="7165" y="5211"/>
                  </a:lnTo>
                  <a:lnTo>
                    <a:pt x="360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20" name="Google Shape;420;p18"/>
            <p:cNvSpPr/>
            <p:nvPr/>
          </p:nvSpPr>
          <p:spPr>
            <a:xfrm>
              <a:off x="2433123" y="4206771"/>
              <a:ext cx="118597" cy="149565"/>
            </a:xfrm>
            <a:custGeom>
              <a:avLst/>
              <a:gdLst/>
              <a:ahLst/>
              <a:cxnLst/>
              <a:rect l="l" t="t" r="r" b="b"/>
              <a:pathLst>
                <a:path w="2627" h="3310" extrusionOk="0">
                  <a:moveTo>
                    <a:pt x="0" y="0"/>
                  </a:moveTo>
                  <a:lnTo>
                    <a:pt x="0" y="3310"/>
                  </a:lnTo>
                  <a:lnTo>
                    <a:pt x="2626" y="3310"/>
                  </a:lnTo>
                  <a:lnTo>
                    <a:pt x="262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21" name="Google Shape;421;p18"/>
            <p:cNvSpPr/>
            <p:nvPr/>
          </p:nvSpPr>
          <p:spPr>
            <a:xfrm>
              <a:off x="2597542" y="3988177"/>
              <a:ext cx="110511" cy="368159"/>
            </a:xfrm>
            <a:custGeom>
              <a:avLst/>
              <a:gdLst/>
              <a:ahLst/>
              <a:cxnLst/>
              <a:rect l="l" t="t" r="r" b="b"/>
              <a:pathLst>
                <a:path w="2454" h="8166" extrusionOk="0">
                  <a:moveTo>
                    <a:pt x="0" y="0"/>
                  </a:moveTo>
                  <a:lnTo>
                    <a:pt x="0" y="8166"/>
                  </a:lnTo>
                  <a:lnTo>
                    <a:pt x="2454" y="8166"/>
                  </a:lnTo>
                  <a:lnTo>
                    <a:pt x="245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22" name="Google Shape;422;p18"/>
            <p:cNvSpPr/>
            <p:nvPr/>
          </p:nvSpPr>
          <p:spPr>
            <a:xfrm>
              <a:off x="2757918" y="4133427"/>
              <a:ext cx="111859" cy="222909"/>
            </a:xfrm>
            <a:custGeom>
              <a:avLst/>
              <a:gdLst/>
              <a:ahLst/>
              <a:cxnLst/>
              <a:rect l="l" t="t" r="r" b="b"/>
              <a:pathLst>
                <a:path w="2477" h="4950" extrusionOk="0">
                  <a:moveTo>
                    <a:pt x="0" y="1"/>
                  </a:moveTo>
                  <a:lnTo>
                    <a:pt x="0" y="4950"/>
                  </a:lnTo>
                  <a:lnTo>
                    <a:pt x="2477" y="4950"/>
                  </a:lnTo>
                  <a:lnTo>
                    <a:pt x="247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23" name="Google Shape;423;p18"/>
            <p:cNvSpPr/>
            <p:nvPr/>
          </p:nvSpPr>
          <p:spPr>
            <a:xfrm>
              <a:off x="2918294" y="4037073"/>
              <a:ext cx="115902" cy="319263"/>
            </a:xfrm>
            <a:custGeom>
              <a:avLst/>
              <a:gdLst/>
              <a:ahLst/>
              <a:cxnLst/>
              <a:rect l="l" t="t" r="r" b="b"/>
              <a:pathLst>
                <a:path w="2585" h="7072" extrusionOk="0">
                  <a:moveTo>
                    <a:pt x="0" y="1"/>
                  </a:moveTo>
                  <a:lnTo>
                    <a:pt x="0" y="7072"/>
                  </a:lnTo>
                  <a:lnTo>
                    <a:pt x="2585" y="7072"/>
                  </a:lnTo>
                  <a:lnTo>
                    <a:pt x="258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24" name="Google Shape;424;p18"/>
            <p:cNvSpPr/>
            <p:nvPr/>
          </p:nvSpPr>
          <p:spPr>
            <a:xfrm>
              <a:off x="5960049" y="1501664"/>
              <a:ext cx="761450" cy="734881"/>
            </a:xfrm>
            <a:custGeom>
              <a:avLst/>
              <a:gdLst/>
              <a:ahLst/>
              <a:cxnLst/>
              <a:rect l="l" t="t" r="r" b="b"/>
              <a:pathLst>
                <a:path w="16869" h="16290" extrusionOk="0">
                  <a:moveTo>
                    <a:pt x="1738" y="0"/>
                  </a:moveTo>
                  <a:lnTo>
                    <a:pt x="1" y="15255"/>
                  </a:lnTo>
                  <a:lnTo>
                    <a:pt x="15580" y="16289"/>
                  </a:lnTo>
                  <a:cubicBezTo>
                    <a:pt x="16869" y="2212"/>
                    <a:pt x="1738" y="0"/>
                    <a:pt x="173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796" name="Google Shape;425;p18"/>
            <p:cNvSpPr/>
            <p:nvPr/>
          </p:nvSpPr>
          <p:spPr>
            <a:xfrm>
              <a:off x="3532095" y="2750738"/>
              <a:ext cx="142839" cy="208795"/>
            </a:xfrm>
            <a:custGeom>
              <a:avLst/>
              <a:gdLst/>
              <a:ahLst/>
              <a:cxnLst>
                <a:cxn ang="0">
                  <a:pos x="81261" y="45"/>
                </a:cxn>
                <a:cxn ang="0">
                  <a:pos x="15033" y="72728"/>
                </a:cxn>
                <a:cxn ang="0">
                  <a:pos x="26636" y="195297"/>
                </a:cxn>
                <a:cxn ang="0">
                  <a:pos x="36116" y="208434"/>
                </a:cxn>
                <a:cxn ang="0">
                  <a:pos x="36432" y="208750"/>
                </a:cxn>
                <a:cxn ang="0">
                  <a:pos x="142839" y="122433"/>
                </a:cxn>
                <a:cxn ang="0">
                  <a:pos x="131192" y="99183"/>
                </a:cxn>
                <a:cxn ang="0">
                  <a:pos x="81261" y="45"/>
                </a:cxn>
              </a:cxnLst>
              <a:pathLst>
                <a:path w="3164" h="4625">
                  <a:moveTo>
                    <a:pt x="1800" y="1"/>
                  </a:moveTo>
                  <a:cubicBezTo>
                    <a:pt x="1155" y="325"/>
                    <a:pt x="621" y="911"/>
                    <a:pt x="333" y="1611"/>
                  </a:cubicBezTo>
                  <a:cubicBezTo>
                    <a:pt x="0" y="2435"/>
                    <a:pt x="12" y="3418"/>
                    <a:pt x="590" y="4326"/>
                  </a:cubicBezTo>
                  <a:cubicBezTo>
                    <a:pt x="654" y="4423"/>
                    <a:pt x="725" y="4520"/>
                    <a:pt x="800" y="4617"/>
                  </a:cubicBezTo>
                  <a:cubicBezTo>
                    <a:pt x="803" y="4621"/>
                    <a:pt x="803" y="4624"/>
                    <a:pt x="807" y="4624"/>
                  </a:cubicBezTo>
                  <a:lnTo>
                    <a:pt x="3164" y="2712"/>
                  </a:lnTo>
                  <a:lnTo>
                    <a:pt x="2906" y="2197"/>
                  </a:lnTo>
                  <a:lnTo>
                    <a:pt x="1800" y="1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97" name="Google Shape;426;p18"/>
            <p:cNvSpPr/>
            <p:nvPr/>
          </p:nvSpPr>
          <p:spPr>
            <a:xfrm>
              <a:off x="3626863" y="2729202"/>
              <a:ext cx="194620" cy="137782"/>
            </a:xfrm>
            <a:custGeom>
              <a:avLst/>
              <a:gdLst/>
              <a:ahLst/>
              <a:cxnLst>
                <a:cxn ang="0">
                  <a:pos x="62797" y="0"/>
                </a:cxn>
                <a:cxn ang="0">
                  <a:pos x="14356" y="9074"/>
                </a:cxn>
                <a:cxn ang="0">
                  <a:pos x="10474" y="10609"/>
                </a:cxn>
                <a:cxn ang="0">
                  <a:pos x="7946" y="11602"/>
                </a:cxn>
                <a:cxn ang="0">
                  <a:pos x="677" y="14988"/>
                </a:cxn>
                <a:cxn ang="0">
                  <a:pos x="361" y="15124"/>
                </a:cxn>
                <a:cxn ang="0">
                  <a:pos x="45" y="15349"/>
                </a:cxn>
                <a:cxn ang="0">
                  <a:pos x="49930" y="114487"/>
                </a:cxn>
                <a:cxn ang="0">
                  <a:pos x="61758" y="137737"/>
                </a:cxn>
                <a:cxn ang="0">
                  <a:pos x="194439" y="104375"/>
                </a:cxn>
                <a:cxn ang="0">
                  <a:pos x="194620" y="104375"/>
                </a:cxn>
                <a:cxn ang="0">
                  <a:pos x="184508" y="77198"/>
                </a:cxn>
                <a:cxn ang="0">
                  <a:pos x="144690" y="28802"/>
                </a:cxn>
                <a:cxn ang="0">
                  <a:pos x="62797" y="0"/>
                </a:cxn>
              </a:cxnLst>
              <a:pathLst>
                <a:path w="4311" h="3052">
                  <a:moveTo>
                    <a:pt x="1391" y="0"/>
                  </a:moveTo>
                  <a:cubicBezTo>
                    <a:pt x="1046" y="0"/>
                    <a:pt x="685" y="63"/>
                    <a:pt x="318" y="201"/>
                  </a:cubicBezTo>
                  <a:cubicBezTo>
                    <a:pt x="292" y="212"/>
                    <a:pt x="262" y="223"/>
                    <a:pt x="232" y="235"/>
                  </a:cubicBezTo>
                  <a:cubicBezTo>
                    <a:pt x="213" y="242"/>
                    <a:pt x="194" y="250"/>
                    <a:pt x="176" y="257"/>
                  </a:cubicBezTo>
                  <a:cubicBezTo>
                    <a:pt x="123" y="283"/>
                    <a:pt x="68" y="306"/>
                    <a:pt x="15" y="332"/>
                  </a:cubicBezTo>
                  <a:cubicBezTo>
                    <a:pt x="11" y="335"/>
                    <a:pt x="8" y="335"/>
                    <a:pt x="8" y="335"/>
                  </a:cubicBezTo>
                  <a:cubicBezTo>
                    <a:pt x="4" y="340"/>
                    <a:pt x="1" y="340"/>
                    <a:pt x="1" y="340"/>
                  </a:cubicBezTo>
                  <a:lnTo>
                    <a:pt x="1106" y="2536"/>
                  </a:lnTo>
                  <a:lnTo>
                    <a:pt x="1368" y="3051"/>
                  </a:lnTo>
                  <a:lnTo>
                    <a:pt x="4307" y="2312"/>
                  </a:lnTo>
                  <a:lnTo>
                    <a:pt x="4311" y="2312"/>
                  </a:lnTo>
                  <a:cubicBezTo>
                    <a:pt x="4259" y="2106"/>
                    <a:pt x="4183" y="1904"/>
                    <a:pt x="4087" y="1710"/>
                  </a:cubicBezTo>
                  <a:cubicBezTo>
                    <a:pt x="3881" y="1299"/>
                    <a:pt x="3575" y="929"/>
                    <a:pt x="3205" y="638"/>
                  </a:cubicBezTo>
                  <a:cubicBezTo>
                    <a:pt x="2704" y="246"/>
                    <a:pt x="2077" y="0"/>
                    <a:pt x="1391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98" name="Google Shape;427;p18"/>
            <p:cNvSpPr/>
            <p:nvPr/>
          </p:nvSpPr>
          <p:spPr>
            <a:xfrm>
              <a:off x="3580992" y="2849071"/>
              <a:ext cx="254843" cy="170377"/>
            </a:xfrm>
            <a:custGeom>
              <a:avLst/>
              <a:gdLst/>
              <a:ahLst/>
              <a:cxnLst>
                <a:cxn ang="0">
                  <a:pos x="239313" y="0"/>
                </a:cxn>
                <a:cxn ang="0">
                  <a:pos x="106587" y="33227"/>
                </a:cxn>
                <a:cxn ang="0">
                  <a:pos x="106452" y="33407"/>
                </a:cxn>
                <a:cxn ang="0">
                  <a:pos x="0" y="119724"/>
                </a:cxn>
                <a:cxn ang="0">
                  <a:pos x="106452" y="170377"/>
                </a:cxn>
                <a:cxn ang="0">
                  <a:pos x="167307" y="155976"/>
                </a:cxn>
                <a:cxn ang="0">
                  <a:pos x="239313" y="0"/>
                </a:cxn>
              </a:cxnLst>
              <a:pathLst>
                <a:path w="5645" h="3774">
                  <a:moveTo>
                    <a:pt x="5301" y="0"/>
                  </a:moveTo>
                  <a:lnTo>
                    <a:pt x="2361" y="736"/>
                  </a:lnTo>
                  <a:lnTo>
                    <a:pt x="2358" y="740"/>
                  </a:lnTo>
                  <a:lnTo>
                    <a:pt x="0" y="2652"/>
                  </a:lnTo>
                  <a:cubicBezTo>
                    <a:pt x="584" y="3370"/>
                    <a:pt x="1457" y="3774"/>
                    <a:pt x="2358" y="3774"/>
                  </a:cubicBezTo>
                  <a:cubicBezTo>
                    <a:pt x="2812" y="3774"/>
                    <a:pt x="3272" y="3671"/>
                    <a:pt x="3706" y="3455"/>
                  </a:cubicBezTo>
                  <a:cubicBezTo>
                    <a:pt x="5009" y="2809"/>
                    <a:pt x="5644" y="1352"/>
                    <a:pt x="5301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428" name="Google Shape;428;p18"/>
            <p:cNvSpPr/>
            <p:nvPr/>
          </p:nvSpPr>
          <p:spPr>
            <a:xfrm>
              <a:off x="4295642" y="3450319"/>
              <a:ext cx="141508" cy="155317"/>
            </a:xfrm>
            <a:custGeom>
              <a:avLst/>
              <a:gdLst/>
              <a:ahLst/>
              <a:cxnLst/>
              <a:rect l="l" t="t" r="r" b="b"/>
              <a:pathLst>
                <a:path w="3123" h="3463" extrusionOk="0">
                  <a:moveTo>
                    <a:pt x="1" y="0"/>
                  </a:moveTo>
                  <a:lnTo>
                    <a:pt x="176" y="848"/>
                  </a:lnTo>
                  <a:lnTo>
                    <a:pt x="352" y="1696"/>
                  </a:lnTo>
                  <a:lnTo>
                    <a:pt x="796" y="1300"/>
                  </a:lnTo>
                  <a:lnTo>
                    <a:pt x="2723" y="3462"/>
                  </a:lnTo>
                  <a:lnTo>
                    <a:pt x="3123" y="3104"/>
                  </a:lnTo>
                  <a:lnTo>
                    <a:pt x="1196" y="942"/>
                  </a:lnTo>
                  <a:lnTo>
                    <a:pt x="1644" y="545"/>
                  </a:lnTo>
                  <a:lnTo>
                    <a:pt x="823" y="27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29" name="Google Shape;429;p18"/>
            <p:cNvSpPr/>
            <p:nvPr/>
          </p:nvSpPr>
          <p:spPr>
            <a:xfrm>
              <a:off x="6438482" y="2951291"/>
              <a:ext cx="487867" cy="487524"/>
            </a:xfrm>
            <a:custGeom>
              <a:avLst/>
              <a:gdLst/>
              <a:ahLst/>
              <a:cxnLst/>
              <a:rect l="l" t="t" r="r" b="b"/>
              <a:pathLst>
                <a:path w="10825" h="10822" extrusionOk="0">
                  <a:moveTo>
                    <a:pt x="5289" y="1"/>
                  </a:moveTo>
                  <a:cubicBezTo>
                    <a:pt x="2369" y="68"/>
                    <a:pt x="0" y="2488"/>
                    <a:pt x="0" y="5410"/>
                  </a:cubicBezTo>
                  <a:cubicBezTo>
                    <a:pt x="0" y="8379"/>
                    <a:pt x="2443" y="10822"/>
                    <a:pt x="5412" y="10822"/>
                  </a:cubicBezTo>
                  <a:cubicBezTo>
                    <a:pt x="8382" y="10822"/>
                    <a:pt x="10825" y="8379"/>
                    <a:pt x="10825" y="5410"/>
                  </a:cubicBezTo>
                  <a:lnTo>
                    <a:pt x="5412" y="5410"/>
                  </a:lnTo>
                  <a:lnTo>
                    <a:pt x="528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30" name="Google Shape;430;p18"/>
            <p:cNvSpPr/>
            <p:nvPr/>
          </p:nvSpPr>
          <p:spPr>
            <a:xfrm>
              <a:off x="6743062" y="2890890"/>
              <a:ext cx="249324" cy="244481"/>
            </a:xfrm>
            <a:custGeom>
              <a:avLst/>
              <a:gdLst/>
              <a:ahLst/>
              <a:cxnLst/>
              <a:rect l="l" t="t" r="r" b="b"/>
              <a:pathLst>
                <a:path w="5533" h="5414" extrusionOk="0">
                  <a:moveTo>
                    <a:pt x="0" y="1"/>
                  </a:moveTo>
                  <a:lnTo>
                    <a:pt x="124" y="5413"/>
                  </a:lnTo>
                  <a:lnTo>
                    <a:pt x="5532" y="5327"/>
                  </a:lnTo>
                  <a:cubicBezTo>
                    <a:pt x="5495" y="3919"/>
                    <a:pt x="4905" y="2519"/>
                    <a:pt x="3896" y="1536"/>
                  </a:cubicBezTo>
                  <a:cubicBezTo>
                    <a:pt x="2888" y="550"/>
                    <a:pt x="1409" y="1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802" name="Google Shape;431;p18"/>
            <p:cNvSpPr/>
            <p:nvPr/>
          </p:nvSpPr>
          <p:spPr>
            <a:xfrm>
              <a:off x="5183602" y="2063174"/>
              <a:ext cx="123110" cy="153357"/>
            </a:xfrm>
            <a:custGeom>
              <a:avLst/>
              <a:gdLst/>
              <a:ahLst/>
              <a:cxnLst>
                <a:cxn ang="0">
                  <a:pos x="2528" y="45"/>
                </a:cxn>
                <a:cxn ang="0">
                  <a:pos x="2528" y="45"/>
                </a:cxn>
                <a:cxn ang="0">
                  <a:pos x="2528" y="45"/>
                </a:cxn>
                <a:cxn ang="0">
                  <a:pos x="2528" y="45"/>
                </a:cxn>
                <a:cxn ang="0">
                  <a:pos x="2528" y="45"/>
                </a:cxn>
                <a:cxn ang="0">
                  <a:pos x="5147" y="1806"/>
                </a:cxn>
                <a:cxn ang="0">
                  <a:pos x="4695" y="2257"/>
                </a:cxn>
                <a:cxn ang="0">
                  <a:pos x="4695" y="2257"/>
                </a:cxn>
                <a:cxn ang="0">
                  <a:pos x="4695" y="2257"/>
                </a:cxn>
                <a:cxn ang="0">
                  <a:pos x="5147" y="1806"/>
                </a:cxn>
                <a:cxn ang="0">
                  <a:pos x="2573" y="4244"/>
                </a:cxn>
                <a:cxn ang="0">
                  <a:pos x="2483" y="4289"/>
                </a:cxn>
                <a:cxn ang="0">
                  <a:pos x="2528" y="4244"/>
                </a:cxn>
                <a:cxn ang="0">
                  <a:pos x="2573" y="4244"/>
                </a:cxn>
                <a:cxn ang="0">
                  <a:pos x="119182" y="4108"/>
                </a:cxn>
                <a:cxn ang="0">
                  <a:pos x="120176" y="109702"/>
                </a:cxn>
                <a:cxn ang="0">
                  <a:pos x="120717" y="140355"/>
                </a:cxn>
                <a:cxn ang="0">
                  <a:pos x="120898" y="148617"/>
                </a:cxn>
                <a:cxn ang="0">
                  <a:pos x="121033" y="151641"/>
                </a:cxn>
                <a:cxn ang="0">
                  <a:pos x="112275" y="151325"/>
                </a:cxn>
                <a:cxn ang="0">
                  <a:pos x="88123" y="150784"/>
                </a:cxn>
                <a:cxn ang="0">
                  <a:pos x="4379" y="149971"/>
                </a:cxn>
                <a:cxn ang="0">
                  <a:pos x="4379" y="149971"/>
                </a:cxn>
                <a:cxn ang="0">
                  <a:pos x="4514" y="81667"/>
                </a:cxn>
                <a:cxn ang="0">
                  <a:pos x="4695" y="42888"/>
                </a:cxn>
                <a:cxn ang="0">
                  <a:pos x="4695" y="22843"/>
                </a:cxn>
                <a:cxn ang="0">
                  <a:pos x="4695" y="12550"/>
                </a:cxn>
                <a:cxn ang="0">
                  <a:pos x="4695" y="7313"/>
                </a:cxn>
                <a:cxn ang="0">
                  <a:pos x="4695" y="4785"/>
                </a:cxn>
                <a:cxn ang="0">
                  <a:pos x="4695" y="4244"/>
                </a:cxn>
                <a:cxn ang="0">
                  <a:pos x="4695" y="4244"/>
                </a:cxn>
                <a:cxn ang="0">
                  <a:pos x="119182" y="4108"/>
                </a:cxn>
                <a:cxn ang="0">
                  <a:pos x="2528" y="45"/>
                </a:cxn>
                <a:cxn ang="0">
                  <a:pos x="0" y="2709"/>
                </a:cxn>
                <a:cxn ang="0">
                  <a:pos x="497" y="2257"/>
                </a:cxn>
                <a:cxn ang="0">
                  <a:pos x="497" y="2438"/>
                </a:cxn>
                <a:cxn ang="0">
                  <a:pos x="497" y="2618"/>
                </a:cxn>
                <a:cxn ang="0">
                  <a:pos x="497" y="2754"/>
                </a:cxn>
                <a:cxn ang="0">
                  <a:pos x="497" y="3431"/>
                </a:cxn>
                <a:cxn ang="0">
                  <a:pos x="497" y="4785"/>
                </a:cxn>
                <a:cxn ang="0">
                  <a:pos x="497" y="7313"/>
                </a:cxn>
                <a:cxn ang="0">
                  <a:pos x="497" y="12550"/>
                </a:cxn>
                <a:cxn ang="0">
                  <a:pos x="497" y="22843"/>
                </a:cxn>
                <a:cxn ang="0">
                  <a:pos x="497" y="42888"/>
                </a:cxn>
                <a:cxn ang="0">
                  <a:pos x="632" y="81667"/>
                </a:cxn>
                <a:cxn ang="0">
                  <a:pos x="813" y="151641"/>
                </a:cxn>
                <a:cxn ang="0">
                  <a:pos x="813" y="153357"/>
                </a:cxn>
                <a:cxn ang="0">
                  <a:pos x="2528" y="153357"/>
                </a:cxn>
                <a:cxn ang="0">
                  <a:pos x="89161" y="152499"/>
                </a:cxn>
                <a:cxn ang="0">
                  <a:pos x="112952" y="151958"/>
                </a:cxn>
                <a:cxn ang="0">
                  <a:pos x="121033" y="151641"/>
                </a:cxn>
                <a:cxn ang="0">
                  <a:pos x="121033" y="151641"/>
                </a:cxn>
                <a:cxn ang="0">
                  <a:pos x="121078" y="151641"/>
                </a:cxn>
                <a:cxn ang="0">
                  <a:pos x="121349" y="149159"/>
                </a:cxn>
                <a:cxn ang="0">
                  <a:pos x="121530" y="141213"/>
                </a:cxn>
                <a:cxn ang="0">
                  <a:pos x="122072" y="110876"/>
                </a:cxn>
                <a:cxn ang="0">
                  <a:pos x="122884" y="2257"/>
                </a:cxn>
                <a:cxn ang="0">
                  <a:pos x="123065" y="406"/>
                </a:cxn>
                <a:cxn ang="0">
                  <a:pos x="121033" y="406"/>
                </a:cxn>
                <a:cxn ang="0">
                  <a:pos x="2528" y="45"/>
                </a:cxn>
              </a:cxnLst>
              <a:pathLst>
                <a:path w="2727" h="3397">
                  <a:moveTo>
                    <a:pt x="56" y="1"/>
                  </a:moveTo>
                  <a:cubicBezTo>
                    <a:pt x="56" y="1"/>
                    <a:pt x="56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lose/>
                  <a:moveTo>
                    <a:pt x="114" y="40"/>
                  </a:moveTo>
                  <a:cubicBezTo>
                    <a:pt x="114" y="40"/>
                    <a:pt x="110" y="44"/>
                    <a:pt x="104" y="50"/>
                  </a:cubicBezTo>
                  <a:cubicBezTo>
                    <a:pt x="111" y="42"/>
                    <a:pt x="114" y="40"/>
                    <a:pt x="114" y="40"/>
                  </a:cubicBezTo>
                  <a:close/>
                  <a:moveTo>
                    <a:pt x="57" y="94"/>
                  </a:moveTo>
                  <a:cubicBezTo>
                    <a:pt x="56" y="95"/>
                    <a:pt x="55" y="95"/>
                    <a:pt x="55" y="95"/>
                  </a:cubicBezTo>
                  <a:cubicBezTo>
                    <a:pt x="55" y="95"/>
                    <a:pt x="55" y="95"/>
                    <a:pt x="56" y="94"/>
                  </a:cubicBezTo>
                  <a:cubicBezTo>
                    <a:pt x="56" y="94"/>
                    <a:pt x="56" y="94"/>
                    <a:pt x="57" y="94"/>
                  </a:cubicBezTo>
                  <a:close/>
                  <a:moveTo>
                    <a:pt x="2640" y="91"/>
                  </a:moveTo>
                  <a:cubicBezTo>
                    <a:pt x="2652" y="1044"/>
                    <a:pt x="2655" y="1847"/>
                    <a:pt x="2662" y="2430"/>
                  </a:cubicBezTo>
                  <a:cubicBezTo>
                    <a:pt x="2666" y="2713"/>
                    <a:pt x="2670" y="2940"/>
                    <a:pt x="2674" y="3109"/>
                  </a:cubicBezTo>
                  <a:cubicBezTo>
                    <a:pt x="2674" y="3183"/>
                    <a:pt x="2678" y="3243"/>
                    <a:pt x="2678" y="3292"/>
                  </a:cubicBezTo>
                  <a:cubicBezTo>
                    <a:pt x="2681" y="3337"/>
                    <a:pt x="2681" y="3359"/>
                    <a:pt x="2681" y="3359"/>
                  </a:cubicBezTo>
                  <a:cubicBezTo>
                    <a:pt x="2681" y="3356"/>
                    <a:pt x="2610" y="3356"/>
                    <a:pt x="2487" y="3352"/>
                  </a:cubicBezTo>
                  <a:cubicBezTo>
                    <a:pt x="2352" y="3348"/>
                    <a:pt x="2173" y="3344"/>
                    <a:pt x="1952" y="3340"/>
                  </a:cubicBezTo>
                  <a:cubicBezTo>
                    <a:pt x="1494" y="3337"/>
                    <a:pt x="859" y="3330"/>
                    <a:pt x="97" y="3322"/>
                  </a:cubicBezTo>
                  <a:cubicBezTo>
                    <a:pt x="97" y="2858"/>
                    <a:pt x="100" y="2351"/>
                    <a:pt x="100" y="1809"/>
                  </a:cubicBezTo>
                  <a:cubicBezTo>
                    <a:pt x="100" y="1533"/>
                    <a:pt x="100" y="1245"/>
                    <a:pt x="104" y="950"/>
                  </a:cubicBezTo>
                  <a:lnTo>
                    <a:pt x="104" y="506"/>
                  </a:lnTo>
                  <a:lnTo>
                    <a:pt x="104" y="278"/>
                  </a:lnTo>
                  <a:lnTo>
                    <a:pt x="104" y="162"/>
                  </a:lnTo>
                  <a:lnTo>
                    <a:pt x="104" y="106"/>
                  </a:lnTo>
                  <a:lnTo>
                    <a:pt x="104" y="94"/>
                  </a:lnTo>
                  <a:cubicBezTo>
                    <a:pt x="1018" y="94"/>
                    <a:pt x="1879" y="91"/>
                    <a:pt x="2640" y="91"/>
                  </a:cubicBezTo>
                  <a:close/>
                  <a:moveTo>
                    <a:pt x="56" y="1"/>
                  </a:moveTo>
                  <a:cubicBezTo>
                    <a:pt x="54" y="6"/>
                    <a:pt x="0" y="60"/>
                    <a:pt x="0" y="60"/>
                  </a:cubicBezTo>
                  <a:cubicBezTo>
                    <a:pt x="0" y="60"/>
                    <a:pt x="3" y="57"/>
                    <a:pt x="11" y="50"/>
                  </a:cubicBezTo>
                  <a:lnTo>
                    <a:pt x="11" y="54"/>
                  </a:lnTo>
                  <a:lnTo>
                    <a:pt x="11" y="58"/>
                  </a:lnTo>
                  <a:lnTo>
                    <a:pt x="11" y="61"/>
                  </a:lnTo>
                  <a:lnTo>
                    <a:pt x="11" y="76"/>
                  </a:lnTo>
                  <a:lnTo>
                    <a:pt x="11" y="106"/>
                  </a:lnTo>
                  <a:lnTo>
                    <a:pt x="11" y="162"/>
                  </a:lnTo>
                  <a:lnTo>
                    <a:pt x="11" y="278"/>
                  </a:lnTo>
                  <a:lnTo>
                    <a:pt x="11" y="506"/>
                  </a:lnTo>
                  <a:lnTo>
                    <a:pt x="11" y="950"/>
                  </a:lnTo>
                  <a:cubicBezTo>
                    <a:pt x="11" y="1245"/>
                    <a:pt x="11" y="1533"/>
                    <a:pt x="14" y="1809"/>
                  </a:cubicBezTo>
                  <a:cubicBezTo>
                    <a:pt x="14" y="2366"/>
                    <a:pt x="18" y="2885"/>
                    <a:pt x="18" y="3359"/>
                  </a:cubicBezTo>
                  <a:lnTo>
                    <a:pt x="18" y="3397"/>
                  </a:lnTo>
                  <a:lnTo>
                    <a:pt x="56" y="3397"/>
                  </a:lnTo>
                  <a:cubicBezTo>
                    <a:pt x="847" y="3389"/>
                    <a:pt x="1504" y="3382"/>
                    <a:pt x="1975" y="3378"/>
                  </a:cubicBezTo>
                  <a:cubicBezTo>
                    <a:pt x="2195" y="3374"/>
                    <a:pt x="2371" y="3371"/>
                    <a:pt x="2502" y="3366"/>
                  </a:cubicBezTo>
                  <a:cubicBezTo>
                    <a:pt x="2621" y="3366"/>
                    <a:pt x="2685" y="3363"/>
                    <a:pt x="2681" y="3359"/>
                  </a:cubicBezTo>
                  <a:cubicBezTo>
                    <a:pt x="2681" y="3359"/>
                    <a:pt x="2682" y="3359"/>
                    <a:pt x="2682" y="3359"/>
                  </a:cubicBezTo>
                  <a:cubicBezTo>
                    <a:pt x="2685" y="3359"/>
                    <a:pt x="2685" y="3338"/>
                    <a:pt x="2688" y="3304"/>
                  </a:cubicBezTo>
                  <a:cubicBezTo>
                    <a:pt x="2688" y="3254"/>
                    <a:pt x="2688" y="3199"/>
                    <a:pt x="2692" y="3128"/>
                  </a:cubicBezTo>
                  <a:cubicBezTo>
                    <a:pt x="2696" y="2963"/>
                    <a:pt x="2700" y="2735"/>
                    <a:pt x="2704" y="2456"/>
                  </a:cubicBezTo>
                  <a:cubicBezTo>
                    <a:pt x="2707" y="1858"/>
                    <a:pt x="2714" y="1028"/>
                    <a:pt x="2722" y="50"/>
                  </a:cubicBezTo>
                  <a:lnTo>
                    <a:pt x="2726" y="9"/>
                  </a:lnTo>
                  <a:lnTo>
                    <a:pt x="2681" y="9"/>
                  </a:lnTo>
                  <a:cubicBezTo>
                    <a:pt x="1897" y="5"/>
                    <a:pt x="1004" y="5"/>
                    <a:pt x="56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03" name="Google Shape;432;p18"/>
            <p:cNvSpPr/>
            <p:nvPr/>
          </p:nvSpPr>
          <p:spPr>
            <a:xfrm>
              <a:off x="5348983" y="1844159"/>
              <a:ext cx="115029" cy="371994"/>
            </a:xfrm>
            <a:custGeom>
              <a:avLst/>
              <a:gdLst/>
              <a:ahLst/>
              <a:cxnLst>
                <a:cxn ang="0">
                  <a:pos x="2212" y="45"/>
                </a:cxn>
                <a:cxn ang="0">
                  <a:pos x="45" y="2212"/>
                </a:cxn>
                <a:cxn ang="0">
                  <a:pos x="45" y="2212"/>
                </a:cxn>
                <a:cxn ang="0">
                  <a:pos x="45" y="2393"/>
                </a:cxn>
                <a:cxn ang="0">
                  <a:pos x="45" y="2528"/>
                </a:cxn>
                <a:cxn ang="0">
                  <a:pos x="45" y="3070"/>
                </a:cxn>
                <a:cxn ang="0">
                  <a:pos x="45" y="3928"/>
                </a:cxn>
                <a:cxn ang="0">
                  <a:pos x="45" y="5553"/>
                </a:cxn>
                <a:cxn ang="0">
                  <a:pos x="45" y="9119"/>
                </a:cxn>
                <a:cxn ang="0">
                  <a:pos x="45" y="16072"/>
                </a:cxn>
                <a:cxn ang="0">
                  <a:pos x="45" y="29841"/>
                </a:cxn>
                <a:cxn ang="0">
                  <a:pos x="45" y="57153"/>
                </a:cxn>
                <a:cxn ang="0">
                  <a:pos x="45" y="110470"/>
                </a:cxn>
                <a:cxn ang="0">
                  <a:pos x="181" y="209924"/>
                </a:cxn>
                <a:cxn ang="0">
                  <a:pos x="903" y="370640"/>
                </a:cxn>
                <a:cxn ang="0">
                  <a:pos x="903" y="371994"/>
                </a:cxn>
                <a:cxn ang="0">
                  <a:pos x="2077" y="371994"/>
                </a:cxn>
                <a:cxn ang="0">
                  <a:pos x="84150" y="371317"/>
                </a:cxn>
                <a:cxn ang="0">
                  <a:pos x="105729" y="370956"/>
                </a:cxn>
                <a:cxn ang="0">
                  <a:pos x="111147" y="370820"/>
                </a:cxn>
                <a:cxn ang="0">
                  <a:pos x="112997" y="370640"/>
                </a:cxn>
                <a:cxn ang="0">
                  <a:pos x="110966" y="370504"/>
                </a:cxn>
                <a:cxn ang="0">
                  <a:pos x="105233" y="370324"/>
                </a:cxn>
                <a:cxn ang="0">
                  <a:pos x="83337" y="370143"/>
                </a:cxn>
                <a:cxn ang="0">
                  <a:pos x="3386" y="369330"/>
                </a:cxn>
                <a:cxn ang="0">
                  <a:pos x="3386" y="369330"/>
                </a:cxn>
                <a:cxn ang="0">
                  <a:pos x="4063" y="209924"/>
                </a:cxn>
                <a:cxn ang="0">
                  <a:pos x="4244" y="110470"/>
                </a:cxn>
                <a:cxn ang="0">
                  <a:pos x="4244" y="57153"/>
                </a:cxn>
                <a:cxn ang="0">
                  <a:pos x="4244" y="29841"/>
                </a:cxn>
                <a:cxn ang="0">
                  <a:pos x="4244" y="16072"/>
                </a:cxn>
                <a:cxn ang="0">
                  <a:pos x="4244" y="9119"/>
                </a:cxn>
                <a:cxn ang="0">
                  <a:pos x="4244" y="5553"/>
                </a:cxn>
                <a:cxn ang="0">
                  <a:pos x="4244" y="4244"/>
                </a:cxn>
                <a:cxn ang="0">
                  <a:pos x="110966" y="4244"/>
                </a:cxn>
                <a:cxn ang="0">
                  <a:pos x="111824" y="265091"/>
                </a:cxn>
                <a:cxn ang="0">
                  <a:pos x="112501" y="342334"/>
                </a:cxn>
                <a:cxn ang="0">
                  <a:pos x="112636" y="363236"/>
                </a:cxn>
                <a:cxn ang="0">
                  <a:pos x="112817" y="368789"/>
                </a:cxn>
                <a:cxn ang="0">
                  <a:pos x="112997" y="370640"/>
                </a:cxn>
                <a:cxn ang="0">
                  <a:pos x="112997" y="368924"/>
                </a:cxn>
                <a:cxn ang="0">
                  <a:pos x="113178" y="363732"/>
                </a:cxn>
                <a:cxn ang="0">
                  <a:pos x="113494" y="343327"/>
                </a:cxn>
                <a:cxn ang="0">
                  <a:pos x="113991" y="266445"/>
                </a:cxn>
                <a:cxn ang="0">
                  <a:pos x="114984" y="2212"/>
                </a:cxn>
                <a:cxn ang="0">
                  <a:pos x="114984" y="181"/>
                </a:cxn>
                <a:cxn ang="0">
                  <a:pos x="112997" y="181"/>
                </a:cxn>
                <a:cxn ang="0">
                  <a:pos x="2212" y="45"/>
                </a:cxn>
              </a:cxnLst>
              <a:pathLst>
                <a:path w="2548" h="8240">
                  <a:moveTo>
                    <a:pt x="49" y="1"/>
                  </a:moveTo>
                  <a:cubicBezTo>
                    <a:pt x="19" y="30"/>
                    <a:pt x="6" y="44"/>
                    <a:pt x="1" y="49"/>
                  </a:cubicBezTo>
                  <a:lnTo>
                    <a:pt x="1" y="53"/>
                  </a:lnTo>
                  <a:lnTo>
                    <a:pt x="1" y="56"/>
                  </a:lnTo>
                  <a:lnTo>
                    <a:pt x="1" y="68"/>
                  </a:lnTo>
                  <a:lnTo>
                    <a:pt x="1" y="87"/>
                  </a:lnTo>
                  <a:lnTo>
                    <a:pt x="1" y="123"/>
                  </a:lnTo>
                  <a:lnTo>
                    <a:pt x="1" y="202"/>
                  </a:lnTo>
                  <a:lnTo>
                    <a:pt x="1" y="356"/>
                  </a:lnTo>
                  <a:lnTo>
                    <a:pt x="1" y="661"/>
                  </a:lnTo>
                  <a:lnTo>
                    <a:pt x="1" y="1266"/>
                  </a:lnTo>
                  <a:lnTo>
                    <a:pt x="1" y="2447"/>
                  </a:lnTo>
                  <a:cubicBezTo>
                    <a:pt x="4" y="3216"/>
                    <a:pt x="4" y="3956"/>
                    <a:pt x="4" y="4650"/>
                  </a:cubicBezTo>
                  <a:cubicBezTo>
                    <a:pt x="11" y="6036"/>
                    <a:pt x="15" y="7254"/>
                    <a:pt x="20" y="8210"/>
                  </a:cubicBezTo>
                  <a:lnTo>
                    <a:pt x="20" y="8240"/>
                  </a:lnTo>
                  <a:lnTo>
                    <a:pt x="46" y="8240"/>
                  </a:lnTo>
                  <a:cubicBezTo>
                    <a:pt x="818" y="8233"/>
                    <a:pt x="1435" y="8229"/>
                    <a:pt x="1864" y="8225"/>
                  </a:cubicBezTo>
                  <a:cubicBezTo>
                    <a:pt x="2066" y="8222"/>
                    <a:pt x="2227" y="8217"/>
                    <a:pt x="2342" y="8217"/>
                  </a:cubicBezTo>
                  <a:cubicBezTo>
                    <a:pt x="2391" y="8214"/>
                    <a:pt x="2432" y="8214"/>
                    <a:pt x="2462" y="8214"/>
                  </a:cubicBezTo>
                  <a:cubicBezTo>
                    <a:pt x="2488" y="8214"/>
                    <a:pt x="2503" y="8210"/>
                    <a:pt x="2503" y="8210"/>
                  </a:cubicBezTo>
                  <a:cubicBezTo>
                    <a:pt x="2499" y="8210"/>
                    <a:pt x="2485" y="8210"/>
                    <a:pt x="2458" y="8207"/>
                  </a:cubicBezTo>
                  <a:cubicBezTo>
                    <a:pt x="2425" y="8207"/>
                    <a:pt x="2383" y="8207"/>
                    <a:pt x="2331" y="8203"/>
                  </a:cubicBezTo>
                  <a:cubicBezTo>
                    <a:pt x="2216" y="8203"/>
                    <a:pt x="2051" y="8199"/>
                    <a:pt x="1846" y="8199"/>
                  </a:cubicBezTo>
                  <a:cubicBezTo>
                    <a:pt x="1425" y="8195"/>
                    <a:pt x="827" y="8188"/>
                    <a:pt x="75" y="8181"/>
                  </a:cubicBezTo>
                  <a:cubicBezTo>
                    <a:pt x="79" y="7229"/>
                    <a:pt x="82" y="6022"/>
                    <a:pt x="90" y="4650"/>
                  </a:cubicBezTo>
                  <a:cubicBezTo>
                    <a:pt x="90" y="3956"/>
                    <a:pt x="90" y="3216"/>
                    <a:pt x="94" y="2447"/>
                  </a:cubicBezTo>
                  <a:lnTo>
                    <a:pt x="94" y="1266"/>
                  </a:lnTo>
                  <a:lnTo>
                    <a:pt x="94" y="661"/>
                  </a:lnTo>
                  <a:lnTo>
                    <a:pt x="94" y="356"/>
                  </a:lnTo>
                  <a:lnTo>
                    <a:pt x="94" y="202"/>
                  </a:lnTo>
                  <a:lnTo>
                    <a:pt x="94" y="123"/>
                  </a:lnTo>
                  <a:lnTo>
                    <a:pt x="94" y="94"/>
                  </a:lnTo>
                  <a:lnTo>
                    <a:pt x="2458" y="94"/>
                  </a:lnTo>
                  <a:cubicBezTo>
                    <a:pt x="2466" y="2406"/>
                    <a:pt x="2473" y="4425"/>
                    <a:pt x="2477" y="5872"/>
                  </a:cubicBezTo>
                  <a:cubicBezTo>
                    <a:pt x="2485" y="6597"/>
                    <a:pt x="2488" y="7176"/>
                    <a:pt x="2492" y="7583"/>
                  </a:cubicBezTo>
                  <a:cubicBezTo>
                    <a:pt x="2492" y="7781"/>
                    <a:pt x="2495" y="7934"/>
                    <a:pt x="2495" y="8046"/>
                  </a:cubicBezTo>
                  <a:cubicBezTo>
                    <a:pt x="2495" y="8094"/>
                    <a:pt x="2499" y="8136"/>
                    <a:pt x="2499" y="8169"/>
                  </a:cubicBezTo>
                  <a:cubicBezTo>
                    <a:pt x="2499" y="8195"/>
                    <a:pt x="2499" y="8210"/>
                    <a:pt x="2503" y="8210"/>
                  </a:cubicBezTo>
                  <a:lnTo>
                    <a:pt x="2503" y="8172"/>
                  </a:lnTo>
                  <a:cubicBezTo>
                    <a:pt x="2507" y="8143"/>
                    <a:pt x="2507" y="8105"/>
                    <a:pt x="2507" y="8057"/>
                  </a:cubicBezTo>
                  <a:cubicBezTo>
                    <a:pt x="2511" y="7948"/>
                    <a:pt x="2511" y="7796"/>
                    <a:pt x="2514" y="7605"/>
                  </a:cubicBezTo>
                  <a:cubicBezTo>
                    <a:pt x="2518" y="7202"/>
                    <a:pt x="2521" y="6623"/>
                    <a:pt x="2525" y="5902"/>
                  </a:cubicBezTo>
                  <a:cubicBezTo>
                    <a:pt x="2533" y="4438"/>
                    <a:pt x="2537" y="2395"/>
                    <a:pt x="2547" y="49"/>
                  </a:cubicBezTo>
                  <a:lnTo>
                    <a:pt x="2547" y="4"/>
                  </a:lnTo>
                  <a:lnTo>
                    <a:pt x="2503" y="4"/>
                  </a:lnTo>
                  <a:cubicBezTo>
                    <a:pt x="1723" y="1"/>
                    <a:pt x="897" y="1"/>
                    <a:pt x="49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04" name="Google Shape;433;p18"/>
            <p:cNvSpPr/>
            <p:nvPr/>
          </p:nvSpPr>
          <p:spPr>
            <a:xfrm>
              <a:off x="5508856" y="1989311"/>
              <a:ext cx="116384" cy="227079"/>
            </a:xfrm>
            <a:custGeom>
              <a:avLst/>
              <a:gdLst/>
              <a:ahLst/>
              <a:cxnLst>
                <a:cxn ang="0">
                  <a:pos x="2573" y="0"/>
                </a:cxn>
                <a:cxn ang="0">
                  <a:pos x="2528" y="45"/>
                </a:cxn>
                <a:cxn ang="0">
                  <a:pos x="2528" y="45"/>
                </a:cxn>
                <a:cxn ang="0">
                  <a:pos x="2573" y="0"/>
                </a:cxn>
                <a:cxn ang="0">
                  <a:pos x="2573" y="4244"/>
                </a:cxn>
                <a:cxn ang="0">
                  <a:pos x="2483" y="4289"/>
                </a:cxn>
                <a:cxn ang="0">
                  <a:pos x="2528" y="4244"/>
                </a:cxn>
                <a:cxn ang="0">
                  <a:pos x="2573" y="4244"/>
                </a:cxn>
                <a:cxn ang="0">
                  <a:pos x="112502" y="4108"/>
                </a:cxn>
                <a:cxn ang="0">
                  <a:pos x="112502" y="4108"/>
                </a:cxn>
                <a:cxn ang="0">
                  <a:pos x="113359" y="162070"/>
                </a:cxn>
                <a:cxn ang="0">
                  <a:pos x="113811" y="208479"/>
                </a:cxn>
                <a:cxn ang="0">
                  <a:pos x="114172" y="221120"/>
                </a:cxn>
                <a:cxn ang="0">
                  <a:pos x="114352" y="225499"/>
                </a:cxn>
                <a:cxn ang="0">
                  <a:pos x="112321" y="225363"/>
                </a:cxn>
                <a:cxn ang="0">
                  <a:pos x="106272" y="225183"/>
                </a:cxn>
                <a:cxn ang="0">
                  <a:pos x="83834" y="224822"/>
                </a:cxn>
                <a:cxn ang="0">
                  <a:pos x="4063" y="224009"/>
                </a:cxn>
                <a:cxn ang="0">
                  <a:pos x="4063" y="224009"/>
                </a:cxn>
                <a:cxn ang="0">
                  <a:pos x="4560" y="124149"/>
                </a:cxn>
                <a:cxn ang="0">
                  <a:pos x="4560" y="65144"/>
                </a:cxn>
                <a:cxn ang="0">
                  <a:pos x="4560" y="34130"/>
                </a:cxn>
                <a:cxn ang="0">
                  <a:pos x="4740" y="18284"/>
                </a:cxn>
                <a:cxn ang="0">
                  <a:pos x="4740" y="10158"/>
                </a:cxn>
                <a:cxn ang="0">
                  <a:pos x="4740" y="6140"/>
                </a:cxn>
                <a:cxn ang="0">
                  <a:pos x="4740" y="4244"/>
                </a:cxn>
                <a:cxn ang="0">
                  <a:pos x="4740" y="4244"/>
                </a:cxn>
                <a:cxn ang="0">
                  <a:pos x="112502" y="4108"/>
                </a:cxn>
                <a:cxn ang="0">
                  <a:pos x="2528" y="45"/>
                </a:cxn>
                <a:cxn ang="0">
                  <a:pos x="45" y="2709"/>
                </a:cxn>
                <a:cxn ang="0">
                  <a:pos x="497" y="2257"/>
                </a:cxn>
                <a:cxn ang="0">
                  <a:pos x="497" y="2438"/>
                </a:cxn>
                <a:cxn ang="0">
                  <a:pos x="497" y="2618"/>
                </a:cxn>
                <a:cxn ang="0">
                  <a:pos x="497" y="3070"/>
                </a:cxn>
                <a:cxn ang="0">
                  <a:pos x="497" y="4108"/>
                </a:cxn>
                <a:cxn ang="0">
                  <a:pos x="497" y="6140"/>
                </a:cxn>
                <a:cxn ang="0">
                  <a:pos x="497" y="10158"/>
                </a:cxn>
                <a:cxn ang="0">
                  <a:pos x="497" y="18284"/>
                </a:cxn>
                <a:cxn ang="0">
                  <a:pos x="497" y="34130"/>
                </a:cxn>
                <a:cxn ang="0">
                  <a:pos x="497" y="65144"/>
                </a:cxn>
                <a:cxn ang="0">
                  <a:pos x="677" y="124149"/>
                </a:cxn>
                <a:cxn ang="0">
                  <a:pos x="1038" y="225499"/>
                </a:cxn>
                <a:cxn ang="0">
                  <a:pos x="1038" y="227034"/>
                </a:cxn>
                <a:cxn ang="0">
                  <a:pos x="2528" y="227034"/>
                </a:cxn>
                <a:cxn ang="0">
                  <a:pos x="84828" y="226176"/>
                </a:cxn>
                <a:cxn ang="0">
                  <a:pos x="106904" y="225815"/>
                </a:cxn>
                <a:cxn ang="0">
                  <a:pos x="114352" y="225499"/>
                </a:cxn>
                <a:cxn ang="0">
                  <a:pos x="114352" y="225499"/>
                </a:cxn>
                <a:cxn ang="0">
                  <a:pos x="114352" y="225499"/>
                </a:cxn>
                <a:cxn ang="0">
                  <a:pos x="114668" y="221436"/>
                </a:cxn>
                <a:cxn ang="0">
                  <a:pos x="114849" y="209337"/>
                </a:cxn>
                <a:cxn ang="0">
                  <a:pos x="115346" y="163470"/>
                </a:cxn>
                <a:cxn ang="0">
                  <a:pos x="116384" y="2257"/>
                </a:cxn>
                <a:cxn ang="0">
                  <a:pos x="116384" y="226"/>
                </a:cxn>
                <a:cxn ang="0">
                  <a:pos x="114352" y="226"/>
                </a:cxn>
                <a:cxn ang="0">
                  <a:pos x="2528" y="45"/>
                </a:cxn>
              </a:cxnLst>
              <a:pathLst>
                <a:path w="2578" h="5030">
                  <a:moveTo>
                    <a:pt x="57" y="0"/>
                  </a:moveTo>
                  <a:cubicBezTo>
                    <a:pt x="57" y="0"/>
                    <a:pt x="57" y="1"/>
                    <a:pt x="56" y="1"/>
                  </a:cubicBezTo>
                  <a:cubicBezTo>
                    <a:pt x="57" y="1"/>
                    <a:pt x="57" y="0"/>
                    <a:pt x="57" y="0"/>
                  </a:cubicBezTo>
                  <a:close/>
                  <a:moveTo>
                    <a:pt x="57" y="94"/>
                  </a:moveTo>
                  <a:cubicBezTo>
                    <a:pt x="56" y="95"/>
                    <a:pt x="55" y="95"/>
                    <a:pt x="55" y="95"/>
                  </a:cubicBezTo>
                  <a:cubicBezTo>
                    <a:pt x="55" y="95"/>
                    <a:pt x="56" y="95"/>
                    <a:pt x="56" y="94"/>
                  </a:cubicBezTo>
                  <a:cubicBezTo>
                    <a:pt x="56" y="94"/>
                    <a:pt x="56" y="94"/>
                    <a:pt x="57" y="94"/>
                  </a:cubicBezTo>
                  <a:close/>
                  <a:moveTo>
                    <a:pt x="2492" y="91"/>
                  </a:moveTo>
                  <a:lnTo>
                    <a:pt x="2492" y="91"/>
                  </a:lnTo>
                  <a:cubicBezTo>
                    <a:pt x="2499" y="1504"/>
                    <a:pt x="2507" y="2718"/>
                    <a:pt x="2511" y="3590"/>
                  </a:cubicBezTo>
                  <a:cubicBezTo>
                    <a:pt x="2518" y="4024"/>
                    <a:pt x="2521" y="4371"/>
                    <a:pt x="2521" y="4618"/>
                  </a:cubicBezTo>
                  <a:cubicBezTo>
                    <a:pt x="2525" y="4733"/>
                    <a:pt x="2529" y="4827"/>
                    <a:pt x="2529" y="4898"/>
                  </a:cubicBezTo>
                  <a:cubicBezTo>
                    <a:pt x="2529" y="4962"/>
                    <a:pt x="2533" y="4995"/>
                    <a:pt x="2533" y="4995"/>
                  </a:cubicBezTo>
                  <a:cubicBezTo>
                    <a:pt x="2533" y="4995"/>
                    <a:pt x="2518" y="4992"/>
                    <a:pt x="2488" y="4992"/>
                  </a:cubicBezTo>
                  <a:cubicBezTo>
                    <a:pt x="2451" y="4992"/>
                    <a:pt x="2409" y="4992"/>
                    <a:pt x="2354" y="4988"/>
                  </a:cubicBezTo>
                  <a:cubicBezTo>
                    <a:pt x="2234" y="4988"/>
                    <a:pt x="2066" y="4984"/>
                    <a:pt x="1857" y="4980"/>
                  </a:cubicBezTo>
                  <a:cubicBezTo>
                    <a:pt x="1430" y="4976"/>
                    <a:pt x="829" y="4969"/>
                    <a:pt x="90" y="4962"/>
                  </a:cubicBezTo>
                  <a:cubicBezTo>
                    <a:pt x="94" y="4320"/>
                    <a:pt x="97" y="3573"/>
                    <a:pt x="101" y="2750"/>
                  </a:cubicBezTo>
                  <a:lnTo>
                    <a:pt x="101" y="1443"/>
                  </a:lnTo>
                  <a:lnTo>
                    <a:pt x="101" y="756"/>
                  </a:lnTo>
                  <a:cubicBezTo>
                    <a:pt x="105" y="640"/>
                    <a:pt x="105" y="520"/>
                    <a:pt x="105" y="405"/>
                  </a:cubicBezTo>
                  <a:lnTo>
                    <a:pt x="105" y="225"/>
                  </a:lnTo>
                  <a:lnTo>
                    <a:pt x="105" y="136"/>
                  </a:lnTo>
                  <a:lnTo>
                    <a:pt x="105" y="94"/>
                  </a:lnTo>
                  <a:cubicBezTo>
                    <a:pt x="946" y="94"/>
                    <a:pt x="1752" y="91"/>
                    <a:pt x="2492" y="91"/>
                  </a:cubicBezTo>
                  <a:close/>
                  <a:moveTo>
                    <a:pt x="56" y="1"/>
                  </a:moveTo>
                  <a:cubicBezTo>
                    <a:pt x="50" y="8"/>
                    <a:pt x="1" y="60"/>
                    <a:pt x="1" y="60"/>
                  </a:cubicBezTo>
                  <a:cubicBezTo>
                    <a:pt x="1" y="60"/>
                    <a:pt x="4" y="57"/>
                    <a:pt x="11" y="50"/>
                  </a:cubicBezTo>
                  <a:lnTo>
                    <a:pt x="11" y="54"/>
                  </a:lnTo>
                  <a:lnTo>
                    <a:pt x="11" y="58"/>
                  </a:lnTo>
                  <a:lnTo>
                    <a:pt x="11" y="68"/>
                  </a:lnTo>
                  <a:lnTo>
                    <a:pt x="11" y="91"/>
                  </a:lnTo>
                  <a:lnTo>
                    <a:pt x="11" y="136"/>
                  </a:lnTo>
                  <a:lnTo>
                    <a:pt x="11" y="225"/>
                  </a:lnTo>
                  <a:lnTo>
                    <a:pt x="11" y="405"/>
                  </a:lnTo>
                  <a:lnTo>
                    <a:pt x="11" y="756"/>
                  </a:lnTo>
                  <a:lnTo>
                    <a:pt x="11" y="1443"/>
                  </a:lnTo>
                  <a:cubicBezTo>
                    <a:pt x="11" y="1895"/>
                    <a:pt x="11" y="2332"/>
                    <a:pt x="15" y="2750"/>
                  </a:cubicBezTo>
                  <a:cubicBezTo>
                    <a:pt x="19" y="3587"/>
                    <a:pt x="19" y="4345"/>
                    <a:pt x="23" y="4995"/>
                  </a:cubicBezTo>
                  <a:lnTo>
                    <a:pt x="23" y="5029"/>
                  </a:lnTo>
                  <a:lnTo>
                    <a:pt x="56" y="5029"/>
                  </a:lnTo>
                  <a:cubicBezTo>
                    <a:pt x="818" y="5021"/>
                    <a:pt x="1438" y="5018"/>
                    <a:pt x="1879" y="5010"/>
                  </a:cubicBezTo>
                  <a:cubicBezTo>
                    <a:pt x="2085" y="5007"/>
                    <a:pt x="2249" y="5007"/>
                    <a:pt x="2368" y="5002"/>
                  </a:cubicBezTo>
                  <a:cubicBezTo>
                    <a:pt x="2480" y="4999"/>
                    <a:pt x="2537" y="4999"/>
                    <a:pt x="2533" y="4995"/>
                  </a:cubicBezTo>
                  <a:cubicBezTo>
                    <a:pt x="2533" y="4995"/>
                    <a:pt x="2533" y="4995"/>
                    <a:pt x="2533" y="4995"/>
                  </a:cubicBezTo>
                  <a:cubicBezTo>
                    <a:pt x="2537" y="4995"/>
                    <a:pt x="2537" y="4963"/>
                    <a:pt x="2540" y="4905"/>
                  </a:cubicBezTo>
                  <a:cubicBezTo>
                    <a:pt x="2540" y="4838"/>
                    <a:pt x="2544" y="4749"/>
                    <a:pt x="2544" y="4637"/>
                  </a:cubicBezTo>
                  <a:cubicBezTo>
                    <a:pt x="2547" y="4394"/>
                    <a:pt x="2552" y="4050"/>
                    <a:pt x="2555" y="3621"/>
                  </a:cubicBezTo>
                  <a:cubicBezTo>
                    <a:pt x="2563" y="2732"/>
                    <a:pt x="2570" y="1492"/>
                    <a:pt x="2578" y="50"/>
                  </a:cubicBezTo>
                  <a:lnTo>
                    <a:pt x="2578" y="5"/>
                  </a:lnTo>
                  <a:lnTo>
                    <a:pt x="2533" y="5"/>
                  </a:lnTo>
                  <a:cubicBezTo>
                    <a:pt x="1767" y="5"/>
                    <a:pt x="930" y="1"/>
                    <a:pt x="56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05" name="Google Shape;434;p18"/>
            <p:cNvSpPr/>
            <p:nvPr/>
          </p:nvSpPr>
          <p:spPr>
            <a:xfrm>
              <a:off x="5668909" y="1893597"/>
              <a:ext cx="120898" cy="322786"/>
            </a:xfrm>
            <a:custGeom>
              <a:avLst/>
              <a:gdLst/>
              <a:ahLst/>
              <a:cxnLst>
                <a:cxn ang="0">
                  <a:pos x="4514" y="1941"/>
                </a:cxn>
                <a:cxn ang="0">
                  <a:pos x="4198" y="2302"/>
                </a:cxn>
                <a:cxn ang="0">
                  <a:pos x="4198" y="2302"/>
                </a:cxn>
                <a:cxn ang="0">
                  <a:pos x="4514" y="1941"/>
                </a:cxn>
                <a:cxn ang="0">
                  <a:pos x="2348" y="0"/>
                </a:cxn>
                <a:cxn ang="0">
                  <a:pos x="45" y="2257"/>
                </a:cxn>
                <a:cxn ang="0">
                  <a:pos x="406" y="1941"/>
                </a:cxn>
                <a:cxn ang="0">
                  <a:pos x="406" y="1941"/>
                </a:cxn>
                <a:cxn ang="0">
                  <a:pos x="181" y="2212"/>
                </a:cxn>
                <a:cxn ang="0">
                  <a:pos x="181" y="2348"/>
                </a:cxn>
                <a:cxn ang="0">
                  <a:pos x="181" y="2664"/>
                </a:cxn>
                <a:cxn ang="0">
                  <a:pos x="181" y="3521"/>
                </a:cxn>
                <a:cxn ang="0">
                  <a:pos x="181" y="5056"/>
                </a:cxn>
                <a:cxn ang="0">
                  <a:pos x="181" y="7900"/>
                </a:cxn>
                <a:cxn ang="0">
                  <a:pos x="181" y="13814"/>
                </a:cxn>
                <a:cxn ang="0">
                  <a:pos x="181" y="25642"/>
                </a:cxn>
                <a:cxn ang="0">
                  <a:pos x="181" y="48892"/>
                </a:cxn>
                <a:cxn ang="0">
                  <a:pos x="181" y="94263"/>
                </a:cxn>
                <a:cxn ang="0">
                  <a:pos x="316" y="179586"/>
                </a:cxn>
                <a:cxn ang="0">
                  <a:pos x="858" y="321206"/>
                </a:cxn>
                <a:cxn ang="0">
                  <a:pos x="858" y="322741"/>
                </a:cxn>
                <a:cxn ang="0">
                  <a:pos x="2167" y="322560"/>
                </a:cxn>
                <a:cxn ang="0">
                  <a:pos x="88349" y="321883"/>
                </a:cxn>
                <a:cxn ang="0">
                  <a:pos x="111147" y="321522"/>
                </a:cxn>
                <a:cxn ang="0">
                  <a:pos x="117061" y="321387"/>
                </a:cxn>
                <a:cxn ang="0">
                  <a:pos x="118866" y="321206"/>
                </a:cxn>
                <a:cxn ang="0">
                  <a:pos x="116654" y="321070"/>
                </a:cxn>
                <a:cxn ang="0">
                  <a:pos x="110605" y="320890"/>
                </a:cxn>
                <a:cxn ang="0">
                  <a:pos x="87491" y="320529"/>
                </a:cxn>
                <a:cxn ang="0">
                  <a:pos x="3747" y="319897"/>
                </a:cxn>
                <a:cxn ang="0">
                  <a:pos x="3747" y="319897"/>
                </a:cxn>
                <a:cxn ang="0">
                  <a:pos x="4198" y="179586"/>
                </a:cxn>
                <a:cxn ang="0">
                  <a:pos x="4379" y="94263"/>
                </a:cxn>
                <a:cxn ang="0">
                  <a:pos x="4379" y="48892"/>
                </a:cxn>
                <a:cxn ang="0">
                  <a:pos x="4379" y="25642"/>
                </a:cxn>
                <a:cxn ang="0">
                  <a:pos x="4379" y="13814"/>
                </a:cxn>
                <a:cxn ang="0">
                  <a:pos x="4379" y="7900"/>
                </a:cxn>
                <a:cxn ang="0">
                  <a:pos x="4379" y="5056"/>
                </a:cxn>
                <a:cxn ang="0">
                  <a:pos x="4379" y="4198"/>
                </a:cxn>
                <a:cxn ang="0">
                  <a:pos x="4379" y="4198"/>
                </a:cxn>
                <a:cxn ang="0">
                  <a:pos x="116835" y="4063"/>
                </a:cxn>
                <a:cxn ang="0">
                  <a:pos x="116835" y="4063"/>
                </a:cxn>
                <a:cxn ang="0">
                  <a:pos x="117828" y="230149"/>
                </a:cxn>
                <a:cxn ang="0">
                  <a:pos x="118370" y="296783"/>
                </a:cxn>
                <a:cxn ang="0">
                  <a:pos x="118686" y="314795"/>
                </a:cxn>
                <a:cxn ang="0">
                  <a:pos x="118686" y="319490"/>
                </a:cxn>
                <a:cxn ang="0">
                  <a:pos x="118866" y="321206"/>
                </a:cxn>
                <a:cxn ang="0">
                  <a:pos x="118866" y="321206"/>
                </a:cxn>
                <a:cxn ang="0">
                  <a:pos x="119228" y="315292"/>
                </a:cxn>
                <a:cxn ang="0">
                  <a:pos x="119408" y="297776"/>
                </a:cxn>
                <a:cxn ang="0">
                  <a:pos x="119860" y="231503"/>
                </a:cxn>
                <a:cxn ang="0">
                  <a:pos x="120898" y="2032"/>
                </a:cxn>
                <a:cxn ang="0">
                  <a:pos x="120898" y="0"/>
                </a:cxn>
                <a:cxn ang="0">
                  <a:pos x="2348" y="0"/>
                </a:cxn>
              </a:cxnLst>
              <a:pathLst>
                <a:path w="2678" h="7150">
                  <a:moveTo>
                    <a:pt x="100" y="43"/>
                  </a:moveTo>
                  <a:cubicBezTo>
                    <a:pt x="100" y="43"/>
                    <a:pt x="99" y="45"/>
                    <a:pt x="93" y="51"/>
                  </a:cubicBezTo>
                  <a:cubicBezTo>
                    <a:pt x="95" y="48"/>
                    <a:pt x="100" y="43"/>
                    <a:pt x="100" y="43"/>
                  </a:cubicBezTo>
                  <a:close/>
                  <a:moveTo>
                    <a:pt x="52" y="0"/>
                  </a:moveTo>
                  <a:cubicBezTo>
                    <a:pt x="10" y="41"/>
                    <a:pt x="1" y="50"/>
                    <a:pt x="1" y="50"/>
                  </a:cubicBezTo>
                  <a:cubicBezTo>
                    <a:pt x="1" y="50"/>
                    <a:pt x="8" y="43"/>
                    <a:pt x="9" y="43"/>
                  </a:cubicBezTo>
                  <a:cubicBezTo>
                    <a:pt x="9" y="43"/>
                    <a:pt x="7" y="45"/>
                    <a:pt x="4" y="49"/>
                  </a:cubicBezTo>
                  <a:lnTo>
                    <a:pt x="4" y="52"/>
                  </a:lnTo>
                  <a:lnTo>
                    <a:pt x="4" y="59"/>
                  </a:lnTo>
                  <a:lnTo>
                    <a:pt x="4" y="78"/>
                  </a:lnTo>
                  <a:lnTo>
                    <a:pt x="4" y="112"/>
                  </a:lnTo>
                  <a:lnTo>
                    <a:pt x="4" y="175"/>
                  </a:lnTo>
                  <a:lnTo>
                    <a:pt x="4" y="306"/>
                  </a:lnTo>
                  <a:lnTo>
                    <a:pt x="4" y="568"/>
                  </a:lnTo>
                  <a:lnTo>
                    <a:pt x="4" y="1083"/>
                  </a:lnTo>
                  <a:lnTo>
                    <a:pt x="4" y="2088"/>
                  </a:lnTo>
                  <a:cubicBezTo>
                    <a:pt x="7" y="2745"/>
                    <a:pt x="7" y="3380"/>
                    <a:pt x="7" y="3978"/>
                  </a:cubicBezTo>
                  <a:cubicBezTo>
                    <a:pt x="11" y="5177"/>
                    <a:pt x="15" y="6241"/>
                    <a:pt x="19" y="7115"/>
                  </a:cubicBezTo>
                  <a:lnTo>
                    <a:pt x="19" y="7149"/>
                  </a:lnTo>
                  <a:lnTo>
                    <a:pt x="48" y="7145"/>
                  </a:lnTo>
                  <a:cubicBezTo>
                    <a:pt x="855" y="7141"/>
                    <a:pt x="1502" y="7134"/>
                    <a:pt x="1957" y="7130"/>
                  </a:cubicBezTo>
                  <a:cubicBezTo>
                    <a:pt x="2170" y="7127"/>
                    <a:pt x="2342" y="7122"/>
                    <a:pt x="2462" y="7122"/>
                  </a:cubicBezTo>
                  <a:cubicBezTo>
                    <a:pt x="2514" y="7119"/>
                    <a:pt x="2558" y="7119"/>
                    <a:pt x="2593" y="7119"/>
                  </a:cubicBezTo>
                  <a:cubicBezTo>
                    <a:pt x="2622" y="7119"/>
                    <a:pt x="2633" y="7115"/>
                    <a:pt x="2633" y="7115"/>
                  </a:cubicBezTo>
                  <a:cubicBezTo>
                    <a:pt x="2633" y="7115"/>
                    <a:pt x="2615" y="7115"/>
                    <a:pt x="2584" y="7112"/>
                  </a:cubicBezTo>
                  <a:cubicBezTo>
                    <a:pt x="2551" y="7112"/>
                    <a:pt x="2506" y="7112"/>
                    <a:pt x="2450" y="7108"/>
                  </a:cubicBezTo>
                  <a:cubicBezTo>
                    <a:pt x="2327" y="7108"/>
                    <a:pt x="2155" y="7104"/>
                    <a:pt x="1938" y="7100"/>
                  </a:cubicBezTo>
                  <a:cubicBezTo>
                    <a:pt x="1493" y="7096"/>
                    <a:pt x="866" y="7093"/>
                    <a:pt x="83" y="7086"/>
                  </a:cubicBezTo>
                  <a:cubicBezTo>
                    <a:pt x="86" y="6217"/>
                    <a:pt x="90" y="5164"/>
                    <a:pt x="93" y="3978"/>
                  </a:cubicBezTo>
                  <a:cubicBezTo>
                    <a:pt x="93" y="3380"/>
                    <a:pt x="93" y="2745"/>
                    <a:pt x="97" y="2088"/>
                  </a:cubicBezTo>
                  <a:lnTo>
                    <a:pt x="97" y="1083"/>
                  </a:lnTo>
                  <a:lnTo>
                    <a:pt x="97" y="568"/>
                  </a:lnTo>
                  <a:lnTo>
                    <a:pt x="97" y="306"/>
                  </a:lnTo>
                  <a:lnTo>
                    <a:pt x="97" y="175"/>
                  </a:lnTo>
                  <a:lnTo>
                    <a:pt x="97" y="112"/>
                  </a:lnTo>
                  <a:lnTo>
                    <a:pt x="97" y="93"/>
                  </a:lnTo>
                  <a:cubicBezTo>
                    <a:pt x="964" y="90"/>
                    <a:pt x="1804" y="90"/>
                    <a:pt x="2588" y="90"/>
                  </a:cubicBezTo>
                  <a:cubicBezTo>
                    <a:pt x="2596" y="2102"/>
                    <a:pt x="2603" y="3845"/>
                    <a:pt x="2610" y="5098"/>
                  </a:cubicBezTo>
                  <a:cubicBezTo>
                    <a:pt x="2615" y="5722"/>
                    <a:pt x="2619" y="6222"/>
                    <a:pt x="2622" y="6574"/>
                  </a:cubicBezTo>
                  <a:cubicBezTo>
                    <a:pt x="2626" y="6746"/>
                    <a:pt x="2626" y="6876"/>
                    <a:pt x="2629" y="6973"/>
                  </a:cubicBezTo>
                  <a:lnTo>
                    <a:pt x="2629" y="7077"/>
                  </a:lnTo>
                  <a:cubicBezTo>
                    <a:pt x="2633" y="7100"/>
                    <a:pt x="2633" y="7115"/>
                    <a:pt x="2633" y="7115"/>
                  </a:cubicBezTo>
                  <a:cubicBezTo>
                    <a:pt x="2633" y="7115"/>
                    <a:pt x="2633" y="7115"/>
                    <a:pt x="2633" y="7115"/>
                  </a:cubicBezTo>
                  <a:cubicBezTo>
                    <a:pt x="2637" y="7115"/>
                    <a:pt x="2637" y="7071"/>
                    <a:pt x="2641" y="6984"/>
                  </a:cubicBezTo>
                  <a:cubicBezTo>
                    <a:pt x="2641" y="6891"/>
                    <a:pt x="2641" y="6760"/>
                    <a:pt x="2645" y="6596"/>
                  </a:cubicBezTo>
                  <a:cubicBezTo>
                    <a:pt x="2648" y="6245"/>
                    <a:pt x="2652" y="5748"/>
                    <a:pt x="2655" y="5128"/>
                  </a:cubicBezTo>
                  <a:cubicBezTo>
                    <a:pt x="2663" y="3862"/>
                    <a:pt x="2671" y="2092"/>
                    <a:pt x="2678" y="45"/>
                  </a:cubicBezTo>
                  <a:lnTo>
                    <a:pt x="2678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06" name="Google Shape;435;p18"/>
            <p:cNvSpPr/>
            <p:nvPr/>
          </p:nvSpPr>
          <p:spPr>
            <a:xfrm>
              <a:off x="3286755" y="3359382"/>
              <a:ext cx="948495" cy="881184"/>
            </a:xfrm>
            <a:custGeom>
              <a:avLst/>
              <a:gdLst/>
              <a:ahLst/>
              <a:cxnLst>
                <a:cxn ang="0">
                  <a:pos x="477092" y="45"/>
                </a:cxn>
                <a:cxn ang="0">
                  <a:pos x="240938" y="64557"/>
                </a:cxn>
                <a:cxn ang="0">
                  <a:pos x="53632" y="266581"/>
                </a:cxn>
                <a:cxn ang="0">
                  <a:pos x="9255" y="520521"/>
                </a:cxn>
                <a:cxn ang="0">
                  <a:pos x="91689" y="740919"/>
                </a:cxn>
                <a:cxn ang="0">
                  <a:pos x="244821" y="880326"/>
                </a:cxn>
                <a:cxn ang="0">
                  <a:pos x="246175" y="881184"/>
                </a:cxn>
                <a:cxn ang="0">
                  <a:pos x="246852" y="879830"/>
                </a:cxn>
                <a:cxn ang="0">
                  <a:pos x="415830" y="581376"/>
                </a:cxn>
                <a:cxn ang="0">
                  <a:pos x="461697" y="499935"/>
                </a:cxn>
                <a:cxn ang="0">
                  <a:pos x="473480" y="478672"/>
                </a:cxn>
                <a:cxn ang="0">
                  <a:pos x="477543" y="471268"/>
                </a:cxn>
                <a:cxn ang="0">
                  <a:pos x="477543" y="471268"/>
                </a:cxn>
                <a:cxn ang="0">
                  <a:pos x="473299" y="478175"/>
                </a:cxn>
                <a:cxn ang="0">
                  <a:pos x="461155" y="499122"/>
                </a:cxn>
                <a:cxn ang="0">
                  <a:pos x="414611" y="580067"/>
                </a:cxn>
                <a:cxn ang="0">
                  <a:pos x="244911" y="876986"/>
                </a:cxn>
                <a:cxn ang="0">
                  <a:pos x="244911" y="876986"/>
                </a:cxn>
                <a:cxn ang="0">
                  <a:pos x="94579" y="738887"/>
                </a:cxn>
                <a:cxn ang="0">
                  <a:pos x="12957" y="520160"/>
                </a:cxn>
                <a:cxn ang="0">
                  <a:pos x="57289" y="268432"/>
                </a:cxn>
                <a:cxn ang="0">
                  <a:pos x="242970" y="68124"/>
                </a:cxn>
                <a:cxn ang="0">
                  <a:pos x="477633" y="4108"/>
                </a:cxn>
                <a:cxn ang="0">
                  <a:pos x="508558" y="5192"/>
                </a:cxn>
                <a:cxn ang="0">
                  <a:pos x="574469" y="14311"/>
                </a:cxn>
                <a:cxn ang="0">
                  <a:pos x="637176" y="32504"/>
                </a:cxn>
                <a:cxn ang="0">
                  <a:pos x="749000" y="92051"/>
                </a:cxn>
                <a:cxn ang="0">
                  <a:pos x="837348" y="174350"/>
                </a:cxn>
                <a:cxn ang="0">
                  <a:pos x="899242" y="270644"/>
                </a:cxn>
                <a:cxn ang="0">
                  <a:pos x="945109" y="469778"/>
                </a:cxn>
                <a:cxn ang="0">
                  <a:pos x="945109" y="469778"/>
                </a:cxn>
                <a:cxn ang="0">
                  <a:pos x="603136" y="470410"/>
                </a:cxn>
                <a:cxn ang="0">
                  <a:pos x="509912" y="470771"/>
                </a:cxn>
                <a:cxn ang="0">
                  <a:pos x="485624" y="471087"/>
                </a:cxn>
                <a:cxn ang="0">
                  <a:pos x="477543" y="471268"/>
                </a:cxn>
                <a:cxn ang="0">
                  <a:pos x="485940" y="471449"/>
                </a:cxn>
                <a:cxn ang="0">
                  <a:pos x="510228" y="471584"/>
                </a:cxn>
                <a:cxn ang="0">
                  <a:pos x="603813" y="471945"/>
                </a:cxn>
                <a:cxn ang="0">
                  <a:pos x="946599" y="472803"/>
                </a:cxn>
                <a:cxn ang="0">
                  <a:pos x="948314" y="472803"/>
                </a:cxn>
                <a:cxn ang="0">
                  <a:pos x="948314" y="471268"/>
                </a:cxn>
                <a:cxn ang="0">
                  <a:pos x="902267" y="269064"/>
                </a:cxn>
                <a:cxn ang="0">
                  <a:pos x="840237" y="171957"/>
                </a:cxn>
                <a:cxn ang="0">
                  <a:pos x="751212" y="88845"/>
                </a:cxn>
                <a:cxn ang="0">
                  <a:pos x="638575" y="28802"/>
                </a:cxn>
                <a:cxn ang="0">
                  <a:pos x="575327" y="10428"/>
                </a:cxn>
                <a:cxn ang="0">
                  <a:pos x="508693" y="1129"/>
                </a:cxn>
                <a:cxn ang="0">
                  <a:pos x="477092" y="45"/>
                </a:cxn>
              </a:cxnLst>
              <a:pathLst>
                <a:path w="21010" h="19519">
                  <a:moveTo>
                    <a:pt x="10568" y="1"/>
                  </a:moveTo>
                  <a:cubicBezTo>
                    <a:pt x="8786" y="1"/>
                    <a:pt x="6948" y="476"/>
                    <a:pt x="5337" y="1430"/>
                  </a:cubicBezTo>
                  <a:cubicBezTo>
                    <a:pt x="3507" y="2498"/>
                    <a:pt x="2062" y="4104"/>
                    <a:pt x="1188" y="5905"/>
                  </a:cubicBezTo>
                  <a:cubicBezTo>
                    <a:pt x="302" y="7709"/>
                    <a:pt x="0" y="9696"/>
                    <a:pt x="205" y="11530"/>
                  </a:cubicBezTo>
                  <a:cubicBezTo>
                    <a:pt x="395" y="13375"/>
                    <a:pt x="1083" y="15056"/>
                    <a:pt x="2031" y="16412"/>
                  </a:cubicBezTo>
                  <a:cubicBezTo>
                    <a:pt x="2973" y="17779"/>
                    <a:pt x="4194" y="18791"/>
                    <a:pt x="5423" y="19500"/>
                  </a:cubicBezTo>
                  <a:lnTo>
                    <a:pt x="5453" y="19519"/>
                  </a:lnTo>
                  <a:lnTo>
                    <a:pt x="5468" y="19489"/>
                  </a:lnTo>
                  <a:cubicBezTo>
                    <a:pt x="7048" y="16703"/>
                    <a:pt x="8325" y="14443"/>
                    <a:pt x="9211" y="12878"/>
                  </a:cubicBezTo>
                  <a:cubicBezTo>
                    <a:pt x="9651" y="12097"/>
                    <a:pt x="9991" y="11489"/>
                    <a:pt x="10227" y="11074"/>
                  </a:cubicBezTo>
                  <a:cubicBezTo>
                    <a:pt x="10339" y="10868"/>
                    <a:pt x="10428" y="10712"/>
                    <a:pt x="10488" y="10603"/>
                  </a:cubicBezTo>
                  <a:cubicBezTo>
                    <a:pt x="10547" y="10496"/>
                    <a:pt x="10578" y="10439"/>
                    <a:pt x="10578" y="10439"/>
                  </a:cubicBezTo>
                  <a:cubicBezTo>
                    <a:pt x="10578" y="10439"/>
                    <a:pt x="10544" y="10488"/>
                    <a:pt x="10484" y="10592"/>
                  </a:cubicBezTo>
                  <a:cubicBezTo>
                    <a:pt x="10421" y="10701"/>
                    <a:pt x="10331" y="10854"/>
                    <a:pt x="10215" y="11056"/>
                  </a:cubicBezTo>
                  <a:cubicBezTo>
                    <a:pt x="9980" y="11470"/>
                    <a:pt x="9632" y="12071"/>
                    <a:pt x="9184" y="12849"/>
                  </a:cubicBezTo>
                  <a:cubicBezTo>
                    <a:pt x="8295" y="14407"/>
                    <a:pt x="7012" y="16653"/>
                    <a:pt x="5425" y="19426"/>
                  </a:cubicBezTo>
                  <a:cubicBezTo>
                    <a:pt x="4218" y="18717"/>
                    <a:pt x="3017" y="17711"/>
                    <a:pt x="2095" y="16367"/>
                  </a:cubicBezTo>
                  <a:cubicBezTo>
                    <a:pt x="1154" y="15018"/>
                    <a:pt x="478" y="13349"/>
                    <a:pt x="287" y="11522"/>
                  </a:cubicBezTo>
                  <a:cubicBezTo>
                    <a:pt x="90" y="9703"/>
                    <a:pt x="392" y="7731"/>
                    <a:pt x="1269" y="5946"/>
                  </a:cubicBezTo>
                  <a:cubicBezTo>
                    <a:pt x="2136" y="4160"/>
                    <a:pt x="3567" y="2569"/>
                    <a:pt x="5382" y="1509"/>
                  </a:cubicBezTo>
                  <a:cubicBezTo>
                    <a:pt x="6986" y="563"/>
                    <a:pt x="8809" y="91"/>
                    <a:pt x="10580" y="91"/>
                  </a:cubicBezTo>
                  <a:cubicBezTo>
                    <a:pt x="10809" y="91"/>
                    <a:pt x="11038" y="99"/>
                    <a:pt x="11265" y="115"/>
                  </a:cubicBezTo>
                  <a:cubicBezTo>
                    <a:pt x="11758" y="142"/>
                    <a:pt x="12247" y="223"/>
                    <a:pt x="12725" y="317"/>
                  </a:cubicBezTo>
                  <a:cubicBezTo>
                    <a:pt x="13200" y="418"/>
                    <a:pt x="13663" y="559"/>
                    <a:pt x="14114" y="720"/>
                  </a:cubicBezTo>
                  <a:cubicBezTo>
                    <a:pt x="15011" y="1056"/>
                    <a:pt x="15848" y="1501"/>
                    <a:pt x="16591" y="2039"/>
                  </a:cubicBezTo>
                  <a:cubicBezTo>
                    <a:pt x="17338" y="2569"/>
                    <a:pt x="17984" y="3197"/>
                    <a:pt x="18548" y="3862"/>
                  </a:cubicBezTo>
                  <a:cubicBezTo>
                    <a:pt x="19101" y="4538"/>
                    <a:pt x="19560" y="5255"/>
                    <a:pt x="19919" y="5995"/>
                  </a:cubicBezTo>
                  <a:cubicBezTo>
                    <a:pt x="20623" y="7469"/>
                    <a:pt x="20934" y="9000"/>
                    <a:pt x="20935" y="10406"/>
                  </a:cubicBezTo>
                  <a:cubicBezTo>
                    <a:pt x="17742" y="10409"/>
                    <a:pt x="15154" y="10417"/>
                    <a:pt x="13360" y="10420"/>
                  </a:cubicBezTo>
                  <a:cubicBezTo>
                    <a:pt x="12464" y="10424"/>
                    <a:pt x="11769" y="10428"/>
                    <a:pt x="11295" y="10428"/>
                  </a:cubicBezTo>
                  <a:cubicBezTo>
                    <a:pt x="11059" y="10432"/>
                    <a:pt x="10880" y="10432"/>
                    <a:pt x="10757" y="10435"/>
                  </a:cubicBezTo>
                  <a:cubicBezTo>
                    <a:pt x="10637" y="10435"/>
                    <a:pt x="10578" y="10439"/>
                    <a:pt x="10578" y="10439"/>
                  </a:cubicBezTo>
                  <a:cubicBezTo>
                    <a:pt x="10578" y="10439"/>
                    <a:pt x="10641" y="10439"/>
                    <a:pt x="10764" y="10443"/>
                  </a:cubicBezTo>
                  <a:cubicBezTo>
                    <a:pt x="10887" y="10443"/>
                    <a:pt x="11066" y="10446"/>
                    <a:pt x="11302" y="10446"/>
                  </a:cubicBezTo>
                  <a:cubicBezTo>
                    <a:pt x="11780" y="10451"/>
                    <a:pt x="12478" y="10451"/>
                    <a:pt x="13375" y="10454"/>
                  </a:cubicBezTo>
                  <a:cubicBezTo>
                    <a:pt x="15172" y="10458"/>
                    <a:pt x="17767" y="10465"/>
                    <a:pt x="20968" y="10473"/>
                  </a:cubicBezTo>
                  <a:lnTo>
                    <a:pt x="21006" y="10473"/>
                  </a:lnTo>
                  <a:lnTo>
                    <a:pt x="21006" y="10439"/>
                  </a:lnTo>
                  <a:cubicBezTo>
                    <a:pt x="21010" y="9016"/>
                    <a:pt x="20700" y="7458"/>
                    <a:pt x="19986" y="5960"/>
                  </a:cubicBezTo>
                  <a:cubicBezTo>
                    <a:pt x="19627" y="5217"/>
                    <a:pt x="19168" y="4489"/>
                    <a:pt x="18612" y="3809"/>
                  </a:cubicBezTo>
                  <a:cubicBezTo>
                    <a:pt x="18048" y="3140"/>
                    <a:pt x="17394" y="2506"/>
                    <a:pt x="16640" y="1968"/>
                  </a:cubicBezTo>
                  <a:cubicBezTo>
                    <a:pt x="15893" y="1426"/>
                    <a:pt x="15048" y="978"/>
                    <a:pt x="14145" y="638"/>
                  </a:cubicBezTo>
                  <a:cubicBezTo>
                    <a:pt x="13693" y="473"/>
                    <a:pt x="13226" y="332"/>
                    <a:pt x="12744" y="231"/>
                  </a:cubicBezTo>
                  <a:cubicBezTo>
                    <a:pt x="12262" y="134"/>
                    <a:pt x="11769" y="52"/>
                    <a:pt x="11268" y="25"/>
                  </a:cubicBezTo>
                  <a:cubicBezTo>
                    <a:pt x="11036" y="9"/>
                    <a:pt x="10803" y="1"/>
                    <a:pt x="10568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436" name="Google Shape;436;p18"/>
            <p:cNvSpPr/>
            <p:nvPr/>
          </p:nvSpPr>
          <p:spPr>
            <a:xfrm>
              <a:off x="4980273" y="3914832"/>
              <a:ext cx="468999" cy="435751"/>
            </a:xfrm>
            <a:custGeom>
              <a:avLst/>
              <a:gdLst/>
              <a:ahLst/>
              <a:cxnLst/>
              <a:rect l="l" t="t" r="r" b="b"/>
              <a:pathLst>
                <a:path w="10366" h="9678" extrusionOk="0">
                  <a:moveTo>
                    <a:pt x="5186" y="0"/>
                  </a:moveTo>
                  <a:cubicBezTo>
                    <a:pt x="4941" y="0"/>
                    <a:pt x="4696" y="20"/>
                    <a:pt x="4453" y="57"/>
                  </a:cubicBezTo>
                  <a:cubicBezTo>
                    <a:pt x="1827" y="456"/>
                    <a:pt x="1" y="2944"/>
                    <a:pt x="401" y="5570"/>
                  </a:cubicBezTo>
                  <a:cubicBezTo>
                    <a:pt x="763" y="7949"/>
                    <a:pt x="2849" y="9677"/>
                    <a:pt x="5192" y="9677"/>
                  </a:cubicBezTo>
                  <a:cubicBezTo>
                    <a:pt x="5430" y="9677"/>
                    <a:pt x="5671" y="9659"/>
                    <a:pt x="5914" y="9622"/>
                  </a:cubicBezTo>
                  <a:cubicBezTo>
                    <a:pt x="8539" y="9219"/>
                    <a:pt x="10365" y="6731"/>
                    <a:pt x="9966" y="4109"/>
                  </a:cubicBezTo>
                  <a:lnTo>
                    <a:pt x="9966" y="4109"/>
                  </a:lnTo>
                  <a:lnTo>
                    <a:pt x="5181" y="4838"/>
                  </a:lnTo>
                  <a:lnTo>
                    <a:pt x="5716" y="31"/>
                  </a:lnTo>
                  <a:cubicBezTo>
                    <a:pt x="5539" y="10"/>
                    <a:pt x="5362" y="0"/>
                    <a:pt x="51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37" name="Google Shape;437;p18"/>
            <p:cNvSpPr/>
            <p:nvPr/>
          </p:nvSpPr>
          <p:spPr>
            <a:xfrm>
              <a:off x="5259246" y="3916271"/>
              <a:ext cx="164419" cy="166822"/>
            </a:xfrm>
            <a:custGeom>
              <a:avLst/>
              <a:gdLst/>
              <a:ahLst/>
              <a:cxnLst/>
              <a:rect l="l" t="t" r="r" b="b"/>
              <a:pathLst>
                <a:path w="3643" h="3706" extrusionOk="0">
                  <a:moveTo>
                    <a:pt x="583" y="1"/>
                  </a:moveTo>
                  <a:lnTo>
                    <a:pt x="0" y="3706"/>
                  </a:lnTo>
                  <a:lnTo>
                    <a:pt x="3642" y="3023"/>
                  </a:lnTo>
                  <a:cubicBezTo>
                    <a:pt x="3642" y="3023"/>
                    <a:pt x="3104" y="946"/>
                    <a:pt x="58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809" name="Google Shape;438;p18"/>
            <p:cNvSpPr/>
            <p:nvPr/>
          </p:nvSpPr>
          <p:spPr>
            <a:xfrm>
              <a:off x="4048646" y="1963215"/>
              <a:ext cx="1314259" cy="1413082"/>
            </a:xfrm>
            <a:custGeom>
              <a:avLst/>
              <a:gdLst/>
              <a:ahLst/>
              <a:cxnLst>
                <a:cxn ang="0">
                  <a:pos x="696090" y="0"/>
                </a:cxn>
                <a:cxn ang="0">
                  <a:pos x="0" y="706383"/>
                </a:cxn>
                <a:cxn ang="0">
                  <a:pos x="706518" y="1413082"/>
                </a:cxn>
                <a:cxn ang="0">
                  <a:pos x="1314259" y="1066730"/>
                </a:cxn>
                <a:cxn ang="0">
                  <a:pos x="706518" y="706383"/>
                </a:cxn>
                <a:cxn ang="0">
                  <a:pos x="696090" y="0"/>
                </a:cxn>
              </a:cxnLst>
              <a:pathLst>
                <a:path w="29112" h="31301">
                  <a:moveTo>
                    <a:pt x="15419" y="0"/>
                  </a:moveTo>
                  <a:cubicBezTo>
                    <a:pt x="6921" y="124"/>
                    <a:pt x="0" y="7149"/>
                    <a:pt x="0" y="15647"/>
                  </a:cubicBezTo>
                  <a:cubicBezTo>
                    <a:pt x="0" y="24234"/>
                    <a:pt x="7067" y="31301"/>
                    <a:pt x="15650" y="31301"/>
                  </a:cubicBezTo>
                  <a:cubicBezTo>
                    <a:pt x="21170" y="31301"/>
                    <a:pt x="26299" y="28380"/>
                    <a:pt x="29112" y="23629"/>
                  </a:cubicBezTo>
                  <a:lnTo>
                    <a:pt x="15650" y="15647"/>
                  </a:lnTo>
                  <a:lnTo>
                    <a:pt x="15419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810" name="Google Shape;439;p18"/>
            <p:cNvSpPr/>
            <p:nvPr/>
          </p:nvSpPr>
          <p:spPr>
            <a:xfrm>
              <a:off x="4097361" y="2077712"/>
              <a:ext cx="355020" cy="335607"/>
            </a:xfrm>
            <a:custGeom>
              <a:avLst/>
              <a:gdLst/>
              <a:ahLst/>
              <a:cxnLst>
                <a:cxn ang="0">
                  <a:pos x="274030" y="45"/>
                </a:cxn>
                <a:cxn ang="0">
                  <a:pos x="45" y="335562"/>
                </a:cxn>
                <a:cxn ang="0">
                  <a:pos x="354975" y="304592"/>
                </a:cxn>
                <a:cxn ang="0">
                  <a:pos x="274030" y="45"/>
                </a:cxn>
              </a:cxnLst>
              <a:pathLst>
                <a:path w="7864" h="7434">
                  <a:moveTo>
                    <a:pt x="6070" y="1"/>
                  </a:moveTo>
                  <a:cubicBezTo>
                    <a:pt x="6070" y="1"/>
                    <a:pt x="1969" y="2720"/>
                    <a:pt x="1" y="7433"/>
                  </a:cubicBezTo>
                  <a:lnTo>
                    <a:pt x="7863" y="6747"/>
                  </a:lnTo>
                  <a:lnTo>
                    <a:pt x="6070" y="1"/>
                  </a:ln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440" name="Google Shape;440;p18"/>
            <p:cNvSpPr/>
            <p:nvPr/>
          </p:nvSpPr>
          <p:spPr>
            <a:xfrm>
              <a:off x="2271399" y="3719248"/>
              <a:ext cx="24259" cy="5752"/>
            </a:xfrm>
            <a:custGeom>
              <a:avLst/>
              <a:gdLst/>
              <a:ahLst/>
              <a:cxnLst/>
              <a:rect l="l" t="t" r="r" b="b"/>
              <a:pathLst>
                <a:path w="523" h="123" extrusionOk="0">
                  <a:moveTo>
                    <a:pt x="194" y="0"/>
                  </a:moveTo>
                  <a:cubicBezTo>
                    <a:pt x="80" y="0"/>
                    <a:pt x="1" y="41"/>
                    <a:pt x="7" y="44"/>
                  </a:cubicBezTo>
                  <a:cubicBezTo>
                    <a:pt x="7" y="46"/>
                    <a:pt x="9" y="46"/>
                    <a:pt x="13" y="46"/>
                  </a:cubicBezTo>
                  <a:cubicBezTo>
                    <a:pt x="31" y="46"/>
                    <a:pt x="89" y="31"/>
                    <a:pt x="168" y="31"/>
                  </a:cubicBezTo>
                  <a:cubicBezTo>
                    <a:pt x="198" y="31"/>
                    <a:pt x="232" y="33"/>
                    <a:pt x="268" y="40"/>
                  </a:cubicBezTo>
                  <a:cubicBezTo>
                    <a:pt x="403" y="58"/>
                    <a:pt x="502" y="123"/>
                    <a:pt x="514" y="123"/>
                  </a:cubicBezTo>
                  <a:cubicBezTo>
                    <a:pt x="514" y="123"/>
                    <a:pt x="515" y="123"/>
                    <a:pt x="515" y="122"/>
                  </a:cubicBezTo>
                  <a:cubicBezTo>
                    <a:pt x="522" y="119"/>
                    <a:pt x="425" y="29"/>
                    <a:pt x="272" y="7"/>
                  </a:cubicBezTo>
                  <a:cubicBezTo>
                    <a:pt x="245" y="2"/>
                    <a:pt x="218" y="0"/>
                    <a:pt x="19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41" name="Google Shape;441;p18"/>
            <p:cNvSpPr/>
            <p:nvPr/>
          </p:nvSpPr>
          <p:spPr>
            <a:xfrm>
              <a:off x="2274094" y="3680419"/>
              <a:ext cx="12129" cy="1438"/>
            </a:xfrm>
            <a:custGeom>
              <a:avLst/>
              <a:gdLst/>
              <a:ahLst/>
              <a:cxnLst/>
              <a:rect l="l" t="t" r="r" b="b"/>
              <a:pathLst>
                <a:path w="273" h="58" extrusionOk="0">
                  <a:moveTo>
                    <a:pt x="29" y="1"/>
                  </a:moveTo>
                  <a:cubicBezTo>
                    <a:pt x="11" y="1"/>
                    <a:pt x="0" y="3"/>
                    <a:pt x="0" y="7"/>
                  </a:cubicBezTo>
                  <a:cubicBezTo>
                    <a:pt x="0" y="15"/>
                    <a:pt x="60" y="34"/>
                    <a:pt x="135" y="45"/>
                  </a:cubicBezTo>
                  <a:cubicBezTo>
                    <a:pt x="178" y="53"/>
                    <a:pt x="218" y="57"/>
                    <a:pt x="243" y="57"/>
                  </a:cubicBezTo>
                  <a:cubicBezTo>
                    <a:pt x="262" y="57"/>
                    <a:pt x="273" y="55"/>
                    <a:pt x="273" y="52"/>
                  </a:cubicBezTo>
                  <a:cubicBezTo>
                    <a:pt x="273" y="41"/>
                    <a:pt x="214" y="26"/>
                    <a:pt x="138" y="11"/>
                  </a:cubicBezTo>
                  <a:cubicBezTo>
                    <a:pt x="95" y="5"/>
                    <a:pt x="55" y="1"/>
                    <a:pt x="2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42" name="Google Shape;442;p18"/>
            <p:cNvSpPr/>
            <p:nvPr/>
          </p:nvSpPr>
          <p:spPr>
            <a:xfrm>
              <a:off x="2284876" y="3680419"/>
              <a:ext cx="20215" cy="18695"/>
            </a:xfrm>
            <a:custGeom>
              <a:avLst/>
              <a:gdLst/>
              <a:ahLst/>
              <a:cxnLst/>
              <a:rect l="l" t="t" r="r" b="b"/>
              <a:pathLst>
                <a:path w="445" h="431" extrusionOk="0">
                  <a:moveTo>
                    <a:pt x="61" y="44"/>
                  </a:moveTo>
                  <a:cubicBezTo>
                    <a:pt x="90" y="44"/>
                    <a:pt x="129" y="47"/>
                    <a:pt x="172" y="60"/>
                  </a:cubicBezTo>
                  <a:cubicBezTo>
                    <a:pt x="224" y="78"/>
                    <a:pt x="281" y="109"/>
                    <a:pt x="325" y="164"/>
                  </a:cubicBezTo>
                  <a:cubicBezTo>
                    <a:pt x="370" y="217"/>
                    <a:pt x="408" y="295"/>
                    <a:pt x="396" y="366"/>
                  </a:cubicBezTo>
                  <a:cubicBezTo>
                    <a:pt x="392" y="388"/>
                    <a:pt x="377" y="397"/>
                    <a:pt x="360" y="397"/>
                  </a:cubicBezTo>
                  <a:cubicBezTo>
                    <a:pt x="348" y="397"/>
                    <a:pt x="334" y="393"/>
                    <a:pt x="322" y="385"/>
                  </a:cubicBezTo>
                  <a:cubicBezTo>
                    <a:pt x="296" y="362"/>
                    <a:pt x="269" y="333"/>
                    <a:pt x="243" y="307"/>
                  </a:cubicBezTo>
                  <a:cubicBezTo>
                    <a:pt x="195" y="254"/>
                    <a:pt x="157" y="202"/>
                    <a:pt x="127" y="154"/>
                  </a:cubicBezTo>
                  <a:cubicBezTo>
                    <a:pt x="97" y="109"/>
                    <a:pt x="76" y="71"/>
                    <a:pt x="61" y="44"/>
                  </a:cubicBezTo>
                  <a:close/>
                  <a:moveTo>
                    <a:pt x="34" y="0"/>
                  </a:moveTo>
                  <a:cubicBezTo>
                    <a:pt x="33" y="2"/>
                    <a:pt x="35" y="13"/>
                    <a:pt x="41" y="31"/>
                  </a:cubicBezTo>
                  <a:lnTo>
                    <a:pt x="41" y="31"/>
                  </a:lnTo>
                  <a:cubicBezTo>
                    <a:pt x="14" y="39"/>
                    <a:pt x="0" y="45"/>
                    <a:pt x="0" y="45"/>
                  </a:cubicBezTo>
                  <a:cubicBezTo>
                    <a:pt x="0" y="46"/>
                    <a:pt x="2" y="47"/>
                    <a:pt x="5" y="47"/>
                  </a:cubicBezTo>
                  <a:cubicBezTo>
                    <a:pt x="12" y="47"/>
                    <a:pt x="26" y="45"/>
                    <a:pt x="45" y="44"/>
                  </a:cubicBezTo>
                  <a:lnTo>
                    <a:pt x="45" y="44"/>
                  </a:lnTo>
                  <a:cubicBezTo>
                    <a:pt x="56" y="74"/>
                    <a:pt x="75" y="117"/>
                    <a:pt x="105" y="168"/>
                  </a:cubicBezTo>
                  <a:cubicBezTo>
                    <a:pt x="134" y="217"/>
                    <a:pt x="172" y="273"/>
                    <a:pt x="221" y="329"/>
                  </a:cubicBezTo>
                  <a:cubicBezTo>
                    <a:pt x="247" y="355"/>
                    <a:pt x="269" y="385"/>
                    <a:pt x="303" y="411"/>
                  </a:cubicBezTo>
                  <a:cubicBezTo>
                    <a:pt x="319" y="421"/>
                    <a:pt x="338" y="430"/>
                    <a:pt x="362" y="430"/>
                  </a:cubicBezTo>
                  <a:cubicBezTo>
                    <a:pt x="366" y="430"/>
                    <a:pt x="370" y="430"/>
                    <a:pt x="374" y="430"/>
                  </a:cubicBezTo>
                  <a:cubicBezTo>
                    <a:pt x="400" y="426"/>
                    <a:pt x="422" y="404"/>
                    <a:pt x="430" y="378"/>
                  </a:cubicBezTo>
                  <a:cubicBezTo>
                    <a:pt x="445" y="183"/>
                    <a:pt x="288" y="64"/>
                    <a:pt x="179" y="38"/>
                  </a:cubicBezTo>
                  <a:cubicBezTo>
                    <a:pt x="148" y="29"/>
                    <a:pt x="120" y="27"/>
                    <a:pt x="96" y="27"/>
                  </a:cubicBezTo>
                  <a:cubicBezTo>
                    <a:pt x="80" y="27"/>
                    <a:pt x="66" y="28"/>
                    <a:pt x="53" y="29"/>
                  </a:cubicBezTo>
                  <a:lnTo>
                    <a:pt x="53" y="29"/>
                  </a:lnTo>
                  <a:cubicBezTo>
                    <a:pt x="43" y="11"/>
                    <a:pt x="37" y="0"/>
                    <a:pt x="3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8677" name="Google Shape;443;p18"/>
          <p:cNvGrpSpPr/>
          <p:nvPr/>
        </p:nvGrpSpPr>
        <p:grpSpPr>
          <a:xfrm>
            <a:off x="3130550" y="2438400"/>
            <a:ext cx="2722563" cy="2352675"/>
            <a:chOff x="2054141" y="1631511"/>
            <a:chExt cx="2312196" cy="2130896"/>
          </a:xfrm>
        </p:grpSpPr>
        <p:sp>
          <p:nvSpPr>
            <p:cNvPr id="28686" name="Google Shape;444;p18"/>
            <p:cNvSpPr/>
            <p:nvPr/>
          </p:nvSpPr>
          <p:spPr>
            <a:xfrm>
              <a:off x="3914869" y="1928451"/>
              <a:ext cx="191640" cy="115706"/>
            </a:xfrm>
            <a:custGeom>
              <a:avLst/>
              <a:gdLst/>
              <a:ahLst/>
              <a:cxnLst>
                <a:cxn ang="0">
                  <a:pos x="45" y="56837"/>
                </a:cxn>
                <a:cxn ang="0">
                  <a:pos x="45" y="56882"/>
                </a:cxn>
                <a:cxn ang="0">
                  <a:pos x="45" y="56882"/>
                </a:cxn>
                <a:cxn ang="0">
                  <a:pos x="45" y="56837"/>
                </a:cxn>
                <a:cxn ang="0">
                  <a:pos x="132907" y="0"/>
                </a:cxn>
                <a:cxn ang="0">
                  <a:pos x="50833" y="28531"/>
                </a:cxn>
                <a:cxn ang="0">
                  <a:pos x="45" y="56882"/>
                </a:cxn>
                <a:cxn ang="0">
                  <a:pos x="45" y="56882"/>
                </a:cxn>
                <a:cxn ang="0">
                  <a:pos x="45" y="56882"/>
                </a:cxn>
                <a:cxn ang="0">
                  <a:pos x="62435" y="115706"/>
                </a:cxn>
                <a:cxn ang="0">
                  <a:pos x="191595" y="64286"/>
                </a:cxn>
                <a:cxn ang="0">
                  <a:pos x="148120" y="4244"/>
                </a:cxn>
                <a:cxn ang="0">
                  <a:pos x="132907" y="0"/>
                </a:cxn>
              </a:cxnLst>
              <a:pathLst>
                <a:path w="4245" h="2563">
                  <a:moveTo>
                    <a:pt x="1" y="1259"/>
                  </a:moveTo>
                  <a:cubicBezTo>
                    <a:pt x="1" y="1259"/>
                    <a:pt x="1" y="1260"/>
                    <a:pt x="1" y="1260"/>
                  </a:cubicBezTo>
                  <a:lnTo>
                    <a:pt x="1" y="1259"/>
                  </a:lnTo>
                  <a:close/>
                  <a:moveTo>
                    <a:pt x="2944" y="0"/>
                  </a:moveTo>
                  <a:cubicBezTo>
                    <a:pt x="2478" y="0"/>
                    <a:pt x="1743" y="316"/>
                    <a:pt x="1126" y="632"/>
                  </a:cubicBezTo>
                  <a:cubicBezTo>
                    <a:pt x="509" y="944"/>
                    <a:pt x="6" y="1260"/>
                    <a:pt x="1" y="1260"/>
                  </a:cubicBezTo>
                  <a:cubicBezTo>
                    <a:pt x="1" y="1260"/>
                    <a:pt x="1" y="1260"/>
                    <a:pt x="1" y="1260"/>
                  </a:cubicBezTo>
                  <a:lnTo>
                    <a:pt x="1383" y="2563"/>
                  </a:lnTo>
                  <a:lnTo>
                    <a:pt x="4244" y="1424"/>
                  </a:lnTo>
                  <a:cubicBezTo>
                    <a:pt x="4244" y="1424"/>
                    <a:pt x="3900" y="599"/>
                    <a:pt x="3281" y="94"/>
                  </a:cubicBezTo>
                  <a:cubicBezTo>
                    <a:pt x="3200" y="29"/>
                    <a:pt x="3084" y="0"/>
                    <a:pt x="2944" y="0"/>
                  </a:cubicBezTo>
                  <a:close/>
                </a:path>
              </a:pathLst>
            </a:custGeom>
            <a:solidFill>
              <a:srgbClr val="FFBE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687" name="Google Shape;445;p18"/>
            <p:cNvSpPr/>
            <p:nvPr/>
          </p:nvSpPr>
          <p:spPr>
            <a:xfrm>
              <a:off x="3359581" y="1951432"/>
              <a:ext cx="636905" cy="293577"/>
            </a:xfrm>
            <a:custGeom>
              <a:avLst/>
              <a:gdLst/>
              <a:ahLst/>
              <a:cxnLst>
                <a:cxn ang="0">
                  <a:pos x="574470" y="0"/>
                </a:cxn>
                <a:cxn ang="0">
                  <a:pos x="322245" y="138459"/>
                </a:cxn>
                <a:cxn ang="0">
                  <a:pos x="51420" y="104691"/>
                </a:cxn>
                <a:cxn ang="0">
                  <a:pos x="45" y="253443"/>
                </a:cxn>
                <a:cxn ang="0">
                  <a:pos x="320890" y="293577"/>
                </a:cxn>
                <a:cxn ang="0">
                  <a:pos x="636905" y="90064"/>
                </a:cxn>
                <a:cxn ang="0">
                  <a:pos x="574470" y="0"/>
                </a:cxn>
              </a:cxnLst>
              <a:pathLst>
                <a:path w="14108" h="6503">
                  <a:moveTo>
                    <a:pt x="12725" y="0"/>
                  </a:moveTo>
                  <a:lnTo>
                    <a:pt x="7138" y="3067"/>
                  </a:lnTo>
                  <a:lnTo>
                    <a:pt x="1139" y="2319"/>
                  </a:lnTo>
                  <a:lnTo>
                    <a:pt x="1" y="5614"/>
                  </a:lnTo>
                  <a:lnTo>
                    <a:pt x="7108" y="6503"/>
                  </a:lnTo>
                  <a:lnTo>
                    <a:pt x="14108" y="1995"/>
                  </a:lnTo>
                  <a:lnTo>
                    <a:pt x="12725" y="0"/>
                  </a:lnTo>
                  <a:close/>
                </a:path>
              </a:pathLst>
            </a:custGeom>
            <a:solidFill>
              <a:srgbClr val="E8505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688" name="Google Shape;446;p18"/>
            <p:cNvSpPr/>
            <p:nvPr/>
          </p:nvSpPr>
          <p:spPr>
            <a:xfrm>
              <a:off x="3359581" y="1951432"/>
              <a:ext cx="636905" cy="293577"/>
            </a:xfrm>
            <a:custGeom>
              <a:avLst/>
              <a:gdLst/>
              <a:ahLst/>
              <a:cxnLst>
                <a:cxn ang="0">
                  <a:pos x="574470" y="0"/>
                </a:cxn>
                <a:cxn ang="0">
                  <a:pos x="322245" y="138459"/>
                </a:cxn>
                <a:cxn ang="0">
                  <a:pos x="51420" y="104691"/>
                </a:cxn>
                <a:cxn ang="0">
                  <a:pos x="45" y="253443"/>
                </a:cxn>
                <a:cxn ang="0">
                  <a:pos x="320890" y="293577"/>
                </a:cxn>
                <a:cxn ang="0">
                  <a:pos x="636905" y="90064"/>
                </a:cxn>
                <a:cxn ang="0">
                  <a:pos x="634196" y="86182"/>
                </a:cxn>
                <a:cxn ang="0">
                  <a:pos x="585801" y="16207"/>
                </a:cxn>
                <a:cxn ang="0">
                  <a:pos x="574470" y="0"/>
                </a:cxn>
              </a:cxnLst>
              <a:pathLst>
                <a:path w="14108" h="6503">
                  <a:moveTo>
                    <a:pt x="12725" y="0"/>
                  </a:moveTo>
                  <a:lnTo>
                    <a:pt x="7138" y="3067"/>
                  </a:lnTo>
                  <a:lnTo>
                    <a:pt x="1139" y="2319"/>
                  </a:lnTo>
                  <a:lnTo>
                    <a:pt x="1" y="5614"/>
                  </a:lnTo>
                  <a:lnTo>
                    <a:pt x="7108" y="6503"/>
                  </a:lnTo>
                  <a:lnTo>
                    <a:pt x="14108" y="1995"/>
                  </a:lnTo>
                  <a:lnTo>
                    <a:pt x="14048" y="1909"/>
                  </a:lnTo>
                  <a:lnTo>
                    <a:pt x="12976" y="359"/>
                  </a:lnTo>
                  <a:lnTo>
                    <a:pt x="12725" y="0"/>
                  </a:lnTo>
                  <a:close/>
                </a:path>
              </a:pathLst>
            </a:custGeom>
            <a:solidFill>
              <a:srgbClr val="7269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447" name="Google Shape;447;p18"/>
            <p:cNvSpPr/>
            <p:nvPr/>
          </p:nvSpPr>
          <p:spPr>
            <a:xfrm>
              <a:off x="3628861" y="1631511"/>
              <a:ext cx="737476" cy="767813"/>
            </a:xfrm>
            <a:custGeom>
              <a:avLst/>
              <a:gdLst/>
              <a:ahLst/>
              <a:cxnLst/>
              <a:rect l="l" t="t" r="r" b="b"/>
              <a:pathLst>
                <a:path w="16339" h="16992" extrusionOk="0">
                  <a:moveTo>
                    <a:pt x="14030" y="1"/>
                  </a:moveTo>
                  <a:cubicBezTo>
                    <a:pt x="1" y="1737"/>
                    <a:pt x="1065" y="16992"/>
                    <a:pt x="1065" y="16992"/>
                  </a:cubicBezTo>
                  <a:lnTo>
                    <a:pt x="16338" y="15442"/>
                  </a:lnTo>
                  <a:lnTo>
                    <a:pt x="14030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48" name="Google Shape;448;p18"/>
            <p:cNvSpPr/>
            <p:nvPr/>
          </p:nvSpPr>
          <p:spPr>
            <a:xfrm>
              <a:off x="2206490" y="3528038"/>
              <a:ext cx="140215" cy="232932"/>
            </a:xfrm>
            <a:custGeom>
              <a:avLst/>
              <a:gdLst/>
              <a:ahLst/>
              <a:cxnLst/>
              <a:rect l="l" t="t" r="r" b="b"/>
              <a:pathLst>
                <a:path w="3116" h="5177" extrusionOk="0">
                  <a:moveTo>
                    <a:pt x="2021" y="1"/>
                  </a:moveTo>
                  <a:lnTo>
                    <a:pt x="1" y="849"/>
                  </a:lnTo>
                  <a:lnTo>
                    <a:pt x="56" y="1013"/>
                  </a:lnTo>
                  <a:cubicBezTo>
                    <a:pt x="318" y="1745"/>
                    <a:pt x="1442" y="4703"/>
                    <a:pt x="1790" y="5117"/>
                  </a:cubicBezTo>
                  <a:cubicBezTo>
                    <a:pt x="1824" y="5158"/>
                    <a:pt x="1852" y="5177"/>
                    <a:pt x="1874" y="5177"/>
                  </a:cubicBezTo>
                  <a:cubicBezTo>
                    <a:pt x="2105" y="5177"/>
                    <a:pt x="1741" y="3179"/>
                    <a:pt x="1741" y="3179"/>
                  </a:cubicBezTo>
                  <a:lnTo>
                    <a:pt x="3116" y="2585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49" name="Google Shape;449;p18"/>
            <p:cNvSpPr/>
            <p:nvPr/>
          </p:nvSpPr>
          <p:spPr>
            <a:xfrm>
              <a:off x="2240195" y="3552481"/>
              <a:ext cx="0" cy="0"/>
            </a:xfrm>
            <a:custGeom>
              <a:avLst/>
              <a:gdLst/>
              <a:ahLst/>
              <a:cxnLst/>
              <a:rect l="l" t="t" r="r" b="b"/>
              <a:pathLst>
                <a:path w="4" h="1" extrusionOk="0">
                  <a:moveTo>
                    <a:pt x="4" y="0"/>
                  </a:moveTo>
                  <a:lnTo>
                    <a:pt x="0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0" name="Google Shape;450;p18"/>
            <p:cNvSpPr/>
            <p:nvPr/>
          </p:nvSpPr>
          <p:spPr>
            <a:xfrm>
              <a:off x="2207838" y="3552481"/>
              <a:ext cx="39099" cy="54638"/>
            </a:xfrm>
            <a:custGeom>
              <a:avLst/>
              <a:gdLst/>
              <a:ahLst/>
              <a:cxnLst/>
              <a:rect l="l" t="t" r="r" b="b"/>
              <a:pathLst>
                <a:path w="852" h="1229" extrusionOk="0">
                  <a:moveTo>
                    <a:pt x="717" y="0"/>
                  </a:moveTo>
                  <a:lnTo>
                    <a:pt x="0" y="306"/>
                  </a:lnTo>
                  <a:lnTo>
                    <a:pt x="0" y="306"/>
                  </a:lnTo>
                  <a:lnTo>
                    <a:pt x="18" y="299"/>
                  </a:lnTo>
                  <a:lnTo>
                    <a:pt x="404" y="1228"/>
                  </a:lnTo>
                  <a:cubicBezTo>
                    <a:pt x="590" y="1098"/>
                    <a:pt x="732" y="904"/>
                    <a:pt x="788" y="683"/>
                  </a:cubicBezTo>
                  <a:cubicBezTo>
                    <a:pt x="852" y="452"/>
                    <a:pt x="829" y="209"/>
                    <a:pt x="72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1" name="Google Shape;451;p18"/>
            <p:cNvSpPr/>
            <p:nvPr/>
          </p:nvSpPr>
          <p:spPr>
            <a:xfrm>
              <a:off x="2206490" y="3566859"/>
              <a:ext cx="87634" cy="195548"/>
            </a:xfrm>
            <a:custGeom>
              <a:avLst/>
              <a:gdLst/>
              <a:ahLst/>
              <a:cxnLst/>
              <a:rect l="l" t="t" r="r" b="b"/>
              <a:pathLst>
                <a:path w="1936" h="4345" extrusionOk="0">
                  <a:moveTo>
                    <a:pt x="1" y="1"/>
                  </a:moveTo>
                  <a:lnTo>
                    <a:pt x="1" y="1"/>
                  </a:lnTo>
                  <a:cubicBezTo>
                    <a:pt x="206" y="639"/>
                    <a:pt x="594" y="1640"/>
                    <a:pt x="964" y="2518"/>
                  </a:cubicBezTo>
                  <a:cubicBezTo>
                    <a:pt x="583" y="1580"/>
                    <a:pt x="199" y="557"/>
                    <a:pt x="56" y="165"/>
                  </a:cubicBezTo>
                  <a:lnTo>
                    <a:pt x="1" y="1"/>
                  </a:lnTo>
                  <a:close/>
                  <a:moveTo>
                    <a:pt x="1916" y="3523"/>
                  </a:moveTo>
                  <a:cubicBezTo>
                    <a:pt x="1916" y="3526"/>
                    <a:pt x="1921" y="3580"/>
                    <a:pt x="1929" y="3659"/>
                  </a:cubicBezTo>
                  <a:lnTo>
                    <a:pt x="1929" y="3659"/>
                  </a:lnTo>
                  <a:cubicBezTo>
                    <a:pt x="1925" y="3614"/>
                    <a:pt x="1922" y="3568"/>
                    <a:pt x="1916" y="3523"/>
                  </a:cubicBezTo>
                  <a:close/>
                  <a:moveTo>
                    <a:pt x="1929" y="3659"/>
                  </a:moveTo>
                  <a:cubicBezTo>
                    <a:pt x="1931" y="3681"/>
                    <a:pt x="1933" y="3703"/>
                    <a:pt x="1935" y="3724"/>
                  </a:cubicBezTo>
                  <a:cubicBezTo>
                    <a:pt x="1933" y="3701"/>
                    <a:pt x="1931" y="3679"/>
                    <a:pt x="1929" y="3659"/>
                  </a:cubicBezTo>
                  <a:close/>
                  <a:moveTo>
                    <a:pt x="1775" y="4251"/>
                  </a:moveTo>
                  <a:cubicBezTo>
                    <a:pt x="1776" y="4253"/>
                    <a:pt x="1777" y="4256"/>
                    <a:pt x="1779" y="4258"/>
                  </a:cubicBezTo>
                  <a:lnTo>
                    <a:pt x="1779" y="4258"/>
                  </a:lnTo>
                  <a:cubicBezTo>
                    <a:pt x="1778" y="4255"/>
                    <a:pt x="1776" y="4253"/>
                    <a:pt x="1775" y="4251"/>
                  </a:cubicBezTo>
                  <a:close/>
                  <a:moveTo>
                    <a:pt x="1906" y="4311"/>
                  </a:moveTo>
                  <a:cubicBezTo>
                    <a:pt x="1905" y="4312"/>
                    <a:pt x="1904" y="4313"/>
                    <a:pt x="1903" y="4315"/>
                  </a:cubicBezTo>
                  <a:lnTo>
                    <a:pt x="1903" y="4315"/>
                  </a:lnTo>
                  <a:cubicBezTo>
                    <a:pt x="1904" y="4313"/>
                    <a:pt x="1905" y="4312"/>
                    <a:pt x="1906" y="4311"/>
                  </a:cubicBezTo>
                  <a:close/>
                  <a:moveTo>
                    <a:pt x="1779" y="4258"/>
                  </a:moveTo>
                  <a:cubicBezTo>
                    <a:pt x="1811" y="4310"/>
                    <a:pt x="1836" y="4337"/>
                    <a:pt x="1854" y="4340"/>
                  </a:cubicBezTo>
                  <a:cubicBezTo>
                    <a:pt x="1857" y="4345"/>
                    <a:pt x="1861" y="4345"/>
                    <a:pt x="1864" y="4345"/>
                  </a:cubicBezTo>
                  <a:cubicBezTo>
                    <a:pt x="1882" y="4345"/>
                    <a:pt x="1893" y="4334"/>
                    <a:pt x="1903" y="4315"/>
                  </a:cubicBezTo>
                  <a:lnTo>
                    <a:pt x="1903" y="4315"/>
                  </a:lnTo>
                  <a:cubicBezTo>
                    <a:pt x="1896" y="4327"/>
                    <a:pt x="1886" y="4330"/>
                    <a:pt x="1876" y="4330"/>
                  </a:cubicBezTo>
                  <a:cubicBezTo>
                    <a:pt x="1854" y="4330"/>
                    <a:pt x="1823" y="4311"/>
                    <a:pt x="1790" y="4269"/>
                  </a:cubicBezTo>
                  <a:cubicBezTo>
                    <a:pt x="1787" y="4267"/>
                    <a:pt x="1783" y="4263"/>
                    <a:pt x="1779" y="425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2" name="Google Shape;452;p18"/>
            <p:cNvSpPr/>
            <p:nvPr/>
          </p:nvSpPr>
          <p:spPr>
            <a:xfrm>
              <a:off x="2206490" y="3565422"/>
              <a:ext cx="88982" cy="196985"/>
            </a:xfrm>
            <a:custGeom>
              <a:avLst/>
              <a:gdLst/>
              <a:ahLst/>
              <a:cxnLst/>
              <a:rect l="l" t="t" r="r" b="b"/>
              <a:pathLst>
                <a:path w="1962" h="4341" extrusionOk="0">
                  <a:moveTo>
                    <a:pt x="38" y="0"/>
                  </a:moveTo>
                  <a:lnTo>
                    <a:pt x="1" y="12"/>
                  </a:lnTo>
                  <a:lnTo>
                    <a:pt x="56" y="176"/>
                  </a:lnTo>
                  <a:cubicBezTo>
                    <a:pt x="199" y="568"/>
                    <a:pt x="583" y="1591"/>
                    <a:pt x="964" y="2529"/>
                  </a:cubicBezTo>
                  <a:cubicBezTo>
                    <a:pt x="1300" y="3325"/>
                    <a:pt x="1621" y="4020"/>
                    <a:pt x="1775" y="4262"/>
                  </a:cubicBezTo>
                  <a:cubicBezTo>
                    <a:pt x="1778" y="4270"/>
                    <a:pt x="1786" y="4277"/>
                    <a:pt x="1790" y="4280"/>
                  </a:cubicBezTo>
                  <a:cubicBezTo>
                    <a:pt x="1823" y="4322"/>
                    <a:pt x="1854" y="4341"/>
                    <a:pt x="1876" y="4341"/>
                  </a:cubicBezTo>
                  <a:cubicBezTo>
                    <a:pt x="1887" y="4341"/>
                    <a:pt x="1898" y="4337"/>
                    <a:pt x="1906" y="4322"/>
                  </a:cubicBezTo>
                  <a:cubicBezTo>
                    <a:pt x="1961" y="4228"/>
                    <a:pt x="1950" y="3937"/>
                    <a:pt x="1935" y="3735"/>
                  </a:cubicBezTo>
                  <a:cubicBezTo>
                    <a:pt x="1928" y="3672"/>
                    <a:pt x="1924" y="3601"/>
                    <a:pt x="1916" y="3534"/>
                  </a:cubicBezTo>
                  <a:cubicBezTo>
                    <a:pt x="1876" y="3451"/>
                    <a:pt x="1749" y="3432"/>
                    <a:pt x="1644" y="3432"/>
                  </a:cubicBezTo>
                  <a:cubicBezTo>
                    <a:pt x="1558" y="3432"/>
                    <a:pt x="1487" y="3444"/>
                    <a:pt x="1487" y="3444"/>
                  </a:cubicBezTo>
                  <a:lnTo>
                    <a:pt x="442" y="922"/>
                  </a:lnTo>
                  <a:cubicBezTo>
                    <a:pt x="434" y="927"/>
                    <a:pt x="426" y="934"/>
                    <a:pt x="415" y="941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3" name="Google Shape;453;p18"/>
            <p:cNvSpPr/>
            <p:nvPr/>
          </p:nvSpPr>
          <p:spPr>
            <a:xfrm>
              <a:off x="2207838" y="3565422"/>
              <a:ext cx="18875" cy="43136"/>
            </a:xfrm>
            <a:custGeom>
              <a:avLst/>
              <a:gdLst/>
              <a:ahLst/>
              <a:cxnLst/>
              <a:rect l="l" t="t" r="r" b="b"/>
              <a:pathLst>
                <a:path w="404" h="950" extrusionOk="0">
                  <a:moveTo>
                    <a:pt x="18" y="1"/>
                  </a:moveTo>
                  <a:lnTo>
                    <a:pt x="0" y="8"/>
                  </a:lnTo>
                  <a:lnTo>
                    <a:pt x="377" y="949"/>
                  </a:lnTo>
                  <a:cubicBezTo>
                    <a:pt x="388" y="942"/>
                    <a:pt x="396" y="935"/>
                    <a:pt x="404" y="930"/>
                  </a:cubicBezTo>
                  <a:lnTo>
                    <a:pt x="1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4" name="Google Shape;454;p18"/>
            <p:cNvSpPr/>
            <p:nvPr/>
          </p:nvSpPr>
          <p:spPr>
            <a:xfrm>
              <a:off x="2207838" y="3563983"/>
              <a:ext cx="84938" cy="196986"/>
            </a:xfrm>
            <a:custGeom>
              <a:avLst/>
              <a:gdLst/>
              <a:ahLst/>
              <a:cxnLst/>
              <a:rect l="l" t="t" r="r" b="b"/>
              <a:pathLst>
                <a:path w="1858" h="4386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4" y="16"/>
                    <a:pt x="15" y="45"/>
                  </a:cubicBezTo>
                  <a:cubicBezTo>
                    <a:pt x="30" y="87"/>
                    <a:pt x="46" y="128"/>
                    <a:pt x="60" y="176"/>
                  </a:cubicBezTo>
                  <a:cubicBezTo>
                    <a:pt x="109" y="307"/>
                    <a:pt x="168" y="468"/>
                    <a:pt x="239" y="654"/>
                  </a:cubicBezTo>
                  <a:cubicBezTo>
                    <a:pt x="393" y="1057"/>
                    <a:pt x="613" y="1611"/>
                    <a:pt x="871" y="2216"/>
                  </a:cubicBezTo>
                  <a:cubicBezTo>
                    <a:pt x="1125" y="2821"/>
                    <a:pt x="1371" y="3366"/>
                    <a:pt x="1551" y="3758"/>
                  </a:cubicBezTo>
                  <a:cubicBezTo>
                    <a:pt x="1637" y="3938"/>
                    <a:pt x="1711" y="4091"/>
                    <a:pt x="1771" y="4217"/>
                  </a:cubicBezTo>
                  <a:cubicBezTo>
                    <a:pt x="1794" y="4262"/>
                    <a:pt x="1813" y="4303"/>
                    <a:pt x="1830" y="4341"/>
                  </a:cubicBezTo>
                  <a:cubicBezTo>
                    <a:pt x="1846" y="4371"/>
                    <a:pt x="1853" y="4386"/>
                    <a:pt x="1853" y="4386"/>
                  </a:cubicBezTo>
                  <a:cubicBezTo>
                    <a:pt x="1857" y="4386"/>
                    <a:pt x="1849" y="4367"/>
                    <a:pt x="1839" y="4341"/>
                  </a:cubicBezTo>
                  <a:cubicBezTo>
                    <a:pt x="1820" y="4300"/>
                    <a:pt x="1801" y="4259"/>
                    <a:pt x="1782" y="4214"/>
                  </a:cubicBezTo>
                  <a:cubicBezTo>
                    <a:pt x="1726" y="4087"/>
                    <a:pt x="1656" y="3930"/>
                    <a:pt x="1573" y="3747"/>
                  </a:cubicBezTo>
                  <a:cubicBezTo>
                    <a:pt x="1397" y="3355"/>
                    <a:pt x="1158" y="2809"/>
                    <a:pt x="901" y="2204"/>
                  </a:cubicBezTo>
                  <a:cubicBezTo>
                    <a:pt x="647" y="1599"/>
                    <a:pt x="423" y="1047"/>
                    <a:pt x="262" y="647"/>
                  </a:cubicBezTo>
                  <a:cubicBezTo>
                    <a:pt x="187" y="460"/>
                    <a:pt x="124" y="299"/>
                    <a:pt x="75" y="173"/>
                  </a:cubicBezTo>
                  <a:cubicBezTo>
                    <a:pt x="56" y="124"/>
                    <a:pt x="38" y="83"/>
                    <a:pt x="23" y="42"/>
                  </a:cubicBezTo>
                  <a:cubicBezTo>
                    <a:pt x="8" y="16"/>
                    <a:pt x="4" y="1"/>
                    <a:pt x="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5" name="Google Shape;455;p18"/>
            <p:cNvSpPr/>
            <p:nvPr/>
          </p:nvSpPr>
          <p:spPr>
            <a:xfrm>
              <a:off x="2275249" y="3668947"/>
              <a:ext cx="10786" cy="4313"/>
            </a:xfrm>
            <a:custGeom>
              <a:avLst/>
              <a:gdLst/>
              <a:ahLst/>
              <a:cxnLst/>
              <a:rect l="l" t="t" r="r" b="b"/>
              <a:pathLst>
                <a:path w="221" h="106" extrusionOk="0">
                  <a:moveTo>
                    <a:pt x="10" y="1"/>
                  </a:moveTo>
                  <a:cubicBezTo>
                    <a:pt x="6" y="1"/>
                    <a:pt x="4" y="1"/>
                    <a:pt x="4" y="3"/>
                  </a:cubicBezTo>
                  <a:cubicBezTo>
                    <a:pt x="0" y="10"/>
                    <a:pt x="45" y="40"/>
                    <a:pt x="101" y="70"/>
                  </a:cubicBezTo>
                  <a:cubicBezTo>
                    <a:pt x="150" y="91"/>
                    <a:pt x="194" y="105"/>
                    <a:pt x="210" y="105"/>
                  </a:cubicBezTo>
                  <a:cubicBezTo>
                    <a:pt x="214" y="105"/>
                    <a:pt x="216" y="105"/>
                    <a:pt x="217" y="103"/>
                  </a:cubicBezTo>
                  <a:cubicBezTo>
                    <a:pt x="221" y="92"/>
                    <a:pt x="176" y="66"/>
                    <a:pt x="116" y="36"/>
                  </a:cubicBezTo>
                  <a:cubicBezTo>
                    <a:pt x="70" y="14"/>
                    <a:pt x="26" y="1"/>
                    <a:pt x="1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6" name="Google Shape;456;p18"/>
            <p:cNvSpPr/>
            <p:nvPr/>
          </p:nvSpPr>
          <p:spPr>
            <a:xfrm>
              <a:off x="2283338" y="3657444"/>
              <a:ext cx="6742" cy="12940"/>
            </a:xfrm>
            <a:custGeom>
              <a:avLst/>
              <a:gdLst/>
              <a:ahLst/>
              <a:cxnLst/>
              <a:rect l="l" t="t" r="r" b="b"/>
              <a:pathLst>
                <a:path w="128" h="275" extrusionOk="0">
                  <a:moveTo>
                    <a:pt x="9" y="1"/>
                  </a:moveTo>
                  <a:cubicBezTo>
                    <a:pt x="9" y="1"/>
                    <a:pt x="8" y="1"/>
                    <a:pt x="8" y="1"/>
                  </a:cubicBezTo>
                  <a:cubicBezTo>
                    <a:pt x="0" y="5"/>
                    <a:pt x="19" y="68"/>
                    <a:pt x="48" y="144"/>
                  </a:cubicBezTo>
                  <a:cubicBezTo>
                    <a:pt x="78" y="216"/>
                    <a:pt x="110" y="275"/>
                    <a:pt x="119" y="275"/>
                  </a:cubicBezTo>
                  <a:cubicBezTo>
                    <a:pt x="120" y="275"/>
                    <a:pt x="120" y="274"/>
                    <a:pt x="120" y="274"/>
                  </a:cubicBezTo>
                  <a:cubicBezTo>
                    <a:pt x="127" y="270"/>
                    <a:pt x="108" y="207"/>
                    <a:pt x="79" y="132"/>
                  </a:cubicBezTo>
                  <a:cubicBezTo>
                    <a:pt x="49" y="60"/>
                    <a:pt x="17" y="1"/>
                    <a:pt x="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7" name="Google Shape;457;p18"/>
            <p:cNvSpPr/>
            <p:nvPr/>
          </p:nvSpPr>
          <p:spPr>
            <a:xfrm>
              <a:off x="2290080" y="3653130"/>
              <a:ext cx="6741" cy="14379"/>
            </a:xfrm>
            <a:custGeom>
              <a:avLst/>
              <a:gdLst/>
              <a:ahLst/>
              <a:cxnLst/>
              <a:rect l="l" t="t" r="r" b="b"/>
              <a:pathLst>
                <a:path w="128" h="319" extrusionOk="0">
                  <a:moveTo>
                    <a:pt x="11" y="1"/>
                  </a:moveTo>
                  <a:cubicBezTo>
                    <a:pt x="4" y="1"/>
                    <a:pt x="1" y="80"/>
                    <a:pt x="30" y="173"/>
                  </a:cubicBezTo>
                  <a:cubicBezTo>
                    <a:pt x="60" y="260"/>
                    <a:pt x="110" y="318"/>
                    <a:pt x="119" y="318"/>
                  </a:cubicBezTo>
                  <a:cubicBezTo>
                    <a:pt x="119" y="318"/>
                    <a:pt x="120" y="318"/>
                    <a:pt x="120" y="318"/>
                  </a:cubicBezTo>
                  <a:cubicBezTo>
                    <a:pt x="128" y="311"/>
                    <a:pt x="94" y="247"/>
                    <a:pt x="64" y="161"/>
                  </a:cubicBezTo>
                  <a:cubicBezTo>
                    <a:pt x="34" y="75"/>
                    <a:pt x="23" y="1"/>
                    <a:pt x="1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8" name="Google Shape;458;p18"/>
            <p:cNvSpPr/>
            <p:nvPr/>
          </p:nvSpPr>
          <p:spPr>
            <a:xfrm>
              <a:off x="2286035" y="3667509"/>
              <a:ext cx="13482" cy="14379"/>
            </a:xfrm>
            <a:custGeom>
              <a:avLst/>
              <a:gdLst/>
              <a:ahLst/>
              <a:cxnLst/>
              <a:rect l="l" t="t" r="r" b="b"/>
              <a:pathLst>
                <a:path w="292" h="334" extrusionOk="0">
                  <a:moveTo>
                    <a:pt x="203" y="1"/>
                  </a:moveTo>
                  <a:cubicBezTo>
                    <a:pt x="187" y="1"/>
                    <a:pt x="172" y="6"/>
                    <a:pt x="161" y="13"/>
                  </a:cubicBezTo>
                  <a:cubicBezTo>
                    <a:pt x="132" y="29"/>
                    <a:pt x="113" y="51"/>
                    <a:pt x="97" y="69"/>
                  </a:cubicBezTo>
                  <a:cubicBezTo>
                    <a:pt x="68" y="114"/>
                    <a:pt x="45" y="155"/>
                    <a:pt x="30" y="193"/>
                  </a:cubicBezTo>
                  <a:cubicBezTo>
                    <a:pt x="4" y="267"/>
                    <a:pt x="1" y="315"/>
                    <a:pt x="4" y="315"/>
                  </a:cubicBezTo>
                  <a:cubicBezTo>
                    <a:pt x="8" y="315"/>
                    <a:pt x="19" y="271"/>
                    <a:pt x="53" y="200"/>
                  </a:cubicBezTo>
                  <a:cubicBezTo>
                    <a:pt x="71" y="167"/>
                    <a:pt x="94" y="129"/>
                    <a:pt x="124" y="91"/>
                  </a:cubicBezTo>
                  <a:cubicBezTo>
                    <a:pt x="143" y="62"/>
                    <a:pt x="178" y="32"/>
                    <a:pt x="205" y="32"/>
                  </a:cubicBezTo>
                  <a:cubicBezTo>
                    <a:pt x="216" y="32"/>
                    <a:pt x="225" y="36"/>
                    <a:pt x="232" y="46"/>
                  </a:cubicBezTo>
                  <a:cubicBezTo>
                    <a:pt x="251" y="88"/>
                    <a:pt x="228" y="148"/>
                    <a:pt x="206" y="189"/>
                  </a:cubicBezTo>
                  <a:cubicBezTo>
                    <a:pt x="180" y="230"/>
                    <a:pt x="150" y="260"/>
                    <a:pt x="120" y="282"/>
                  </a:cubicBezTo>
                  <a:cubicBezTo>
                    <a:pt x="57" y="323"/>
                    <a:pt x="8" y="323"/>
                    <a:pt x="8" y="331"/>
                  </a:cubicBezTo>
                  <a:cubicBezTo>
                    <a:pt x="8" y="332"/>
                    <a:pt x="14" y="334"/>
                    <a:pt x="26" y="334"/>
                  </a:cubicBezTo>
                  <a:cubicBezTo>
                    <a:pt x="48" y="334"/>
                    <a:pt x="86" y="328"/>
                    <a:pt x="132" y="301"/>
                  </a:cubicBezTo>
                  <a:cubicBezTo>
                    <a:pt x="165" y="282"/>
                    <a:pt x="202" y="248"/>
                    <a:pt x="232" y="203"/>
                  </a:cubicBezTo>
                  <a:cubicBezTo>
                    <a:pt x="259" y="159"/>
                    <a:pt x="292" y="99"/>
                    <a:pt x="259" y="32"/>
                  </a:cubicBezTo>
                  <a:cubicBezTo>
                    <a:pt x="248" y="10"/>
                    <a:pt x="225" y="1"/>
                    <a:pt x="20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59" name="Google Shape;459;p18"/>
            <p:cNvSpPr/>
            <p:nvPr/>
          </p:nvSpPr>
          <p:spPr>
            <a:xfrm>
              <a:off x="2225365" y="3552481"/>
              <a:ext cx="22919" cy="54638"/>
            </a:xfrm>
            <a:custGeom>
              <a:avLst/>
              <a:gdLst/>
              <a:ahLst/>
              <a:cxnLst/>
              <a:rect l="l" t="t" r="r" b="b"/>
              <a:pathLst>
                <a:path w="513" h="1227" extrusionOk="0">
                  <a:moveTo>
                    <a:pt x="348" y="1"/>
                  </a:moveTo>
                  <a:cubicBezTo>
                    <a:pt x="347" y="1"/>
                    <a:pt x="347" y="1"/>
                    <a:pt x="347" y="1"/>
                  </a:cubicBezTo>
                  <a:cubicBezTo>
                    <a:pt x="340" y="1"/>
                    <a:pt x="385" y="72"/>
                    <a:pt x="419" y="196"/>
                  </a:cubicBezTo>
                  <a:cubicBezTo>
                    <a:pt x="456" y="315"/>
                    <a:pt x="478" y="494"/>
                    <a:pt x="426" y="681"/>
                  </a:cubicBezTo>
                  <a:cubicBezTo>
                    <a:pt x="374" y="872"/>
                    <a:pt x="262" y="1013"/>
                    <a:pt x="168" y="1099"/>
                  </a:cubicBezTo>
                  <a:cubicBezTo>
                    <a:pt x="71" y="1185"/>
                    <a:pt x="0" y="1218"/>
                    <a:pt x="4" y="1227"/>
                  </a:cubicBezTo>
                  <a:cubicBezTo>
                    <a:pt x="4" y="1227"/>
                    <a:pt x="23" y="1218"/>
                    <a:pt x="56" y="1204"/>
                  </a:cubicBezTo>
                  <a:cubicBezTo>
                    <a:pt x="86" y="1185"/>
                    <a:pt x="131" y="1159"/>
                    <a:pt x="183" y="1118"/>
                  </a:cubicBezTo>
                  <a:cubicBezTo>
                    <a:pt x="285" y="1036"/>
                    <a:pt x="404" y="887"/>
                    <a:pt x="456" y="692"/>
                  </a:cubicBezTo>
                  <a:cubicBezTo>
                    <a:pt x="512" y="498"/>
                    <a:pt x="486" y="308"/>
                    <a:pt x="441" y="188"/>
                  </a:cubicBezTo>
                  <a:cubicBezTo>
                    <a:pt x="423" y="125"/>
                    <a:pt x="397" y="75"/>
                    <a:pt x="378" y="46"/>
                  </a:cubicBezTo>
                  <a:cubicBezTo>
                    <a:pt x="361" y="19"/>
                    <a:pt x="349" y="1"/>
                    <a:pt x="34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0" name="Google Shape;460;p18"/>
            <p:cNvSpPr/>
            <p:nvPr/>
          </p:nvSpPr>
          <p:spPr>
            <a:xfrm>
              <a:off x="2246937" y="3543854"/>
              <a:ext cx="48536" cy="20130"/>
            </a:xfrm>
            <a:custGeom>
              <a:avLst/>
              <a:gdLst/>
              <a:ahLst/>
              <a:cxnLst/>
              <a:rect l="l" t="t" r="r" b="b"/>
              <a:pathLst>
                <a:path w="1077" h="439" extrusionOk="0">
                  <a:moveTo>
                    <a:pt x="1070" y="1"/>
                  </a:moveTo>
                  <a:cubicBezTo>
                    <a:pt x="1048" y="1"/>
                    <a:pt x="813" y="88"/>
                    <a:pt x="531" y="206"/>
                  </a:cubicBezTo>
                  <a:cubicBezTo>
                    <a:pt x="236" y="326"/>
                    <a:pt x="1" y="430"/>
                    <a:pt x="4" y="438"/>
                  </a:cubicBezTo>
                  <a:cubicBezTo>
                    <a:pt x="5" y="438"/>
                    <a:pt x="6" y="439"/>
                    <a:pt x="7" y="439"/>
                  </a:cubicBezTo>
                  <a:cubicBezTo>
                    <a:pt x="36" y="439"/>
                    <a:pt x="268" y="348"/>
                    <a:pt x="546" y="236"/>
                  </a:cubicBezTo>
                  <a:cubicBezTo>
                    <a:pt x="837" y="117"/>
                    <a:pt x="1077" y="12"/>
                    <a:pt x="1072" y="1"/>
                  </a:cubicBezTo>
                  <a:cubicBezTo>
                    <a:pt x="1072" y="1"/>
                    <a:pt x="1071" y="1"/>
                    <a:pt x="107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1" name="Google Shape;461;p18"/>
            <p:cNvSpPr/>
            <p:nvPr/>
          </p:nvSpPr>
          <p:spPr>
            <a:xfrm>
              <a:off x="2242892" y="3618622"/>
              <a:ext cx="14831" cy="33071"/>
            </a:xfrm>
            <a:custGeom>
              <a:avLst/>
              <a:gdLst/>
              <a:ahLst/>
              <a:cxnLst/>
              <a:rect l="l" t="t" r="r" b="b"/>
              <a:pathLst>
                <a:path w="334" h="759" extrusionOk="0">
                  <a:moveTo>
                    <a:pt x="13" y="0"/>
                  </a:moveTo>
                  <a:cubicBezTo>
                    <a:pt x="13" y="0"/>
                    <a:pt x="12" y="0"/>
                    <a:pt x="12" y="0"/>
                  </a:cubicBezTo>
                  <a:cubicBezTo>
                    <a:pt x="1" y="4"/>
                    <a:pt x="46" y="183"/>
                    <a:pt x="132" y="392"/>
                  </a:cubicBezTo>
                  <a:cubicBezTo>
                    <a:pt x="220" y="603"/>
                    <a:pt x="312" y="759"/>
                    <a:pt x="322" y="759"/>
                  </a:cubicBezTo>
                  <a:cubicBezTo>
                    <a:pt x="322" y="759"/>
                    <a:pt x="322" y="759"/>
                    <a:pt x="323" y="759"/>
                  </a:cubicBezTo>
                  <a:cubicBezTo>
                    <a:pt x="333" y="755"/>
                    <a:pt x="252" y="590"/>
                    <a:pt x="166" y="381"/>
                  </a:cubicBezTo>
                  <a:cubicBezTo>
                    <a:pt x="81" y="174"/>
                    <a:pt x="21" y="0"/>
                    <a:pt x="1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2" name="Google Shape;462;p18"/>
            <p:cNvSpPr/>
            <p:nvPr/>
          </p:nvSpPr>
          <p:spPr>
            <a:xfrm>
              <a:off x="2228062" y="3595616"/>
              <a:ext cx="5393" cy="5751"/>
            </a:xfrm>
            <a:custGeom>
              <a:avLst/>
              <a:gdLst/>
              <a:ahLst/>
              <a:cxnLst/>
              <a:rect l="l" t="t" r="r" b="b"/>
              <a:pathLst>
                <a:path w="136" h="134" extrusionOk="0">
                  <a:moveTo>
                    <a:pt x="122" y="1"/>
                  </a:moveTo>
                  <a:cubicBezTo>
                    <a:pt x="114" y="1"/>
                    <a:pt x="92" y="33"/>
                    <a:pt x="64" y="65"/>
                  </a:cubicBezTo>
                  <a:cubicBezTo>
                    <a:pt x="34" y="99"/>
                    <a:pt x="1" y="125"/>
                    <a:pt x="8" y="132"/>
                  </a:cubicBezTo>
                  <a:cubicBezTo>
                    <a:pt x="9" y="133"/>
                    <a:pt x="11" y="134"/>
                    <a:pt x="14" y="134"/>
                  </a:cubicBezTo>
                  <a:cubicBezTo>
                    <a:pt x="27" y="134"/>
                    <a:pt x="60" y="120"/>
                    <a:pt x="90" y="87"/>
                  </a:cubicBezTo>
                  <a:cubicBezTo>
                    <a:pt x="123" y="49"/>
                    <a:pt x="135" y="5"/>
                    <a:pt x="123" y="1"/>
                  </a:cubicBezTo>
                  <a:cubicBezTo>
                    <a:pt x="123" y="1"/>
                    <a:pt x="123" y="1"/>
                    <a:pt x="12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3" name="Google Shape;463;p18"/>
            <p:cNvSpPr/>
            <p:nvPr/>
          </p:nvSpPr>
          <p:spPr>
            <a:xfrm>
              <a:off x="2237499" y="3581238"/>
              <a:ext cx="2696" cy="7190"/>
            </a:xfrm>
            <a:custGeom>
              <a:avLst/>
              <a:gdLst/>
              <a:ahLst/>
              <a:cxnLst/>
              <a:rect l="l" t="t" r="r" b="b"/>
              <a:pathLst>
                <a:path w="76" h="140" extrusionOk="0">
                  <a:moveTo>
                    <a:pt x="63" y="0"/>
                  </a:moveTo>
                  <a:cubicBezTo>
                    <a:pt x="55" y="0"/>
                    <a:pt x="38" y="29"/>
                    <a:pt x="23" y="64"/>
                  </a:cubicBezTo>
                  <a:cubicBezTo>
                    <a:pt x="5" y="102"/>
                    <a:pt x="1" y="135"/>
                    <a:pt x="9" y="139"/>
                  </a:cubicBezTo>
                  <a:cubicBezTo>
                    <a:pt x="9" y="139"/>
                    <a:pt x="10" y="139"/>
                    <a:pt x="11" y="139"/>
                  </a:cubicBezTo>
                  <a:cubicBezTo>
                    <a:pt x="19" y="139"/>
                    <a:pt x="39" y="114"/>
                    <a:pt x="54" y="79"/>
                  </a:cubicBezTo>
                  <a:cubicBezTo>
                    <a:pt x="68" y="38"/>
                    <a:pt x="76" y="4"/>
                    <a:pt x="64" y="1"/>
                  </a:cubicBezTo>
                  <a:cubicBezTo>
                    <a:pt x="64" y="0"/>
                    <a:pt x="64" y="0"/>
                    <a:pt x="6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4" name="Google Shape;464;p18"/>
            <p:cNvSpPr/>
            <p:nvPr/>
          </p:nvSpPr>
          <p:spPr>
            <a:xfrm>
              <a:off x="2240195" y="3566859"/>
              <a:ext cx="1349" cy="8627"/>
            </a:xfrm>
            <a:custGeom>
              <a:avLst/>
              <a:gdLst/>
              <a:ahLst/>
              <a:cxnLst/>
              <a:rect l="l" t="t" r="r" b="b"/>
              <a:pathLst>
                <a:path w="56" h="170" extrusionOk="0">
                  <a:moveTo>
                    <a:pt x="10" y="0"/>
                  </a:moveTo>
                  <a:cubicBezTo>
                    <a:pt x="9" y="0"/>
                    <a:pt x="8" y="1"/>
                    <a:pt x="7" y="1"/>
                  </a:cubicBezTo>
                  <a:cubicBezTo>
                    <a:pt x="0" y="5"/>
                    <a:pt x="14" y="42"/>
                    <a:pt x="18" y="84"/>
                  </a:cubicBezTo>
                  <a:cubicBezTo>
                    <a:pt x="22" y="129"/>
                    <a:pt x="11" y="165"/>
                    <a:pt x="22" y="170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32" y="170"/>
                    <a:pt x="55" y="133"/>
                    <a:pt x="52" y="84"/>
                  </a:cubicBezTo>
                  <a:cubicBezTo>
                    <a:pt x="49" y="32"/>
                    <a:pt x="20" y="0"/>
                    <a:pt x="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5" name="Google Shape;465;p18"/>
            <p:cNvSpPr/>
            <p:nvPr/>
          </p:nvSpPr>
          <p:spPr>
            <a:xfrm>
              <a:off x="2237499" y="3558232"/>
              <a:ext cx="1349" cy="4314"/>
            </a:xfrm>
            <a:custGeom>
              <a:avLst/>
              <a:gdLst/>
              <a:ahLst/>
              <a:cxnLst/>
              <a:rect l="l" t="t" r="r" b="b"/>
              <a:pathLst>
                <a:path w="34" h="90" extrusionOk="0">
                  <a:moveTo>
                    <a:pt x="16" y="0"/>
                  </a:moveTo>
                  <a:cubicBezTo>
                    <a:pt x="8" y="0"/>
                    <a:pt x="0" y="23"/>
                    <a:pt x="0" y="45"/>
                  </a:cubicBezTo>
                  <a:cubicBezTo>
                    <a:pt x="0" y="72"/>
                    <a:pt x="8" y="90"/>
                    <a:pt x="19" y="90"/>
                  </a:cubicBezTo>
                  <a:cubicBezTo>
                    <a:pt x="26" y="90"/>
                    <a:pt x="34" y="72"/>
                    <a:pt x="34" y="45"/>
                  </a:cubicBezTo>
                  <a:cubicBezTo>
                    <a:pt x="34" y="19"/>
                    <a:pt x="26" y="0"/>
                    <a:pt x="1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6" name="Google Shape;466;p18"/>
            <p:cNvSpPr/>
            <p:nvPr/>
          </p:nvSpPr>
          <p:spPr>
            <a:xfrm>
              <a:off x="2054141" y="3042044"/>
              <a:ext cx="105161" cy="215678"/>
            </a:xfrm>
            <a:custGeom>
              <a:avLst/>
              <a:gdLst/>
              <a:ahLst/>
              <a:cxnLst/>
              <a:rect l="l" t="t" r="r" b="b"/>
              <a:pathLst>
                <a:path w="2320" h="4785" extrusionOk="0">
                  <a:moveTo>
                    <a:pt x="2219" y="1"/>
                  </a:moveTo>
                  <a:lnTo>
                    <a:pt x="30" y="68"/>
                  </a:lnTo>
                  <a:lnTo>
                    <a:pt x="23" y="244"/>
                  </a:lnTo>
                  <a:cubicBezTo>
                    <a:pt x="8" y="1017"/>
                    <a:pt x="0" y="4184"/>
                    <a:pt x="176" y="4696"/>
                  </a:cubicBezTo>
                  <a:cubicBezTo>
                    <a:pt x="197" y="4757"/>
                    <a:pt x="220" y="4784"/>
                    <a:pt x="246" y="4784"/>
                  </a:cubicBezTo>
                  <a:cubicBezTo>
                    <a:pt x="461" y="4784"/>
                    <a:pt x="822" y="2866"/>
                    <a:pt x="822" y="2866"/>
                  </a:cubicBezTo>
                  <a:lnTo>
                    <a:pt x="2319" y="2807"/>
                  </a:lnTo>
                  <a:lnTo>
                    <a:pt x="221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7" name="Google Shape;467;p18"/>
            <p:cNvSpPr/>
            <p:nvPr/>
          </p:nvSpPr>
          <p:spPr>
            <a:xfrm>
              <a:off x="2058186" y="3043481"/>
              <a:ext cx="36401" cy="47450"/>
            </a:xfrm>
            <a:custGeom>
              <a:avLst/>
              <a:gdLst/>
              <a:ahLst/>
              <a:cxnLst/>
              <a:rect l="l" t="t" r="r" b="b"/>
              <a:pathLst>
                <a:path w="811" h="1035" extrusionOk="0">
                  <a:moveTo>
                    <a:pt x="781" y="0"/>
                  </a:moveTo>
                  <a:lnTo>
                    <a:pt x="0" y="31"/>
                  </a:lnTo>
                  <a:lnTo>
                    <a:pt x="23" y="31"/>
                  </a:lnTo>
                  <a:lnTo>
                    <a:pt x="49" y="1035"/>
                  </a:lnTo>
                  <a:cubicBezTo>
                    <a:pt x="269" y="983"/>
                    <a:pt x="467" y="848"/>
                    <a:pt x="602" y="665"/>
                  </a:cubicBezTo>
                  <a:cubicBezTo>
                    <a:pt x="740" y="471"/>
                    <a:pt x="811" y="239"/>
                    <a:pt x="78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8" name="Google Shape;468;p18"/>
            <p:cNvSpPr/>
            <p:nvPr/>
          </p:nvSpPr>
          <p:spPr>
            <a:xfrm>
              <a:off x="2054141" y="3044920"/>
              <a:ext cx="25617" cy="212802"/>
            </a:xfrm>
            <a:custGeom>
              <a:avLst/>
              <a:gdLst/>
              <a:ahLst/>
              <a:cxnLst/>
              <a:rect l="l" t="t" r="r" b="b"/>
              <a:pathLst>
                <a:path w="569" h="4726" extrusionOk="0">
                  <a:moveTo>
                    <a:pt x="38" y="0"/>
                  </a:moveTo>
                  <a:cubicBezTo>
                    <a:pt x="0" y="672"/>
                    <a:pt x="8" y="1745"/>
                    <a:pt x="38" y="2697"/>
                  </a:cubicBezTo>
                  <a:cubicBezTo>
                    <a:pt x="16" y="1689"/>
                    <a:pt x="23" y="591"/>
                    <a:pt x="31" y="176"/>
                  </a:cubicBezTo>
                  <a:lnTo>
                    <a:pt x="38" y="0"/>
                  </a:lnTo>
                  <a:close/>
                  <a:moveTo>
                    <a:pt x="569" y="3975"/>
                  </a:moveTo>
                  <a:cubicBezTo>
                    <a:pt x="567" y="3978"/>
                    <a:pt x="564" y="3991"/>
                    <a:pt x="558" y="4012"/>
                  </a:cubicBezTo>
                  <a:lnTo>
                    <a:pt x="558" y="4012"/>
                  </a:lnTo>
                  <a:cubicBezTo>
                    <a:pt x="562" y="4000"/>
                    <a:pt x="565" y="3987"/>
                    <a:pt x="569" y="3975"/>
                  </a:cubicBezTo>
                  <a:close/>
                  <a:moveTo>
                    <a:pt x="558" y="4012"/>
                  </a:moveTo>
                  <a:lnTo>
                    <a:pt x="558" y="4012"/>
                  </a:lnTo>
                  <a:cubicBezTo>
                    <a:pt x="543" y="4066"/>
                    <a:pt x="528" y="4117"/>
                    <a:pt x="512" y="4168"/>
                  </a:cubicBezTo>
                  <a:cubicBezTo>
                    <a:pt x="533" y="4104"/>
                    <a:pt x="549" y="4047"/>
                    <a:pt x="558" y="4012"/>
                  </a:cubicBezTo>
                  <a:close/>
                  <a:moveTo>
                    <a:pt x="176" y="4606"/>
                  </a:moveTo>
                  <a:lnTo>
                    <a:pt x="176" y="4606"/>
                  </a:lnTo>
                  <a:cubicBezTo>
                    <a:pt x="176" y="4609"/>
                    <a:pt x="177" y="4612"/>
                    <a:pt x="178" y="4616"/>
                  </a:cubicBezTo>
                  <a:lnTo>
                    <a:pt x="178" y="4616"/>
                  </a:lnTo>
                  <a:cubicBezTo>
                    <a:pt x="177" y="4613"/>
                    <a:pt x="177" y="4609"/>
                    <a:pt x="176" y="4606"/>
                  </a:cubicBezTo>
                  <a:close/>
                  <a:moveTo>
                    <a:pt x="178" y="4616"/>
                  </a:moveTo>
                  <a:lnTo>
                    <a:pt x="178" y="4616"/>
                  </a:lnTo>
                  <a:cubicBezTo>
                    <a:pt x="189" y="4673"/>
                    <a:pt x="203" y="4707"/>
                    <a:pt x="214" y="4718"/>
                  </a:cubicBezTo>
                  <a:cubicBezTo>
                    <a:pt x="221" y="4722"/>
                    <a:pt x="233" y="4725"/>
                    <a:pt x="240" y="4725"/>
                  </a:cubicBezTo>
                  <a:cubicBezTo>
                    <a:pt x="251" y="4725"/>
                    <a:pt x="266" y="4722"/>
                    <a:pt x="277" y="4711"/>
                  </a:cubicBezTo>
                  <a:lnTo>
                    <a:pt x="277" y="4711"/>
                  </a:lnTo>
                  <a:cubicBezTo>
                    <a:pt x="269" y="4714"/>
                    <a:pt x="262" y="4718"/>
                    <a:pt x="251" y="4718"/>
                  </a:cubicBezTo>
                  <a:cubicBezTo>
                    <a:pt x="229" y="4718"/>
                    <a:pt x="202" y="4692"/>
                    <a:pt x="184" y="4628"/>
                  </a:cubicBezTo>
                  <a:cubicBezTo>
                    <a:pt x="182" y="4624"/>
                    <a:pt x="179" y="4620"/>
                    <a:pt x="178" y="461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9" name="Google Shape;469;p18"/>
            <p:cNvSpPr/>
            <p:nvPr/>
          </p:nvSpPr>
          <p:spPr>
            <a:xfrm>
              <a:off x="2055490" y="3044920"/>
              <a:ext cx="24268" cy="212802"/>
            </a:xfrm>
            <a:custGeom>
              <a:avLst/>
              <a:gdLst/>
              <a:ahLst/>
              <a:cxnLst/>
              <a:rect l="l" t="t" r="r" b="b"/>
              <a:pathLst>
                <a:path w="554" h="4718" extrusionOk="0">
                  <a:moveTo>
                    <a:pt x="23" y="0"/>
                  </a:moveTo>
                  <a:lnTo>
                    <a:pt x="16" y="176"/>
                  </a:lnTo>
                  <a:cubicBezTo>
                    <a:pt x="8" y="591"/>
                    <a:pt x="1" y="1689"/>
                    <a:pt x="23" y="2697"/>
                  </a:cubicBezTo>
                  <a:cubicBezTo>
                    <a:pt x="53" y="3560"/>
                    <a:pt x="102" y="4322"/>
                    <a:pt x="161" y="4606"/>
                  </a:cubicBezTo>
                  <a:cubicBezTo>
                    <a:pt x="161" y="4613"/>
                    <a:pt x="165" y="4621"/>
                    <a:pt x="169" y="4628"/>
                  </a:cubicBezTo>
                  <a:cubicBezTo>
                    <a:pt x="187" y="4692"/>
                    <a:pt x="214" y="4718"/>
                    <a:pt x="236" y="4718"/>
                  </a:cubicBezTo>
                  <a:cubicBezTo>
                    <a:pt x="247" y="4718"/>
                    <a:pt x="254" y="4714"/>
                    <a:pt x="262" y="4711"/>
                  </a:cubicBezTo>
                  <a:cubicBezTo>
                    <a:pt x="348" y="4639"/>
                    <a:pt x="442" y="4363"/>
                    <a:pt x="497" y="4168"/>
                  </a:cubicBezTo>
                  <a:cubicBezTo>
                    <a:pt x="516" y="4106"/>
                    <a:pt x="535" y="4042"/>
                    <a:pt x="554" y="3975"/>
                  </a:cubicBezTo>
                  <a:cubicBezTo>
                    <a:pt x="538" y="3810"/>
                    <a:pt x="183" y="3739"/>
                    <a:pt x="183" y="3739"/>
                  </a:cubicBezTo>
                  <a:lnTo>
                    <a:pt x="113" y="1009"/>
                  </a:lnTo>
                  <a:cubicBezTo>
                    <a:pt x="102" y="1013"/>
                    <a:pt x="90" y="1017"/>
                    <a:pt x="79" y="1017"/>
                  </a:cubicBezTo>
                  <a:lnTo>
                    <a:pt x="64" y="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0" name="Google Shape;470;p18"/>
            <p:cNvSpPr/>
            <p:nvPr/>
          </p:nvSpPr>
          <p:spPr>
            <a:xfrm>
              <a:off x="2058186" y="3044920"/>
              <a:ext cx="1348" cy="46011"/>
            </a:xfrm>
            <a:custGeom>
              <a:avLst/>
              <a:gdLst/>
              <a:ahLst/>
              <a:cxnLst/>
              <a:rect l="l" t="t" r="r" b="b"/>
              <a:pathLst>
                <a:path w="49" h="1013" extrusionOk="0">
                  <a:moveTo>
                    <a:pt x="0" y="1"/>
                  </a:moveTo>
                  <a:lnTo>
                    <a:pt x="15" y="1013"/>
                  </a:lnTo>
                  <a:cubicBezTo>
                    <a:pt x="26" y="1013"/>
                    <a:pt x="38" y="1009"/>
                    <a:pt x="49" y="1005"/>
                  </a:cubicBezTo>
                  <a:lnTo>
                    <a:pt x="2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1" name="Google Shape;471;p18"/>
            <p:cNvSpPr/>
            <p:nvPr/>
          </p:nvSpPr>
          <p:spPr>
            <a:xfrm>
              <a:off x="2058186" y="3043481"/>
              <a:ext cx="8089" cy="214240"/>
            </a:xfrm>
            <a:custGeom>
              <a:avLst/>
              <a:gdLst/>
              <a:ahLst/>
              <a:cxnLst/>
              <a:rect l="l" t="t" r="r" b="b"/>
              <a:pathLst>
                <a:path w="177" h="4759" extrusionOk="0">
                  <a:moveTo>
                    <a:pt x="16" y="1"/>
                  </a:moveTo>
                  <a:cubicBezTo>
                    <a:pt x="12" y="1"/>
                    <a:pt x="12" y="19"/>
                    <a:pt x="12" y="49"/>
                  </a:cubicBezTo>
                  <a:cubicBezTo>
                    <a:pt x="8" y="90"/>
                    <a:pt x="8" y="135"/>
                    <a:pt x="8" y="187"/>
                  </a:cubicBezTo>
                  <a:cubicBezTo>
                    <a:pt x="4" y="325"/>
                    <a:pt x="4" y="497"/>
                    <a:pt x="4" y="699"/>
                  </a:cubicBezTo>
                  <a:cubicBezTo>
                    <a:pt x="0" y="1128"/>
                    <a:pt x="8" y="1726"/>
                    <a:pt x="31" y="2380"/>
                  </a:cubicBezTo>
                  <a:cubicBezTo>
                    <a:pt x="53" y="3037"/>
                    <a:pt x="86" y="3635"/>
                    <a:pt x="116" y="4064"/>
                  </a:cubicBezTo>
                  <a:cubicBezTo>
                    <a:pt x="131" y="4262"/>
                    <a:pt x="147" y="4434"/>
                    <a:pt x="157" y="4573"/>
                  </a:cubicBezTo>
                  <a:cubicBezTo>
                    <a:pt x="161" y="4625"/>
                    <a:pt x="165" y="4669"/>
                    <a:pt x="169" y="4711"/>
                  </a:cubicBezTo>
                  <a:cubicBezTo>
                    <a:pt x="173" y="4740"/>
                    <a:pt x="176" y="4759"/>
                    <a:pt x="176" y="4759"/>
                  </a:cubicBezTo>
                  <a:lnTo>
                    <a:pt x="176" y="4711"/>
                  </a:lnTo>
                  <a:cubicBezTo>
                    <a:pt x="173" y="4669"/>
                    <a:pt x="173" y="4621"/>
                    <a:pt x="169" y="4573"/>
                  </a:cubicBezTo>
                  <a:cubicBezTo>
                    <a:pt x="161" y="4434"/>
                    <a:pt x="154" y="4262"/>
                    <a:pt x="143" y="4061"/>
                  </a:cubicBezTo>
                  <a:cubicBezTo>
                    <a:pt x="116" y="3631"/>
                    <a:pt x="86" y="3037"/>
                    <a:pt x="64" y="2380"/>
                  </a:cubicBezTo>
                  <a:cubicBezTo>
                    <a:pt x="45" y="1722"/>
                    <a:pt x="34" y="1128"/>
                    <a:pt x="26" y="699"/>
                  </a:cubicBezTo>
                  <a:cubicBezTo>
                    <a:pt x="23" y="497"/>
                    <a:pt x="23" y="325"/>
                    <a:pt x="19" y="187"/>
                  </a:cubicBezTo>
                  <a:lnTo>
                    <a:pt x="19" y="49"/>
                  </a:lnTo>
                  <a:cubicBezTo>
                    <a:pt x="16" y="19"/>
                    <a:pt x="16" y="1"/>
                    <a:pt x="1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2" name="Google Shape;472;p18"/>
            <p:cNvSpPr/>
            <p:nvPr/>
          </p:nvSpPr>
          <p:spPr>
            <a:xfrm>
              <a:off x="2060883" y="3213148"/>
              <a:ext cx="20223" cy="11503"/>
            </a:xfrm>
            <a:custGeom>
              <a:avLst/>
              <a:gdLst/>
              <a:ahLst/>
              <a:cxnLst/>
              <a:rect l="l" t="t" r="r" b="b"/>
              <a:pathLst>
                <a:path w="457" h="262" extrusionOk="0">
                  <a:moveTo>
                    <a:pt x="40" y="1"/>
                  </a:moveTo>
                  <a:cubicBezTo>
                    <a:pt x="15" y="1"/>
                    <a:pt x="1" y="4"/>
                    <a:pt x="1" y="6"/>
                  </a:cubicBezTo>
                  <a:cubicBezTo>
                    <a:pt x="1" y="18"/>
                    <a:pt x="124" y="21"/>
                    <a:pt x="247" y="92"/>
                  </a:cubicBezTo>
                  <a:cubicBezTo>
                    <a:pt x="370" y="161"/>
                    <a:pt x="437" y="261"/>
                    <a:pt x="448" y="261"/>
                  </a:cubicBezTo>
                  <a:cubicBezTo>
                    <a:pt x="448" y="261"/>
                    <a:pt x="449" y="261"/>
                    <a:pt x="449" y="261"/>
                  </a:cubicBezTo>
                  <a:cubicBezTo>
                    <a:pt x="457" y="256"/>
                    <a:pt x="400" y="141"/>
                    <a:pt x="266" y="63"/>
                  </a:cubicBezTo>
                  <a:cubicBezTo>
                    <a:pt x="176" y="12"/>
                    <a:pt x="88" y="1"/>
                    <a:pt x="4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3" name="Google Shape;473;p18"/>
            <p:cNvSpPr/>
            <p:nvPr/>
          </p:nvSpPr>
          <p:spPr>
            <a:xfrm>
              <a:off x="2078409" y="3175764"/>
              <a:ext cx="10786" cy="5751"/>
            </a:xfrm>
            <a:custGeom>
              <a:avLst/>
              <a:gdLst/>
              <a:ahLst/>
              <a:cxnLst/>
              <a:rect l="l" t="t" r="r" b="b"/>
              <a:pathLst>
                <a:path w="248" h="143" extrusionOk="0">
                  <a:moveTo>
                    <a:pt x="10" y="0"/>
                  </a:moveTo>
                  <a:cubicBezTo>
                    <a:pt x="7" y="0"/>
                    <a:pt x="5" y="1"/>
                    <a:pt x="4" y="3"/>
                  </a:cubicBezTo>
                  <a:cubicBezTo>
                    <a:pt x="1" y="10"/>
                    <a:pt x="49" y="48"/>
                    <a:pt x="113" y="85"/>
                  </a:cubicBezTo>
                  <a:cubicBezTo>
                    <a:pt x="172" y="121"/>
                    <a:pt x="222" y="143"/>
                    <a:pt x="238" y="143"/>
                  </a:cubicBezTo>
                  <a:cubicBezTo>
                    <a:pt x="240" y="143"/>
                    <a:pt x="242" y="142"/>
                    <a:pt x="243" y="141"/>
                  </a:cubicBezTo>
                  <a:cubicBezTo>
                    <a:pt x="247" y="134"/>
                    <a:pt x="198" y="96"/>
                    <a:pt x="131" y="55"/>
                  </a:cubicBezTo>
                  <a:cubicBezTo>
                    <a:pt x="74" y="24"/>
                    <a:pt x="26" y="0"/>
                    <a:pt x="1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4" name="Google Shape;474;p18"/>
            <p:cNvSpPr/>
            <p:nvPr/>
          </p:nvSpPr>
          <p:spPr>
            <a:xfrm>
              <a:off x="2083802" y="3165699"/>
              <a:ext cx="8089" cy="7189"/>
            </a:xfrm>
            <a:custGeom>
              <a:avLst/>
              <a:gdLst/>
              <a:ahLst/>
              <a:cxnLst/>
              <a:rect l="l" t="t" r="r" b="b"/>
              <a:pathLst>
                <a:path w="176" h="171" extrusionOk="0">
                  <a:moveTo>
                    <a:pt x="11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0" y="5"/>
                    <a:pt x="31" y="50"/>
                    <a:pt x="76" y="99"/>
                  </a:cubicBezTo>
                  <a:cubicBezTo>
                    <a:pt x="116" y="139"/>
                    <a:pt x="157" y="170"/>
                    <a:pt x="169" y="170"/>
                  </a:cubicBezTo>
                  <a:cubicBezTo>
                    <a:pt x="171" y="170"/>
                    <a:pt x="172" y="170"/>
                    <a:pt x="172" y="169"/>
                  </a:cubicBezTo>
                  <a:cubicBezTo>
                    <a:pt x="176" y="162"/>
                    <a:pt x="146" y="121"/>
                    <a:pt x="102" y="73"/>
                  </a:cubicBezTo>
                  <a:cubicBezTo>
                    <a:pt x="61" y="32"/>
                    <a:pt x="23" y="0"/>
                    <a:pt x="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717" name="Google Shape;475;p18"/>
            <p:cNvSpPr/>
            <p:nvPr/>
          </p:nvSpPr>
          <p:spPr>
            <a:xfrm>
              <a:off x="2094821" y="3158337"/>
              <a:ext cx="1716" cy="13182"/>
            </a:xfrm>
            <a:custGeom>
              <a:avLst/>
              <a:gdLst/>
              <a:ahLst/>
              <a:cxnLst>
                <a:cxn ang="0">
                  <a:pos x="677" y="45"/>
                </a:cxn>
                <a:cxn ang="0">
                  <a:pos x="181" y="6591"/>
                </a:cxn>
                <a:cxn ang="0">
                  <a:pos x="1039" y="13182"/>
                </a:cxn>
                <a:cxn ang="0">
                  <a:pos x="1671" y="6591"/>
                </a:cxn>
                <a:cxn ang="0">
                  <a:pos x="677" y="45"/>
                </a:cxn>
              </a:cxnLst>
              <a:pathLst>
                <a:path w="38" h="292">
                  <a:moveTo>
                    <a:pt x="15" y="1"/>
                  </a:moveTo>
                  <a:cubicBezTo>
                    <a:pt x="7" y="1"/>
                    <a:pt x="0" y="68"/>
                    <a:pt x="4" y="146"/>
                  </a:cubicBezTo>
                  <a:cubicBezTo>
                    <a:pt x="4" y="228"/>
                    <a:pt x="15" y="292"/>
                    <a:pt x="23" y="292"/>
                  </a:cubicBezTo>
                  <a:cubicBezTo>
                    <a:pt x="33" y="292"/>
                    <a:pt x="37" y="228"/>
                    <a:pt x="37" y="146"/>
                  </a:cubicBezTo>
                  <a:cubicBezTo>
                    <a:pt x="33" y="63"/>
                    <a:pt x="26" y="1"/>
                    <a:pt x="15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18" name="Google Shape;476;p18"/>
            <p:cNvSpPr/>
            <p:nvPr/>
          </p:nvSpPr>
          <p:spPr>
            <a:xfrm>
              <a:off x="2101909" y="3155763"/>
              <a:ext cx="2393" cy="15078"/>
            </a:xfrm>
            <a:custGeom>
              <a:avLst/>
              <a:gdLst/>
              <a:ahLst/>
              <a:cxnLst>
                <a:cxn ang="0">
                  <a:pos x="1987" y="45"/>
                </a:cxn>
                <a:cxn ang="0">
                  <a:pos x="181" y="7449"/>
                </a:cxn>
                <a:cxn ang="0">
                  <a:pos x="1309" y="15078"/>
                </a:cxn>
                <a:cxn ang="0">
                  <a:pos x="1355" y="15078"/>
                </a:cxn>
                <a:cxn ang="0">
                  <a:pos x="1671" y="7449"/>
                </a:cxn>
                <a:cxn ang="0">
                  <a:pos x="2032" y="45"/>
                </a:cxn>
                <a:cxn ang="0">
                  <a:pos x="1987" y="45"/>
                </a:cxn>
              </a:cxnLst>
              <a:pathLst>
                <a:path w="53" h="334">
                  <a:moveTo>
                    <a:pt x="44" y="1"/>
                  </a:moveTo>
                  <a:cubicBezTo>
                    <a:pt x="36" y="1"/>
                    <a:pt x="7" y="74"/>
                    <a:pt x="4" y="165"/>
                  </a:cubicBezTo>
                  <a:cubicBezTo>
                    <a:pt x="0" y="261"/>
                    <a:pt x="22" y="334"/>
                    <a:pt x="29" y="334"/>
                  </a:cubicBezTo>
                  <a:cubicBezTo>
                    <a:pt x="29" y="334"/>
                    <a:pt x="30" y="334"/>
                    <a:pt x="30" y="334"/>
                  </a:cubicBezTo>
                  <a:cubicBezTo>
                    <a:pt x="40" y="330"/>
                    <a:pt x="33" y="259"/>
                    <a:pt x="37" y="165"/>
                  </a:cubicBezTo>
                  <a:cubicBezTo>
                    <a:pt x="40" y="75"/>
                    <a:pt x="52" y="5"/>
                    <a:pt x="45" y="1"/>
                  </a:cubicBezTo>
                  <a:cubicBezTo>
                    <a:pt x="45" y="1"/>
                    <a:pt x="45" y="1"/>
                    <a:pt x="44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477" name="Google Shape;477;p18"/>
            <p:cNvSpPr/>
            <p:nvPr/>
          </p:nvSpPr>
          <p:spPr>
            <a:xfrm>
              <a:off x="2087847" y="3180078"/>
              <a:ext cx="16179" cy="23006"/>
            </a:xfrm>
            <a:custGeom>
              <a:avLst/>
              <a:gdLst/>
              <a:ahLst/>
              <a:cxnLst/>
              <a:rect l="l" t="t" r="r" b="b"/>
              <a:pathLst>
                <a:path w="367" h="521" extrusionOk="0">
                  <a:moveTo>
                    <a:pt x="58" y="47"/>
                  </a:moveTo>
                  <a:lnTo>
                    <a:pt x="58" y="47"/>
                  </a:lnTo>
                  <a:cubicBezTo>
                    <a:pt x="85" y="58"/>
                    <a:pt x="120" y="75"/>
                    <a:pt x="157" y="104"/>
                  </a:cubicBezTo>
                  <a:cubicBezTo>
                    <a:pt x="198" y="138"/>
                    <a:pt x="239" y="187"/>
                    <a:pt x="261" y="254"/>
                  </a:cubicBezTo>
                  <a:cubicBezTo>
                    <a:pt x="284" y="318"/>
                    <a:pt x="292" y="407"/>
                    <a:pt x="258" y="471"/>
                  </a:cubicBezTo>
                  <a:cubicBezTo>
                    <a:pt x="249" y="483"/>
                    <a:pt x="238" y="488"/>
                    <a:pt x="227" y="488"/>
                  </a:cubicBezTo>
                  <a:cubicBezTo>
                    <a:pt x="211" y="488"/>
                    <a:pt x="194" y="477"/>
                    <a:pt x="183" y="459"/>
                  </a:cubicBezTo>
                  <a:cubicBezTo>
                    <a:pt x="161" y="430"/>
                    <a:pt x="149" y="392"/>
                    <a:pt x="135" y="359"/>
                  </a:cubicBezTo>
                  <a:cubicBezTo>
                    <a:pt x="108" y="292"/>
                    <a:pt x="94" y="228"/>
                    <a:pt x="78" y="175"/>
                  </a:cubicBezTo>
                  <a:cubicBezTo>
                    <a:pt x="67" y="121"/>
                    <a:pt x="62" y="77"/>
                    <a:pt x="58" y="47"/>
                  </a:cubicBezTo>
                  <a:close/>
                  <a:moveTo>
                    <a:pt x="49" y="0"/>
                  </a:moveTo>
                  <a:cubicBezTo>
                    <a:pt x="47" y="0"/>
                    <a:pt x="46" y="10"/>
                    <a:pt x="45" y="29"/>
                  </a:cubicBezTo>
                  <a:lnTo>
                    <a:pt x="45" y="29"/>
                  </a:lnTo>
                  <a:cubicBezTo>
                    <a:pt x="17" y="26"/>
                    <a:pt x="0" y="26"/>
                    <a:pt x="0" y="26"/>
                  </a:cubicBezTo>
                  <a:lnTo>
                    <a:pt x="0" y="26"/>
                  </a:lnTo>
                  <a:cubicBezTo>
                    <a:pt x="0" y="30"/>
                    <a:pt x="18" y="32"/>
                    <a:pt x="45" y="42"/>
                  </a:cubicBezTo>
                  <a:lnTo>
                    <a:pt x="45" y="42"/>
                  </a:lnTo>
                  <a:cubicBezTo>
                    <a:pt x="45" y="73"/>
                    <a:pt x="48" y="120"/>
                    <a:pt x="56" y="179"/>
                  </a:cubicBezTo>
                  <a:cubicBezTo>
                    <a:pt x="63" y="235"/>
                    <a:pt x="82" y="299"/>
                    <a:pt x="104" y="370"/>
                  </a:cubicBezTo>
                  <a:cubicBezTo>
                    <a:pt x="120" y="404"/>
                    <a:pt x="130" y="440"/>
                    <a:pt x="153" y="478"/>
                  </a:cubicBezTo>
                  <a:cubicBezTo>
                    <a:pt x="168" y="497"/>
                    <a:pt x="183" y="516"/>
                    <a:pt x="213" y="519"/>
                  </a:cubicBezTo>
                  <a:cubicBezTo>
                    <a:pt x="217" y="520"/>
                    <a:pt x="222" y="521"/>
                    <a:pt x="226" y="521"/>
                  </a:cubicBezTo>
                  <a:cubicBezTo>
                    <a:pt x="249" y="521"/>
                    <a:pt x="272" y="507"/>
                    <a:pt x="284" y="489"/>
                  </a:cubicBezTo>
                  <a:cubicBezTo>
                    <a:pt x="366" y="314"/>
                    <a:pt x="265" y="145"/>
                    <a:pt x="172" y="85"/>
                  </a:cubicBezTo>
                  <a:cubicBezTo>
                    <a:pt x="130" y="55"/>
                    <a:pt x="88" y="39"/>
                    <a:pt x="56" y="31"/>
                  </a:cubicBezTo>
                  <a:lnTo>
                    <a:pt x="56" y="31"/>
                  </a:lnTo>
                  <a:cubicBezTo>
                    <a:pt x="53" y="11"/>
                    <a:pt x="52" y="0"/>
                    <a:pt x="4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8" name="Google Shape;478;p18"/>
            <p:cNvSpPr/>
            <p:nvPr/>
          </p:nvSpPr>
          <p:spPr>
            <a:xfrm>
              <a:off x="2089195" y="3170012"/>
              <a:ext cx="16179" cy="12941"/>
            </a:xfrm>
            <a:custGeom>
              <a:avLst/>
              <a:gdLst/>
              <a:ahLst/>
              <a:cxnLst/>
              <a:rect l="l" t="t" r="r" b="b"/>
              <a:pathLst>
                <a:path w="349" h="266" extrusionOk="0">
                  <a:moveTo>
                    <a:pt x="273" y="0"/>
                  </a:moveTo>
                  <a:cubicBezTo>
                    <a:pt x="268" y="0"/>
                    <a:pt x="263" y="1"/>
                    <a:pt x="259" y="2"/>
                  </a:cubicBezTo>
                  <a:cubicBezTo>
                    <a:pt x="229" y="6"/>
                    <a:pt x="202" y="21"/>
                    <a:pt x="180" y="35"/>
                  </a:cubicBezTo>
                  <a:cubicBezTo>
                    <a:pt x="135" y="66"/>
                    <a:pt x="102" y="95"/>
                    <a:pt x="72" y="125"/>
                  </a:cubicBezTo>
                  <a:cubicBezTo>
                    <a:pt x="20" y="185"/>
                    <a:pt x="1" y="230"/>
                    <a:pt x="5" y="230"/>
                  </a:cubicBezTo>
                  <a:cubicBezTo>
                    <a:pt x="5" y="230"/>
                    <a:pt x="6" y="230"/>
                    <a:pt x="6" y="230"/>
                  </a:cubicBezTo>
                  <a:cubicBezTo>
                    <a:pt x="11" y="230"/>
                    <a:pt x="37" y="190"/>
                    <a:pt x="90" y="144"/>
                  </a:cubicBezTo>
                  <a:cubicBezTo>
                    <a:pt x="117" y="118"/>
                    <a:pt x="154" y="88"/>
                    <a:pt x="195" y="61"/>
                  </a:cubicBezTo>
                  <a:cubicBezTo>
                    <a:pt x="216" y="47"/>
                    <a:pt x="247" y="34"/>
                    <a:pt x="272" y="34"/>
                  </a:cubicBezTo>
                  <a:cubicBezTo>
                    <a:pt x="291" y="34"/>
                    <a:pt x="306" y="42"/>
                    <a:pt x="311" y="61"/>
                  </a:cubicBezTo>
                  <a:cubicBezTo>
                    <a:pt x="319" y="106"/>
                    <a:pt x="274" y="155"/>
                    <a:pt x="240" y="185"/>
                  </a:cubicBezTo>
                  <a:cubicBezTo>
                    <a:pt x="199" y="215"/>
                    <a:pt x="158" y="230"/>
                    <a:pt x="124" y="237"/>
                  </a:cubicBezTo>
                  <a:cubicBezTo>
                    <a:pt x="94" y="245"/>
                    <a:pt x="69" y="247"/>
                    <a:pt x="49" y="247"/>
                  </a:cubicBezTo>
                  <a:cubicBezTo>
                    <a:pt x="27" y="247"/>
                    <a:pt x="12" y="244"/>
                    <a:pt x="5" y="244"/>
                  </a:cubicBezTo>
                  <a:cubicBezTo>
                    <a:pt x="3" y="244"/>
                    <a:pt x="1" y="244"/>
                    <a:pt x="1" y="245"/>
                  </a:cubicBezTo>
                  <a:cubicBezTo>
                    <a:pt x="1" y="248"/>
                    <a:pt x="31" y="266"/>
                    <a:pt x="87" y="266"/>
                  </a:cubicBezTo>
                  <a:cubicBezTo>
                    <a:pt x="99" y="266"/>
                    <a:pt x="113" y="265"/>
                    <a:pt x="128" y="263"/>
                  </a:cubicBezTo>
                  <a:cubicBezTo>
                    <a:pt x="166" y="256"/>
                    <a:pt x="214" y="241"/>
                    <a:pt x="259" y="207"/>
                  </a:cubicBezTo>
                  <a:cubicBezTo>
                    <a:pt x="297" y="173"/>
                    <a:pt x="349" y="133"/>
                    <a:pt x="345" y="54"/>
                  </a:cubicBezTo>
                  <a:cubicBezTo>
                    <a:pt x="338" y="19"/>
                    <a:pt x="302" y="0"/>
                    <a:pt x="27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9" name="Google Shape;479;p18"/>
            <p:cNvSpPr/>
            <p:nvPr/>
          </p:nvSpPr>
          <p:spPr>
            <a:xfrm>
              <a:off x="2059534" y="3044920"/>
              <a:ext cx="35054" cy="46011"/>
            </a:xfrm>
            <a:custGeom>
              <a:avLst/>
              <a:gdLst/>
              <a:ahLst/>
              <a:cxnLst/>
              <a:rect l="l" t="t" r="r" b="b"/>
              <a:pathLst>
                <a:path w="789" h="1025" extrusionOk="0">
                  <a:moveTo>
                    <a:pt x="763" y="0"/>
                  </a:moveTo>
                  <a:cubicBezTo>
                    <a:pt x="756" y="0"/>
                    <a:pt x="771" y="83"/>
                    <a:pt x="763" y="209"/>
                  </a:cubicBezTo>
                  <a:cubicBezTo>
                    <a:pt x="752" y="333"/>
                    <a:pt x="707" y="512"/>
                    <a:pt x="592" y="665"/>
                  </a:cubicBezTo>
                  <a:cubicBezTo>
                    <a:pt x="475" y="822"/>
                    <a:pt x="318" y="919"/>
                    <a:pt x="203" y="964"/>
                  </a:cubicBezTo>
                  <a:cubicBezTo>
                    <a:pt x="83" y="1009"/>
                    <a:pt x="1" y="1016"/>
                    <a:pt x="4" y="1024"/>
                  </a:cubicBezTo>
                  <a:cubicBezTo>
                    <a:pt x="4" y="1024"/>
                    <a:pt x="9" y="1025"/>
                    <a:pt x="17" y="1025"/>
                  </a:cubicBezTo>
                  <a:cubicBezTo>
                    <a:pt x="26" y="1025"/>
                    <a:pt x="41" y="1024"/>
                    <a:pt x="61" y="1020"/>
                  </a:cubicBezTo>
                  <a:cubicBezTo>
                    <a:pt x="94" y="1016"/>
                    <a:pt x="147" y="1005"/>
                    <a:pt x="211" y="986"/>
                  </a:cubicBezTo>
                  <a:cubicBezTo>
                    <a:pt x="333" y="945"/>
                    <a:pt x="497" y="848"/>
                    <a:pt x="618" y="688"/>
                  </a:cubicBezTo>
                  <a:cubicBezTo>
                    <a:pt x="737" y="523"/>
                    <a:pt x="782" y="340"/>
                    <a:pt x="785" y="209"/>
                  </a:cubicBezTo>
                  <a:cubicBezTo>
                    <a:pt x="789" y="146"/>
                    <a:pt x="782" y="90"/>
                    <a:pt x="774" y="56"/>
                  </a:cubicBezTo>
                  <a:cubicBezTo>
                    <a:pt x="771" y="19"/>
                    <a:pt x="763" y="0"/>
                    <a:pt x="76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0" name="Google Shape;480;p18"/>
            <p:cNvSpPr/>
            <p:nvPr/>
          </p:nvSpPr>
          <p:spPr>
            <a:xfrm>
              <a:off x="2094588" y="3054984"/>
              <a:ext cx="52581" cy="2876"/>
            </a:xfrm>
            <a:custGeom>
              <a:avLst/>
              <a:gdLst/>
              <a:ahLst/>
              <a:cxnLst/>
              <a:rect l="l" t="t" r="r" b="b"/>
              <a:pathLst>
                <a:path w="1155" h="44" extrusionOk="0">
                  <a:moveTo>
                    <a:pt x="904" y="1"/>
                  </a:moveTo>
                  <a:cubicBezTo>
                    <a:pt x="810" y="1"/>
                    <a:pt x="697" y="2"/>
                    <a:pt x="576" y="5"/>
                  </a:cubicBezTo>
                  <a:cubicBezTo>
                    <a:pt x="258" y="12"/>
                    <a:pt x="0" y="24"/>
                    <a:pt x="0" y="34"/>
                  </a:cubicBezTo>
                  <a:cubicBezTo>
                    <a:pt x="0" y="41"/>
                    <a:pt x="77" y="44"/>
                    <a:pt x="199" y="44"/>
                  </a:cubicBezTo>
                  <a:cubicBezTo>
                    <a:pt x="300" y="44"/>
                    <a:pt x="432" y="42"/>
                    <a:pt x="576" y="38"/>
                  </a:cubicBezTo>
                  <a:cubicBezTo>
                    <a:pt x="897" y="31"/>
                    <a:pt x="1155" y="20"/>
                    <a:pt x="1155" y="8"/>
                  </a:cubicBezTo>
                  <a:cubicBezTo>
                    <a:pt x="1155" y="4"/>
                    <a:pt x="1055" y="1"/>
                    <a:pt x="90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1" name="Google Shape;481;p18"/>
            <p:cNvSpPr/>
            <p:nvPr/>
          </p:nvSpPr>
          <p:spPr>
            <a:xfrm>
              <a:off x="2070320" y="3106747"/>
              <a:ext cx="2696" cy="35947"/>
            </a:xfrm>
            <a:custGeom>
              <a:avLst/>
              <a:gdLst/>
              <a:ahLst/>
              <a:cxnLst/>
              <a:rect l="l" t="t" r="r" b="b"/>
              <a:pathLst>
                <a:path w="64" h="823" extrusionOk="0">
                  <a:moveTo>
                    <a:pt x="33" y="1"/>
                  </a:moveTo>
                  <a:cubicBezTo>
                    <a:pt x="23" y="1"/>
                    <a:pt x="0" y="184"/>
                    <a:pt x="7" y="412"/>
                  </a:cubicBezTo>
                  <a:cubicBezTo>
                    <a:pt x="11" y="640"/>
                    <a:pt x="45" y="823"/>
                    <a:pt x="52" y="823"/>
                  </a:cubicBezTo>
                  <a:cubicBezTo>
                    <a:pt x="64" y="819"/>
                    <a:pt x="45" y="636"/>
                    <a:pt x="41" y="412"/>
                  </a:cubicBezTo>
                  <a:cubicBezTo>
                    <a:pt x="33" y="184"/>
                    <a:pt x="41" y="1"/>
                    <a:pt x="3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2" name="Google Shape;482;p18"/>
            <p:cNvSpPr/>
            <p:nvPr/>
          </p:nvSpPr>
          <p:spPr>
            <a:xfrm>
              <a:off x="2063579" y="3080865"/>
              <a:ext cx="6741" cy="4314"/>
            </a:xfrm>
            <a:custGeom>
              <a:avLst/>
              <a:gdLst/>
              <a:ahLst/>
              <a:cxnLst/>
              <a:rect l="l" t="t" r="r" b="b"/>
              <a:pathLst>
                <a:path w="165" h="87" extrusionOk="0">
                  <a:moveTo>
                    <a:pt x="153" y="1"/>
                  </a:moveTo>
                  <a:cubicBezTo>
                    <a:pt x="141" y="1"/>
                    <a:pt x="114" y="20"/>
                    <a:pt x="79" y="39"/>
                  </a:cubicBezTo>
                  <a:cubicBezTo>
                    <a:pt x="37" y="58"/>
                    <a:pt x="1" y="70"/>
                    <a:pt x="1" y="80"/>
                  </a:cubicBezTo>
                  <a:cubicBezTo>
                    <a:pt x="1" y="84"/>
                    <a:pt x="9" y="86"/>
                    <a:pt x="23" y="86"/>
                  </a:cubicBezTo>
                  <a:cubicBezTo>
                    <a:pt x="41" y="86"/>
                    <a:pt x="67" y="82"/>
                    <a:pt x="94" y="70"/>
                  </a:cubicBezTo>
                  <a:cubicBezTo>
                    <a:pt x="139" y="47"/>
                    <a:pt x="165" y="10"/>
                    <a:pt x="157" y="2"/>
                  </a:cubicBezTo>
                  <a:cubicBezTo>
                    <a:pt x="156" y="1"/>
                    <a:pt x="155" y="1"/>
                    <a:pt x="15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3" name="Google Shape;483;p18"/>
            <p:cNvSpPr/>
            <p:nvPr/>
          </p:nvSpPr>
          <p:spPr>
            <a:xfrm>
              <a:off x="2077061" y="3072238"/>
              <a:ext cx="5393" cy="4314"/>
            </a:xfrm>
            <a:custGeom>
              <a:avLst/>
              <a:gdLst/>
              <a:ahLst/>
              <a:cxnLst/>
              <a:rect l="l" t="t" r="r" b="b"/>
              <a:pathLst>
                <a:path w="116" h="112" extrusionOk="0">
                  <a:moveTo>
                    <a:pt x="104" y="0"/>
                  </a:moveTo>
                  <a:cubicBezTo>
                    <a:pt x="93" y="0"/>
                    <a:pt x="68" y="20"/>
                    <a:pt x="45" y="46"/>
                  </a:cubicBezTo>
                  <a:cubicBezTo>
                    <a:pt x="15" y="76"/>
                    <a:pt x="0" y="106"/>
                    <a:pt x="4" y="110"/>
                  </a:cubicBezTo>
                  <a:cubicBezTo>
                    <a:pt x="5" y="111"/>
                    <a:pt x="6" y="111"/>
                    <a:pt x="8" y="111"/>
                  </a:cubicBezTo>
                  <a:cubicBezTo>
                    <a:pt x="19" y="111"/>
                    <a:pt x="45" y="94"/>
                    <a:pt x="67" y="69"/>
                  </a:cubicBezTo>
                  <a:cubicBezTo>
                    <a:pt x="97" y="39"/>
                    <a:pt x="116" y="9"/>
                    <a:pt x="109" y="1"/>
                  </a:cubicBezTo>
                  <a:cubicBezTo>
                    <a:pt x="107" y="1"/>
                    <a:pt x="106" y="0"/>
                    <a:pt x="1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4" name="Google Shape;484;p18"/>
            <p:cNvSpPr/>
            <p:nvPr/>
          </p:nvSpPr>
          <p:spPr>
            <a:xfrm>
              <a:off x="2083802" y="3057860"/>
              <a:ext cx="4045" cy="7190"/>
            </a:xfrm>
            <a:custGeom>
              <a:avLst/>
              <a:gdLst/>
              <a:ahLst/>
              <a:cxnLst/>
              <a:rect l="l" t="t" r="r" b="b"/>
              <a:pathLst>
                <a:path w="83" h="163" extrusionOk="0">
                  <a:moveTo>
                    <a:pt x="58" y="1"/>
                  </a:moveTo>
                  <a:cubicBezTo>
                    <a:pt x="58" y="1"/>
                    <a:pt x="57" y="1"/>
                    <a:pt x="57" y="1"/>
                  </a:cubicBezTo>
                  <a:cubicBezTo>
                    <a:pt x="45" y="1"/>
                    <a:pt x="49" y="38"/>
                    <a:pt x="35" y="79"/>
                  </a:cubicBezTo>
                  <a:cubicBezTo>
                    <a:pt x="23" y="124"/>
                    <a:pt x="1" y="153"/>
                    <a:pt x="8" y="161"/>
                  </a:cubicBezTo>
                  <a:cubicBezTo>
                    <a:pt x="8" y="162"/>
                    <a:pt x="9" y="163"/>
                    <a:pt x="10" y="163"/>
                  </a:cubicBezTo>
                  <a:cubicBezTo>
                    <a:pt x="21" y="163"/>
                    <a:pt x="54" y="137"/>
                    <a:pt x="68" y="91"/>
                  </a:cubicBezTo>
                  <a:cubicBezTo>
                    <a:pt x="82" y="40"/>
                    <a:pt x="66" y="1"/>
                    <a:pt x="5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5" name="Google Shape;485;p18"/>
            <p:cNvSpPr/>
            <p:nvPr/>
          </p:nvSpPr>
          <p:spPr>
            <a:xfrm>
              <a:off x="2086498" y="3049233"/>
              <a:ext cx="2696" cy="2876"/>
            </a:xfrm>
            <a:custGeom>
              <a:avLst/>
              <a:gdLst/>
              <a:ahLst/>
              <a:cxnLst/>
              <a:rect l="l" t="t" r="r" b="b"/>
              <a:pathLst>
                <a:path w="49" h="87" extrusionOk="0">
                  <a:moveTo>
                    <a:pt x="38" y="0"/>
                  </a:moveTo>
                  <a:cubicBezTo>
                    <a:pt x="28" y="0"/>
                    <a:pt x="18" y="15"/>
                    <a:pt x="7" y="38"/>
                  </a:cubicBezTo>
                  <a:cubicBezTo>
                    <a:pt x="0" y="61"/>
                    <a:pt x="0" y="83"/>
                    <a:pt x="11" y="87"/>
                  </a:cubicBezTo>
                  <a:cubicBezTo>
                    <a:pt x="19" y="87"/>
                    <a:pt x="33" y="71"/>
                    <a:pt x="41" y="49"/>
                  </a:cubicBezTo>
                  <a:cubicBezTo>
                    <a:pt x="49" y="23"/>
                    <a:pt x="49" y="4"/>
                    <a:pt x="41" y="1"/>
                  </a:cubicBezTo>
                  <a:cubicBezTo>
                    <a:pt x="40" y="0"/>
                    <a:pt x="39" y="0"/>
                    <a:pt x="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728" name="Google Shape;486;p18"/>
            <p:cNvSpPr/>
            <p:nvPr/>
          </p:nvSpPr>
          <p:spPr>
            <a:xfrm>
              <a:off x="4023136" y="2012111"/>
              <a:ext cx="189925" cy="164960"/>
            </a:xfrm>
            <a:custGeom>
              <a:avLst/>
              <a:gdLst/>
              <a:ahLst/>
              <a:cxnLst>
                <a:cxn ang="0">
                  <a:pos x="46861" y="0"/>
                </a:cxn>
                <a:cxn ang="0">
                  <a:pos x="39502" y="9616"/>
                </a:cxn>
                <a:cxn ang="0">
                  <a:pos x="37967" y="33768"/>
                </a:cxn>
                <a:cxn ang="0">
                  <a:pos x="31918" y="52278"/>
                </a:cxn>
                <a:cxn ang="0">
                  <a:pos x="24514" y="65280"/>
                </a:cxn>
                <a:cxn ang="0">
                  <a:pos x="45" y="106452"/>
                </a:cxn>
                <a:cxn ang="0">
                  <a:pos x="30924" y="164960"/>
                </a:cxn>
                <a:cxn ang="0">
                  <a:pos x="70832" y="149927"/>
                </a:cxn>
                <a:cxn ang="0">
                  <a:pos x="148437" y="115526"/>
                </a:cxn>
                <a:cxn ang="0">
                  <a:pos x="175072" y="92096"/>
                </a:cxn>
                <a:cxn ang="0">
                  <a:pos x="171506" y="90742"/>
                </a:cxn>
                <a:cxn ang="0">
                  <a:pos x="126948" y="109793"/>
                </a:cxn>
                <a:cxn ang="0">
                  <a:pos x="126000" y="106587"/>
                </a:cxn>
                <a:cxn ang="0">
                  <a:pos x="182341" y="58869"/>
                </a:cxn>
                <a:cxn ang="0">
                  <a:pos x="176878" y="56747"/>
                </a:cxn>
                <a:cxn ang="0">
                  <a:pos x="118415" y="90426"/>
                </a:cxn>
                <a:cxn ang="0">
                  <a:pos x="116023" y="91193"/>
                </a:cxn>
                <a:cxn ang="0">
                  <a:pos x="113720" y="84512"/>
                </a:cxn>
                <a:cxn ang="0">
                  <a:pos x="171867" y="29028"/>
                </a:cxn>
                <a:cxn ang="0">
                  <a:pos x="167714" y="26997"/>
                </a:cxn>
                <a:cxn ang="0">
                  <a:pos x="156202" y="33588"/>
                </a:cxn>
                <a:cxn ang="0">
                  <a:pos x="98055" y="70517"/>
                </a:cxn>
                <a:cxn ang="0">
                  <a:pos x="96655" y="70020"/>
                </a:cxn>
                <a:cxn ang="0">
                  <a:pos x="135119" y="30699"/>
                </a:cxn>
                <a:cxn ang="0">
                  <a:pos x="139859" y="12189"/>
                </a:cxn>
                <a:cxn ang="0">
                  <a:pos x="139272" y="12099"/>
                </a:cxn>
                <a:cxn ang="0">
                  <a:pos x="88755" y="42165"/>
                </a:cxn>
                <a:cxn ang="0">
                  <a:pos x="57605" y="59953"/>
                </a:cxn>
                <a:cxn ang="0">
                  <a:pos x="53993" y="49795"/>
                </a:cxn>
                <a:cxn ang="0">
                  <a:pos x="50969" y="1716"/>
                </a:cxn>
                <a:cxn ang="0">
                  <a:pos x="46861" y="0"/>
                </a:cxn>
              </a:cxnLst>
              <a:pathLst>
                <a:path w="4207" h="3654">
                  <a:moveTo>
                    <a:pt x="1038" y="0"/>
                  </a:moveTo>
                  <a:cubicBezTo>
                    <a:pt x="945" y="0"/>
                    <a:pt x="853" y="94"/>
                    <a:pt x="875" y="213"/>
                  </a:cubicBezTo>
                  <a:cubicBezTo>
                    <a:pt x="897" y="344"/>
                    <a:pt x="871" y="575"/>
                    <a:pt x="841" y="748"/>
                  </a:cubicBezTo>
                  <a:cubicBezTo>
                    <a:pt x="819" y="894"/>
                    <a:pt x="774" y="1032"/>
                    <a:pt x="707" y="1158"/>
                  </a:cubicBezTo>
                  <a:cubicBezTo>
                    <a:pt x="647" y="1267"/>
                    <a:pt x="591" y="1364"/>
                    <a:pt x="543" y="1446"/>
                  </a:cubicBezTo>
                  <a:lnTo>
                    <a:pt x="1" y="2358"/>
                  </a:lnTo>
                  <a:lnTo>
                    <a:pt x="685" y="3654"/>
                  </a:lnTo>
                  <a:lnTo>
                    <a:pt x="1569" y="3321"/>
                  </a:lnTo>
                  <a:cubicBezTo>
                    <a:pt x="2186" y="3075"/>
                    <a:pt x="2926" y="2768"/>
                    <a:pt x="3288" y="2559"/>
                  </a:cubicBezTo>
                  <a:cubicBezTo>
                    <a:pt x="3964" y="2175"/>
                    <a:pt x="3934" y="2115"/>
                    <a:pt x="3878" y="2040"/>
                  </a:cubicBezTo>
                  <a:cubicBezTo>
                    <a:pt x="3861" y="2019"/>
                    <a:pt x="3834" y="2010"/>
                    <a:pt x="3799" y="2010"/>
                  </a:cubicBezTo>
                  <a:cubicBezTo>
                    <a:pt x="3562" y="2010"/>
                    <a:pt x="2958" y="2432"/>
                    <a:pt x="2812" y="2432"/>
                  </a:cubicBezTo>
                  <a:cubicBezTo>
                    <a:pt x="2780" y="2432"/>
                    <a:pt x="2770" y="2411"/>
                    <a:pt x="2791" y="2361"/>
                  </a:cubicBezTo>
                  <a:cubicBezTo>
                    <a:pt x="2918" y="2047"/>
                    <a:pt x="4207" y="1502"/>
                    <a:pt x="4039" y="1304"/>
                  </a:cubicBezTo>
                  <a:cubicBezTo>
                    <a:pt x="4012" y="1272"/>
                    <a:pt x="3970" y="1257"/>
                    <a:pt x="3918" y="1257"/>
                  </a:cubicBezTo>
                  <a:cubicBezTo>
                    <a:pt x="3560" y="1257"/>
                    <a:pt x="2708" y="1944"/>
                    <a:pt x="2623" y="2003"/>
                  </a:cubicBezTo>
                  <a:cubicBezTo>
                    <a:pt x="2605" y="2015"/>
                    <a:pt x="2587" y="2020"/>
                    <a:pt x="2570" y="2020"/>
                  </a:cubicBezTo>
                  <a:cubicBezTo>
                    <a:pt x="2495" y="2020"/>
                    <a:pt x="2443" y="1918"/>
                    <a:pt x="2519" y="1872"/>
                  </a:cubicBezTo>
                  <a:cubicBezTo>
                    <a:pt x="2650" y="1790"/>
                    <a:pt x="4020" y="901"/>
                    <a:pt x="3807" y="643"/>
                  </a:cubicBezTo>
                  <a:cubicBezTo>
                    <a:pt x="3781" y="611"/>
                    <a:pt x="3749" y="598"/>
                    <a:pt x="3715" y="598"/>
                  </a:cubicBezTo>
                  <a:cubicBezTo>
                    <a:pt x="3599" y="598"/>
                    <a:pt x="3460" y="744"/>
                    <a:pt x="3460" y="744"/>
                  </a:cubicBezTo>
                  <a:cubicBezTo>
                    <a:pt x="3460" y="744"/>
                    <a:pt x="2385" y="1562"/>
                    <a:pt x="2172" y="1562"/>
                  </a:cubicBezTo>
                  <a:cubicBezTo>
                    <a:pt x="2158" y="1562"/>
                    <a:pt x="2147" y="1558"/>
                    <a:pt x="2141" y="1551"/>
                  </a:cubicBezTo>
                  <a:cubicBezTo>
                    <a:pt x="2044" y="1423"/>
                    <a:pt x="2746" y="852"/>
                    <a:pt x="2993" y="680"/>
                  </a:cubicBezTo>
                  <a:cubicBezTo>
                    <a:pt x="3239" y="505"/>
                    <a:pt x="3262" y="315"/>
                    <a:pt x="3098" y="270"/>
                  </a:cubicBezTo>
                  <a:cubicBezTo>
                    <a:pt x="3094" y="269"/>
                    <a:pt x="3090" y="268"/>
                    <a:pt x="3085" y="268"/>
                  </a:cubicBezTo>
                  <a:cubicBezTo>
                    <a:pt x="2937" y="268"/>
                    <a:pt x="2201" y="760"/>
                    <a:pt x="1966" y="934"/>
                  </a:cubicBezTo>
                  <a:cubicBezTo>
                    <a:pt x="1803" y="1056"/>
                    <a:pt x="1447" y="1328"/>
                    <a:pt x="1276" y="1328"/>
                  </a:cubicBezTo>
                  <a:cubicBezTo>
                    <a:pt x="1195" y="1328"/>
                    <a:pt x="1156" y="1268"/>
                    <a:pt x="1196" y="1103"/>
                  </a:cubicBezTo>
                  <a:cubicBezTo>
                    <a:pt x="1327" y="583"/>
                    <a:pt x="1238" y="139"/>
                    <a:pt x="1129" y="38"/>
                  </a:cubicBezTo>
                  <a:cubicBezTo>
                    <a:pt x="1102" y="12"/>
                    <a:pt x="1070" y="0"/>
                    <a:pt x="1038" y="0"/>
                  </a:cubicBez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29" name="Google Shape;487;p18"/>
            <p:cNvSpPr/>
            <p:nvPr/>
          </p:nvSpPr>
          <p:spPr>
            <a:xfrm>
              <a:off x="2102225" y="2481744"/>
              <a:ext cx="1162211" cy="1248528"/>
            </a:xfrm>
            <a:custGeom>
              <a:avLst/>
              <a:gdLst/>
              <a:ahLst/>
              <a:cxnLst>
                <a:cxn ang="0">
                  <a:pos x="891838" y="45"/>
                </a:cxn>
                <a:cxn ang="0">
                  <a:pos x="745839" y="145592"/>
                </a:cxn>
                <a:cxn ang="0">
                  <a:pos x="557314" y="535103"/>
                </a:cxn>
                <a:cxn ang="0">
                  <a:pos x="6230" y="550587"/>
                </a:cxn>
                <a:cxn ang="0">
                  <a:pos x="0" y="763220"/>
                </a:cxn>
                <a:cxn ang="0">
                  <a:pos x="617673" y="745162"/>
                </a:cxn>
                <a:cxn ang="0">
                  <a:pos x="781414" y="583814"/>
                </a:cxn>
                <a:cxn ang="0">
                  <a:pos x="791661" y="564447"/>
                </a:cxn>
                <a:cxn ang="0">
                  <a:pos x="791661" y="564447"/>
                </a:cxn>
                <a:cxn ang="0">
                  <a:pos x="771798" y="710446"/>
                </a:cxn>
                <a:cxn ang="0">
                  <a:pos x="741957" y="751934"/>
                </a:cxn>
                <a:cxn ang="0">
                  <a:pos x="140807" y="1037746"/>
                </a:cxn>
                <a:cxn ang="0">
                  <a:pos x="231368" y="1248528"/>
                </a:cxn>
                <a:cxn ang="0">
                  <a:pos x="961316" y="828996"/>
                </a:cxn>
                <a:cxn ang="0">
                  <a:pos x="1162166" y="191956"/>
                </a:cxn>
                <a:cxn ang="0">
                  <a:pos x="1004113" y="163244"/>
                </a:cxn>
                <a:cxn ang="0">
                  <a:pos x="1029801" y="115074"/>
                </a:cxn>
                <a:cxn ang="0">
                  <a:pos x="891838" y="45"/>
                </a:cxn>
              </a:cxnLst>
              <a:pathLst>
                <a:path w="25744" h="27656">
                  <a:moveTo>
                    <a:pt x="19755" y="1"/>
                  </a:moveTo>
                  <a:cubicBezTo>
                    <a:pt x="19755" y="1"/>
                    <a:pt x="16729" y="2671"/>
                    <a:pt x="16521" y="3225"/>
                  </a:cubicBezTo>
                  <a:cubicBezTo>
                    <a:pt x="16315" y="3773"/>
                    <a:pt x="12345" y="11853"/>
                    <a:pt x="12345" y="11853"/>
                  </a:cubicBezTo>
                  <a:lnTo>
                    <a:pt x="138" y="12196"/>
                  </a:lnTo>
                  <a:lnTo>
                    <a:pt x="0" y="16906"/>
                  </a:lnTo>
                  <a:cubicBezTo>
                    <a:pt x="0" y="16906"/>
                    <a:pt x="11814" y="16611"/>
                    <a:pt x="13682" y="16506"/>
                  </a:cubicBezTo>
                  <a:cubicBezTo>
                    <a:pt x="16124" y="16364"/>
                    <a:pt x="17309" y="12932"/>
                    <a:pt x="17309" y="12932"/>
                  </a:cubicBezTo>
                  <a:lnTo>
                    <a:pt x="17536" y="12503"/>
                  </a:lnTo>
                  <a:cubicBezTo>
                    <a:pt x="17372" y="13825"/>
                    <a:pt x="17215" y="15020"/>
                    <a:pt x="17096" y="15737"/>
                  </a:cubicBezTo>
                  <a:cubicBezTo>
                    <a:pt x="17029" y="16130"/>
                    <a:pt x="16786" y="16466"/>
                    <a:pt x="16435" y="16656"/>
                  </a:cubicBezTo>
                  <a:lnTo>
                    <a:pt x="3119" y="22987"/>
                  </a:lnTo>
                  <a:lnTo>
                    <a:pt x="5125" y="27656"/>
                  </a:lnTo>
                  <a:cubicBezTo>
                    <a:pt x="5125" y="27656"/>
                    <a:pt x="20667" y="20010"/>
                    <a:pt x="21294" y="18363"/>
                  </a:cubicBezTo>
                  <a:cubicBezTo>
                    <a:pt x="22071" y="16327"/>
                    <a:pt x="25743" y="4252"/>
                    <a:pt x="25743" y="4252"/>
                  </a:cubicBezTo>
                  <a:lnTo>
                    <a:pt x="22242" y="3616"/>
                  </a:lnTo>
                  <a:lnTo>
                    <a:pt x="22811" y="2549"/>
                  </a:lnTo>
                  <a:lnTo>
                    <a:pt x="19755" y="1"/>
                  </a:ln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488" name="Google Shape;488;p18"/>
            <p:cNvSpPr/>
            <p:nvPr/>
          </p:nvSpPr>
          <p:spPr>
            <a:xfrm>
              <a:off x="2869814" y="2640883"/>
              <a:ext cx="76848" cy="566514"/>
            </a:xfrm>
            <a:custGeom>
              <a:avLst/>
              <a:gdLst/>
              <a:ahLst/>
              <a:cxnLst/>
              <a:rect l="l" t="t" r="r" b="b"/>
              <a:pathLst>
                <a:path w="1712" h="12533" extrusionOk="0">
                  <a:moveTo>
                    <a:pt x="1711" y="1"/>
                  </a:moveTo>
                  <a:cubicBezTo>
                    <a:pt x="1707" y="1"/>
                    <a:pt x="1685" y="37"/>
                    <a:pt x="1652" y="116"/>
                  </a:cubicBezTo>
                  <a:cubicBezTo>
                    <a:pt x="1614" y="191"/>
                    <a:pt x="1562" y="306"/>
                    <a:pt x="1509" y="460"/>
                  </a:cubicBezTo>
                  <a:cubicBezTo>
                    <a:pt x="1454" y="609"/>
                    <a:pt x="1401" y="799"/>
                    <a:pt x="1352" y="1027"/>
                  </a:cubicBezTo>
                  <a:cubicBezTo>
                    <a:pt x="1308" y="1251"/>
                    <a:pt x="1274" y="1513"/>
                    <a:pt x="1263" y="1801"/>
                  </a:cubicBezTo>
                  <a:cubicBezTo>
                    <a:pt x="1230" y="2380"/>
                    <a:pt x="1297" y="3063"/>
                    <a:pt x="1259" y="3818"/>
                  </a:cubicBezTo>
                  <a:cubicBezTo>
                    <a:pt x="1214" y="4576"/>
                    <a:pt x="1092" y="5402"/>
                    <a:pt x="953" y="6268"/>
                  </a:cubicBezTo>
                  <a:cubicBezTo>
                    <a:pt x="740" y="7560"/>
                    <a:pt x="523" y="8759"/>
                    <a:pt x="389" y="9760"/>
                  </a:cubicBezTo>
                  <a:cubicBezTo>
                    <a:pt x="247" y="10765"/>
                    <a:pt x="191" y="11568"/>
                    <a:pt x="176" y="12053"/>
                  </a:cubicBezTo>
                  <a:lnTo>
                    <a:pt x="176" y="12046"/>
                  </a:lnTo>
                  <a:cubicBezTo>
                    <a:pt x="120" y="12196"/>
                    <a:pt x="75" y="12315"/>
                    <a:pt x="42" y="12405"/>
                  </a:cubicBezTo>
                  <a:cubicBezTo>
                    <a:pt x="11" y="12487"/>
                    <a:pt x="1" y="12532"/>
                    <a:pt x="1" y="12532"/>
                  </a:cubicBezTo>
                  <a:cubicBezTo>
                    <a:pt x="1" y="12532"/>
                    <a:pt x="1" y="12532"/>
                    <a:pt x="1" y="12532"/>
                  </a:cubicBezTo>
                  <a:cubicBezTo>
                    <a:pt x="6" y="12532"/>
                    <a:pt x="25" y="12491"/>
                    <a:pt x="61" y="12412"/>
                  </a:cubicBezTo>
                  <a:cubicBezTo>
                    <a:pt x="97" y="12322"/>
                    <a:pt x="150" y="12206"/>
                    <a:pt x="210" y="12061"/>
                  </a:cubicBezTo>
                  <a:lnTo>
                    <a:pt x="213" y="12058"/>
                  </a:lnTo>
                  <a:cubicBezTo>
                    <a:pt x="244" y="11572"/>
                    <a:pt x="314" y="10772"/>
                    <a:pt x="464" y="9772"/>
                  </a:cubicBezTo>
                  <a:cubicBezTo>
                    <a:pt x="609" y="8770"/>
                    <a:pt x="833" y="7576"/>
                    <a:pt x="1042" y="6283"/>
                  </a:cubicBezTo>
                  <a:cubicBezTo>
                    <a:pt x="1185" y="5416"/>
                    <a:pt x="1300" y="4587"/>
                    <a:pt x="1345" y="3821"/>
                  </a:cubicBezTo>
                  <a:cubicBezTo>
                    <a:pt x="1378" y="3059"/>
                    <a:pt x="1304" y="2376"/>
                    <a:pt x="1326" y="1804"/>
                  </a:cubicBezTo>
                  <a:cubicBezTo>
                    <a:pt x="1334" y="1517"/>
                    <a:pt x="1364" y="1259"/>
                    <a:pt x="1401" y="1035"/>
                  </a:cubicBezTo>
                  <a:cubicBezTo>
                    <a:pt x="1446" y="811"/>
                    <a:pt x="1495" y="624"/>
                    <a:pt x="1543" y="471"/>
                  </a:cubicBezTo>
                  <a:cubicBezTo>
                    <a:pt x="1592" y="318"/>
                    <a:pt x="1637" y="202"/>
                    <a:pt x="1666" y="124"/>
                  </a:cubicBezTo>
                  <a:cubicBezTo>
                    <a:pt x="1697" y="46"/>
                    <a:pt x="1711" y="1"/>
                    <a:pt x="171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9" name="Google Shape;489;p18"/>
            <p:cNvSpPr/>
            <p:nvPr/>
          </p:nvSpPr>
          <p:spPr>
            <a:xfrm>
              <a:off x="3103055" y="2715651"/>
              <a:ext cx="117295" cy="76207"/>
            </a:xfrm>
            <a:custGeom>
              <a:avLst/>
              <a:gdLst/>
              <a:ahLst/>
              <a:cxnLst/>
              <a:rect l="l" t="t" r="r" b="b"/>
              <a:pathLst>
                <a:path w="2597" h="1711" extrusionOk="0">
                  <a:moveTo>
                    <a:pt x="57" y="1"/>
                  </a:moveTo>
                  <a:cubicBezTo>
                    <a:pt x="49" y="1"/>
                    <a:pt x="35" y="53"/>
                    <a:pt x="20" y="149"/>
                  </a:cubicBezTo>
                  <a:cubicBezTo>
                    <a:pt x="4" y="247"/>
                    <a:pt x="1" y="389"/>
                    <a:pt x="38" y="565"/>
                  </a:cubicBezTo>
                  <a:cubicBezTo>
                    <a:pt x="71" y="736"/>
                    <a:pt x="150" y="937"/>
                    <a:pt x="285" y="1128"/>
                  </a:cubicBezTo>
                  <a:cubicBezTo>
                    <a:pt x="423" y="1323"/>
                    <a:pt x="621" y="1502"/>
                    <a:pt x="875" y="1610"/>
                  </a:cubicBezTo>
                  <a:cubicBezTo>
                    <a:pt x="1050" y="1680"/>
                    <a:pt x="1232" y="1710"/>
                    <a:pt x="1404" y="1710"/>
                  </a:cubicBezTo>
                  <a:cubicBezTo>
                    <a:pt x="1482" y="1710"/>
                    <a:pt x="1558" y="1704"/>
                    <a:pt x="1629" y="1692"/>
                  </a:cubicBezTo>
                  <a:cubicBezTo>
                    <a:pt x="1861" y="1655"/>
                    <a:pt x="2059" y="1569"/>
                    <a:pt x="2209" y="1472"/>
                  </a:cubicBezTo>
                  <a:cubicBezTo>
                    <a:pt x="2354" y="1375"/>
                    <a:pt x="2455" y="1270"/>
                    <a:pt x="2514" y="1192"/>
                  </a:cubicBezTo>
                  <a:cubicBezTo>
                    <a:pt x="2574" y="1113"/>
                    <a:pt x="2597" y="1065"/>
                    <a:pt x="2593" y="1061"/>
                  </a:cubicBezTo>
                  <a:cubicBezTo>
                    <a:pt x="2593" y="1061"/>
                    <a:pt x="2592" y="1061"/>
                    <a:pt x="2592" y="1061"/>
                  </a:cubicBezTo>
                  <a:cubicBezTo>
                    <a:pt x="2571" y="1061"/>
                    <a:pt x="2457" y="1246"/>
                    <a:pt x="2171" y="1416"/>
                  </a:cubicBezTo>
                  <a:cubicBezTo>
                    <a:pt x="2029" y="1502"/>
                    <a:pt x="1838" y="1577"/>
                    <a:pt x="1618" y="1606"/>
                  </a:cubicBezTo>
                  <a:cubicBezTo>
                    <a:pt x="1554" y="1616"/>
                    <a:pt x="1487" y="1621"/>
                    <a:pt x="1419" y="1621"/>
                  </a:cubicBezTo>
                  <a:cubicBezTo>
                    <a:pt x="1253" y="1621"/>
                    <a:pt x="1078" y="1591"/>
                    <a:pt x="909" y="1525"/>
                  </a:cubicBezTo>
                  <a:cubicBezTo>
                    <a:pt x="677" y="1423"/>
                    <a:pt x="487" y="1259"/>
                    <a:pt x="356" y="1080"/>
                  </a:cubicBezTo>
                  <a:cubicBezTo>
                    <a:pt x="221" y="901"/>
                    <a:pt x="139" y="713"/>
                    <a:pt x="102" y="549"/>
                  </a:cubicBezTo>
                  <a:cubicBezTo>
                    <a:pt x="20" y="217"/>
                    <a:pt x="76" y="1"/>
                    <a:pt x="5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0" name="Google Shape;490;p18"/>
            <p:cNvSpPr/>
            <p:nvPr/>
          </p:nvSpPr>
          <p:spPr>
            <a:xfrm>
              <a:off x="2873858" y="3213148"/>
              <a:ext cx="40447" cy="56077"/>
            </a:xfrm>
            <a:custGeom>
              <a:avLst/>
              <a:gdLst/>
              <a:ahLst/>
              <a:cxnLst/>
              <a:rect l="l" t="t" r="r" b="b"/>
              <a:pathLst>
                <a:path w="901" h="1242" extrusionOk="0">
                  <a:moveTo>
                    <a:pt x="25" y="1"/>
                  </a:moveTo>
                  <a:cubicBezTo>
                    <a:pt x="24" y="1"/>
                    <a:pt x="24" y="1"/>
                    <a:pt x="23" y="1"/>
                  </a:cubicBezTo>
                  <a:cubicBezTo>
                    <a:pt x="1" y="20"/>
                    <a:pt x="202" y="289"/>
                    <a:pt x="437" y="629"/>
                  </a:cubicBezTo>
                  <a:cubicBezTo>
                    <a:pt x="671" y="960"/>
                    <a:pt x="847" y="1242"/>
                    <a:pt x="876" y="1242"/>
                  </a:cubicBezTo>
                  <a:cubicBezTo>
                    <a:pt x="877" y="1242"/>
                    <a:pt x="878" y="1242"/>
                    <a:pt x="878" y="1241"/>
                  </a:cubicBezTo>
                  <a:cubicBezTo>
                    <a:pt x="901" y="1231"/>
                    <a:pt x="755" y="924"/>
                    <a:pt x="516" y="577"/>
                  </a:cubicBezTo>
                  <a:cubicBezTo>
                    <a:pt x="284" y="240"/>
                    <a:pt x="56" y="1"/>
                    <a:pt x="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1" name="Google Shape;491;p18"/>
            <p:cNvSpPr/>
            <p:nvPr/>
          </p:nvSpPr>
          <p:spPr>
            <a:xfrm>
              <a:off x="2876555" y="3204521"/>
              <a:ext cx="68760" cy="44574"/>
            </a:xfrm>
            <a:custGeom>
              <a:avLst/>
              <a:gdLst/>
              <a:ahLst/>
              <a:cxnLst/>
              <a:rect l="l" t="t" r="r" b="b"/>
              <a:pathLst>
                <a:path w="1529" h="1006" extrusionOk="0">
                  <a:moveTo>
                    <a:pt x="18" y="1"/>
                  </a:moveTo>
                  <a:cubicBezTo>
                    <a:pt x="15" y="1"/>
                    <a:pt x="13" y="1"/>
                    <a:pt x="12" y="3"/>
                  </a:cubicBezTo>
                  <a:cubicBezTo>
                    <a:pt x="1" y="29"/>
                    <a:pt x="356" y="220"/>
                    <a:pt x="766" y="496"/>
                  </a:cubicBezTo>
                  <a:cubicBezTo>
                    <a:pt x="1164" y="761"/>
                    <a:pt x="1469" y="1005"/>
                    <a:pt x="1510" y="1005"/>
                  </a:cubicBezTo>
                  <a:cubicBezTo>
                    <a:pt x="1512" y="1005"/>
                    <a:pt x="1513" y="1005"/>
                    <a:pt x="1514" y="1004"/>
                  </a:cubicBezTo>
                  <a:cubicBezTo>
                    <a:pt x="1528" y="985"/>
                    <a:pt x="1241" y="698"/>
                    <a:pt x="819" y="418"/>
                  </a:cubicBezTo>
                  <a:cubicBezTo>
                    <a:pt x="427" y="155"/>
                    <a:pt x="68" y="1"/>
                    <a:pt x="1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2" name="Google Shape;492;p18"/>
            <p:cNvSpPr/>
            <p:nvPr/>
          </p:nvSpPr>
          <p:spPr>
            <a:xfrm>
              <a:off x="2290080" y="3494967"/>
              <a:ext cx="102465" cy="202738"/>
            </a:xfrm>
            <a:custGeom>
              <a:avLst/>
              <a:gdLst/>
              <a:ahLst/>
              <a:cxnLst/>
              <a:rect l="l" t="t" r="r" b="b"/>
              <a:pathLst>
                <a:path w="2261" h="4483" extrusionOk="0">
                  <a:moveTo>
                    <a:pt x="23" y="0"/>
                  </a:moveTo>
                  <a:cubicBezTo>
                    <a:pt x="23" y="0"/>
                    <a:pt x="23" y="0"/>
                    <a:pt x="23" y="1"/>
                  </a:cubicBezTo>
                  <a:cubicBezTo>
                    <a:pt x="0" y="11"/>
                    <a:pt x="474" y="1024"/>
                    <a:pt x="1087" y="2260"/>
                  </a:cubicBezTo>
                  <a:cubicBezTo>
                    <a:pt x="1696" y="3494"/>
                    <a:pt x="2210" y="4483"/>
                    <a:pt x="2237" y="4483"/>
                  </a:cubicBezTo>
                  <a:cubicBezTo>
                    <a:pt x="2237" y="4483"/>
                    <a:pt x="2237" y="4483"/>
                    <a:pt x="2238" y="4483"/>
                  </a:cubicBezTo>
                  <a:cubicBezTo>
                    <a:pt x="2260" y="4471"/>
                    <a:pt x="1781" y="3459"/>
                    <a:pt x="1169" y="2219"/>
                  </a:cubicBezTo>
                  <a:cubicBezTo>
                    <a:pt x="564" y="990"/>
                    <a:pt x="51" y="0"/>
                    <a:pt x="2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3" name="Google Shape;493;p18"/>
            <p:cNvSpPr/>
            <p:nvPr/>
          </p:nvSpPr>
          <p:spPr>
            <a:xfrm>
              <a:off x="2170088" y="3027665"/>
              <a:ext cx="5393" cy="215678"/>
            </a:xfrm>
            <a:custGeom>
              <a:avLst/>
              <a:gdLst/>
              <a:ahLst/>
              <a:cxnLst/>
              <a:rect l="l" t="t" r="r" b="b"/>
              <a:pathLst>
                <a:path w="128" h="4763" extrusionOk="0">
                  <a:moveTo>
                    <a:pt x="19" y="1"/>
                  </a:moveTo>
                  <a:cubicBezTo>
                    <a:pt x="12" y="1"/>
                    <a:pt x="8" y="68"/>
                    <a:pt x="4" y="187"/>
                  </a:cubicBezTo>
                  <a:cubicBezTo>
                    <a:pt x="0" y="307"/>
                    <a:pt x="0" y="482"/>
                    <a:pt x="0" y="699"/>
                  </a:cubicBezTo>
                  <a:cubicBezTo>
                    <a:pt x="0" y="1128"/>
                    <a:pt x="12" y="1726"/>
                    <a:pt x="23" y="2383"/>
                  </a:cubicBezTo>
                  <a:cubicBezTo>
                    <a:pt x="34" y="3041"/>
                    <a:pt x="42" y="3635"/>
                    <a:pt x="42" y="4064"/>
                  </a:cubicBezTo>
                  <a:lnTo>
                    <a:pt x="42" y="4576"/>
                  </a:lnTo>
                  <a:cubicBezTo>
                    <a:pt x="45" y="4695"/>
                    <a:pt x="49" y="4763"/>
                    <a:pt x="52" y="4763"/>
                  </a:cubicBezTo>
                  <a:cubicBezTo>
                    <a:pt x="53" y="4763"/>
                    <a:pt x="53" y="4763"/>
                    <a:pt x="53" y="4763"/>
                  </a:cubicBezTo>
                  <a:cubicBezTo>
                    <a:pt x="61" y="4763"/>
                    <a:pt x="68" y="4696"/>
                    <a:pt x="79" y="4576"/>
                  </a:cubicBezTo>
                  <a:cubicBezTo>
                    <a:pt x="90" y="4457"/>
                    <a:pt x="97" y="4285"/>
                    <a:pt x="105" y="4068"/>
                  </a:cubicBezTo>
                  <a:cubicBezTo>
                    <a:pt x="124" y="3635"/>
                    <a:pt x="128" y="3041"/>
                    <a:pt x="116" y="2380"/>
                  </a:cubicBezTo>
                  <a:cubicBezTo>
                    <a:pt x="105" y="1723"/>
                    <a:pt x="83" y="1128"/>
                    <a:pt x="64" y="695"/>
                  </a:cubicBezTo>
                  <a:cubicBezTo>
                    <a:pt x="57" y="497"/>
                    <a:pt x="45" y="325"/>
                    <a:pt x="38" y="187"/>
                  </a:cubicBezTo>
                  <a:cubicBezTo>
                    <a:pt x="30" y="64"/>
                    <a:pt x="23" y="1"/>
                    <a:pt x="1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736" name="Google Shape;494;p18"/>
            <p:cNvSpPr/>
            <p:nvPr/>
          </p:nvSpPr>
          <p:spPr>
            <a:xfrm>
              <a:off x="3307976" y="1789710"/>
              <a:ext cx="327662" cy="327301"/>
            </a:xfrm>
            <a:custGeom>
              <a:avLst/>
              <a:gdLst/>
              <a:ahLst/>
              <a:cxnLst>
                <a:cxn ang="0">
                  <a:pos x="139994" y="0"/>
                </a:cxn>
                <a:cxn ang="0">
                  <a:pos x="45" y="262202"/>
                </a:cxn>
                <a:cxn ang="0">
                  <a:pos x="109928" y="327256"/>
                </a:cxn>
                <a:cxn ang="0">
                  <a:pos x="147037" y="265227"/>
                </a:cxn>
                <a:cxn ang="0">
                  <a:pos x="180805" y="277506"/>
                </a:cxn>
                <a:cxn ang="0">
                  <a:pos x="212813" y="262744"/>
                </a:cxn>
                <a:cxn ang="0">
                  <a:pos x="327617" y="58011"/>
                </a:cxn>
                <a:cxn ang="0">
                  <a:pos x="139994" y="0"/>
                </a:cxn>
              </a:cxnLst>
              <a:pathLst>
                <a:path w="7258" h="7250">
                  <a:moveTo>
                    <a:pt x="3101" y="0"/>
                  </a:moveTo>
                  <a:lnTo>
                    <a:pt x="1" y="5808"/>
                  </a:lnTo>
                  <a:lnTo>
                    <a:pt x="2435" y="7249"/>
                  </a:lnTo>
                  <a:lnTo>
                    <a:pt x="3257" y="5875"/>
                  </a:lnTo>
                  <a:cubicBezTo>
                    <a:pt x="3257" y="5875"/>
                    <a:pt x="3590" y="6147"/>
                    <a:pt x="4005" y="6147"/>
                  </a:cubicBezTo>
                  <a:cubicBezTo>
                    <a:pt x="4230" y="6147"/>
                    <a:pt x="4480" y="6067"/>
                    <a:pt x="4714" y="5820"/>
                  </a:cubicBezTo>
                  <a:cubicBezTo>
                    <a:pt x="5140" y="5371"/>
                    <a:pt x="7257" y="1285"/>
                    <a:pt x="7257" y="1285"/>
                  </a:cubicBezTo>
                  <a:lnTo>
                    <a:pt x="3101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37" name="Google Shape;495;p18"/>
            <p:cNvSpPr/>
            <p:nvPr/>
          </p:nvSpPr>
          <p:spPr>
            <a:xfrm>
              <a:off x="3310639" y="1757339"/>
              <a:ext cx="389736" cy="260170"/>
            </a:xfrm>
            <a:custGeom>
              <a:avLst/>
              <a:gdLst/>
              <a:ahLst/>
              <a:cxnLst>
                <a:cxn ang="0">
                  <a:pos x="164869" y="0"/>
                </a:cxn>
                <a:cxn ang="0">
                  <a:pos x="68530" y="62571"/>
                </a:cxn>
                <a:cxn ang="0">
                  <a:pos x="28035" y="236559"/>
                </a:cxn>
                <a:cxn ang="0">
                  <a:pos x="52639" y="249561"/>
                </a:cxn>
                <a:cxn ang="0">
                  <a:pos x="87130" y="260125"/>
                </a:cxn>
                <a:cxn ang="0">
                  <a:pos x="120447" y="252766"/>
                </a:cxn>
                <a:cxn ang="0">
                  <a:pos x="193807" y="213129"/>
                </a:cxn>
                <a:cxn ang="0">
                  <a:pos x="185004" y="176742"/>
                </a:cxn>
                <a:cxn ang="0">
                  <a:pos x="205770" y="163334"/>
                </a:cxn>
                <a:cxn ang="0">
                  <a:pos x="229878" y="186132"/>
                </a:cxn>
                <a:cxn ang="0">
                  <a:pos x="269335" y="151055"/>
                </a:cxn>
                <a:cxn ang="0">
                  <a:pos x="336600" y="129837"/>
                </a:cxn>
                <a:cxn ang="0">
                  <a:pos x="256017" y="29028"/>
                </a:cxn>
                <a:cxn ang="0">
                  <a:pos x="164869" y="0"/>
                </a:cxn>
              </a:cxnLst>
              <a:pathLst>
                <a:path w="8633" h="5763">
                  <a:moveTo>
                    <a:pt x="3652" y="0"/>
                  </a:moveTo>
                  <a:cubicBezTo>
                    <a:pt x="2962" y="0"/>
                    <a:pt x="2212" y="320"/>
                    <a:pt x="1518" y="1386"/>
                  </a:cubicBezTo>
                  <a:cubicBezTo>
                    <a:pt x="1" y="3720"/>
                    <a:pt x="621" y="5240"/>
                    <a:pt x="621" y="5240"/>
                  </a:cubicBezTo>
                  <a:lnTo>
                    <a:pt x="1166" y="5528"/>
                  </a:lnTo>
                  <a:cubicBezTo>
                    <a:pt x="1450" y="5673"/>
                    <a:pt x="1664" y="5762"/>
                    <a:pt x="1930" y="5762"/>
                  </a:cubicBezTo>
                  <a:cubicBezTo>
                    <a:pt x="2129" y="5762"/>
                    <a:pt x="2358" y="5713"/>
                    <a:pt x="2668" y="5599"/>
                  </a:cubicBezTo>
                  <a:cubicBezTo>
                    <a:pt x="3336" y="5356"/>
                    <a:pt x="3743" y="5061"/>
                    <a:pt x="4293" y="4721"/>
                  </a:cubicBezTo>
                  <a:cubicBezTo>
                    <a:pt x="4293" y="4721"/>
                    <a:pt x="3804" y="4475"/>
                    <a:pt x="4098" y="3915"/>
                  </a:cubicBezTo>
                  <a:cubicBezTo>
                    <a:pt x="4208" y="3703"/>
                    <a:pt x="4384" y="3618"/>
                    <a:pt x="4558" y="3618"/>
                  </a:cubicBezTo>
                  <a:cubicBezTo>
                    <a:pt x="4845" y="3618"/>
                    <a:pt x="5125" y="3849"/>
                    <a:pt x="5092" y="4123"/>
                  </a:cubicBezTo>
                  <a:lnTo>
                    <a:pt x="5966" y="3346"/>
                  </a:lnTo>
                  <a:cubicBezTo>
                    <a:pt x="5966" y="3346"/>
                    <a:pt x="7105" y="3134"/>
                    <a:pt x="7456" y="2876"/>
                  </a:cubicBezTo>
                  <a:cubicBezTo>
                    <a:pt x="8633" y="2010"/>
                    <a:pt x="5831" y="705"/>
                    <a:pt x="5671" y="643"/>
                  </a:cubicBezTo>
                  <a:cubicBezTo>
                    <a:pt x="5212" y="454"/>
                    <a:pt x="4475" y="0"/>
                    <a:pt x="3652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38" name="Google Shape;496;p18"/>
            <p:cNvSpPr/>
            <p:nvPr/>
          </p:nvSpPr>
          <p:spPr>
            <a:xfrm>
              <a:off x="3430059" y="1923079"/>
              <a:ext cx="133403" cy="149023"/>
            </a:xfrm>
            <a:custGeom>
              <a:avLst/>
              <a:gdLst/>
              <a:ahLst/>
              <a:cxnLst>
                <a:cxn ang="0">
                  <a:pos x="133403" y="45"/>
                </a:cxn>
                <a:cxn ang="0">
                  <a:pos x="110469" y="20405"/>
                </a:cxn>
                <a:cxn ang="0">
                  <a:pos x="85188" y="52052"/>
                </a:cxn>
                <a:cxn ang="0">
                  <a:pos x="82118" y="51646"/>
                </a:cxn>
                <a:cxn ang="0">
                  <a:pos x="66950" y="41533"/>
                </a:cxn>
                <a:cxn ang="0">
                  <a:pos x="35439" y="67807"/>
                </a:cxn>
                <a:cxn ang="0">
                  <a:pos x="24965" y="131868"/>
                </a:cxn>
                <a:cxn ang="0">
                  <a:pos x="62977" y="149023"/>
                </a:cxn>
                <a:cxn ang="0">
                  <a:pos x="101170" y="122072"/>
                </a:cxn>
                <a:cxn ang="0">
                  <a:pos x="117738" y="92727"/>
                </a:cxn>
                <a:cxn ang="0">
                  <a:pos x="97648" y="76069"/>
                </a:cxn>
                <a:cxn ang="0">
                  <a:pos x="133403" y="45"/>
                </a:cxn>
              </a:cxnLst>
              <a:pathLst>
                <a:path w="2955" h="3301">
                  <a:moveTo>
                    <a:pt x="2955" y="1"/>
                  </a:moveTo>
                  <a:lnTo>
                    <a:pt x="2447" y="452"/>
                  </a:lnTo>
                  <a:cubicBezTo>
                    <a:pt x="2447" y="452"/>
                    <a:pt x="2226" y="1153"/>
                    <a:pt x="1887" y="1153"/>
                  </a:cubicBezTo>
                  <a:cubicBezTo>
                    <a:pt x="1865" y="1153"/>
                    <a:pt x="1842" y="1150"/>
                    <a:pt x="1819" y="1144"/>
                  </a:cubicBezTo>
                  <a:cubicBezTo>
                    <a:pt x="1655" y="1099"/>
                    <a:pt x="1483" y="920"/>
                    <a:pt x="1483" y="920"/>
                  </a:cubicBezTo>
                  <a:lnTo>
                    <a:pt x="785" y="1502"/>
                  </a:lnTo>
                  <a:cubicBezTo>
                    <a:pt x="785" y="1502"/>
                    <a:pt x="0" y="2462"/>
                    <a:pt x="553" y="2921"/>
                  </a:cubicBezTo>
                  <a:cubicBezTo>
                    <a:pt x="812" y="3134"/>
                    <a:pt x="1102" y="3301"/>
                    <a:pt x="1395" y="3301"/>
                  </a:cubicBezTo>
                  <a:cubicBezTo>
                    <a:pt x="1683" y="3301"/>
                    <a:pt x="1975" y="3140"/>
                    <a:pt x="2241" y="2704"/>
                  </a:cubicBezTo>
                  <a:lnTo>
                    <a:pt x="2608" y="2054"/>
                  </a:lnTo>
                  <a:cubicBezTo>
                    <a:pt x="2608" y="2054"/>
                    <a:pt x="2096" y="1916"/>
                    <a:pt x="2163" y="1685"/>
                  </a:cubicBezTo>
                  <a:cubicBezTo>
                    <a:pt x="2227" y="1454"/>
                    <a:pt x="2955" y="1"/>
                    <a:pt x="2955" y="1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39" name="Google Shape;497;p18"/>
            <p:cNvSpPr/>
            <p:nvPr/>
          </p:nvSpPr>
          <p:spPr>
            <a:xfrm>
              <a:off x="3503922" y="1936217"/>
              <a:ext cx="24694" cy="23566"/>
            </a:xfrm>
            <a:custGeom>
              <a:avLst/>
              <a:gdLst/>
              <a:ahLst/>
              <a:cxnLst>
                <a:cxn ang="0">
                  <a:pos x="14266" y="0"/>
                </a:cxn>
                <a:cxn ang="0">
                  <a:pos x="3566" y="4560"/>
                </a:cxn>
                <a:cxn ang="0">
                  <a:pos x="0" y="13183"/>
                </a:cxn>
                <a:cxn ang="0">
                  <a:pos x="2709" y="20451"/>
                </a:cxn>
                <a:cxn ang="0">
                  <a:pos x="8126" y="23566"/>
                </a:cxn>
                <a:cxn ang="0">
                  <a:pos x="8803" y="23295"/>
                </a:cxn>
                <a:cxn ang="0">
                  <a:pos x="5056" y="18735"/>
                </a:cxn>
                <a:cxn ang="0">
                  <a:pos x="6591" y="7268"/>
                </a:cxn>
                <a:cxn ang="0">
                  <a:pos x="15801" y="3476"/>
                </a:cxn>
                <a:cxn ang="0">
                  <a:pos x="18374" y="3747"/>
                </a:cxn>
                <a:cxn ang="0">
                  <a:pos x="24017" y="5056"/>
                </a:cxn>
                <a:cxn ang="0">
                  <a:pos x="24288" y="4921"/>
                </a:cxn>
                <a:cxn ang="0">
                  <a:pos x="19232" y="903"/>
                </a:cxn>
                <a:cxn ang="0">
                  <a:pos x="14266" y="0"/>
                </a:cxn>
              </a:cxnLst>
              <a:pathLst>
                <a:path w="547" h="522">
                  <a:moveTo>
                    <a:pt x="316" y="0"/>
                  </a:moveTo>
                  <a:cubicBezTo>
                    <a:pt x="238" y="0"/>
                    <a:pt x="147" y="26"/>
                    <a:pt x="79" y="101"/>
                  </a:cubicBezTo>
                  <a:cubicBezTo>
                    <a:pt x="31" y="154"/>
                    <a:pt x="0" y="225"/>
                    <a:pt x="0" y="292"/>
                  </a:cubicBezTo>
                  <a:cubicBezTo>
                    <a:pt x="4" y="360"/>
                    <a:pt x="31" y="415"/>
                    <a:pt x="60" y="453"/>
                  </a:cubicBezTo>
                  <a:cubicBezTo>
                    <a:pt x="106" y="507"/>
                    <a:pt x="156" y="522"/>
                    <a:pt x="180" y="522"/>
                  </a:cubicBezTo>
                  <a:cubicBezTo>
                    <a:pt x="189" y="522"/>
                    <a:pt x="195" y="519"/>
                    <a:pt x="195" y="516"/>
                  </a:cubicBezTo>
                  <a:cubicBezTo>
                    <a:pt x="198" y="501"/>
                    <a:pt x="150" y="482"/>
                    <a:pt x="112" y="415"/>
                  </a:cubicBezTo>
                  <a:cubicBezTo>
                    <a:pt x="76" y="352"/>
                    <a:pt x="71" y="244"/>
                    <a:pt x="146" y="161"/>
                  </a:cubicBezTo>
                  <a:cubicBezTo>
                    <a:pt x="203" y="98"/>
                    <a:pt x="282" y="77"/>
                    <a:pt x="350" y="77"/>
                  </a:cubicBezTo>
                  <a:cubicBezTo>
                    <a:pt x="370" y="77"/>
                    <a:pt x="390" y="79"/>
                    <a:pt x="407" y="83"/>
                  </a:cubicBezTo>
                  <a:cubicBezTo>
                    <a:pt x="473" y="92"/>
                    <a:pt x="515" y="112"/>
                    <a:pt x="532" y="112"/>
                  </a:cubicBezTo>
                  <a:cubicBezTo>
                    <a:pt x="535" y="112"/>
                    <a:pt x="537" y="111"/>
                    <a:pt x="538" y="109"/>
                  </a:cubicBezTo>
                  <a:cubicBezTo>
                    <a:pt x="546" y="101"/>
                    <a:pt x="512" y="53"/>
                    <a:pt x="426" y="20"/>
                  </a:cubicBezTo>
                  <a:cubicBezTo>
                    <a:pt x="397" y="8"/>
                    <a:pt x="359" y="0"/>
                    <a:pt x="316" y="0"/>
                  </a:cubicBezTo>
                  <a:close/>
                </a:path>
              </a:pathLst>
            </a:custGeom>
            <a:solidFill>
              <a:schemeClr val="accent2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40" name="Google Shape;498;p18"/>
            <p:cNvSpPr/>
            <p:nvPr/>
          </p:nvSpPr>
          <p:spPr>
            <a:xfrm>
              <a:off x="3351635" y="1874996"/>
              <a:ext cx="223287" cy="52504"/>
            </a:xfrm>
            <a:custGeom>
              <a:avLst/>
              <a:gdLst/>
              <a:ahLst/>
              <a:cxnLst>
                <a:cxn ang="0">
                  <a:pos x="271" y="0"/>
                </a:cxn>
                <a:cxn ang="0">
                  <a:pos x="226" y="45"/>
                </a:cxn>
                <a:cxn ang="0">
                  <a:pos x="1038" y="2438"/>
                </a:cxn>
                <a:cxn ang="0">
                  <a:pos x="4108" y="9119"/>
                </a:cxn>
                <a:cxn ang="0">
                  <a:pos x="20947" y="30067"/>
                </a:cxn>
                <a:cxn ang="0">
                  <a:pos x="56025" y="49299"/>
                </a:cxn>
                <a:cxn ang="0">
                  <a:pos x="78823" y="52459"/>
                </a:cxn>
                <a:cxn ang="0">
                  <a:pos x="104917" y="48576"/>
                </a:cxn>
                <a:cxn ang="0">
                  <a:pos x="150423" y="31241"/>
                </a:cxn>
                <a:cxn ang="0">
                  <a:pos x="188074" y="21444"/>
                </a:cxn>
                <a:cxn ang="0">
                  <a:pos x="195884" y="21038"/>
                </a:cxn>
                <a:cxn ang="0">
                  <a:pos x="223152" y="26771"/>
                </a:cxn>
                <a:cxn ang="0">
                  <a:pos x="223287" y="26681"/>
                </a:cxn>
                <a:cxn ang="0">
                  <a:pos x="221255" y="25146"/>
                </a:cxn>
                <a:cxn ang="0">
                  <a:pos x="214529" y="21986"/>
                </a:cxn>
                <a:cxn ang="0">
                  <a:pos x="192453" y="18284"/>
                </a:cxn>
                <a:cxn ang="0">
                  <a:pos x="187848" y="18419"/>
                </a:cxn>
                <a:cxn ang="0">
                  <a:pos x="148933" y="27719"/>
                </a:cxn>
                <a:cxn ang="0">
                  <a:pos x="103879" y="44694"/>
                </a:cxn>
                <a:cxn ang="0">
                  <a:pos x="78281" y="48441"/>
                </a:cxn>
                <a:cxn ang="0">
                  <a:pos x="57018" y="45552"/>
                </a:cxn>
                <a:cxn ang="0">
                  <a:pos x="22934" y="27855"/>
                </a:cxn>
                <a:cxn ang="0">
                  <a:pos x="271" y="0"/>
                </a:cxn>
              </a:cxnLst>
              <a:pathLst>
                <a:path w="4946" h="1163">
                  <a:moveTo>
                    <a:pt x="6" y="0"/>
                  </a:moveTo>
                  <a:cubicBezTo>
                    <a:pt x="5" y="0"/>
                    <a:pt x="5" y="0"/>
                    <a:pt x="5" y="1"/>
                  </a:cubicBezTo>
                  <a:cubicBezTo>
                    <a:pt x="1" y="1"/>
                    <a:pt x="8" y="20"/>
                    <a:pt x="23" y="54"/>
                  </a:cubicBezTo>
                  <a:cubicBezTo>
                    <a:pt x="34" y="90"/>
                    <a:pt x="57" y="139"/>
                    <a:pt x="91" y="202"/>
                  </a:cubicBezTo>
                  <a:cubicBezTo>
                    <a:pt x="158" y="326"/>
                    <a:pt x="277" y="497"/>
                    <a:pt x="464" y="666"/>
                  </a:cubicBezTo>
                  <a:cubicBezTo>
                    <a:pt x="654" y="833"/>
                    <a:pt x="916" y="1002"/>
                    <a:pt x="1241" y="1092"/>
                  </a:cubicBezTo>
                  <a:cubicBezTo>
                    <a:pt x="1397" y="1138"/>
                    <a:pt x="1569" y="1162"/>
                    <a:pt x="1746" y="1162"/>
                  </a:cubicBezTo>
                  <a:cubicBezTo>
                    <a:pt x="1936" y="1162"/>
                    <a:pt x="2132" y="1134"/>
                    <a:pt x="2324" y="1076"/>
                  </a:cubicBezTo>
                  <a:cubicBezTo>
                    <a:pt x="2697" y="972"/>
                    <a:pt x="3026" y="811"/>
                    <a:pt x="3332" y="692"/>
                  </a:cubicBezTo>
                  <a:cubicBezTo>
                    <a:pt x="3635" y="573"/>
                    <a:pt x="3919" y="494"/>
                    <a:pt x="4166" y="475"/>
                  </a:cubicBezTo>
                  <a:cubicBezTo>
                    <a:pt x="4227" y="469"/>
                    <a:pt x="4285" y="466"/>
                    <a:pt x="4339" y="466"/>
                  </a:cubicBezTo>
                  <a:cubicBezTo>
                    <a:pt x="4707" y="466"/>
                    <a:pt x="4919" y="593"/>
                    <a:pt x="4943" y="593"/>
                  </a:cubicBezTo>
                  <a:cubicBezTo>
                    <a:pt x="4945" y="593"/>
                    <a:pt x="4945" y="592"/>
                    <a:pt x="4946" y="591"/>
                  </a:cubicBezTo>
                  <a:cubicBezTo>
                    <a:pt x="4946" y="587"/>
                    <a:pt x="4931" y="576"/>
                    <a:pt x="4901" y="557"/>
                  </a:cubicBezTo>
                  <a:cubicBezTo>
                    <a:pt x="4868" y="535"/>
                    <a:pt x="4819" y="513"/>
                    <a:pt x="4752" y="487"/>
                  </a:cubicBezTo>
                  <a:cubicBezTo>
                    <a:pt x="4639" y="442"/>
                    <a:pt x="4471" y="405"/>
                    <a:pt x="4263" y="405"/>
                  </a:cubicBezTo>
                  <a:cubicBezTo>
                    <a:pt x="4230" y="405"/>
                    <a:pt x="4196" y="406"/>
                    <a:pt x="4161" y="408"/>
                  </a:cubicBezTo>
                  <a:cubicBezTo>
                    <a:pt x="3908" y="423"/>
                    <a:pt x="3609" y="494"/>
                    <a:pt x="3299" y="614"/>
                  </a:cubicBezTo>
                  <a:cubicBezTo>
                    <a:pt x="2989" y="730"/>
                    <a:pt x="2660" y="886"/>
                    <a:pt x="2301" y="990"/>
                  </a:cubicBezTo>
                  <a:cubicBezTo>
                    <a:pt x="2110" y="1046"/>
                    <a:pt x="1918" y="1073"/>
                    <a:pt x="1734" y="1073"/>
                  </a:cubicBezTo>
                  <a:cubicBezTo>
                    <a:pt x="1570" y="1073"/>
                    <a:pt x="1411" y="1051"/>
                    <a:pt x="1263" y="1009"/>
                  </a:cubicBezTo>
                  <a:cubicBezTo>
                    <a:pt x="953" y="928"/>
                    <a:pt x="696" y="774"/>
                    <a:pt x="508" y="617"/>
                  </a:cubicBezTo>
                  <a:cubicBezTo>
                    <a:pt x="136" y="303"/>
                    <a:pt x="28" y="0"/>
                    <a:pt x="6" y="0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41" name="Google Shape;499;p18"/>
            <p:cNvSpPr/>
            <p:nvPr/>
          </p:nvSpPr>
          <p:spPr>
            <a:xfrm>
              <a:off x="3333620" y="1917345"/>
              <a:ext cx="229381" cy="71148"/>
            </a:xfrm>
            <a:custGeom>
              <a:avLst/>
              <a:gdLst/>
              <a:ahLst/>
              <a:cxnLst>
                <a:cxn ang="0">
                  <a:pos x="196154" y="45"/>
                </a:cxn>
                <a:cxn ang="0">
                  <a:pos x="189383" y="361"/>
                </a:cxn>
                <a:cxn ang="0">
                  <a:pos x="147579" y="15349"/>
                </a:cxn>
                <a:cxn ang="0">
                  <a:pos x="126812" y="31556"/>
                </a:cxn>
                <a:cxn ang="0">
                  <a:pos x="105729" y="49433"/>
                </a:cxn>
                <a:cxn ang="0">
                  <a:pos x="60223" y="67401"/>
                </a:cxn>
                <a:cxn ang="0">
                  <a:pos x="57334" y="67311"/>
                </a:cxn>
                <a:cxn ang="0">
                  <a:pos x="18916" y="50607"/>
                </a:cxn>
                <a:cxn ang="0">
                  <a:pos x="3386" y="26319"/>
                </a:cxn>
                <a:cxn ang="0">
                  <a:pos x="181" y="16026"/>
                </a:cxn>
                <a:cxn ang="0">
                  <a:pos x="181" y="16026"/>
                </a:cxn>
                <a:cxn ang="0">
                  <a:pos x="181" y="18735"/>
                </a:cxn>
                <a:cxn ang="0">
                  <a:pos x="1851" y="26861"/>
                </a:cxn>
                <a:cxn ang="0">
                  <a:pos x="16884" y="52774"/>
                </a:cxn>
                <a:cxn ang="0">
                  <a:pos x="57153" y="71013"/>
                </a:cxn>
                <a:cxn ang="0">
                  <a:pos x="60675" y="71103"/>
                </a:cxn>
                <a:cxn ang="0">
                  <a:pos x="83473" y="66634"/>
                </a:cxn>
                <a:cxn ang="0">
                  <a:pos x="108257" y="52774"/>
                </a:cxn>
                <a:cxn ang="0">
                  <a:pos x="129656" y="34581"/>
                </a:cxn>
                <a:cxn ang="0">
                  <a:pos x="149565" y="18554"/>
                </a:cxn>
                <a:cxn ang="0">
                  <a:pos x="189699" y="3205"/>
                </a:cxn>
                <a:cxn ang="0">
                  <a:pos x="198637" y="2709"/>
                </a:cxn>
                <a:cxn ang="0">
                  <a:pos x="218682" y="5056"/>
                </a:cxn>
                <a:cxn ang="0">
                  <a:pos x="229200" y="7991"/>
                </a:cxn>
                <a:cxn ang="0">
                  <a:pos x="229336" y="7945"/>
                </a:cxn>
                <a:cxn ang="0">
                  <a:pos x="226808" y="6411"/>
                </a:cxn>
                <a:cxn ang="0">
                  <a:pos x="219223" y="3566"/>
                </a:cxn>
                <a:cxn ang="0">
                  <a:pos x="196154" y="45"/>
                </a:cxn>
              </a:cxnLst>
              <a:pathLst>
                <a:path w="5081" h="1576">
                  <a:moveTo>
                    <a:pt x="4345" y="1"/>
                  </a:moveTo>
                  <a:cubicBezTo>
                    <a:pt x="4297" y="1"/>
                    <a:pt x="4247" y="3"/>
                    <a:pt x="4195" y="8"/>
                  </a:cubicBezTo>
                  <a:cubicBezTo>
                    <a:pt x="3915" y="34"/>
                    <a:pt x="3582" y="135"/>
                    <a:pt x="3269" y="340"/>
                  </a:cubicBezTo>
                  <a:cubicBezTo>
                    <a:pt x="3112" y="438"/>
                    <a:pt x="2955" y="561"/>
                    <a:pt x="2809" y="699"/>
                  </a:cubicBezTo>
                  <a:cubicBezTo>
                    <a:pt x="2667" y="837"/>
                    <a:pt x="2514" y="976"/>
                    <a:pt x="2342" y="1095"/>
                  </a:cubicBezTo>
                  <a:cubicBezTo>
                    <a:pt x="2025" y="1327"/>
                    <a:pt x="1673" y="1493"/>
                    <a:pt x="1334" y="1493"/>
                  </a:cubicBezTo>
                  <a:cubicBezTo>
                    <a:pt x="1313" y="1493"/>
                    <a:pt x="1291" y="1492"/>
                    <a:pt x="1270" y="1491"/>
                  </a:cubicBezTo>
                  <a:cubicBezTo>
                    <a:pt x="912" y="1476"/>
                    <a:pt x="609" y="1315"/>
                    <a:pt x="419" y="1121"/>
                  </a:cubicBezTo>
                  <a:cubicBezTo>
                    <a:pt x="224" y="931"/>
                    <a:pt x="127" y="725"/>
                    <a:pt x="75" y="583"/>
                  </a:cubicBezTo>
                  <a:cubicBezTo>
                    <a:pt x="24" y="441"/>
                    <a:pt x="11" y="355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0" y="355"/>
                    <a:pt x="0" y="374"/>
                    <a:pt x="4" y="415"/>
                  </a:cubicBezTo>
                  <a:cubicBezTo>
                    <a:pt x="7" y="456"/>
                    <a:pt x="19" y="519"/>
                    <a:pt x="41" y="595"/>
                  </a:cubicBezTo>
                  <a:cubicBezTo>
                    <a:pt x="83" y="744"/>
                    <a:pt x="176" y="960"/>
                    <a:pt x="374" y="1169"/>
                  </a:cubicBezTo>
                  <a:cubicBezTo>
                    <a:pt x="568" y="1375"/>
                    <a:pt x="885" y="1554"/>
                    <a:pt x="1266" y="1573"/>
                  </a:cubicBezTo>
                  <a:cubicBezTo>
                    <a:pt x="1292" y="1574"/>
                    <a:pt x="1318" y="1575"/>
                    <a:pt x="1344" y="1575"/>
                  </a:cubicBezTo>
                  <a:cubicBezTo>
                    <a:pt x="1509" y="1575"/>
                    <a:pt x="1685" y="1543"/>
                    <a:pt x="1849" y="1476"/>
                  </a:cubicBezTo>
                  <a:cubicBezTo>
                    <a:pt x="2040" y="1405"/>
                    <a:pt x="2222" y="1297"/>
                    <a:pt x="2398" y="1169"/>
                  </a:cubicBezTo>
                  <a:cubicBezTo>
                    <a:pt x="2570" y="1047"/>
                    <a:pt x="2727" y="904"/>
                    <a:pt x="2872" y="766"/>
                  </a:cubicBezTo>
                  <a:cubicBezTo>
                    <a:pt x="3014" y="628"/>
                    <a:pt x="3164" y="509"/>
                    <a:pt x="3313" y="411"/>
                  </a:cubicBezTo>
                  <a:cubicBezTo>
                    <a:pt x="3615" y="209"/>
                    <a:pt x="3933" y="105"/>
                    <a:pt x="4202" y="71"/>
                  </a:cubicBezTo>
                  <a:cubicBezTo>
                    <a:pt x="4271" y="64"/>
                    <a:pt x="4337" y="60"/>
                    <a:pt x="4400" y="60"/>
                  </a:cubicBezTo>
                  <a:cubicBezTo>
                    <a:pt x="4582" y="60"/>
                    <a:pt x="4733" y="88"/>
                    <a:pt x="4844" y="112"/>
                  </a:cubicBezTo>
                  <a:cubicBezTo>
                    <a:pt x="4980" y="147"/>
                    <a:pt x="5060" y="177"/>
                    <a:pt x="5077" y="177"/>
                  </a:cubicBezTo>
                  <a:cubicBezTo>
                    <a:pt x="5079" y="177"/>
                    <a:pt x="5080" y="177"/>
                    <a:pt x="5080" y="176"/>
                  </a:cubicBezTo>
                  <a:cubicBezTo>
                    <a:pt x="5080" y="172"/>
                    <a:pt x="5061" y="161"/>
                    <a:pt x="5024" y="142"/>
                  </a:cubicBezTo>
                  <a:cubicBezTo>
                    <a:pt x="4986" y="128"/>
                    <a:pt x="4931" y="102"/>
                    <a:pt x="4856" y="79"/>
                  </a:cubicBezTo>
                  <a:cubicBezTo>
                    <a:pt x="4734" y="43"/>
                    <a:pt x="4560" y="1"/>
                    <a:pt x="4345" y="1"/>
                  </a:cubicBezTo>
                  <a:close/>
                </a:path>
              </a:pathLst>
            </a:custGeom>
            <a:solidFill>
              <a:schemeClr val="tx1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500" name="Google Shape;500;p18"/>
            <p:cNvSpPr/>
            <p:nvPr/>
          </p:nvSpPr>
          <p:spPr>
            <a:xfrm>
              <a:off x="2861725" y="2024045"/>
              <a:ext cx="1212048" cy="743369"/>
            </a:xfrm>
            <a:custGeom>
              <a:avLst/>
              <a:gdLst/>
              <a:ahLst/>
              <a:cxnLst/>
              <a:rect l="l" t="t" r="r" b="b"/>
              <a:pathLst>
                <a:path w="26860" h="16485" extrusionOk="0">
                  <a:moveTo>
                    <a:pt x="8920" y="1"/>
                  </a:moveTo>
                  <a:cubicBezTo>
                    <a:pt x="7852" y="1"/>
                    <a:pt x="6812" y="493"/>
                    <a:pt x="6141" y="1394"/>
                  </a:cubicBezTo>
                  <a:cubicBezTo>
                    <a:pt x="5394" y="2395"/>
                    <a:pt x="4415" y="3931"/>
                    <a:pt x="3227" y="6257"/>
                  </a:cubicBezTo>
                  <a:lnTo>
                    <a:pt x="1576" y="9810"/>
                  </a:lnTo>
                  <a:lnTo>
                    <a:pt x="0" y="12850"/>
                  </a:lnTo>
                  <a:lnTo>
                    <a:pt x="8270" y="16485"/>
                  </a:lnTo>
                  <a:lnTo>
                    <a:pt x="10877" y="10739"/>
                  </a:lnTo>
                  <a:cubicBezTo>
                    <a:pt x="11516" y="9410"/>
                    <a:pt x="12211" y="8039"/>
                    <a:pt x="12816" y="6822"/>
                  </a:cubicBezTo>
                  <a:cubicBezTo>
                    <a:pt x="13469" y="6904"/>
                    <a:pt x="19539" y="7666"/>
                    <a:pt x="19912" y="7800"/>
                  </a:cubicBezTo>
                  <a:cubicBezTo>
                    <a:pt x="19918" y="7802"/>
                    <a:pt x="19926" y="7803"/>
                    <a:pt x="19935" y="7803"/>
                  </a:cubicBezTo>
                  <a:cubicBezTo>
                    <a:pt x="20513" y="7803"/>
                    <a:pt x="26859" y="3576"/>
                    <a:pt x="26859" y="3576"/>
                  </a:cubicBezTo>
                  <a:cubicBezTo>
                    <a:pt x="26423" y="2627"/>
                    <a:pt x="25612" y="1368"/>
                    <a:pt x="25612" y="1368"/>
                  </a:cubicBezTo>
                  <a:cubicBezTo>
                    <a:pt x="25612" y="1368"/>
                    <a:pt x="20196" y="4114"/>
                    <a:pt x="19793" y="4237"/>
                  </a:cubicBezTo>
                  <a:cubicBezTo>
                    <a:pt x="19780" y="4241"/>
                    <a:pt x="19763" y="4242"/>
                    <a:pt x="19741" y="4242"/>
                  </a:cubicBezTo>
                  <a:cubicBezTo>
                    <a:pt x="19078" y="4242"/>
                    <a:pt x="14306" y="2452"/>
                    <a:pt x="14306" y="2452"/>
                  </a:cubicBezTo>
                  <a:cubicBezTo>
                    <a:pt x="13223" y="1962"/>
                    <a:pt x="11804" y="976"/>
                    <a:pt x="10373" y="318"/>
                  </a:cubicBezTo>
                  <a:cubicBezTo>
                    <a:pt x="9905" y="104"/>
                    <a:pt x="9409" y="1"/>
                    <a:pt x="892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179929" tIns="179929" rIns="179929" bIns="179929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sz="2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743" name="Google Shape;501;p18"/>
            <p:cNvSpPr/>
            <p:nvPr/>
          </p:nvSpPr>
          <p:spPr>
            <a:xfrm>
              <a:off x="3165801" y="2191034"/>
              <a:ext cx="10835" cy="46770"/>
            </a:xfrm>
            <a:custGeom>
              <a:avLst/>
              <a:gdLst/>
              <a:ahLst/>
              <a:cxnLst>
                <a:cxn ang="0">
                  <a:pos x="1219" y="45"/>
                </a:cxn>
                <a:cxn ang="0">
                  <a:pos x="1219" y="45"/>
                </a:cxn>
                <a:cxn ang="0">
                  <a:pos x="3386" y="23791"/>
                </a:cxn>
                <a:cxn ang="0">
                  <a:pos x="9616" y="46770"/>
                </a:cxn>
                <a:cxn ang="0">
                  <a:pos x="9661" y="46725"/>
                </a:cxn>
                <a:cxn ang="0">
                  <a:pos x="7449" y="23114"/>
                </a:cxn>
                <a:cxn ang="0">
                  <a:pos x="1219" y="45"/>
                </a:cxn>
              </a:cxnLst>
              <a:pathLst>
                <a:path w="240" h="1036">
                  <a:moveTo>
                    <a:pt x="27" y="1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1" y="5"/>
                    <a:pt x="23" y="243"/>
                    <a:pt x="75" y="527"/>
                  </a:cubicBezTo>
                  <a:cubicBezTo>
                    <a:pt x="127" y="810"/>
                    <a:pt x="190" y="1036"/>
                    <a:pt x="213" y="1036"/>
                  </a:cubicBezTo>
                  <a:cubicBezTo>
                    <a:pt x="213" y="1036"/>
                    <a:pt x="214" y="1036"/>
                    <a:pt x="214" y="1035"/>
                  </a:cubicBezTo>
                  <a:cubicBezTo>
                    <a:pt x="240" y="1032"/>
                    <a:pt x="217" y="796"/>
                    <a:pt x="165" y="512"/>
                  </a:cubicBezTo>
                  <a:cubicBezTo>
                    <a:pt x="117" y="228"/>
                    <a:pt x="54" y="1"/>
                    <a:pt x="27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44" name="Google Shape;502;p18"/>
            <p:cNvSpPr/>
            <p:nvPr/>
          </p:nvSpPr>
          <p:spPr>
            <a:xfrm>
              <a:off x="3151173" y="2324989"/>
              <a:ext cx="63067" cy="28938"/>
            </a:xfrm>
            <a:custGeom>
              <a:avLst/>
              <a:gdLst/>
              <a:ahLst/>
              <a:cxnLst>
                <a:cxn ang="0">
                  <a:pos x="62164" y="0"/>
                </a:cxn>
                <a:cxn ang="0">
                  <a:pos x="30698" y="12595"/>
                </a:cxn>
                <a:cxn ang="0">
                  <a:pos x="497" y="28803"/>
                </a:cxn>
                <a:cxn ang="0">
                  <a:pos x="858" y="28893"/>
                </a:cxn>
                <a:cxn ang="0">
                  <a:pos x="32369" y="16297"/>
                </a:cxn>
                <a:cxn ang="0">
                  <a:pos x="62525" y="135"/>
                </a:cxn>
                <a:cxn ang="0">
                  <a:pos x="62164" y="0"/>
                </a:cxn>
              </a:cxnLst>
              <a:pathLst>
                <a:path w="1397" h="641">
                  <a:moveTo>
                    <a:pt x="1377" y="0"/>
                  </a:moveTo>
                  <a:cubicBezTo>
                    <a:pt x="1324" y="0"/>
                    <a:pt x="1031" y="118"/>
                    <a:pt x="680" y="279"/>
                  </a:cubicBezTo>
                  <a:cubicBezTo>
                    <a:pt x="299" y="455"/>
                    <a:pt x="0" y="615"/>
                    <a:pt x="11" y="638"/>
                  </a:cubicBezTo>
                  <a:cubicBezTo>
                    <a:pt x="12" y="639"/>
                    <a:pt x="15" y="640"/>
                    <a:pt x="19" y="640"/>
                  </a:cubicBezTo>
                  <a:cubicBezTo>
                    <a:pt x="73" y="640"/>
                    <a:pt x="370" y="523"/>
                    <a:pt x="717" y="361"/>
                  </a:cubicBezTo>
                  <a:cubicBezTo>
                    <a:pt x="1098" y="186"/>
                    <a:pt x="1397" y="25"/>
                    <a:pt x="1385" y="3"/>
                  </a:cubicBezTo>
                  <a:cubicBezTo>
                    <a:pt x="1384" y="1"/>
                    <a:pt x="1381" y="0"/>
                    <a:pt x="1377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45" name="Google Shape;503;p18"/>
            <p:cNvSpPr/>
            <p:nvPr/>
          </p:nvSpPr>
          <p:spPr>
            <a:xfrm>
              <a:off x="3076587" y="2261872"/>
              <a:ext cx="5101" cy="42030"/>
            </a:xfrm>
            <a:custGeom>
              <a:avLst/>
              <a:gdLst/>
              <a:ahLst/>
              <a:cxnLst>
                <a:cxn ang="0">
                  <a:pos x="3250" y="45"/>
                </a:cxn>
                <a:cxn ang="0">
                  <a:pos x="361" y="20902"/>
                </a:cxn>
                <a:cxn ang="0">
                  <a:pos x="1715" y="41985"/>
                </a:cxn>
                <a:cxn ang="0">
                  <a:pos x="4559" y="21083"/>
                </a:cxn>
                <a:cxn ang="0">
                  <a:pos x="3250" y="45"/>
                </a:cxn>
              </a:cxnLst>
              <a:pathLst>
                <a:path w="113" h="931">
                  <a:moveTo>
                    <a:pt x="72" y="1"/>
                  </a:moveTo>
                  <a:cubicBezTo>
                    <a:pt x="46" y="1"/>
                    <a:pt x="20" y="206"/>
                    <a:pt x="8" y="463"/>
                  </a:cubicBezTo>
                  <a:cubicBezTo>
                    <a:pt x="1" y="721"/>
                    <a:pt x="12" y="927"/>
                    <a:pt x="38" y="930"/>
                  </a:cubicBezTo>
                  <a:cubicBezTo>
                    <a:pt x="64" y="930"/>
                    <a:pt x="94" y="721"/>
                    <a:pt x="101" y="467"/>
                  </a:cubicBezTo>
                  <a:cubicBezTo>
                    <a:pt x="113" y="210"/>
                    <a:pt x="98" y="1"/>
                    <a:pt x="72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46" name="Google Shape;504;p18"/>
            <p:cNvSpPr/>
            <p:nvPr/>
          </p:nvSpPr>
          <p:spPr>
            <a:xfrm>
              <a:off x="3051484" y="2367789"/>
              <a:ext cx="55167" cy="9796"/>
            </a:xfrm>
            <a:custGeom>
              <a:avLst/>
              <a:gdLst/>
              <a:ahLst/>
              <a:cxnLst>
                <a:cxn ang="0">
                  <a:pos x="52142" y="45"/>
                </a:cxn>
                <a:cxn ang="0">
                  <a:pos x="27313" y="2844"/>
                </a:cxn>
                <a:cxn ang="0">
                  <a:pos x="181" y="9254"/>
                </a:cxn>
                <a:cxn ang="0">
                  <a:pos x="3115" y="9751"/>
                </a:cxn>
                <a:cxn ang="0">
                  <a:pos x="27990" y="6907"/>
                </a:cxn>
                <a:cxn ang="0">
                  <a:pos x="54941" y="497"/>
                </a:cxn>
                <a:cxn ang="0">
                  <a:pos x="52142" y="45"/>
                </a:cxn>
              </a:cxnLst>
              <a:pathLst>
                <a:path w="1222" h="217">
                  <a:moveTo>
                    <a:pt x="1155" y="1"/>
                  </a:moveTo>
                  <a:cubicBezTo>
                    <a:pt x="1056" y="1"/>
                    <a:pt x="847" y="23"/>
                    <a:pt x="605" y="63"/>
                  </a:cubicBezTo>
                  <a:cubicBezTo>
                    <a:pt x="269" y="115"/>
                    <a:pt x="0" y="183"/>
                    <a:pt x="4" y="205"/>
                  </a:cubicBezTo>
                  <a:cubicBezTo>
                    <a:pt x="5" y="213"/>
                    <a:pt x="28" y="216"/>
                    <a:pt x="69" y="216"/>
                  </a:cubicBezTo>
                  <a:cubicBezTo>
                    <a:pt x="170" y="216"/>
                    <a:pt x="380" y="193"/>
                    <a:pt x="620" y="153"/>
                  </a:cubicBezTo>
                  <a:cubicBezTo>
                    <a:pt x="953" y="101"/>
                    <a:pt x="1222" y="37"/>
                    <a:pt x="1217" y="11"/>
                  </a:cubicBezTo>
                  <a:cubicBezTo>
                    <a:pt x="1216" y="4"/>
                    <a:pt x="1194" y="1"/>
                    <a:pt x="1155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47" name="Google Shape;505;p18"/>
            <p:cNvSpPr/>
            <p:nvPr/>
          </p:nvSpPr>
          <p:spPr>
            <a:xfrm>
              <a:off x="3098349" y="2429823"/>
              <a:ext cx="5598" cy="44919"/>
            </a:xfrm>
            <a:custGeom>
              <a:avLst/>
              <a:gdLst/>
              <a:ahLst/>
              <a:cxnLst>
                <a:cxn ang="0">
                  <a:pos x="1535" y="45"/>
                </a:cxn>
                <a:cxn ang="0">
                  <a:pos x="677" y="22618"/>
                </a:cxn>
                <a:cxn ang="0">
                  <a:pos x="4018" y="44874"/>
                </a:cxn>
                <a:cxn ang="0">
                  <a:pos x="4063" y="44874"/>
                </a:cxn>
                <a:cxn ang="0">
                  <a:pos x="4921" y="22301"/>
                </a:cxn>
                <a:cxn ang="0">
                  <a:pos x="1535" y="45"/>
                </a:cxn>
              </a:cxnLst>
              <a:pathLst>
                <a:path w="124" h="995">
                  <a:moveTo>
                    <a:pt x="34" y="1"/>
                  </a:moveTo>
                  <a:cubicBezTo>
                    <a:pt x="8" y="4"/>
                    <a:pt x="0" y="225"/>
                    <a:pt x="15" y="501"/>
                  </a:cubicBezTo>
                  <a:cubicBezTo>
                    <a:pt x="31" y="771"/>
                    <a:pt x="63" y="994"/>
                    <a:pt x="89" y="994"/>
                  </a:cubicBezTo>
                  <a:cubicBezTo>
                    <a:pt x="89" y="994"/>
                    <a:pt x="90" y="994"/>
                    <a:pt x="90" y="994"/>
                  </a:cubicBezTo>
                  <a:cubicBezTo>
                    <a:pt x="117" y="994"/>
                    <a:pt x="124" y="770"/>
                    <a:pt x="109" y="494"/>
                  </a:cubicBezTo>
                  <a:cubicBezTo>
                    <a:pt x="94" y="220"/>
                    <a:pt x="60" y="1"/>
                    <a:pt x="34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48" name="Google Shape;506;p18"/>
            <p:cNvSpPr/>
            <p:nvPr/>
          </p:nvSpPr>
          <p:spPr>
            <a:xfrm>
              <a:off x="2970216" y="2452262"/>
              <a:ext cx="51465" cy="22347"/>
            </a:xfrm>
            <a:custGeom>
              <a:avLst/>
              <a:gdLst/>
              <a:ahLst/>
              <a:cxnLst>
                <a:cxn ang="0">
                  <a:pos x="50562" y="45"/>
                </a:cxn>
                <a:cxn ang="0">
                  <a:pos x="24920" y="9300"/>
                </a:cxn>
                <a:cxn ang="0">
                  <a:pos x="497" y="22121"/>
                </a:cxn>
                <a:cxn ang="0">
                  <a:pos x="1083" y="22302"/>
                </a:cxn>
                <a:cxn ang="0">
                  <a:pos x="26635" y="13182"/>
                </a:cxn>
                <a:cxn ang="0">
                  <a:pos x="51059" y="181"/>
                </a:cxn>
                <a:cxn ang="0">
                  <a:pos x="50562" y="45"/>
                </a:cxn>
              </a:cxnLst>
              <a:pathLst>
                <a:path w="1140" h="495">
                  <a:moveTo>
                    <a:pt x="1120" y="1"/>
                  </a:moveTo>
                  <a:cubicBezTo>
                    <a:pt x="1066" y="1"/>
                    <a:pt x="827" y="85"/>
                    <a:pt x="552" y="206"/>
                  </a:cubicBezTo>
                  <a:cubicBezTo>
                    <a:pt x="243" y="340"/>
                    <a:pt x="0" y="468"/>
                    <a:pt x="11" y="490"/>
                  </a:cubicBezTo>
                  <a:cubicBezTo>
                    <a:pt x="12" y="493"/>
                    <a:pt x="16" y="494"/>
                    <a:pt x="24" y="494"/>
                  </a:cubicBezTo>
                  <a:cubicBezTo>
                    <a:pt x="80" y="494"/>
                    <a:pt x="316" y="411"/>
                    <a:pt x="590" y="292"/>
                  </a:cubicBezTo>
                  <a:cubicBezTo>
                    <a:pt x="897" y="157"/>
                    <a:pt x="1139" y="26"/>
                    <a:pt x="1131" y="4"/>
                  </a:cubicBezTo>
                  <a:cubicBezTo>
                    <a:pt x="1130" y="2"/>
                    <a:pt x="1127" y="1"/>
                    <a:pt x="1120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49" name="Google Shape;507;p18"/>
            <p:cNvSpPr/>
            <p:nvPr/>
          </p:nvSpPr>
          <p:spPr>
            <a:xfrm>
              <a:off x="3034959" y="2506214"/>
              <a:ext cx="9977" cy="50291"/>
            </a:xfrm>
            <a:custGeom>
              <a:avLst/>
              <a:gdLst/>
              <a:ahLst/>
              <a:cxnLst>
                <a:cxn ang="0">
                  <a:pos x="3025" y="0"/>
                </a:cxn>
                <a:cxn ang="0">
                  <a:pos x="1670" y="25642"/>
                </a:cxn>
                <a:cxn ang="0">
                  <a:pos x="8894" y="50291"/>
                </a:cxn>
                <a:cxn ang="0">
                  <a:pos x="8984" y="50291"/>
                </a:cxn>
                <a:cxn ang="0">
                  <a:pos x="5914" y="25146"/>
                </a:cxn>
                <a:cxn ang="0">
                  <a:pos x="3070" y="0"/>
                </a:cxn>
                <a:cxn ang="0">
                  <a:pos x="3025" y="0"/>
                </a:cxn>
              </a:cxnLst>
              <a:pathLst>
                <a:path w="221" h="1114">
                  <a:moveTo>
                    <a:pt x="67" y="0"/>
                  </a:moveTo>
                  <a:cubicBezTo>
                    <a:pt x="45" y="0"/>
                    <a:pt x="1" y="253"/>
                    <a:pt x="37" y="568"/>
                  </a:cubicBezTo>
                  <a:cubicBezTo>
                    <a:pt x="74" y="877"/>
                    <a:pt x="169" y="1114"/>
                    <a:pt x="197" y="1114"/>
                  </a:cubicBezTo>
                  <a:cubicBezTo>
                    <a:pt x="198" y="1114"/>
                    <a:pt x="198" y="1114"/>
                    <a:pt x="199" y="1114"/>
                  </a:cubicBezTo>
                  <a:cubicBezTo>
                    <a:pt x="221" y="1106"/>
                    <a:pt x="164" y="859"/>
                    <a:pt x="131" y="557"/>
                  </a:cubicBezTo>
                  <a:cubicBezTo>
                    <a:pt x="94" y="251"/>
                    <a:pt x="94" y="0"/>
                    <a:pt x="68" y="0"/>
                  </a:cubicBezTo>
                  <a:cubicBezTo>
                    <a:pt x="67" y="0"/>
                    <a:pt x="67" y="0"/>
                    <a:pt x="67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0" name="Google Shape;508;p18"/>
            <p:cNvSpPr/>
            <p:nvPr/>
          </p:nvSpPr>
          <p:spPr>
            <a:xfrm>
              <a:off x="2960554" y="2546532"/>
              <a:ext cx="12189" cy="36297"/>
            </a:xfrm>
            <a:custGeom>
              <a:avLst/>
              <a:gdLst/>
              <a:ahLst/>
              <a:cxnLst>
                <a:cxn ang="0">
                  <a:pos x="11106" y="0"/>
                </a:cxn>
                <a:cxn ang="0">
                  <a:pos x="4063" y="17516"/>
                </a:cxn>
                <a:cxn ang="0">
                  <a:pos x="1038" y="36252"/>
                </a:cxn>
                <a:cxn ang="0">
                  <a:pos x="1129" y="36297"/>
                </a:cxn>
                <a:cxn ang="0">
                  <a:pos x="8126" y="18690"/>
                </a:cxn>
                <a:cxn ang="0">
                  <a:pos x="11151" y="0"/>
                </a:cxn>
                <a:cxn ang="0">
                  <a:pos x="11106" y="0"/>
                </a:cxn>
              </a:cxnLst>
              <a:pathLst>
                <a:path w="270" h="804">
                  <a:moveTo>
                    <a:pt x="246" y="0"/>
                  </a:moveTo>
                  <a:cubicBezTo>
                    <a:pt x="218" y="0"/>
                    <a:pt x="149" y="172"/>
                    <a:pt x="90" y="388"/>
                  </a:cubicBezTo>
                  <a:cubicBezTo>
                    <a:pt x="31" y="613"/>
                    <a:pt x="1" y="800"/>
                    <a:pt x="23" y="803"/>
                  </a:cubicBezTo>
                  <a:cubicBezTo>
                    <a:pt x="24" y="804"/>
                    <a:pt x="24" y="804"/>
                    <a:pt x="25" y="804"/>
                  </a:cubicBezTo>
                  <a:cubicBezTo>
                    <a:pt x="52" y="804"/>
                    <a:pt x="122" y="631"/>
                    <a:pt x="180" y="414"/>
                  </a:cubicBezTo>
                  <a:cubicBezTo>
                    <a:pt x="240" y="190"/>
                    <a:pt x="270" y="7"/>
                    <a:pt x="247" y="0"/>
                  </a:cubicBezTo>
                  <a:cubicBezTo>
                    <a:pt x="247" y="0"/>
                    <a:pt x="246" y="0"/>
                    <a:pt x="246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1" name="Google Shape;509;p18"/>
            <p:cNvSpPr/>
            <p:nvPr/>
          </p:nvSpPr>
          <p:spPr>
            <a:xfrm>
              <a:off x="3050626" y="2633442"/>
              <a:ext cx="36297" cy="28396"/>
            </a:xfrm>
            <a:custGeom>
              <a:avLst/>
              <a:gdLst/>
              <a:ahLst/>
              <a:cxnLst>
                <a:cxn ang="0">
                  <a:pos x="1129" y="45"/>
                </a:cxn>
                <a:cxn ang="0">
                  <a:pos x="858" y="135"/>
                </a:cxn>
                <a:cxn ang="0">
                  <a:pos x="16884" y="15755"/>
                </a:cxn>
                <a:cxn ang="0">
                  <a:pos x="35349" y="28351"/>
                </a:cxn>
                <a:cxn ang="0">
                  <a:pos x="35575" y="28261"/>
                </a:cxn>
                <a:cxn ang="0">
                  <a:pos x="19593" y="12595"/>
                </a:cxn>
                <a:cxn ang="0">
                  <a:pos x="1129" y="45"/>
                </a:cxn>
              </a:cxnLst>
              <a:pathLst>
                <a:path w="804" h="629">
                  <a:moveTo>
                    <a:pt x="25" y="1"/>
                  </a:moveTo>
                  <a:cubicBezTo>
                    <a:pt x="22" y="1"/>
                    <a:pt x="20" y="1"/>
                    <a:pt x="19" y="3"/>
                  </a:cubicBezTo>
                  <a:cubicBezTo>
                    <a:pt x="0" y="21"/>
                    <a:pt x="161" y="178"/>
                    <a:pt x="374" y="349"/>
                  </a:cubicBezTo>
                  <a:cubicBezTo>
                    <a:pt x="572" y="510"/>
                    <a:pt x="749" y="628"/>
                    <a:pt x="783" y="628"/>
                  </a:cubicBezTo>
                  <a:cubicBezTo>
                    <a:pt x="786" y="628"/>
                    <a:pt x="787" y="628"/>
                    <a:pt x="788" y="626"/>
                  </a:cubicBezTo>
                  <a:cubicBezTo>
                    <a:pt x="804" y="604"/>
                    <a:pt x="643" y="451"/>
                    <a:pt x="434" y="279"/>
                  </a:cubicBezTo>
                  <a:cubicBezTo>
                    <a:pt x="235" y="119"/>
                    <a:pt x="60" y="1"/>
                    <a:pt x="25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2" name="Google Shape;510;p18"/>
            <p:cNvSpPr/>
            <p:nvPr/>
          </p:nvSpPr>
          <p:spPr>
            <a:xfrm>
              <a:off x="3122458" y="2556961"/>
              <a:ext cx="26003" cy="40269"/>
            </a:xfrm>
            <a:custGeom>
              <a:avLst/>
              <a:gdLst/>
              <a:ahLst/>
              <a:cxnLst>
                <a:cxn ang="0">
                  <a:pos x="24874" y="0"/>
                </a:cxn>
                <a:cxn ang="0">
                  <a:pos x="12324" y="19773"/>
                </a:cxn>
                <a:cxn ang="0">
                  <a:pos x="1038" y="40179"/>
                </a:cxn>
                <a:cxn ang="0">
                  <a:pos x="1219" y="40224"/>
                </a:cxn>
                <a:cxn ang="0">
                  <a:pos x="16026" y="21940"/>
                </a:cxn>
                <a:cxn ang="0">
                  <a:pos x="25010" y="45"/>
                </a:cxn>
                <a:cxn ang="0">
                  <a:pos x="24874" y="0"/>
                </a:cxn>
              </a:cxnLst>
              <a:pathLst>
                <a:path w="576" h="892">
                  <a:moveTo>
                    <a:pt x="551" y="0"/>
                  </a:moveTo>
                  <a:cubicBezTo>
                    <a:pt x="522" y="0"/>
                    <a:pt x="415" y="201"/>
                    <a:pt x="273" y="438"/>
                  </a:cubicBezTo>
                  <a:cubicBezTo>
                    <a:pt x="131" y="685"/>
                    <a:pt x="0" y="875"/>
                    <a:pt x="23" y="890"/>
                  </a:cubicBezTo>
                  <a:cubicBezTo>
                    <a:pt x="24" y="891"/>
                    <a:pt x="25" y="891"/>
                    <a:pt x="27" y="891"/>
                  </a:cubicBezTo>
                  <a:cubicBezTo>
                    <a:pt x="58" y="891"/>
                    <a:pt x="213" y="724"/>
                    <a:pt x="355" y="486"/>
                  </a:cubicBezTo>
                  <a:cubicBezTo>
                    <a:pt x="505" y="236"/>
                    <a:pt x="576" y="12"/>
                    <a:pt x="554" y="1"/>
                  </a:cubicBezTo>
                  <a:cubicBezTo>
                    <a:pt x="553" y="0"/>
                    <a:pt x="552" y="0"/>
                    <a:pt x="551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3" name="Google Shape;511;p18"/>
            <p:cNvSpPr/>
            <p:nvPr/>
          </p:nvSpPr>
          <p:spPr>
            <a:xfrm>
              <a:off x="3194967" y="2647528"/>
              <a:ext cx="8307" cy="47628"/>
            </a:xfrm>
            <a:custGeom>
              <a:avLst/>
              <a:gdLst/>
              <a:ahLst/>
              <a:cxnLst>
                <a:cxn ang="0">
                  <a:pos x="1761" y="45"/>
                </a:cxn>
                <a:cxn ang="0">
                  <a:pos x="1535" y="24153"/>
                </a:cxn>
                <a:cxn ang="0">
                  <a:pos x="7088" y="47583"/>
                </a:cxn>
                <a:cxn ang="0">
                  <a:pos x="7133" y="47583"/>
                </a:cxn>
                <a:cxn ang="0">
                  <a:pos x="5779" y="23611"/>
                </a:cxn>
                <a:cxn ang="0">
                  <a:pos x="1761" y="45"/>
                </a:cxn>
              </a:cxnLst>
              <a:pathLst>
                <a:path w="184" h="1055">
                  <a:moveTo>
                    <a:pt x="39" y="1"/>
                  </a:moveTo>
                  <a:cubicBezTo>
                    <a:pt x="16" y="1"/>
                    <a:pt x="1" y="244"/>
                    <a:pt x="34" y="535"/>
                  </a:cubicBezTo>
                  <a:cubicBezTo>
                    <a:pt x="68" y="824"/>
                    <a:pt x="131" y="1054"/>
                    <a:pt x="157" y="1054"/>
                  </a:cubicBezTo>
                  <a:cubicBezTo>
                    <a:pt x="157" y="1054"/>
                    <a:pt x="158" y="1054"/>
                    <a:pt x="158" y="1054"/>
                  </a:cubicBezTo>
                  <a:cubicBezTo>
                    <a:pt x="184" y="1050"/>
                    <a:pt x="158" y="815"/>
                    <a:pt x="128" y="523"/>
                  </a:cubicBezTo>
                  <a:cubicBezTo>
                    <a:pt x="94" y="236"/>
                    <a:pt x="65" y="1"/>
                    <a:pt x="39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4" name="Google Shape;512;p18"/>
            <p:cNvSpPr/>
            <p:nvPr/>
          </p:nvSpPr>
          <p:spPr>
            <a:xfrm>
              <a:off x="3211853" y="2591138"/>
              <a:ext cx="56521" cy="8352"/>
            </a:xfrm>
            <a:custGeom>
              <a:avLst/>
              <a:gdLst/>
              <a:ahLst/>
              <a:cxnLst>
                <a:cxn ang="0">
                  <a:pos x="54038" y="0"/>
                </a:cxn>
                <a:cxn ang="0">
                  <a:pos x="29163" y="2122"/>
                </a:cxn>
                <a:cxn ang="0">
                  <a:pos x="45" y="7855"/>
                </a:cxn>
                <a:cxn ang="0">
                  <a:pos x="3612" y="8307"/>
                </a:cxn>
                <a:cxn ang="0">
                  <a:pos x="29705" y="6140"/>
                </a:cxn>
                <a:cxn ang="0">
                  <a:pos x="56476" y="1625"/>
                </a:cxn>
                <a:cxn ang="0">
                  <a:pos x="56340" y="90"/>
                </a:cxn>
                <a:cxn ang="0">
                  <a:pos x="54038" y="0"/>
                </a:cxn>
              </a:cxnLst>
              <a:pathLst>
                <a:path w="1252" h="185">
                  <a:moveTo>
                    <a:pt x="1197" y="0"/>
                  </a:moveTo>
                  <a:cubicBezTo>
                    <a:pt x="1080" y="0"/>
                    <a:pt x="877" y="18"/>
                    <a:pt x="646" y="47"/>
                  </a:cubicBezTo>
                  <a:cubicBezTo>
                    <a:pt x="288" y="92"/>
                    <a:pt x="1" y="148"/>
                    <a:pt x="1" y="174"/>
                  </a:cubicBezTo>
                  <a:cubicBezTo>
                    <a:pt x="2" y="181"/>
                    <a:pt x="30" y="184"/>
                    <a:pt x="80" y="184"/>
                  </a:cubicBezTo>
                  <a:cubicBezTo>
                    <a:pt x="192" y="184"/>
                    <a:pt x="410" y="167"/>
                    <a:pt x="658" y="136"/>
                  </a:cubicBezTo>
                  <a:cubicBezTo>
                    <a:pt x="927" y="107"/>
                    <a:pt x="1154" y="66"/>
                    <a:pt x="1251" y="36"/>
                  </a:cubicBezTo>
                  <a:lnTo>
                    <a:pt x="1248" y="2"/>
                  </a:lnTo>
                  <a:cubicBezTo>
                    <a:pt x="1233" y="1"/>
                    <a:pt x="1216" y="0"/>
                    <a:pt x="1197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5" name="Google Shape;513;p18"/>
            <p:cNvSpPr/>
            <p:nvPr/>
          </p:nvSpPr>
          <p:spPr>
            <a:xfrm>
              <a:off x="3198354" y="2475875"/>
              <a:ext cx="9526" cy="58372"/>
            </a:xfrm>
            <a:custGeom>
              <a:avLst/>
              <a:gdLst/>
              <a:ahLst/>
              <a:cxnLst>
                <a:cxn ang="0">
                  <a:pos x="1174" y="0"/>
                </a:cxn>
                <a:cxn ang="0">
                  <a:pos x="1896" y="29525"/>
                </a:cxn>
                <a:cxn ang="0">
                  <a:pos x="8262" y="58372"/>
                </a:cxn>
                <a:cxn ang="0">
                  <a:pos x="8262" y="58372"/>
                </a:cxn>
                <a:cxn ang="0">
                  <a:pos x="6095" y="29028"/>
                </a:cxn>
                <a:cxn ang="0">
                  <a:pos x="1174" y="0"/>
                </a:cxn>
              </a:cxnLst>
              <a:pathLst>
                <a:path w="211" h="1293">
                  <a:moveTo>
                    <a:pt x="26" y="0"/>
                  </a:moveTo>
                  <a:cubicBezTo>
                    <a:pt x="4" y="4"/>
                    <a:pt x="0" y="295"/>
                    <a:pt x="42" y="654"/>
                  </a:cubicBezTo>
                  <a:cubicBezTo>
                    <a:pt x="86" y="1010"/>
                    <a:pt x="156" y="1293"/>
                    <a:pt x="183" y="1293"/>
                  </a:cubicBezTo>
                  <a:cubicBezTo>
                    <a:pt x="183" y="1293"/>
                    <a:pt x="183" y="1293"/>
                    <a:pt x="183" y="1293"/>
                  </a:cubicBezTo>
                  <a:cubicBezTo>
                    <a:pt x="210" y="1289"/>
                    <a:pt x="176" y="998"/>
                    <a:pt x="135" y="643"/>
                  </a:cubicBezTo>
                  <a:cubicBezTo>
                    <a:pt x="90" y="288"/>
                    <a:pt x="53" y="0"/>
                    <a:pt x="26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6" name="Google Shape;514;p18"/>
            <p:cNvSpPr/>
            <p:nvPr/>
          </p:nvSpPr>
          <p:spPr>
            <a:xfrm>
              <a:off x="3263639" y="2472759"/>
              <a:ext cx="45732" cy="14672"/>
            </a:xfrm>
            <a:custGeom>
              <a:avLst/>
              <a:gdLst/>
              <a:ahLst/>
              <a:cxnLst>
                <a:cxn ang="0">
                  <a:pos x="43430" y="0"/>
                </a:cxn>
                <a:cxn ang="0">
                  <a:pos x="21895" y="4289"/>
                </a:cxn>
                <a:cxn ang="0">
                  <a:pos x="497" y="14401"/>
                </a:cxn>
                <a:cxn ang="0">
                  <a:pos x="1174" y="14627"/>
                </a:cxn>
                <a:cxn ang="0">
                  <a:pos x="23295" y="8171"/>
                </a:cxn>
                <a:cxn ang="0">
                  <a:pos x="45371" y="406"/>
                </a:cxn>
                <a:cxn ang="0">
                  <a:pos x="43430" y="0"/>
                </a:cxn>
              </a:cxnLst>
              <a:pathLst>
                <a:path w="1013" h="325">
                  <a:moveTo>
                    <a:pt x="962" y="0"/>
                  </a:moveTo>
                  <a:cubicBezTo>
                    <a:pt x="881" y="0"/>
                    <a:pt x="696" y="28"/>
                    <a:pt x="485" y="95"/>
                  </a:cubicBezTo>
                  <a:cubicBezTo>
                    <a:pt x="209" y="181"/>
                    <a:pt x="0" y="297"/>
                    <a:pt x="11" y="319"/>
                  </a:cubicBezTo>
                  <a:cubicBezTo>
                    <a:pt x="13" y="323"/>
                    <a:pt x="18" y="324"/>
                    <a:pt x="26" y="324"/>
                  </a:cubicBezTo>
                  <a:cubicBezTo>
                    <a:pt x="82" y="324"/>
                    <a:pt x="279" y="256"/>
                    <a:pt x="516" y="181"/>
                  </a:cubicBezTo>
                  <a:cubicBezTo>
                    <a:pt x="788" y="99"/>
                    <a:pt x="1012" y="36"/>
                    <a:pt x="1005" y="9"/>
                  </a:cubicBezTo>
                  <a:cubicBezTo>
                    <a:pt x="1004" y="3"/>
                    <a:pt x="989" y="0"/>
                    <a:pt x="962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7" name="Google Shape;515;p18"/>
            <p:cNvSpPr/>
            <p:nvPr/>
          </p:nvSpPr>
          <p:spPr>
            <a:xfrm>
              <a:off x="3188060" y="2395646"/>
              <a:ext cx="43881" cy="10699"/>
            </a:xfrm>
            <a:custGeom>
              <a:avLst/>
              <a:gdLst/>
              <a:ahLst/>
              <a:cxnLst>
                <a:cxn ang="0">
                  <a:pos x="41714" y="45"/>
                </a:cxn>
                <a:cxn ang="0">
                  <a:pos x="21444" y="3341"/>
                </a:cxn>
                <a:cxn ang="0">
                  <a:pos x="181" y="10248"/>
                </a:cxn>
                <a:cxn ang="0">
                  <a:pos x="2122" y="10699"/>
                </a:cxn>
                <a:cxn ang="0">
                  <a:pos x="22437" y="7404"/>
                </a:cxn>
                <a:cxn ang="0">
                  <a:pos x="43520" y="451"/>
                </a:cxn>
                <a:cxn ang="0">
                  <a:pos x="41714" y="45"/>
                </a:cxn>
              </a:cxnLst>
              <a:pathLst>
                <a:path w="972" h="237">
                  <a:moveTo>
                    <a:pt x="924" y="1"/>
                  </a:moveTo>
                  <a:cubicBezTo>
                    <a:pt x="849" y="1"/>
                    <a:pt x="674" y="29"/>
                    <a:pt x="475" y="74"/>
                  </a:cubicBezTo>
                  <a:cubicBezTo>
                    <a:pt x="209" y="134"/>
                    <a:pt x="1" y="205"/>
                    <a:pt x="4" y="227"/>
                  </a:cubicBezTo>
                  <a:cubicBezTo>
                    <a:pt x="6" y="234"/>
                    <a:pt x="21" y="237"/>
                    <a:pt x="47" y="237"/>
                  </a:cubicBezTo>
                  <a:cubicBezTo>
                    <a:pt x="124" y="237"/>
                    <a:pt x="298" y="209"/>
                    <a:pt x="497" y="164"/>
                  </a:cubicBezTo>
                  <a:cubicBezTo>
                    <a:pt x="763" y="103"/>
                    <a:pt x="971" y="33"/>
                    <a:pt x="964" y="10"/>
                  </a:cubicBezTo>
                  <a:cubicBezTo>
                    <a:pt x="963" y="4"/>
                    <a:pt x="949" y="1"/>
                    <a:pt x="924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8" name="Google Shape;516;p18"/>
            <p:cNvSpPr/>
            <p:nvPr/>
          </p:nvSpPr>
          <p:spPr>
            <a:xfrm>
              <a:off x="3291270" y="2327653"/>
              <a:ext cx="9164" cy="59185"/>
            </a:xfrm>
            <a:custGeom>
              <a:avLst/>
              <a:gdLst/>
              <a:ahLst/>
              <a:cxnLst>
                <a:cxn ang="0">
                  <a:pos x="1219" y="0"/>
                </a:cxn>
                <a:cxn ang="0">
                  <a:pos x="1174" y="0"/>
                </a:cxn>
                <a:cxn ang="0">
                  <a:pos x="2573" y="29841"/>
                </a:cxn>
                <a:cxn ang="0">
                  <a:pos x="7945" y="59185"/>
                </a:cxn>
                <a:cxn ang="0">
                  <a:pos x="7945" y="59185"/>
                </a:cxn>
                <a:cxn ang="0">
                  <a:pos x="6636" y="29344"/>
                </a:cxn>
                <a:cxn ang="0">
                  <a:pos x="1219" y="0"/>
                </a:cxn>
              </a:cxnLst>
              <a:pathLst>
                <a:path w="203" h="1311">
                  <a:moveTo>
                    <a:pt x="27" y="0"/>
                  </a:moveTo>
                  <a:cubicBezTo>
                    <a:pt x="27" y="0"/>
                    <a:pt x="27" y="0"/>
                    <a:pt x="26" y="0"/>
                  </a:cubicBezTo>
                  <a:cubicBezTo>
                    <a:pt x="0" y="0"/>
                    <a:pt x="12" y="295"/>
                    <a:pt x="57" y="661"/>
                  </a:cubicBezTo>
                  <a:cubicBezTo>
                    <a:pt x="97" y="1021"/>
                    <a:pt x="150" y="1311"/>
                    <a:pt x="176" y="1311"/>
                  </a:cubicBezTo>
                  <a:cubicBezTo>
                    <a:pt x="176" y="1311"/>
                    <a:pt x="176" y="1311"/>
                    <a:pt x="176" y="1311"/>
                  </a:cubicBezTo>
                  <a:cubicBezTo>
                    <a:pt x="202" y="1304"/>
                    <a:pt x="187" y="1009"/>
                    <a:pt x="147" y="650"/>
                  </a:cubicBezTo>
                  <a:cubicBezTo>
                    <a:pt x="106" y="290"/>
                    <a:pt x="53" y="0"/>
                    <a:pt x="27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59" name="Google Shape;517;p18"/>
            <p:cNvSpPr/>
            <p:nvPr/>
          </p:nvSpPr>
          <p:spPr>
            <a:xfrm>
              <a:off x="3368475" y="2336863"/>
              <a:ext cx="37877" cy="47538"/>
            </a:xfrm>
            <a:custGeom>
              <a:avLst/>
              <a:gdLst/>
              <a:ahLst/>
              <a:cxnLst>
                <a:cxn ang="0">
                  <a:pos x="36884" y="45"/>
                </a:cxn>
                <a:cxn ang="0">
                  <a:pos x="17246" y="22482"/>
                </a:cxn>
                <a:cxn ang="0">
                  <a:pos x="1038" y="47448"/>
                </a:cxn>
                <a:cxn ang="0">
                  <a:pos x="1174" y="47493"/>
                </a:cxn>
                <a:cxn ang="0">
                  <a:pos x="20631" y="25010"/>
                </a:cxn>
                <a:cxn ang="0">
                  <a:pos x="36974" y="90"/>
                </a:cxn>
                <a:cxn ang="0">
                  <a:pos x="36884" y="45"/>
                </a:cxn>
              </a:cxnLst>
              <a:pathLst>
                <a:path w="839" h="1053">
                  <a:moveTo>
                    <a:pt x="817" y="1"/>
                  </a:moveTo>
                  <a:cubicBezTo>
                    <a:pt x="784" y="1"/>
                    <a:pt x="595" y="216"/>
                    <a:pt x="382" y="498"/>
                  </a:cubicBezTo>
                  <a:cubicBezTo>
                    <a:pt x="166" y="790"/>
                    <a:pt x="1" y="1040"/>
                    <a:pt x="23" y="1051"/>
                  </a:cubicBezTo>
                  <a:cubicBezTo>
                    <a:pt x="24" y="1052"/>
                    <a:pt x="25" y="1052"/>
                    <a:pt x="26" y="1052"/>
                  </a:cubicBezTo>
                  <a:cubicBezTo>
                    <a:pt x="58" y="1052"/>
                    <a:pt x="247" y="836"/>
                    <a:pt x="457" y="554"/>
                  </a:cubicBezTo>
                  <a:cubicBezTo>
                    <a:pt x="678" y="267"/>
                    <a:pt x="838" y="16"/>
                    <a:pt x="819" y="2"/>
                  </a:cubicBezTo>
                  <a:cubicBezTo>
                    <a:pt x="819" y="1"/>
                    <a:pt x="818" y="1"/>
                    <a:pt x="817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0" name="Google Shape;518;p18"/>
            <p:cNvSpPr/>
            <p:nvPr/>
          </p:nvSpPr>
          <p:spPr>
            <a:xfrm>
              <a:off x="3348610" y="2272797"/>
              <a:ext cx="11828" cy="51646"/>
            </a:xfrm>
            <a:custGeom>
              <a:avLst/>
              <a:gdLst/>
              <a:ahLst/>
              <a:cxnLst>
                <a:cxn ang="0">
                  <a:pos x="10790" y="45"/>
                </a:cxn>
                <a:cxn ang="0">
                  <a:pos x="3928" y="25507"/>
                </a:cxn>
                <a:cxn ang="0">
                  <a:pos x="1219" y="51646"/>
                </a:cxn>
                <a:cxn ang="0">
                  <a:pos x="1219" y="51646"/>
                </a:cxn>
                <a:cxn ang="0">
                  <a:pos x="7946" y="26184"/>
                </a:cxn>
                <a:cxn ang="0">
                  <a:pos x="10790" y="45"/>
                </a:cxn>
                <a:cxn ang="0">
                  <a:pos x="10790" y="45"/>
                </a:cxn>
              </a:cxnLst>
              <a:pathLst>
                <a:path w="262" h="1144">
                  <a:moveTo>
                    <a:pt x="239" y="1"/>
                  </a:moveTo>
                  <a:cubicBezTo>
                    <a:pt x="212" y="1"/>
                    <a:pt x="146" y="249"/>
                    <a:pt x="87" y="565"/>
                  </a:cubicBezTo>
                  <a:cubicBezTo>
                    <a:pt x="27" y="879"/>
                    <a:pt x="1" y="1140"/>
                    <a:pt x="27" y="1144"/>
                  </a:cubicBezTo>
                  <a:cubicBezTo>
                    <a:pt x="27" y="1144"/>
                    <a:pt x="27" y="1144"/>
                    <a:pt x="27" y="1144"/>
                  </a:cubicBezTo>
                  <a:cubicBezTo>
                    <a:pt x="54" y="1144"/>
                    <a:pt x="120" y="894"/>
                    <a:pt x="176" y="580"/>
                  </a:cubicBezTo>
                  <a:cubicBezTo>
                    <a:pt x="236" y="266"/>
                    <a:pt x="262" y="5"/>
                    <a:pt x="239" y="1"/>
                  </a:cubicBezTo>
                  <a:cubicBezTo>
                    <a:pt x="239" y="1"/>
                    <a:pt x="239" y="1"/>
                    <a:pt x="239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1" name="Google Shape;519;p18"/>
            <p:cNvSpPr/>
            <p:nvPr/>
          </p:nvSpPr>
          <p:spPr>
            <a:xfrm>
              <a:off x="3230906" y="2251849"/>
              <a:ext cx="55528" cy="5643"/>
            </a:xfrm>
            <a:custGeom>
              <a:avLst/>
              <a:gdLst/>
              <a:ahLst/>
              <a:cxnLst>
                <a:cxn ang="0">
                  <a:pos x="9029" y="0"/>
                </a:cxn>
                <a:cxn ang="0">
                  <a:pos x="0" y="948"/>
                </a:cxn>
                <a:cxn ang="0">
                  <a:pos x="27674" y="4785"/>
                </a:cxn>
                <a:cxn ang="0">
                  <a:pos x="46002" y="5598"/>
                </a:cxn>
                <a:cxn ang="0">
                  <a:pos x="55302" y="4650"/>
                </a:cxn>
                <a:cxn ang="0">
                  <a:pos x="27854" y="722"/>
                </a:cxn>
                <a:cxn ang="0">
                  <a:pos x="9029" y="0"/>
                </a:cxn>
              </a:cxnLst>
              <a:pathLst>
                <a:path w="1230" h="125">
                  <a:moveTo>
                    <a:pt x="200" y="0"/>
                  </a:moveTo>
                  <a:cubicBezTo>
                    <a:pt x="79" y="0"/>
                    <a:pt x="2" y="7"/>
                    <a:pt x="0" y="21"/>
                  </a:cubicBezTo>
                  <a:cubicBezTo>
                    <a:pt x="0" y="47"/>
                    <a:pt x="273" y="84"/>
                    <a:pt x="613" y="106"/>
                  </a:cubicBezTo>
                  <a:cubicBezTo>
                    <a:pt x="769" y="119"/>
                    <a:pt x="911" y="124"/>
                    <a:pt x="1019" y="124"/>
                  </a:cubicBezTo>
                  <a:cubicBezTo>
                    <a:pt x="1146" y="124"/>
                    <a:pt x="1225" y="117"/>
                    <a:pt x="1225" y="103"/>
                  </a:cubicBezTo>
                  <a:cubicBezTo>
                    <a:pt x="1229" y="77"/>
                    <a:pt x="957" y="39"/>
                    <a:pt x="617" y="16"/>
                  </a:cubicBezTo>
                  <a:cubicBezTo>
                    <a:pt x="456" y="6"/>
                    <a:pt x="310" y="0"/>
                    <a:pt x="200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2" name="Google Shape;520;p18"/>
            <p:cNvSpPr/>
            <p:nvPr/>
          </p:nvSpPr>
          <p:spPr>
            <a:xfrm>
              <a:off x="3103766" y="2125885"/>
              <a:ext cx="33768" cy="55257"/>
            </a:xfrm>
            <a:custGeom>
              <a:avLst/>
              <a:gdLst/>
              <a:ahLst/>
              <a:cxnLst>
                <a:cxn ang="0">
                  <a:pos x="32639" y="45"/>
                </a:cxn>
                <a:cxn ang="0">
                  <a:pos x="13182" y="25371"/>
                </a:cxn>
                <a:cxn ang="0">
                  <a:pos x="1038" y="55212"/>
                </a:cxn>
                <a:cxn ang="0">
                  <a:pos x="1083" y="55257"/>
                </a:cxn>
                <a:cxn ang="0">
                  <a:pos x="16703" y="27538"/>
                </a:cxn>
                <a:cxn ang="0">
                  <a:pos x="32730" y="90"/>
                </a:cxn>
                <a:cxn ang="0">
                  <a:pos x="32639" y="45"/>
                </a:cxn>
              </a:cxnLst>
              <a:pathLst>
                <a:path w="748" h="1224">
                  <a:moveTo>
                    <a:pt x="723" y="1"/>
                  </a:moveTo>
                  <a:cubicBezTo>
                    <a:pt x="693" y="1"/>
                    <a:pt x="480" y="232"/>
                    <a:pt x="292" y="562"/>
                  </a:cubicBezTo>
                  <a:cubicBezTo>
                    <a:pt x="90" y="906"/>
                    <a:pt x="0" y="1212"/>
                    <a:pt x="23" y="1223"/>
                  </a:cubicBezTo>
                  <a:cubicBezTo>
                    <a:pt x="23" y="1223"/>
                    <a:pt x="23" y="1224"/>
                    <a:pt x="24" y="1224"/>
                  </a:cubicBezTo>
                  <a:cubicBezTo>
                    <a:pt x="52" y="1224"/>
                    <a:pt x="178" y="939"/>
                    <a:pt x="370" y="610"/>
                  </a:cubicBezTo>
                  <a:cubicBezTo>
                    <a:pt x="561" y="274"/>
                    <a:pt x="747" y="20"/>
                    <a:pt x="725" y="2"/>
                  </a:cubicBezTo>
                  <a:cubicBezTo>
                    <a:pt x="724" y="1"/>
                    <a:pt x="723" y="1"/>
                    <a:pt x="723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3" name="Google Shape;521;p18"/>
            <p:cNvSpPr/>
            <p:nvPr/>
          </p:nvSpPr>
          <p:spPr>
            <a:xfrm>
              <a:off x="3205442" y="2079066"/>
              <a:ext cx="5779" cy="49298"/>
            </a:xfrm>
            <a:custGeom>
              <a:avLst/>
              <a:gdLst/>
              <a:ahLst/>
              <a:cxnLst>
                <a:cxn ang="0">
                  <a:pos x="3702" y="0"/>
                </a:cxn>
                <a:cxn ang="0">
                  <a:pos x="361" y="24784"/>
                </a:cxn>
                <a:cxn ang="0">
                  <a:pos x="4560" y="49253"/>
                </a:cxn>
                <a:cxn ang="0">
                  <a:pos x="4560" y="49253"/>
                </a:cxn>
                <a:cxn ang="0">
                  <a:pos x="4560" y="24649"/>
                </a:cxn>
                <a:cxn ang="0">
                  <a:pos x="3747" y="45"/>
                </a:cxn>
                <a:cxn ang="0">
                  <a:pos x="3702" y="0"/>
                </a:cxn>
              </a:cxnLst>
              <a:pathLst>
                <a:path w="128" h="1092">
                  <a:moveTo>
                    <a:pt x="82" y="0"/>
                  </a:moveTo>
                  <a:cubicBezTo>
                    <a:pt x="59" y="0"/>
                    <a:pt x="0" y="242"/>
                    <a:pt x="8" y="549"/>
                  </a:cubicBezTo>
                  <a:cubicBezTo>
                    <a:pt x="12" y="853"/>
                    <a:pt x="78" y="1091"/>
                    <a:pt x="101" y="1091"/>
                  </a:cubicBezTo>
                  <a:cubicBezTo>
                    <a:pt x="101" y="1091"/>
                    <a:pt x="101" y="1091"/>
                    <a:pt x="101" y="1091"/>
                  </a:cubicBezTo>
                  <a:cubicBezTo>
                    <a:pt x="127" y="1087"/>
                    <a:pt x="105" y="845"/>
                    <a:pt x="101" y="546"/>
                  </a:cubicBezTo>
                  <a:cubicBezTo>
                    <a:pt x="93" y="247"/>
                    <a:pt x="109" y="4"/>
                    <a:pt x="83" y="1"/>
                  </a:cubicBezTo>
                  <a:cubicBezTo>
                    <a:pt x="82" y="0"/>
                    <a:pt x="82" y="0"/>
                    <a:pt x="82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4" name="Google Shape;522;p18"/>
            <p:cNvSpPr/>
            <p:nvPr/>
          </p:nvSpPr>
          <p:spPr>
            <a:xfrm>
              <a:off x="3248288" y="2046559"/>
              <a:ext cx="45551" cy="10338"/>
            </a:xfrm>
            <a:custGeom>
              <a:avLst/>
              <a:gdLst/>
              <a:ahLst/>
              <a:cxnLst>
                <a:cxn ang="0">
                  <a:pos x="42030" y="45"/>
                </a:cxn>
                <a:cxn ang="0">
                  <a:pos x="22301" y="2483"/>
                </a:cxn>
                <a:cxn ang="0">
                  <a:pos x="361" y="9932"/>
                </a:cxn>
                <a:cxn ang="0">
                  <a:pos x="1761" y="10293"/>
                </a:cxn>
                <a:cxn ang="0">
                  <a:pos x="23069" y="6546"/>
                </a:cxn>
                <a:cxn ang="0">
                  <a:pos x="45325" y="632"/>
                </a:cxn>
                <a:cxn ang="0">
                  <a:pos x="42030" y="45"/>
                </a:cxn>
              </a:cxnLst>
              <a:pathLst>
                <a:path w="1009" h="229">
                  <a:moveTo>
                    <a:pt x="931" y="1"/>
                  </a:moveTo>
                  <a:cubicBezTo>
                    <a:pt x="840" y="1"/>
                    <a:pt x="677" y="18"/>
                    <a:pt x="494" y="55"/>
                  </a:cubicBezTo>
                  <a:cubicBezTo>
                    <a:pt x="217" y="115"/>
                    <a:pt x="0" y="198"/>
                    <a:pt x="8" y="220"/>
                  </a:cubicBezTo>
                  <a:cubicBezTo>
                    <a:pt x="9" y="226"/>
                    <a:pt x="20" y="228"/>
                    <a:pt x="39" y="228"/>
                  </a:cubicBezTo>
                  <a:cubicBezTo>
                    <a:pt x="111" y="228"/>
                    <a:pt x="296" y="193"/>
                    <a:pt x="511" y="145"/>
                  </a:cubicBezTo>
                  <a:cubicBezTo>
                    <a:pt x="785" y="89"/>
                    <a:pt x="1009" y="41"/>
                    <a:pt x="1004" y="14"/>
                  </a:cubicBezTo>
                  <a:cubicBezTo>
                    <a:pt x="1003" y="5"/>
                    <a:pt x="976" y="1"/>
                    <a:pt x="931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5" name="Google Shape;523;p18"/>
            <p:cNvSpPr/>
            <p:nvPr/>
          </p:nvSpPr>
          <p:spPr>
            <a:xfrm>
              <a:off x="3249959" y="2157940"/>
              <a:ext cx="42346" cy="24920"/>
            </a:xfrm>
            <a:custGeom>
              <a:avLst/>
              <a:gdLst/>
              <a:ahLst/>
              <a:cxnLst>
                <a:cxn ang="0">
                  <a:pos x="41217" y="45"/>
                </a:cxn>
                <a:cxn ang="0">
                  <a:pos x="19232" y="9029"/>
                </a:cxn>
                <a:cxn ang="0">
                  <a:pos x="858" y="24830"/>
                </a:cxn>
                <a:cxn ang="0">
                  <a:pos x="1083" y="24920"/>
                </a:cxn>
                <a:cxn ang="0">
                  <a:pos x="21399" y="12550"/>
                </a:cxn>
                <a:cxn ang="0">
                  <a:pos x="41849" y="226"/>
                </a:cxn>
                <a:cxn ang="0">
                  <a:pos x="41217" y="45"/>
                </a:cxn>
              </a:cxnLst>
              <a:pathLst>
                <a:path w="938" h="552">
                  <a:moveTo>
                    <a:pt x="913" y="1"/>
                  </a:moveTo>
                  <a:cubicBezTo>
                    <a:pt x="858" y="1"/>
                    <a:pt x="651" y="66"/>
                    <a:pt x="426" y="200"/>
                  </a:cubicBezTo>
                  <a:cubicBezTo>
                    <a:pt x="169" y="353"/>
                    <a:pt x="0" y="532"/>
                    <a:pt x="19" y="550"/>
                  </a:cubicBezTo>
                  <a:cubicBezTo>
                    <a:pt x="20" y="551"/>
                    <a:pt x="22" y="552"/>
                    <a:pt x="24" y="552"/>
                  </a:cubicBezTo>
                  <a:cubicBezTo>
                    <a:pt x="61" y="552"/>
                    <a:pt x="239" y="418"/>
                    <a:pt x="474" y="278"/>
                  </a:cubicBezTo>
                  <a:cubicBezTo>
                    <a:pt x="721" y="129"/>
                    <a:pt x="938" y="28"/>
                    <a:pt x="927" y="5"/>
                  </a:cubicBezTo>
                  <a:cubicBezTo>
                    <a:pt x="926" y="2"/>
                    <a:pt x="921" y="1"/>
                    <a:pt x="913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6" name="Google Shape;524;p18"/>
            <p:cNvSpPr/>
            <p:nvPr/>
          </p:nvSpPr>
          <p:spPr>
            <a:xfrm>
              <a:off x="3299217" y="2096538"/>
              <a:ext cx="35258" cy="37290"/>
            </a:xfrm>
            <a:custGeom>
              <a:avLst/>
              <a:gdLst/>
              <a:ahLst/>
              <a:cxnLst>
                <a:cxn ang="0">
                  <a:pos x="993" y="45"/>
                </a:cxn>
                <a:cxn ang="0">
                  <a:pos x="858" y="90"/>
                </a:cxn>
                <a:cxn ang="0">
                  <a:pos x="16207" y="20135"/>
                </a:cxn>
                <a:cxn ang="0">
                  <a:pos x="34220" y="37245"/>
                </a:cxn>
                <a:cxn ang="0">
                  <a:pos x="34400" y="37200"/>
                </a:cxn>
                <a:cxn ang="0">
                  <a:pos x="19232" y="17291"/>
                </a:cxn>
                <a:cxn ang="0">
                  <a:pos x="993" y="45"/>
                </a:cxn>
              </a:cxnLst>
              <a:pathLst>
                <a:path w="781" h="826">
                  <a:moveTo>
                    <a:pt x="22" y="1"/>
                  </a:moveTo>
                  <a:cubicBezTo>
                    <a:pt x="21" y="1"/>
                    <a:pt x="20" y="1"/>
                    <a:pt x="19" y="2"/>
                  </a:cubicBezTo>
                  <a:cubicBezTo>
                    <a:pt x="0" y="20"/>
                    <a:pt x="153" y="219"/>
                    <a:pt x="359" y="446"/>
                  </a:cubicBezTo>
                  <a:cubicBezTo>
                    <a:pt x="550" y="659"/>
                    <a:pt x="725" y="825"/>
                    <a:pt x="758" y="825"/>
                  </a:cubicBezTo>
                  <a:cubicBezTo>
                    <a:pt x="760" y="825"/>
                    <a:pt x="761" y="825"/>
                    <a:pt x="762" y="824"/>
                  </a:cubicBezTo>
                  <a:cubicBezTo>
                    <a:pt x="781" y="805"/>
                    <a:pt x="631" y="610"/>
                    <a:pt x="426" y="383"/>
                  </a:cubicBezTo>
                  <a:cubicBezTo>
                    <a:pt x="229" y="164"/>
                    <a:pt x="52" y="1"/>
                    <a:pt x="22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7" name="Google Shape;525;p18"/>
            <p:cNvSpPr/>
            <p:nvPr/>
          </p:nvSpPr>
          <p:spPr>
            <a:xfrm>
              <a:off x="2997531" y="2343455"/>
              <a:ext cx="23295" cy="39547"/>
            </a:xfrm>
            <a:custGeom>
              <a:avLst/>
              <a:gdLst/>
              <a:ahLst/>
              <a:cxnLst>
                <a:cxn ang="0">
                  <a:pos x="22347" y="0"/>
                </a:cxn>
                <a:cxn ang="0">
                  <a:pos x="9119" y="18419"/>
                </a:cxn>
                <a:cxn ang="0">
                  <a:pos x="1174" y="39502"/>
                </a:cxn>
                <a:cxn ang="0">
                  <a:pos x="1264" y="39502"/>
                </a:cxn>
                <a:cxn ang="0">
                  <a:pos x="12776" y="20270"/>
                </a:cxn>
                <a:cxn ang="0">
                  <a:pos x="22437" y="45"/>
                </a:cxn>
                <a:cxn ang="0">
                  <a:pos x="22347" y="0"/>
                </a:cxn>
              </a:cxnLst>
              <a:pathLst>
                <a:path w="516" h="876">
                  <a:moveTo>
                    <a:pt x="495" y="0"/>
                  </a:moveTo>
                  <a:cubicBezTo>
                    <a:pt x="466" y="0"/>
                    <a:pt x="329" y="169"/>
                    <a:pt x="202" y="408"/>
                  </a:cubicBezTo>
                  <a:cubicBezTo>
                    <a:pt x="71" y="651"/>
                    <a:pt x="0" y="864"/>
                    <a:pt x="26" y="875"/>
                  </a:cubicBezTo>
                  <a:cubicBezTo>
                    <a:pt x="27" y="875"/>
                    <a:pt x="28" y="875"/>
                    <a:pt x="28" y="875"/>
                  </a:cubicBezTo>
                  <a:cubicBezTo>
                    <a:pt x="55" y="875"/>
                    <a:pt x="157" y="682"/>
                    <a:pt x="283" y="449"/>
                  </a:cubicBezTo>
                  <a:cubicBezTo>
                    <a:pt x="411" y="211"/>
                    <a:pt x="516" y="16"/>
                    <a:pt x="497" y="1"/>
                  </a:cubicBezTo>
                  <a:cubicBezTo>
                    <a:pt x="496" y="1"/>
                    <a:pt x="495" y="0"/>
                    <a:pt x="495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8" name="Google Shape;526;p18"/>
            <p:cNvSpPr/>
            <p:nvPr/>
          </p:nvSpPr>
          <p:spPr>
            <a:xfrm>
              <a:off x="2902718" y="2542784"/>
              <a:ext cx="20135" cy="42256"/>
            </a:xfrm>
            <a:custGeom>
              <a:avLst/>
              <a:gdLst/>
              <a:ahLst/>
              <a:cxnLst>
                <a:cxn ang="0">
                  <a:pos x="19006" y="0"/>
                </a:cxn>
                <a:cxn ang="0">
                  <a:pos x="8126" y="20270"/>
                </a:cxn>
                <a:cxn ang="0">
                  <a:pos x="1038" y="42211"/>
                </a:cxn>
                <a:cxn ang="0">
                  <a:pos x="1083" y="42211"/>
                </a:cxn>
                <a:cxn ang="0">
                  <a:pos x="12009" y="21805"/>
                </a:cxn>
                <a:cxn ang="0">
                  <a:pos x="19097" y="45"/>
                </a:cxn>
                <a:cxn ang="0">
                  <a:pos x="19006" y="0"/>
                </a:cxn>
              </a:cxnLst>
              <a:pathLst>
                <a:path w="446" h="936">
                  <a:moveTo>
                    <a:pt x="421" y="0"/>
                  </a:moveTo>
                  <a:cubicBezTo>
                    <a:pt x="391" y="0"/>
                    <a:pt x="286" y="198"/>
                    <a:pt x="180" y="449"/>
                  </a:cubicBezTo>
                  <a:cubicBezTo>
                    <a:pt x="72" y="707"/>
                    <a:pt x="1" y="923"/>
                    <a:pt x="23" y="935"/>
                  </a:cubicBezTo>
                  <a:cubicBezTo>
                    <a:pt x="24" y="935"/>
                    <a:pt x="24" y="935"/>
                    <a:pt x="24" y="935"/>
                  </a:cubicBezTo>
                  <a:cubicBezTo>
                    <a:pt x="49" y="935"/>
                    <a:pt x="156" y="736"/>
                    <a:pt x="266" y="483"/>
                  </a:cubicBezTo>
                  <a:cubicBezTo>
                    <a:pt x="375" y="225"/>
                    <a:pt x="445" y="9"/>
                    <a:pt x="423" y="1"/>
                  </a:cubicBezTo>
                  <a:cubicBezTo>
                    <a:pt x="422" y="1"/>
                    <a:pt x="422" y="0"/>
                    <a:pt x="421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69" name="Google Shape;527;p18"/>
            <p:cNvSpPr/>
            <p:nvPr/>
          </p:nvSpPr>
          <p:spPr>
            <a:xfrm>
              <a:off x="3329015" y="2190131"/>
              <a:ext cx="54038" cy="19593"/>
            </a:xfrm>
            <a:custGeom>
              <a:avLst/>
              <a:gdLst/>
              <a:ahLst/>
              <a:cxnLst>
                <a:cxn ang="0">
                  <a:pos x="52909" y="45"/>
                </a:cxn>
                <a:cxn ang="0">
                  <a:pos x="26364" y="7810"/>
                </a:cxn>
                <a:cxn ang="0">
                  <a:pos x="406" y="19322"/>
                </a:cxn>
                <a:cxn ang="0">
                  <a:pos x="1219" y="19548"/>
                </a:cxn>
                <a:cxn ang="0">
                  <a:pos x="27719" y="11693"/>
                </a:cxn>
                <a:cxn ang="0">
                  <a:pos x="53677" y="271"/>
                </a:cxn>
                <a:cxn ang="0">
                  <a:pos x="52909" y="45"/>
                </a:cxn>
              </a:cxnLst>
              <a:pathLst>
                <a:path w="1197" h="434">
                  <a:moveTo>
                    <a:pt x="1172" y="1"/>
                  </a:moveTo>
                  <a:cubicBezTo>
                    <a:pt x="1107" y="1"/>
                    <a:pt x="865" y="70"/>
                    <a:pt x="584" y="173"/>
                  </a:cubicBezTo>
                  <a:cubicBezTo>
                    <a:pt x="259" y="290"/>
                    <a:pt x="1" y="405"/>
                    <a:pt x="9" y="428"/>
                  </a:cubicBezTo>
                  <a:cubicBezTo>
                    <a:pt x="10" y="431"/>
                    <a:pt x="16" y="433"/>
                    <a:pt x="27" y="433"/>
                  </a:cubicBezTo>
                  <a:cubicBezTo>
                    <a:pt x="93" y="433"/>
                    <a:pt x="332" y="363"/>
                    <a:pt x="614" y="259"/>
                  </a:cubicBezTo>
                  <a:cubicBezTo>
                    <a:pt x="942" y="144"/>
                    <a:pt x="1197" y="28"/>
                    <a:pt x="1189" y="6"/>
                  </a:cubicBezTo>
                  <a:cubicBezTo>
                    <a:pt x="1188" y="2"/>
                    <a:pt x="1182" y="1"/>
                    <a:pt x="1172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0" name="Google Shape;528;p18"/>
            <p:cNvSpPr/>
            <p:nvPr/>
          </p:nvSpPr>
          <p:spPr>
            <a:xfrm>
              <a:off x="3413850" y="2117397"/>
              <a:ext cx="45958" cy="21850"/>
            </a:xfrm>
            <a:custGeom>
              <a:avLst/>
              <a:gdLst/>
              <a:ahLst/>
              <a:cxnLst>
                <a:cxn ang="0">
                  <a:pos x="1354" y="45"/>
                </a:cxn>
                <a:cxn ang="0">
                  <a:pos x="542" y="316"/>
                </a:cxn>
                <a:cxn ang="0">
                  <a:pos x="22437" y="11738"/>
                </a:cxn>
                <a:cxn ang="0">
                  <a:pos x="44875" y="21850"/>
                </a:cxn>
                <a:cxn ang="0">
                  <a:pos x="45236" y="21715"/>
                </a:cxn>
                <a:cxn ang="0">
                  <a:pos x="24333" y="7900"/>
                </a:cxn>
                <a:cxn ang="0">
                  <a:pos x="1354" y="45"/>
                </a:cxn>
              </a:cxnLst>
              <a:pathLst>
                <a:path w="1018" h="484">
                  <a:moveTo>
                    <a:pt x="30" y="1"/>
                  </a:moveTo>
                  <a:cubicBezTo>
                    <a:pt x="20" y="1"/>
                    <a:pt x="13" y="3"/>
                    <a:pt x="12" y="7"/>
                  </a:cubicBezTo>
                  <a:cubicBezTo>
                    <a:pt x="1" y="29"/>
                    <a:pt x="228" y="130"/>
                    <a:pt x="497" y="260"/>
                  </a:cubicBezTo>
                  <a:cubicBezTo>
                    <a:pt x="748" y="377"/>
                    <a:pt x="950" y="484"/>
                    <a:pt x="994" y="484"/>
                  </a:cubicBezTo>
                  <a:cubicBezTo>
                    <a:pt x="998" y="484"/>
                    <a:pt x="1001" y="483"/>
                    <a:pt x="1002" y="481"/>
                  </a:cubicBezTo>
                  <a:cubicBezTo>
                    <a:pt x="1017" y="458"/>
                    <a:pt x="816" y="310"/>
                    <a:pt x="539" y="175"/>
                  </a:cubicBezTo>
                  <a:cubicBezTo>
                    <a:pt x="303" y="64"/>
                    <a:pt x="92" y="1"/>
                    <a:pt x="30" y="1"/>
                  </a:cubicBezTo>
                  <a:close/>
                </a:path>
              </a:pathLst>
            </a:custGeom>
            <a:solidFill>
              <a:srgbClr val="455A6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1" name="Google Shape;529;p18"/>
            <p:cNvSpPr/>
            <p:nvPr/>
          </p:nvSpPr>
          <p:spPr>
            <a:xfrm>
              <a:off x="3448118" y="2190673"/>
              <a:ext cx="9977" cy="46770"/>
            </a:xfrm>
            <a:custGeom>
              <a:avLst/>
              <a:gdLst/>
              <a:ahLst/>
              <a:cxnLst>
                <a:cxn ang="0">
                  <a:pos x="2709" y="45"/>
                </a:cxn>
                <a:cxn ang="0">
                  <a:pos x="1851" y="23836"/>
                </a:cxn>
                <a:cxn ang="0">
                  <a:pos x="8894" y="46770"/>
                </a:cxn>
                <a:cxn ang="0">
                  <a:pos x="8939" y="46725"/>
                </a:cxn>
                <a:cxn ang="0">
                  <a:pos x="5914" y="23295"/>
                </a:cxn>
                <a:cxn ang="0">
                  <a:pos x="2709" y="45"/>
                </a:cxn>
                <a:cxn ang="0">
                  <a:pos x="2709" y="45"/>
                </a:cxn>
              </a:cxnLst>
              <a:pathLst>
                <a:path w="221" h="1036">
                  <a:moveTo>
                    <a:pt x="60" y="1"/>
                  </a:moveTo>
                  <a:cubicBezTo>
                    <a:pt x="34" y="1"/>
                    <a:pt x="0" y="239"/>
                    <a:pt x="41" y="528"/>
                  </a:cubicBezTo>
                  <a:cubicBezTo>
                    <a:pt x="78" y="818"/>
                    <a:pt x="172" y="1036"/>
                    <a:pt x="197" y="1036"/>
                  </a:cubicBezTo>
                  <a:cubicBezTo>
                    <a:pt x="197" y="1036"/>
                    <a:pt x="198" y="1035"/>
                    <a:pt x="198" y="1035"/>
                  </a:cubicBezTo>
                  <a:cubicBezTo>
                    <a:pt x="221" y="1028"/>
                    <a:pt x="169" y="800"/>
                    <a:pt x="131" y="516"/>
                  </a:cubicBezTo>
                  <a:cubicBezTo>
                    <a:pt x="93" y="233"/>
                    <a:pt x="86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2" name="Google Shape;530;p18"/>
            <p:cNvSpPr/>
            <p:nvPr/>
          </p:nvSpPr>
          <p:spPr>
            <a:xfrm>
              <a:off x="3419087" y="2244805"/>
              <a:ext cx="33272" cy="42617"/>
            </a:xfrm>
            <a:custGeom>
              <a:avLst/>
              <a:gdLst/>
              <a:ahLst/>
              <a:cxnLst>
                <a:cxn ang="0">
                  <a:pos x="1174" y="45"/>
                </a:cxn>
                <a:cxn ang="0">
                  <a:pos x="1038" y="45"/>
                </a:cxn>
                <a:cxn ang="0">
                  <a:pos x="14176" y="23159"/>
                </a:cxn>
                <a:cxn ang="0">
                  <a:pos x="32279" y="42572"/>
                </a:cxn>
                <a:cxn ang="0">
                  <a:pos x="32414" y="42572"/>
                </a:cxn>
                <a:cxn ang="0">
                  <a:pos x="17561" y="20631"/>
                </a:cxn>
                <a:cxn ang="0">
                  <a:pos x="1174" y="45"/>
                </a:cxn>
              </a:cxnLst>
              <a:pathLst>
                <a:path w="737" h="944">
                  <a:moveTo>
                    <a:pt x="26" y="1"/>
                  </a:moveTo>
                  <a:cubicBezTo>
                    <a:pt x="24" y="1"/>
                    <a:pt x="24" y="1"/>
                    <a:pt x="23" y="1"/>
                  </a:cubicBezTo>
                  <a:cubicBezTo>
                    <a:pt x="0" y="16"/>
                    <a:pt x="121" y="251"/>
                    <a:pt x="314" y="513"/>
                  </a:cubicBezTo>
                  <a:cubicBezTo>
                    <a:pt x="502" y="764"/>
                    <a:pt x="686" y="943"/>
                    <a:pt x="715" y="943"/>
                  </a:cubicBezTo>
                  <a:cubicBezTo>
                    <a:pt x="716" y="943"/>
                    <a:pt x="717" y="943"/>
                    <a:pt x="718" y="943"/>
                  </a:cubicBezTo>
                  <a:cubicBezTo>
                    <a:pt x="736" y="924"/>
                    <a:pt x="579" y="715"/>
                    <a:pt x="389" y="457"/>
                  </a:cubicBezTo>
                  <a:cubicBezTo>
                    <a:pt x="205" y="208"/>
                    <a:pt x="56" y="1"/>
                    <a:pt x="26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3" name="Google Shape;531;p18"/>
            <p:cNvSpPr/>
            <p:nvPr/>
          </p:nvSpPr>
          <p:spPr>
            <a:xfrm>
              <a:off x="3504419" y="2277177"/>
              <a:ext cx="33949" cy="20767"/>
            </a:xfrm>
            <a:custGeom>
              <a:avLst/>
              <a:gdLst/>
              <a:ahLst/>
              <a:cxnLst>
                <a:cxn ang="0">
                  <a:pos x="32820" y="45"/>
                </a:cxn>
                <a:cxn ang="0">
                  <a:pos x="15394" y="7810"/>
                </a:cxn>
                <a:cxn ang="0">
                  <a:pos x="677" y="20632"/>
                </a:cxn>
                <a:cxn ang="0">
                  <a:pos x="1083" y="20767"/>
                </a:cxn>
                <a:cxn ang="0">
                  <a:pos x="17561" y="11377"/>
                </a:cxn>
                <a:cxn ang="0">
                  <a:pos x="33452" y="226"/>
                </a:cxn>
                <a:cxn ang="0">
                  <a:pos x="32820" y="45"/>
                </a:cxn>
              </a:cxnLst>
              <a:pathLst>
                <a:path w="752" h="460">
                  <a:moveTo>
                    <a:pt x="727" y="1"/>
                  </a:moveTo>
                  <a:cubicBezTo>
                    <a:pt x="679" y="1"/>
                    <a:pt x="516" y="63"/>
                    <a:pt x="341" y="173"/>
                  </a:cubicBezTo>
                  <a:cubicBezTo>
                    <a:pt x="139" y="300"/>
                    <a:pt x="1" y="438"/>
                    <a:pt x="15" y="457"/>
                  </a:cubicBezTo>
                  <a:cubicBezTo>
                    <a:pt x="17" y="459"/>
                    <a:pt x="20" y="460"/>
                    <a:pt x="24" y="460"/>
                  </a:cubicBezTo>
                  <a:cubicBezTo>
                    <a:pt x="63" y="460"/>
                    <a:pt x="209" y="363"/>
                    <a:pt x="389" y="252"/>
                  </a:cubicBezTo>
                  <a:cubicBezTo>
                    <a:pt x="587" y="128"/>
                    <a:pt x="751" y="27"/>
                    <a:pt x="741" y="5"/>
                  </a:cubicBezTo>
                  <a:cubicBezTo>
                    <a:pt x="739" y="2"/>
                    <a:pt x="734" y="1"/>
                    <a:pt x="727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4" name="Google Shape;532;p18"/>
            <p:cNvSpPr/>
            <p:nvPr/>
          </p:nvSpPr>
          <p:spPr>
            <a:xfrm>
              <a:off x="3507625" y="2162500"/>
              <a:ext cx="9164" cy="41398"/>
            </a:xfrm>
            <a:custGeom>
              <a:avLst/>
              <a:gdLst/>
              <a:ahLst/>
              <a:cxnLst>
                <a:cxn ang="0">
                  <a:pos x="1354" y="45"/>
                </a:cxn>
                <a:cxn ang="0">
                  <a:pos x="1896" y="21128"/>
                </a:cxn>
                <a:cxn ang="0">
                  <a:pos x="8035" y="41353"/>
                </a:cxn>
                <a:cxn ang="0">
                  <a:pos x="8126" y="41353"/>
                </a:cxn>
                <a:cxn ang="0">
                  <a:pos x="5959" y="20496"/>
                </a:cxn>
                <a:cxn ang="0">
                  <a:pos x="1354" y="45"/>
                </a:cxn>
              </a:cxnLst>
              <a:pathLst>
                <a:path w="203" h="917">
                  <a:moveTo>
                    <a:pt x="30" y="1"/>
                  </a:moveTo>
                  <a:cubicBezTo>
                    <a:pt x="4" y="5"/>
                    <a:pt x="1" y="214"/>
                    <a:pt x="42" y="468"/>
                  </a:cubicBezTo>
                  <a:cubicBezTo>
                    <a:pt x="82" y="721"/>
                    <a:pt x="151" y="916"/>
                    <a:pt x="178" y="916"/>
                  </a:cubicBezTo>
                  <a:cubicBezTo>
                    <a:pt x="179" y="916"/>
                    <a:pt x="180" y="916"/>
                    <a:pt x="180" y="916"/>
                  </a:cubicBezTo>
                  <a:cubicBezTo>
                    <a:pt x="202" y="913"/>
                    <a:pt x="173" y="707"/>
                    <a:pt x="132" y="454"/>
                  </a:cubicBezTo>
                  <a:cubicBezTo>
                    <a:pt x="90" y="203"/>
                    <a:pt x="56" y="1"/>
                    <a:pt x="30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5" name="Google Shape;533;p18"/>
            <p:cNvSpPr/>
            <p:nvPr/>
          </p:nvSpPr>
          <p:spPr>
            <a:xfrm>
              <a:off x="3536836" y="2228597"/>
              <a:ext cx="55528" cy="5147"/>
            </a:xfrm>
            <a:custGeom>
              <a:avLst/>
              <a:gdLst/>
              <a:ahLst/>
              <a:cxnLst>
                <a:cxn ang="0">
                  <a:pos x="11151" y="45"/>
                </a:cxn>
                <a:cxn ang="0">
                  <a:pos x="181" y="1084"/>
                </a:cxn>
                <a:cxn ang="0">
                  <a:pos x="27629" y="4605"/>
                </a:cxn>
                <a:cxn ang="0">
                  <a:pos x="44693" y="5147"/>
                </a:cxn>
                <a:cxn ang="0">
                  <a:pos x="55483" y="4109"/>
                </a:cxn>
                <a:cxn ang="0">
                  <a:pos x="27809" y="542"/>
                </a:cxn>
                <a:cxn ang="0">
                  <a:pos x="11151" y="45"/>
                </a:cxn>
              </a:cxnLst>
              <a:pathLst>
                <a:path w="1230" h="114">
                  <a:moveTo>
                    <a:pt x="247" y="1"/>
                  </a:moveTo>
                  <a:cubicBezTo>
                    <a:pt x="100" y="1"/>
                    <a:pt x="4" y="9"/>
                    <a:pt x="4" y="24"/>
                  </a:cubicBezTo>
                  <a:cubicBezTo>
                    <a:pt x="0" y="50"/>
                    <a:pt x="273" y="83"/>
                    <a:pt x="612" y="102"/>
                  </a:cubicBezTo>
                  <a:cubicBezTo>
                    <a:pt x="755" y="110"/>
                    <a:pt x="886" y="114"/>
                    <a:pt x="990" y="114"/>
                  </a:cubicBezTo>
                  <a:cubicBezTo>
                    <a:pt x="1134" y="114"/>
                    <a:pt x="1227" y="106"/>
                    <a:pt x="1229" y="91"/>
                  </a:cubicBezTo>
                  <a:cubicBezTo>
                    <a:pt x="1229" y="65"/>
                    <a:pt x="956" y="31"/>
                    <a:pt x="616" y="12"/>
                  </a:cubicBezTo>
                  <a:cubicBezTo>
                    <a:pt x="478" y="5"/>
                    <a:pt x="350" y="1"/>
                    <a:pt x="247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6" name="Google Shape;534;p18"/>
            <p:cNvSpPr/>
            <p:nvPr/>
          </p:nvSpPr>
          <p:spPr>
            <a:xfrm>
              <a:off x="3622980" y="2199386"/>
              <a:ext cx="43565" cy="25462"/>
            </a:xfrm>
            <a:custGeom>
              <a:avLst/>
              <a:gdLst/>
              <a:ahLst/>
              <a:cxnLst>
                <a:cxn ang="0">
                  <a:pos x="1083" y="45"/>
                </a:cxn>
                <a:cxn ang="0">
                  <a:pos x="858" y="90"/>
                </a:cxn>
                <a:cxn ang="0">
                  <a:pos x="19954" y="16117"/>
                </a:cxn>
                <a:cxn ang="0">
                  <a:pos x="42527" y="25417"/>
                </a:cxn>
                <a:cxn ang="0">
                  <a:pos x="43204" y="25236"/>
                </a:cxn>
                <a:cxn ang="0">
                  <a:pos x="22121" y="12550"/>
                </a:cxn>
                <a:cxn ang="0">
                  <a:pos x="1083" y="45"/>
                </a:cxn>
              </a:cxnLst>
              <a:pathLst>
                <a:path w="965" h="564">
                  <a:moveTo>
                    <a:pt x="24" y="1"/>
                  </a:moveTo>
                  <a:cubicBezTo>
                    <a:pt x="22" y="1"/>
                    <a:pt x="20" y="1"/>
                    <a:pt x="19" y="2"/>
                  </a:cubicBezTo>
                  <a:cubicBezTo>
                    <a:pt x="1" y="21"/>
                    <a:pt x="176" y="200"/>
                    <a:pt x="442" y="357"/>
                  </a:cubicBezTo>
                  <a:cubicBezTo>
                    <a:pt x="673" y="495"/>
                    <a:pt x="885" y="563"/>
                    <a:pt x="942" y="563"/>
                  </a:cubicBezTo>
                  <a:cubicBezTo>
                    <a:pt x="951" y="563"/>
                    <a:pt x="956" y="562"/>
                    <a:pt x="957" y="559"/>
                  </a:cubicBezTo>
                  <a:cubicBezTo>
                    <a:pt x="964" y="537"/>
                    <a:pt x="744" y="432"/>
                    <a:pt x="490" y="278"/>
                  </a:cubicBezTo>
                  <a:cubicBezTo>
                    <a:pt x="247" y="134"/>
                    <a:pt x="58" y="1"/>
                    <a:pt x="24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7" name="Google Shape;535;p18"/>
            <p:cNvSpPr/>
            <p:nvPr/>
          </p:nvSpPr>
          <p:spPr>
            <a:xfrm>
              <a:off x="3569027" y="2320564"/>
              <a:ext cx="59907" cy="4876"/>
            </a:xfrm>
            <a:custGeom>
              <a:avLst/>
              <a:gdLst/>
              <a:ahLst/>
              <a:cxnLst>
                <a:cxn ang="0">
                  <a:pos x="16072" y="45"/>
                </a:cxn>
                <a:cxn ang="0">
                  <a:pos x="45" y="1354"/>
                </a:cxn>
                <a:cxn ang="0">
                  <a:pos x="29841" y="4560"/>
                </a:cxn>
                <a:cxn ang="0">
                  <a:pos x="43835" y="4876"/>
                </a:cxn>
                <a:cxn ang="0">
                  <a:pos x="59862" y="3522"/>
                </a:cxn>
                <a:cxn ang="0">
                  <a:pos x="30021" y="361"/>
                </a:cxn>
                <a:cxn ang="0">
                  <a:pos x="16072" y="45"/>
                </a:cxn>
              </a:cxnLst>
              <a:pathLst>
                <a:path w="1327" h="108">
                  <a:moveTo>
                    <a:pt x="356" y="1"/>
                  </a:moveTo>
                  <a:cubicBezTo>
                    <a:pt x="145" y="1"/>
                    <a:pt x="1" y="12"/>
                    <a:pt x="1" y="30"/>
                  </a:cubicBezTo>
                  <a:cubicBezTo>
                    <a:pt x="1" y="52"/>
                    <a:pt x="296" y="86"/>
                    <a:pt x="661" y="101"/>
                  </a:cubicBezTo>
                  <a:cubicBezTo>
                    <a:pt x="773" y="106"/>
                    <a:pt x="878" y="108"/>
                    <a:pt x="971" y="108"/>
                  </a:cubicBezTo>
                  <a:cubicBezTo>
                    <a:pt x="1182" y="108"/>
                    <a:pt x="1326" y="97"/>
                    <a:pt x="1326" y="78"/>
                  </a:cubicBezTo>
                  <a:cubicBezTo>
                    <a:pt x="1326" y="52"/>
                    <a:pt x="1032" y="23"/>
                    <a:pt x="665" y="8"/>
                  </a:cubicBezTo>
                  <a:cubicBezTo>
                    <a:pt x="553" y="3"/>
                    <a:pt x="448" y="1"/>
                    <a:pt x="356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8" name="Google Shape;536;p18"/>
            <p:cNvSpPr/>
            <p:nvPr/>
          </p:nvSpPr>
          <p:spPr>
            <a:xfrm>
              <a:off x="3616750" y="2269998"/>
              <a:ext cx="43700" cy="26094"/>
            </a:xfrm>
            <a:custGeom>
              <a:avLst/>
              <a:gdLst/>
              <a:ahLst/>
              <a:cxnLst>
                <a:cxn ang="0">
                  <a:pos x="993" y="45"/>
                </a:cxn>
                <a:cxn ang="0">
                  <a:pos x="677" y="181"/>
                </a:cxn>
                <a:cxn ang="0">
                  <a:pos x="20767" y="14808"/>
                </a:cxn>
                <a:cxn ang="0">
                  <a:pos x="42662" y="26049"/>
                </a:cxn>
                <a:cxn ang="0">
                  <a:pos x="43023" y="25959"/>
                </a:cxn>
                <a:cxn ang="0">
                  <a:pos x="22933" y="11286"/>
                </a:cxn>
                <a:cxn ang="0">
                  <a:pos x="993" y="45"/>
                </a:cxn>
              </a:cxnLst>
              <a:pathLst>
                <a:path w="968" h="578">
                  <a:moveTo>
                    <a:pt x="22" y="1"/>
                  </a:moveTo>
                  <a:cubicBezTo>
                    <a:pt x="18" y="1"/>
                    <a:pt x="16" y="2"/>
                    <a:pt x="15" y="4"/>
                  </a:cubicBezTo>
                  <a:cubicBezTo>
                    <a:pt x="1" y="26"/>
                    <a:pt x="199" y="171"/>
                    <a:pt x="460" y="328"/>
                  </a:cubicBezTo>
                  <a:cubicBezTo>
                    <a:pt x="695" y="474"/>
                    <a:pt x="902" y="577"/>
                    <a:pt x="945" y="577"/>
                  </a:cubicBezTo>
                  <a:cubicBezTo>
                    <a:pt x="949" y="577"/>
                    <a:pt x="952" y="577"/>
                    <a:pt x="953" y="575"/>
                  </a:cubicBezTo>
                  <a:cubicBezTo>
                    <a:pt x="968" y="552"/>
                    <a:pt x="766" y="407"/>
                    <a:pt x="508" y="250"/>
                  </a:cubicBezTo>
                  <a:cubicBezTo>
                    <a:pt x="269" y="107"/>
                    <a:pt x="65" y="1"/>
                    <a:pt x="22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79" name="Google Shape;537;p18"/>
            <p:cNvSpPr/>
            <p:nvPr/>
          </p:nvSpPr>
          <p:spPr>
            <a:xfrm>
              <a:off x="3716936" y="2251397"/>
              <a:ext cx="10158" cy="42211"/>
            </a:xfrm>
            <a:custGeom>
              <a:avLst/>
              <a:gdLst/>
              <a:ahLst/>
              <a:cxnLst>
                <a:cxn ang="0">
                  <a:pos x="1219" y="0"/>
                </a:cxn>
                <a:cxn ang="0">
                  <a:pos x="1174" y="0"/>
                </a:cxn>
                <a:cxn ang="0">
                  <a:pos x="3025" y="21444"/>
                </a:cxn>
                <a:cxn ang="0">
                  <a:pos x="8894" y="42211"/>
                </a:cxn>
                <a:cxn ang="0">
                  <a:pos x="8939" y="42211"/>
                </a:cxn>
                <a:cxn ang="0">
                  <a:pos x="7088" y="20767"/>
                </a:cxn>
                <a:cxn ang="0">
                  <a:pos x="1219" y="0"/>
                </a:cxn>
              </a:cxnLst>
              <a:pathLst>
                <a:path w="225" h="935">
                  <a:moveTo>
                    <a:pt x="27" y="0"/>
                  </a:moveTo>
                  <a:cubicBezTo>
                    <a:pt x="27" y="0"/>
                    <a:pt x="26" y="0"/>
                    <a:pt x="26" y="0"/>
                  </a:cubicBezTo>
                  <a:cubicBezTo>
                    <a:pt x="0" y="4"/>
                    <a:pt x="19" y="217"/>
                    <a:pt x="67" y="475"/>
                  </a:cubicBezTo>
                  <a:cubicBezTo>
                    <a:pt x="112" y="732"/>
                    <a:pt x="169" y="935"/>
                    <a:pt x="197" y="935"/>
                  </a:cubicBezTo>
                  <a:cubicBezTo>
                    <a:pt x="197" y="935"/>
                    <a:pt x="198" y="935"/>
                    <a:pt x="198" y="935"/>
                  </a:cubicBezTo>
                  <a:cubicBezTo>
                    <a:pt x="224" y="931"/>
                    <a:pt x="206" y="718"/>
                    <a:pt x="157" y="460"/>
                  </a:cubicBezTo>
                  <a:cubicBezTo>
                    <a:pt x="109" y="204"/>
                    <a:pt x="53" y="0"/>
                    <a:pt x="27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0" name="Google Shape;538;p18"/>
            <p:cNvSpPr/>
            <p:nvPr/>
          </p:nvSpPr>
          <p:spPr>
            <a:xfrm>
              <a:off x="3680816" y="2335147"/>
              <a:ext cx="58869" cy="11196"/>
            </a:xfrm>
            <a:custGeom>
              <a:avLst/>
              <a:gdLst/>
              <a:ahLst/>
              <a:cxnLst>
                <a:cxn ang="0">
                  <a:pos x="57605" y="0"/>
                </a:cxn>
                <a:cxn ang="0">
                  <a:pos x="29209" y="4966"/>
                </a:cxn>
                <a:cxn ang="0">
                  <a:pos x="45" y="10383"/>
                </a:cxn>
                <a:cxn ang="0">
                  <a:pos x="7133" y="11196"/>
                </a:cxn>
                <a:cxn ang="0">
                  <a:pos x="29886" y="9029"/>
                </a:cxn>
                <a:cxn ang="0">
                  <a:pos x="58553" y="271"/>
                </a:cxn>
                <a:cxn ang="0">
                  <a:pos x="57605" y="0"/>
                </a:cxn>
              </a:cxnLst>
              <a:pathLst>
                <a:path w="1304" h="248">
                  <a:moveTo>
                    <a:pt x="1276" y="0"/>
                  </a:moveTo>
                  <a:cubicBezTo>
                    <a:pt x="1204" y="0"/>
                    <a:pt x="950" y="59"/>
                    <a:pt x="647" y="110"/>
                  </a:cubicBezTo>
                  <a:cubicBezTo>
                    <a:pt x="292" y="174"/>
                    <a:pt x="1" y="204"/>
                    <a:pt x="1" y="230"/>
                  </a:cubicBezTo>
                  <a:cubicBezTo>
                    <a:pt x="1" y="240"/>
                    <a:pt x="60" y="248"/>
                    <a:pt x="158" y="248"/>
                  </a:cubicBezTo>
                  <a:cubicBezTo>
                    <a:pt x="280" y="248"/>
                    <a:pt x="461" y="235"/>
                    <a:pt x="662" y="200"/>
                  </a:cubicBezTo>
                  <a:cubicBezTo>
                    <a:pt x="1028" y="140"/>
                    <a:pt x="1304" y="28"/>
                    <a:pt x="1297" y="6"/>
                  </a:cubicBezTo>
                  <a:cubicBezTo>
                    <a:pt x="1296" y="2"/>
                    <a:pt x="1289" y="0"/>
                    <a:pt x="1276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1" name="Google Shape;539;p18"/>
            <p:cNvSpPr/>
            <p:nvPr/>
          </p:nvSpPr>
          <p:spPr>
            <a:xfrm>
              <a:off x="3787052" y="2283768"/>
              <a:ext cx="8126" cy="39186"/>
            </a:xfrm>
            <a:custGeom>
              <a:avLst/>
              <a:gdLst/>
              <a:ahLst/>
              <a:cxnLst>
                <a:cxn ang="0">
                  <a:pos x="7088" y="45"/>
                </a:cxn>
                <a:cxn ang="0">
                  <a:pos x="2077" y="19232"/>
                </a:cxn>
                <a:cxn ang="0">
                  <a:pos x="1038" y="39141"/>
                </a:cxn>
                <a:cxn ang="0">
                  <a:pos x="1083" y="39186"/>
                </a:cxn>
                <a:cxn ang="0">
                  <a:pos x="6095" y="19954"/>
                </a:cxn>
                <a:cxn ang="0">
                  <a:pos x="7133" y="45"/>
                </a:cxn>
                <a:cxn ang="0">
                  <a:pos x="7088" y="45"/>
                </a:cxn>
              </a:cxnLst>
              <a:pathLst>
                <a:path w="180" h="868">
                  <a:moveTo>
                    <a:pt x="157" y="1"/>
                  </a:moveTo>
                  <a:cubicBezTo>
                    <a:pt x="131" y="1"/>
                    <a:pt x="79" y="190"/>
                    <a:pt x="46" y="426"/>
                  </a:cubicBezTo>
                  <a:cubicBezTo>
                    <a:pt x="8" y="666"/>
                    <a:pt x="1" y="864"/>
                    <a:pt x="23" y="867"/>
                  </a:cubicBezTo>
                  <a:cubicBezTo>
                    <a:pt x="23" y="868"/>
                    <a:pt x="24" y="868"/>
                    <a:pt x="24" y="868"/>
                  </a:cubicBezTo>
                  <a:cubicBezTo>
                    <a:pt x="50" y="868"/>
                    <a:pt x="102" y="679"/>
                    <a:pt x="135" y="442"/>
                  </a:cubicBezTo>
                  <a:cubicBezTo>
                    <a:pt x="173" y="202"/>
                    <a:pt x="180" y="4"/>
                    <a:pt x="158" y="1"/>
                  </a:cubicBezTo>
                  <a:cubicBezTo>
                    <a:pt x="157" y="1"/>
                    <a:pt x="157" y="1"/>
                    <a:pt x="157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2" name="Google Shape;540;p18"/>
            <p:cNvSpPr/>
            <p:nvPr/>
          </p:nvSpPr>
          <p:spPr>
            <a:xfrm>
              <a:off x="3763936" y="2240652"/>
              <a:ext cx="37470" cy="5101"/>
            </a:xfrm>
            <a:custGeom>
              <a:avLst/>
              <a:gdLst/>
              <a:ahLst/>
              <a:cxnLst>
                <a:cxn ang="0">
                  <a:pos x="2618" y="0"/>
                </a:cxn>
                <a:cxn ang="0">
                  <a:pos x="406" y="497"/>
                </a:cxn>
                <a:cxn ang="0">
                  <a:pos x="18780" y="5056"/>
                </a:cxn>
                <a:cxn ang="0">
                  <a:pos x="19593" y="5056"/>
                </a:cxn>
                <a:cxn ang="0">
                  <a:pos x="37154" y="1174"/>
                </a:cxn>
                <a:cxn ang="0">
                  <a:pos x="33768" y="587"/>
                </a:cxn>
                <a:cxn ang="0">
                  <a:pos x="21579" y="858"/>
                </a:cxn>
                <a:cxn ang="0">
                  <a:pos x="18780" y="813"/>
                </a:cxn>
                <a:cxn ang="0">
                  <a:pos x="2618" y="0"/>
                </a:cxn>
              </a:cxnLst>
              <a:pathLst>
                <a:path w="830" h="113">
                  <a:moveTo>
                    <a:pt x="58" y="0"/>
                  </a:moveTo>
                  <a:cubicBezTo>
                    <a:pt x="29" y="0"/>
                    <a:pt x="11" y="3"/>
                    <a:pt x="9" y="11"/>
                  </a:cubicBezTo>
                  <a:cubicBezTo>
                    <a:pt x="1" y="33"/>
                    <a:pt x="180" y="108"/>
                    <a:pt x="416" y="112"/>
                  </a:cubicBezTo>
                  <a:cubicBezTo>
                    <a:pt x="422" y="112"/>
                    <a:pt x="428" y="112"/>
                    <a:pt x="434" y="112"/>
                  </a:cubicBezTo>
                  <a:cubicBezTo>
                    <a:pt x="660" y="112"/>
                    <a:pt x="830" y="48"/>
                    <a:pt x="823" y="26"/>
                  </a:cubicBezTo>
                  <a:cubicBezTo>
                    <a:pt x="822" y="16"/>
                    <a:pt x="794" y="13"/>
                    <a:pt x="748" y="13"/>
                  </a:cubicBezTo>
                  <a:cubicBezTo>
                    <a:pt x="686" y="13"/>
                    <a:pt x="589" y="19"/>
                    <a:pt x="478" y="19"/>
                  </a:cubicBezTo>
                  <a:cubicBezTo>
                    <a:pt x="458" y="19"/>
                    <a:pt x="437" y="18"/>
                    <a:pt x="416" y="18"/>
                  </a:cubicBezTo>
                  <a:cubicBezTo>
                    <a:pt x="262" y="15"/>
                    <a:pt x="127" y="0"/>
                    <a:pt x="58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3" name="Google Shape;541;p18"/>
            <p:cNvSpPr/>
            <p:nvPr/>
          </p:nvSpPr>
          <p:spPr>
            <a:xfrm>
              <a:off x="3845069" y="2180559"/>
              <a:ext cx="12009" cy="45416"/>
            </a:xfrm>
            <a:custGeom>
              <a:avLst/>
              <a:gdLst/>
              <a:ahLst/>
              <a:cxnLst>
                <a:cxn ang="0">
                  <a:pos x="10971" y="45"/>
                </a:cxn>
                <a:cxn ang="0">
                  <a:pos x="4063" y="22302"/>
                </a:cxn>
                <a:cxn ang="0">
                  <a:pos x="1038" y="45416"/>
                </a:cxn>
                <a:cxn ang="0">
                  <a:pos x="1038" y="45416"/>
                </a:cxn>
                <a:cxn ang="0">
                  <a:pos x="8126" y="23159"/>
                </a:cxn>
                <a:cxn ang="0">
                  <a:pos x="10971" y="45"/>
                </a:cxn>
                <a:cxn ang="0">
                  <a:pos x="10971" y="45"/>
                </a:cxn>
              </a:cxnLst>
              <a:pathLst>
                <a:path w="266" h="1006">
                  <a:moveTo>
                    <a:pt x="243" y="1"/>
                  </a:moveTo>
                  <a:cubicBezTo>
                    <a:pt x="216" y="1"/>
                    <a:pt x="150" y="220"/>
                    <a:pt x="90" y="494"/>
                  </a:cubicBezTo>
                  <a:cubicBezTo>
                    <a:pt x="27" y="771"/>
                    <a:pt x="0" y="998"/>
                    <a:pt x="23" y="1006"/>
                  </a:cubicBezTo>
                  <a:cubicBezTo>
                    <a:pt x="23" y="1006"/>
                    <a:pt x="23" y="1006"/>
                    <a:pt x="23" y="1006"/>
                  </a:cubicBezTo>
                  <a:cubicBezTo>
                    <a:pt x="51" y="1006"/>
                    <a:pt x="121" y="786"/>
                    <a:pt x="180" y="513"/>
                  </a:cubicBezTo>
                  <a:cubicBezTo>
                    <a:pt x="240" y="237"/>
                    <a:pt x="266" y="9"/>
                    <a:pt x="243" y="1"/>
                  </a:cubicBezTo>
                  <a:cubicBezTo>
                    <a:pt x="243" y="1"/>
                    <a:pt x="243" y="1"/>
                    <a:pt x="243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4" name="Google Shape;542;p18"/>
            <p:cNvSpPr/>
            <p:nvPr/>
          </p:nvSpPr>
          <p:spPr>
            <a:xfrm>
              <a:off x="3826196" y="2264264"/>
              <a:ext cx="60404" cy="16749"/>
            </a:xfrm>
            <a:custGeom>
              <a:avLst/>
              <a:gdLst/>
              <a:ahLst/>
              <a:cxnLst>
                <a:cxn ang="0">
                  <a:pos x="1219" y="45"/>
                </a:cxn>
                <a:cxn ang="0">
                  <a:pos x="181" y="316"/>
                </a:cxn>
                <a:cxn ang="0">
                  <a:pos x="29705" y="10429"/>
                </a:cxn>
                <a:cxn ang="0">
                  <a:pos x="59275" y="16704"/>
                </a:cxn>
                <a:cxn ang="0">
                  <a:pos x="60223" y="16478"/>
                </a:cxn>
                <a:cxn ang="0">
                  <a:pos x="30699" y="6366"/>
                </a:cxn>
                <a:cxn ang="0">
                  <a:pos x="1219" y="45"/>
                </a:cxn>
              </a:cxnLst>
              <a:pathLst>
                <a:path w="1338" h="371">
                  <a:moveTo>
                    <a:pt x="27" y="1"/>
                  </a:moveTo>
                  <a:cubicBezTo>
                    <a:pt x="13" y="1"/>
                    <a:pt x="5" y="3"/>
                    <a:pt x="4" y="7"/>
                  </a:cubicBezTo>
                  <a:cubicBezTo>
                    <a:pt x="1" y="33"/>
                    <a:pt x="292" y="131"/>
                    <a:pt x="658" y="231"/>
                  </a:cubicBezTo>
                  <a:cubicBezTo>
                    <a:pt x="971" y="315"/>
                    <a:pt x="1239" y="370"/>
                    <a:pt x="1313" y="370"/>
                  </a:cubicBezTo>
                  <a:cubicBezTo>
                    <a:pt x="1325" y="370"/>
                    <a:pt x="1333" y="369"/>
                    <a:pt x="1334" y="365"/>
                  </a:cubicBezTo>
                  <a:cubicBezTo>
                    <a:pt x="1337" y="339"/>
                    <a:pt x="1046" y="239"/>
                    <a:pt x="680" y="141"/>
                  </a:cubicBezTo>
                  <a:cubicBezTo>
                    <a:pt x="370" y="59"/>
                    <a:pt x="105" y="1"/>
                    <a:pt x="27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5" name="Google Shape;543;p18"/>
            <p:cNvSpPr/>
            <p:nvPr/>
          </p:nvSpPr>
          <p:spPr>
            <a:xfrm>
              <a:off x="3906787" y="2229726"/>
              <a:ext cx="35981" cy="17516"/>
            </a:xfrm>
            <a:custGeom>
              <a:avLst/>
              <a:gdLst/>
              <a:ahLst/>
              <a:cxnLst>
                <a:cxn ang="0">
                  <a:pos x="34762" y="45"/>
                </a:cxn>
                <a:cxn ang="0">
                  <a:pos x="17065" y="6862"/>
                </a:cxn>
                <a:cxn ang="0">
                  <a:pos x="542" y="17335"/>
                </a:cxn>
                <a:cxn ang="0">
                  <a:pos x="1129" y="17516"/>
                </a:cxn>
                <a:cxn ang="0">
                  <a:pos x="18916" y="10564"/>
                </a:cxn>
                <a:cxn ang="0">
                  <a:pos x="35439" y="271"/>
                </a:cxn>
                <a:cxn ang="0">
                  <a:pos x="34762" y="45"/>
                </a:cxn>
              </a:cxnLst>
              <a:pathLst>
                <a:path w="797" h="388">
                  <a:moveTo>
                    <a:pt x="770" y="1"/>
                  </a:moveTo>
                  <a:cubicBezTo>
                    <a:pt x="720" y="1"/>
                    <a:pt x="560" y="63"/>
                    <a:pt x="378" y="152"/>
                  </a:cubicBezTo>
                  <a:cubicBezTo>
                    <a:pt x="165" y="256"/>
                    <a:pt x="0" y="361"/>
                    <a:pt x="12" y="384"/>
                  </a:cubicBezTo>
                  <a:cubicBezTo>
                    <a:pt x="13" y="387"/>
                    <a:pt x="18" y="388"/>
                    <a:pt x="25" y="388"/>
                  </a:cubicBezTo>
                  <a:cubicBezTo>
                    <a:pt x="71" y="388"/>
                    <a:pt x="234" y="325"/>
                    <a:pt x="419" y="234"/>
                  </a:cubicBezTo>
                  <a:cubicBezTo>
                    <a:pt x="632" y="130"/>
                    <a:pt x="796" y="29"/>
                    <a:pt x="785" y="6"/>
                  </a:cubicBezTo>
                  <a:cubicBezTo>
                    <a:pt x="783" y="2"/>
                    <a:pt x="778" y="1"/>
                    <a:pt x="770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6" name="Google Shape;544;p18"/>
            <p:cNvSpPr/>
            <p:nvPr/>
          </p:nvSpPr>
          <p:spPr>
            <a:xfrm>
              <a:off x="3900376" y="2170085"/>
              <a:ext cx="31601" cy="43610"/>
            </a:xfrm>
            <a:custGeom>
              <a:avLst/>
              <a:gdLst/>
              <a:ahLst/>
              <a:cxnLst>
                <a:cxn ang="0">
                  <a:pos x="30427" y="45"/>
                </a:cxn>
                <a:cxn ang="0">
                  <a:pos x="14040" y="20631"/>
                </a:cxn>
                <a:cxn ang="0">
                  <a:pos x="1038" y="43565"/>
                </a:cxn>
                <a:cxn ang="0">
                  <a:pos x="1174" y="43610"/>
                </a:cxn>
                <a:cxn ang="0">
                  <a:pos x="17381" y="23024"/>
                </a:cxn>
                <a:cxn ang="0">
                  <a:pos x="30563" y="45"/>
                </a:cxn>
                <a:cxn ang="0">
                  <a:pos x="30427" y="45"/>
                </a:cxn>
              </a:cxnLst>
              <a:pathLst>
                <a:path w="700" h="966">
                  <a:moveTo>
                    <a:pt x="674" y="1"/>
                  </a:moveTo>
                  <a:cubicBezTo>
                    <a:pt x="643" y="1"/>
                    <a:pt x="484" y="201"/>
                    <a:pt x="311" y="457"/>
                  </a:cubicBezTo>
                  <a:cubicBezTo>
                    <a:pt x="132" y="726"/>
                    <a:pt x="1" y="950"/>
                    <a:pt x="23" y="965"/>
                  </a:cubicBezTo>
                  <a:cubicBezTo>
                    <a:pt x="24" y="966"/>
                    <a:pt x="25" y="966"/>
                    <a:pt x="26" y="966"/>
                  </a:cubicBezTo>
                  <a:cubicBezTo>
                    <a:pt x="53" y="966"/>
                    <a:pt x="212" y="765"/>
                    <a:pt x="385" y="510"/>
                  </a:cubicBezTo>
                  <a:cubicBezTo>
                    <a:pt x="568" y="244"/>
                    <a:pt x="699" y="17"/>
                    <a:pt x="677" y="1"/>
                  </a:cubicBezTo>
                  <a:cubicBezTo>
                    <a:pt x="676" y="1"/>
                    <a:pt x="675" y="1"/>
                    <a:pt x="674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7" name="Google Shape;545;p18"/>
            <p:cNvSpPr/>
            <p:nvPr/>
          </p:nvSpPr>
          <p:spPr>
            <a:xfrm>
              <a:off x="3939520" y="2130309"/>
              <a:ext cx="45912" cy="5372"/>
            </a:xfrm>
            <a:custGeom>
              <a:avLst/>
              <a:gdLst/>
              <a:ahLst/>
              <a:cxnLst>
                <a:cxn ang="0">
                  <a:pos x="36793" y="0"/>
                </a:cxn>
                <a:cxn ang="0">
                  <a:pos x="22753" y="542"/>
                </a:cxn>
                <a:cxn ang="0">
                  <a:pos x="45" y="4424"/>
                </a:cxn>
                <a:cxn ang="0">
                  <a:pos x="8939" y="5372"/>
                </a:cxn>
                <a:cxn ang="0">
                  <a:pos x="23114" y="4740"/>
                </a:cxn>
                <a:cxn ang="0">
                  <a:pos x="45867" y="1083"/>
                </a:cxn>
                <a:cxn ang="0">
                  <a:pos x="36793" y="0"/>
                </a:cxn>
              </a:cxnLst>
              <a:pathLst>
                <a:path w="1017" h="119">
                  <a:moveTo>
                    <a:pt x="815" y="0"/>
                  </a:moveTo>
                  <a:cubicBezTo>
                    <a:pt x="729" y="0"/>
                    <a:pt x="621" y="4"/>
                    <a:pt x="504" y="12"/>
                  </a:cubicBezTo>
                  <a:cubicBezTo>
                    <a:pt x="225" y="34"/>
                    <a:pt x="1" y="72"/>
                    <a:pt x="1" y="98"/>
                  </a:cubicBezTo>
                  <a:cubicBezTo>
                    <a:pt x="3" y="111"/>
                    <a:pt x="80" y="119"/>
                    <a:pt x="198" y="119"/>
                  </a:cubicBezTo>
                  <a:cubicBezTo>
                    <a:pt x="285" y="119"/>
                    <a:pt x="394" y="115"/>
                    <a:pt x="512" y="105"/>
                  </a:cubicBezTo>
                  <a:cubicBezTo>
                    <a:pt x="792" y="86"/>
                    <a:pt x="1016" y="50"/>
                    <a:pt x="1016" y="24"/>
                  </a:cubicBezTo>
                  <a:cubicBezTo>
                    <a:pt x="1014" y="8"/>
                    <a:pt x="936" y="0"/>
                    <a:pt x="815" y="0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8" name="Google Shape;546;p18"/>
            <p:cNvSpPr/>
            <p:nvPr/>
          </p:nvSpPr>
          <p:spPr>
            <a:xfrm>
              <a:off x="3999388" y="2113604"/>
              <a:ext cx="14672" cy="45280"/>
            </a:xfrm>
            <a:custGeom>
              <a:avLst/>
              <a:gdLst/>
              <a:ahLst/>
              <a:cxnLst>
                <a:cxn ang="0">
                  <a:pos x="13589" y="45"/>
                </a:cxn>
                <a:cxn ang="0">
                  <a:pos x="5417" y="21985"/>
                </a:cxn>
                <a:cxn ang="0">
                  <a:pos x="1174" y="45235"/>
                </a:cxn>
                <a:cxn ang="0">
                  <a:pos x="1219" y="45235"/>
                </a:cxn>
                <a:cxn ang="0">
                  <a:pos x="9435" y="23159"/>
                </a:cxn>
                <a:cxn ang="0">
                  <a:pos x="13634" y="45"/>
                </a:cxn>
                <a:cxn ang="0">
                  <a:pos x="13589" y="45"/>
                </a:cxn>
              </a:cxnLst>
              <a:pathLst>
                <a:path w="325" h="1003">
                  <a:moveTo>
                    <a:pt x="301" y="1"/>
                  </a:moveTo>
                  <a:cubicBezTo>
                    <a:pt x="274" y="1"/>
                    <a:pt x="194" y="219"/>
                    <a:pt x="120" y="487"/>
                  </a:cubicBezTo>
                  <a:cubicBezTo>
                    <a:pt x="42" y="763"/>
                    <a:pt x="0" y="994"/>
                    <a:pt x="26" y="1002"/>
                  </a:cubicBezTo>
                  <a:cubicBezTo>
                    <a:pt x="27" y="1002"/>
                    <a:pt x="27" y="1002"/>
                    <a:pt x="27" y="1002"/>
                  </a:cubicBezTo>
                  <a:cubicBezTo>
                    <a:pt x="50" y="1002"/>
                    <a:pt x="132" y="787"/>
                    <a:pt x="209" y="513"/>
                  </a:cubicBezTo>
                  <a:cubicBezTo>
                    <a:pt x="285" y="237"/>
                    <a:pt x="325" y="8"/>
                    <a:pt x="302" y="1"/>
                  </a:cubicBezTo>
                  <a:cubicBezTo>
                    <a:pt x="302" y="1"/>
                    <a:pt x="302" y="1"/>
                    <a:pt x="301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8789" name="Google Shape;547;p18"/>
            <p:cNvSpPr/>
            <p:nvPr/>
          </p:nvSpPr>
          <p:spPr>
            <a:xfrm>
              <a:off x="3967693" y="2189815"/>
              <a:ext cx="43023" cy="4334"/>
            </a:xfrm>
            <a:custGeom>
              <a:avLst/>
              <a:gdLst/>
              <a:ahLst/>
              <a:cxnLst>
                <a:cxn ang="0">
                  <a:pos x="18193" y="45"/>
                </a:cxn>
                <a:cxn ang="0">
                  <a:pos x="181" y="1761"/>
                </a:cxn>
                <a:cxn ang="0">
                  <a:pos x="21579" y="4289"/>
                </a:cxn>
                <a:cxn ang="0">
                  <a:pos x="24965" y="4334"/>
                </a:cxn>
                <a:cxn ang="0">
                  <a:pos x="42978" y="2618"/>
                </a:cxn>
                <a:cxn ang="0">
                  <a:pos x="21579" y="45"/>
                </a:cxn>
                <a:cxn ang="0">
                  <a:pos x="18193" y="45"/>
                </a:cxn>
              </a:cxnLst>
              <a:pathLst>
                <a:path w="953" h="96">
                  <a:moveTo>
                    <a:pt x="403" y="1"/>
                  </a:moveTo>
                  <a:cubicBezTo>
                    <a:pt x="177" y="1"/>
                    <a:pt x="4" y="15"/>
                    <a:pt x="4" y="39"/>
                  </a:cubicBezTo>
                  <a:cubicBezTo>
                    <a:pt x="0" y="65"/>
                    <a:pt x="213" y="91"/>
                    <a:pt x="478" y="95"/>
                  </a:cubicBezTo>
                  <a:cubicBezTo>
                    <a:pt x="504" y="96"/>
                    <a:pt x="529" y="96"/>
                    <a:pt x="553" y="96"/>
                  </a:cubicBezTo>
                  <a:cubicBezTo>
                    <a:pt x="779" y="96"/>
                    <a:pt x="952" y="81"/>
                    <a:pt x="952" y="58"/>
                  </a:cubicBezTo>
                  <a:cubicBezTo>
                    <a:pt x="952" y="32"/>
                    <a:pt x="740" y="6"/>
                    <a:pt x="478" y="1"/>
                  </a:cubicBezTo>
                  <a:cubicBezTo>
                    <a:pt x="453" y="1"/>
                    <a:pt x="428" y="1"/>
                    <a:pt x="403" y="1"/>
                  </a:cubicBezTo>
                  <a:close/>
                </a:path>
              </a:pathLst>
            </a:custGeom>
            <a:solidFill>
              <a:srgbClr val="26323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sp>
        <p:nvSpPr>
          <p:cNvPr id="28678" name="Google Shape;548;p18"/>
          <p:cNvSpPr txBox="1"/>
          <p:nvPr/>
        </p:nvSpPr>
        <p:spPr>
          <a:xfrm>
            <a:off x="765175" y="3163888"/>
            <a:ext cx="2624138" cy="576262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r>
              <a:rPr lang="" altLang="x-none" sz="1600" b="1" dirty="0">
                <a:solidFill>
                  <a:srgbClr val="1F295C"/>
                </a:solidFill>
                <a:latin typeface="Agency FB" panose="020B0503020202020204" pitchFamily="34" charset="0"/>
                <a:ea typeface="Fira Sans Extra Condensed"/>
                <a:sym typeface="Fira Sans Extra Condensed"/>
              </a:rPr>
              <a:t>O‘qituvchilar malakasini oshirish</a:t>
            </a:r>
            <a:endParaRPr sz="1600" b="1" dirty="0">
              <a:solidFill>
                <a:srgbClr val="1F295C"/>
              </a:solidFill>
              <a:latin typeface="Agency FB" panose="020B0503020202020204" pitchFamily="34" charset="0"/>
              <a:ea typeface="Fira Sans Extra Condensed"/>
              <a:sym typeface="Fira Sans Extra Condensed"/>
            </a:endParaRPr>
          </a:p>
        </p:txBody>
      </p:sp>
      <p:sp>
        <p:nvSpPr>
          <p:cNvPr id="28679" name="Google Shape;549;p18"/>
          <p:cNvSpPr txBox="1"/>
          <p:nvPr/>
        </p:nvSpPr>
        <p:spPr>
          <a:xfrm>
            <a:off x="9077325" y="3140075"/>
            <a:ext cx="2549525" cy="576263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solidFill>
                  <a:srgbClr val="1F295C"/>
                </a:solidFill>
                <a:latin typeface="Agency FB" panose="020B0503020202020204" pitchFamily="34" charset="0"/>
                <a:ea typeface="Fira Sans Extra Condensed"/>
                <a:sym typeface="Fira Sans Extra Condensed"/>
              </a:rPr>
              <a:t>O‘quvchilarni rag‘batlantirish va motivatsiya</a:t>
            </a:r>
            <a:endParaRPr sz="1600" b="1" dirty="0">
              <a:solidFill>
                <a:srgbClr val="1F295C"/>
              </a:solidFill>
              <a:latin typeface="Agency FB" panose="020B0503020202020204" pitchFamily="34" charset="0"/>
              <a:ea typeface="Fira Sans Extra Condensed"/>
              <a:sym typeface="Fira Sans Extra Condensed"/>
            </a:endParaRPr>
          </a:p>
        </p:txBody>
      </p:sp>
      <p:sp>
        <p:nvSpPr>
          <p:cNvPr id="28680" name="Google Shape;550;p18"/>
          <p:cNvSpPr txBox="1"/>
          <p:nvPr/>
        </p:nvSpPr>
        <p:spPr>
          <a:xfrm>
            <a:off x="9326563" y="4033838"/>
            <a:ext cx="2255837" cy="557212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/>
          <a:p>
            <a:pPr algn="ctr">
              <a:spcBef>
                <a:spcPts val="2090"/>
              </a:spcBef>
              <a:spcAft>
                <a:spcPts val="2090"/>
              </a:spcAft>
            </a:pPr>
            <a:r>
              <a:rPr lang="" altLang="x-none" sz="1600" b="1" dirty="0">
                <a:solidFill>
                  <a:srgbClr val="000000"/>
                </a:solidFill>
                <a:latin typeface="Agency FB" panose="020B0503020202020204" pitchFamily="34" charset="0"/>
                <a:ea typeface="Roboto"/>
                <a:sym typeface="Roboto"/>
              </a:rPr>
              <a:t>Natijalar bo‘yicha tahlil qilish va reja tuzish</a:t>
            </a:r>
            <a:endParaRPr sz="1600" b="1" dirty="0">
              <a:solidFill>
                <a:srgbClr val="000000"/>
              </a:solidFill>
              <a:latin typeface="Agency FB" panose="020B0503020202020204" pitchFamily="34" charset="0"/>
              <a:ea typeface="Roboto"/>
              <a:sym typeface="Roboto"/>
            </a:endParaRPr>
          </a:p>
        </p:txBody>
      </p:sp>
      <p:sp>
        <p:nvSpPr>
          <p:cNvPr id="28681" name="Google Shape;551;p18"/>
          <p:cNvSpPr txBox="1"/>
          <p:nvPr/>
        </p:nvSpPr>
        <p:spPr>
          <a:xfrm>
            <a:off x="563563" y="4322763"/>
            <a:ext cx="2584450" cy="484187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/>
          <a:p>
            <a:pPr algn="ctr">
              <a:spcAft>
                <a:spcPts val="2090"/>
              </a:spcAft>
            </a:pPr>
            <a:r>
              <a:rPr lang="" altLang="x-none" sz="1600" b="1" dirty="0">
                <a:solidFill>
                  <a:srgbClr val="000000"/>
                </a:solidFill>
                <a:latin typeface="Agency FB" panose="020B0503020202020204" pitchFamily="34" charset="0"/>
                <a:ea typeface="Roboto"/>
                <a:sym typeface="Roboto"/>
              </a:rPr>
              <a:t>Darslarni individualizatsiya qilish</a:t>
            </a:r>
            <a:endParaRPr sz="1600" b="1" dirty="0">
              <a:solidFill>
                <a:srgbClr val="000000"/>
              </a:solidFill>
              <a:latin typeface="Agency FB" panose="020B0503020202020204" pitchFamily="34" charset="0"/>
              <a:ea typeface="Roboto"/>
              <a:sym typeface="Roboto"/>
            </a:endParaRPr>
          </a:p>
        </p:txBody>
      </p:sp>
      <p:cxnSp>
        <p:nvCxnSpPr>
          <p:cNvPr id="552" name="Google Shape;552;p18"/>
          <p:cNvCxnSpPr/>
          <p:nvPr/>
        </p:nvCxnSpPr>
        <p:spPr>
          <a:xfrm>
            <a:off x="623888" y="5154613"/>
            <a:ext cx="2041525" cy="0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28683" name="Google Shape;553;p18"/>
          <p:cNvCxnSpPr/>
          <p:nvPr/>
        </p:nvCxnSpPr>
        <p:spPr>
          <a:xfrm rot="10800000">
            <a:off x="9526588" y="5154613"/>
            <a:ext cx="2041525" cy="0"/>
          </a:xfrm>
          <a:prstGeom prst="straightConnector1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oval" w="med" len="med"/>
          </a:ln>
        </p:spPr>
      </p:cxnSp>
      <p:sp>
        <p:nvSpPr>
          <p:cNvPr id="28684" name="Google Shape;554;p18"/>
          <p:cNvSpPr txBox="1"/>
          <p:nvPr/>
        </p:nvSpPr>
        <p:spPr>
          <a:xfrm>
            <a:off x="842963" y="2206625"/>
            <a:ext cx="3057525" cy="436563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solidFill>
                  <a:srgbClr val="000000"/>
                </a:solidFill>
                <a:latin typeface="Agency FB" panose="020B0503020202020204" pitchFamily="34" charset="0"/>
                <a:ea typeface="Fira Sans Extra Condensed"/>
                <a:sym typeface="Fira Sans Extra Condensed"/>
              </a:rPr>
              <a:t>Bilim va ko‘nikmalarni rivojlantirish</a:t>
            </a:r>
            <a:endParaRPr sz="1600" b="1" dirty="0">
              <a:solidFill>
                <a:srgbClr val="000000"/>
              </a:solidFill>
              <a:latin typeface="Agency FB" panose="020B0503020202020204" pitchFamily="34" charset="0"/>
              <a:ea typeface="Fira Sans Extra Condensed"/>
              <a:sym typeface="Fira Sans Extra Condensed"/>
            </a:endParaRPr>
          </a:p>
        </p:txBody>
      </p:sp>
      <p:sp>
        <p:nvSpPr>
          <p:cNvPr id="28685" name="Google Shape;555;p18"/>
          <p:cNvSpPr txBox="1"/>
          <p:nvPr/>
        </p:nvSpPr>
        <p:spPr>
          <a:xfrm>
            <a:off x="9077325" y="2206625"/>
            <a:ext cx="2549525" cy="436563"/>
          </a:xfrm>
          <a:prstGeom prst="rect">
            <a:avLst/>
          </a:prstGeom>
          <a:noFill/>
          <a:ln w="9525">
            <a:noFill/>
          </a:ln>
        </p:spPr>
        <p:txBody>
          <a:bodyPr lIns="119023" tIns="119023" rIns="119023" bIns="119023" anchor="ctr" anchorCtr="0"/>
          <a:p>
            <a:pPr algn="ctr"/>
            <a:r>
              <a:rPr lang="" altLang="x-none" sz="1600" b="1" dirty="0">
                <a:solidFill>
                  <a:srgbClr val="000000"/>
                </a:solidFill>
                <a:latin typeface="Agency FB" panose="020B0503020202020204" pitchFamily="34" charset="0"/>
                <a:ea typeface="Fira Sans Extra Condensed"/>
                <a:sym typeface="Fira Sans Extra Condensed"/>
              </a:rPr>
              <a:t>O‘quv dasturini optimallashtirish</a:t>
            </a:r>
            <a:endParaRPr sz="1600" b="1" dirty="0">
              <a:solidFill>
                <a:srgbClr val="000000"/>
              </a:solidFill>
              <a:latin typeface="Agency FB" panose="020B0503020202020204" pitchFamily="34" charset="0"/>
              <a:ea typeface="Fira Sans Extra Condensed"/>
              <a:sym typeface="Fira Sans Extra Condensed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Прямоугольник 1"/>
          <p:cNvSpPr/>
          <p:nvPr/>
        </p:nvSpPr>
        <p:spPr>
          <a:xfrm>
            <a:off x="2638425" y="1001713"/>
            <a:ext cx="8828088" cy="384175"/>
          </a:xfrm>
          <a:prstGeom prst="rect">
            <a:avLst/>
          </a:prstGeom>
          <a:noFill/>
          <a:ln w="9525">
            <a:noFill/>
          </a:ln>
        </p:spPr>
        <p:txBody>
          <a:bodyPr lIns="60488" tIns="30244" rIns="60488" bIns="30244">
            <a:spAutoFit/>
          </a:bodyPr>
          <a:p>
            <a:pPr algn="ctr"/>
            <a:r>
              <a:rPr lang="en-US" altLang="x-none" sz="2100" b="1" dirty="0">
                <a:latin typeface="Arial" panose="020B0604020202020204" pitchFamily="34" charset="0"/>
              </a:rPr>
              <a:t>ishtirokchilar</a:t>
            </a:r>
            <a:r>
              <a:rPr lang="en-US" altLang="x-none" sz="2100" b="1" i="1" dirty="0">
                <a:latin typeface="Arial" panose="020B0604020202020204" pitchFamily="34" charset="0"/>
              </a:rPr>
              <a:t> </a:t>
            </a:r>
            <a:r>
              <a:rPr lang="en-US" altLang="x-none" sz="2100" b="1" dirty="0">
                <a:latin typeface="Arial" panose="020B0604020202020204" pitchFamily="34" charset="0"/>
              </a:rPr>
              <a:t>jamoasi 2 katta guruhga bo‘linadi. </a:t>
            </a:r>
            <a:endParaRPr sz="2100" b="1" i="1" dirty="0">
              <a:latin typeface="Arial" panose="020B0604020202020204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165225" y="2482850"/>
          <a:ext cx="9834563" cy="4138613"/>
        </p:xfrm>
        <a:graphic>
          <a:graphicData uri="http://schemas.openxmlformats.org/drawingml/2006/table">
            <a:tbl>
              <a:tblPr/>
              <a:tblGrid>
                <a:gridCol w="749638"/>
                <a:gridCol w="4497828"/>
                <a:gridCol w="4587096"/>
              </a:tblGrid>
              <a:tr h="511052">
                <a:tc>
                  <a:txBody>
                    <a:bodyPr/>
                    <a:lstStyle/>
                    <a:p>
                      <a:pPr marL="0" marR="0" lvl="0" indent="0" algn="l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ru-RU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 guruh. “RENESSANS”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2 guruh  “STRATEGIYA”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1052">
                <a:tc>
                  <a:txBody>
                    <a:bodyPr/>
                    <a:lstStyle/>
                    <a:p>
                      <a:pPr marL="0" marR="0" lvl="0" indent="0" algn="ctr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</a:tr>
              <a:tr h="511052">
                <a:tc>
                  <a:txBody>
                    <a:bodyPr/>
                    <a:lstStyle/>
                    <a:p>
                      <a:pPr marL="0" marR="0" lvl="0" indent="0" algn="ctr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</a:tr>
              <a:tr h="511052">
                <a:tc>
                  <a:txBody>
                    <a:bodyPr/>
                    <a:lstStyle/>
                    <a:p>
                      <a:pPr marL="0" marR="0" lvl="0" indent="0" algn="ctr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</a:tr>
              <a:tr h="511052">
                <a:tc>
                  <a:txBody>
                    <a:bodyPr/>
                    <a:lstStyle/>
                    <a:p>
                      <a:pPr marL="0" marR="0" lvl="0" indent="0" algn="ctr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</a:tr>
              <a:tr h="511052">
                <a:tc>
                  <a:txBody>
                    <a:bodyPr/>
                    <a:lstStyle/>
                    <a:p>
                      <a:pPr marL="0" marR="0" lvl="0" indent="0" algn="ctr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</a:tr>
              <a:tr h="511052">
                <a:tc>
                  <a:txBody>
                    <a:bodyPr/>
                    <a:lstStyle/>
                    <a:p>
                      <a:pPr marL="0" marR="0" lvl="0" indent="0" algn="ctr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</a:tr>
              <a:tr h="561250">
                <a:tc>
                  <a:txBody>
                    <a:bodyPr/>
                    <a:lstStyle/>
                    <a:p>
                      <a:pPr marL="0" marR="0" lvl="0" indent="0" algn="ctr" defTabSz="1349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kumimoji="0" lang="ru-RU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 marL="61950" marR="61950" marT="29031" marB="290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</a:tr>
            </a:tbl>
          </a:graphicData>
        </a:graphic>
      </p:graphicFrame>
      <p:sp>
        <p:nvSpPr>
          <p:cNvPr id="29737" name="Прямоугольник 12"/>
          <p:cNvSpPr/>
          <p:nvPr/>
        </p:nvSpPr>
        <p:spPr>
          <a:xfrm rot="-1392531">
            <a:off x="455613" y="1217613"/>
            <a:ext cx="2481262" cy="876300"/>
          </a:xfrm>
          <a:prstGeom prst="rect">
            <a:avLst/>
          </a:prstGeom>
          <a:noFill/>
          <a:ln w="9525">
            <a:noFill/>
          </a:ln>
        </p:spPr>
        <p:txBody>
          <a:bodyPr lIns="60488" tIns="30244" rIns="60488" bIns="30244">
            <a:spAutoFit/>
          </a:bodyPr>
          <a:p>
            <a:pPr algn="ctr"/>
            <a:r>
              <a:rPr lang="en-US" altLang="x-none" sz="3200" dirty="0">
                <a:latin typeface="Arial" panose="020B0604020202020204" pitchFamily="34" charset="0"/>
              </a:rPr>
              <a:t>“</a:t>
            </a:r>
            <a:r>
              <a:rPr lang="en-US" altLang="x-none" sz="3200" b="1" dirty="0">
                <a:solidFill>
                  <a:srgbClr val="7030A0"/>
                </a:solidFill>
                <a:latin typeface="Arial" panose="020B0604020202020204" pitchFamily="34" charset="0"/>
              </a:rPr>
              <a:t>E’TIROF” </a:t>
            </a:r>
            <a:endParaRPr lang="en-US" altLang="x-none" sz="3200" b="1" dirty="0">
              <a:solidFill>
                <a:srgbClr val="7030A0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x-none" sz="2100" b="1" dirty="0">
                <a:solidFill>
                  <a:srgbClr val="7030A0"/>
                </a:solidFill>
                <a:latin typeface="Arial" panose="020B0604020202020204" pitchFamily="34" charset="0"/>
              </a:rPr>
              <a:t>METODI </a:t>
            </a:r>
            <a:endParaRPr lang="en-US" altLang="x-none" sz="2100" b="1" dirty="0">
              <a:solidFill>
                <a:srgbClr val="7030A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Прямоугольник 5"/>
          <p:cNvSpPr/>
          <p:nvPr/>
        </p:nvSpPr>
        <p:spPr>
          <a:xfrm>
            <a:off x="133542" y="107120"/>
            <a:ext cx="11300847" cy="2308324"/>
          </a:xfrm>
          <a:prstGeom prst="rect">
            <a:avLst/>
          </a:prstGeom>
        </p:spPr>
        <p:txBody>
          <a:bodyPr lIns="91436" tIns="45718" rIns="91436" bIns="4571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7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E’TIBORINGIZ </a:t>
            </a:r>
            <a:endParaRPr kumimoji="0" lang="en-US" sz="7200" b="1" i="0" u="none" strike="noStrike" kern="1200" cap="none" spc="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7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UCHUN RAHMAT!</a:t>
            </a:r>
            <a:endParaRPr kumimoji="0" lang="ru-RU" sz="7200" b="1" i="0" u="none" strike="noStrike" kern="1200" cap="none" spc="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0723" name="Picture 2" descr="https://avatars.mds.yandex.net/i?id=750b7913e024a585a7ae97bcdaa829f02a462fca-6211293-images-thumbs&amp;n=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8500" y="2822575"/>
            <a:ext cx="2976563" cy="1606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hecker/>
  </p:transition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FD7F6"/>
        </a:accent5>
        <a:accent6>
          <a:srgbClr val="AE4845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5523</Words>
  <Application>WPS Presentation</Application>
  <PresentationFormat/>
  <Paragraphs>188</Paragraphs>
  <Slides>24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2" baseType="lpstr">
      <vt:lpstr>Arial</vt:lpstr>
      <vt:lpstr>SimSun</vt:lpstr>
      <vt:lpstr>Wingdings</vt:lpstr>
      <vt:lpstr>Calibri</vt:lpstr>
      <vt:lpstr>Times New Roman</vt:lpstr>
      <vt:lpstr>Fira Sans</vt:lpstr>
      <vt:lpstr>Segoe Print</vt:lpstr>
      <vt:lpstr>Roboto</vt:lpstr>
      <vt:lpstr>Bahnschrift</vt:lpstr>
      <vt:lpstr>Dubai</vt:lpstr>
      <vt:lpstr>Fira Sans Medium</vt:lpstr>
      <vt:lpstr>Agency FB</vt:lpstr>
      <vt:lpstr>Fira Sans Extra Condensed</vt:lpstr>
      <vt:lpstr>Arial</vt:lpstr>
      <vt:lpstr>Calibri</vt:lpstr>
      <vt:lpstr>Microsoft YaHei</vt:lpstr>
      <vt:lpstr>Arial Unicode MS</vt:lpstr>
      <vt:lpstr>Default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Asus</cp:lastModifiedBy>
  <cp:revision>1558</cp:revision>
  <dcterms:created xsi:type="dcterms:W3CDTF">2013-08-14T05:16:00Z</dcterms:created>
  <dcterms:modified xsi:type="dcterms:W3CDTF">2026-03-16T05:05:19Z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D4669D5B39EF45F994DB4870AAE438E4_13</vt:lpwstr>
  </property>
  <property fmtid="{D5CDD505-2E9C-101B-9397-08002B2CF9AE}" pid="3" name="KSOProductBuildVer">
    <vt:lpwstr>1049-12.2.0.23196</vt:lpwstr>
  </property>
</Properties>
</file>