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8288000" cy="10287000"/>
  <p:notesSz cx="6858000" cy="9144000"/>
  <p:embeddedFontLst>
    <p:embeddedFont>
      <p:font typeface="Aharoni" panose="02010803020104030203" pitchFamily="2" charset="-79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III.BLOK TA’LIM-TARBIYA JARAYONINI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TASHKIL ETISHDA ZAMONAVIY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YONDASHUVLAR.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3.4.O’quv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markazlarida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3.4.9.MAVZU: “SAN’AT” RIVOJLANISH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MARKAZIDA BOLALARNI RASM,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APPLIKATSIYA, PLASTILIN VA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LOY ISHIGA O’RGATISHNI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TAKOMILLASHTIRISH.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 rot="423490">
            <a:off x="15051056" y="432728"/>
            <a:ext cx="2595469" cy="3285404"/>
          </a:xfrm>
          <a:custGeom>
            <a:avLst/>
            <a:gdLst/>
            <a:ahLst/>
            <a:cxnLst/>
            <a:rect l="l" t="t" r="r" b="b"/>
            <a:pathLst>
              <a:path w="2595469" h="3285404">
                <a:moveTo>
                  <a:pt x="0" y="0"/>
                </a:moveTo>
                <a:lnTo>
                  <a:pt x="2595469" y="0"/>
                </a:lnTo>
                <a:lnTo>
                  <a:pt x="2595469" y="3285404"/>
                </a:lnTo>
                <a:lnTo>
                  <a:pt x="0" y="328540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</a:t>
            </a:r>
            <a:endParaRPr lang="ru-RU" dirty="0"/>
          </a:p>
        </p:txBody>
      </p:sp>
      <p:sp>
        <p:nvSpPr>
          <p:cNvPr id="4" name="Freeform 3"/>
          <p:cNvSpPr/>
          <p:nvPr/>
        </p:nvSpPr>
        <p:spPr>
          <a:xfrm>
            <a:off x="-2071766" y="2428856"/>
            <a:ext cx="8072494" cy="9072625"/>
          </a:xfrm>
          <a:custGeom>
            <a:avLst/>
            <a:gdLst/>
            <a:ahLst/>
            <a:cxnLst/>
            <a:rect l="l" t="t" r="r" b="b"/>
            <a:pathLst>
              <a:path w="8852744" h="10121237">
                <a:moveTo>
                  <a:pt x="0" y="0"/>
                </a:moveTo>
                <a:lnTo>
                  <a:pt x="8852745" y="0"/>
                </a:lnTo>
                <a:lnTo>
                  <a:pt x="8852745" y="10121237"/>
                </a:lnTo>
                <a:lnTo>
                  <a:pt x="0" y="10121237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“SAN’AT ”RIVOJLANISH MARKAZIDA </a:t>
            </a:r>
          </a:p>
          <a:p>
            <a:pPr marL="914400" indent="-914400" algn="r"/>
            <a:r>
              <a:rPr lang="en-US" sz="4800" dirty="0">
                <a:latin typeface="Aharoni" pitchFamily="2" charset="-79"/>
                <a:cs typeface="Aharoni" pitchFamily="2" charset="-79"/>
              </a:rPr>
              <a:t>BOLALARNI RASM CHIZISHGA O’RGATISH.</a:t>
            </a:r>
          </a:p>
          <a:p>
            <a:pPr marL="914400" indent="-914400" algn="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r"/>
            <a:r>
              <a:rPr lang="en-US" sz="4800" dirty="0">
                <a:latin typeface="Aharoni" pitchFamily="2" charset="-79"/>
                <a:cs typeface="Aharoni" pitchFamily="2" charset="-79"/>
              </a:rPr>
              <a:t>                                2. OY MAVZULARI BO’YICHA  </a:t>
            </a:r>
          </a:p>
          <a:p>
            <a:pPr marL="914400" indent="-914400" algn="r"/>
            <a:r>
              <a:rPr lang="en-US" sz="4800" dirty="0">
                <a:latin typeface="Aharoni" pitchFamily="2" charset="-79"/>
                <a:cs typeface="Aharoni" pitchFamily="2" charset="-79"/>
              </a:rPr>
              <a:t>“SAN’AT” MARKAZI TA’LIMIY</a:t>
            </a:r>
          </a:p>
          <a:p>
            <a:pPr marL="914400" indent="-914400" algn="r"/>
            <a:r>
              <a:rPr lang="en-US" sz="4800" dirty="0">
                <a:latin typeface="Aharoni" pitchFamily="2" charset="-79"/>
                <a:cs typeface="Aharoni" pitchFamily="2" charset="-79"/>
              </a:rPr>
              <a:t> FAOLIYATINI TASHKIL ETISH.</a:t>
            </a: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-1357386" y="1071534"/>
            <a:ext cx="8852744" cy="10121237"/>
          </a:xfrm>
          <a:custGeom>
            <a:avLst/>
            <a:gdLst/>
            <a:ahLst/>
            <a:cxnLst/>
            <a:rect l="l" t="t" r="r" b="b"/>
            <a:pathLst>
              <a:path w="8852744" h="10121237">
                <a:moveTo>
                  <a:pt x="0" y="0"/>
                </a:moveTo>
                <a:lnTo>
                  <a:pt x="8852744" y="0"/>
                </a:lnTo>
                <a:lnTo>
                  <a:pt x="8852744" y="10121238"/>
                </a:lnTo>
                <a:lnTo>
                  <a:pt x="0" y="10121238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 rot="2888723" flipH="1">
            <a:off x="615153" y="4355097"/>
            <a:ext cx="6115337" cy="4383797"/>
          </a:xfrm>
          <a:custGeom>
            <a:avLst/>
            <a:gdLst/>
            <a:ahLst/>
            <a:cxnLst/>
            <a:rect l="l" t="t" r="r" b="b"/>
            <a:pathLst>
              <a:path w="6567486" h="4383797">
                <a:moveTo>
                  <a:pt x="6567486" y="0"/>
                </a:moveTo>
                <a:lnTo>
                  <a:pt x="0" y="0"/>
                </a:lnTo>
                <a:lnTo>
                  <a:pt x="0" y="4383796"/>
                </a:lnTo>
                <a:lnTo>
                  <a:pt x="6567486" y="4383796"/>
                </a:lnTo>
                <a:lnTo>
                  <a:pt x="656748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nozik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hissiyotlarni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yaratib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iste’dodini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namoyon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anglashiga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 rot="-1277046">
            <a:off x="1826472" y="7453332"/>
            <a:ext cx="1633618" cy="1711409"/>
          </a:xfrm>
          <a:custGeom>
            <a:avLst/>
            <a:gdLst/>
            <a:ahLst/>
            <a:cxnLst/>
            <a:rect l="l" t="t" r="r" b="b"/>
            <a:pathLst>
              <a:path w="1633618" h="1711409">
                <a:moveTo>
                  <a:pt x="0" y="0"/>
                </a:moveTo>
                <a:lnTo>
                  <a:pt x="1633618" y="0"/>
                </a:lnTo>
                <a:lnTo>
                  <a:pt x="1633618" y="1711410"/>
                </a:lnTo>
                <a:lnTo>
                  <a:pt x="0" y="171141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11"/>
          <p:cNvSpPr/>
          <p:nvPr/>
        </p:nvSpPr>
        <p:spPr>
          <a:xfrm rot="352755">
            <a:off x="14827497" y="105293"/>
            <a:ext cx="2173186" cy="2285377"/>
          </a:xfrm>
          <a:custGeom>
            <a:avLst/>
            <a:gdLst/>
            <a:ahLst/>
            <a:cxnLst/>
            <a:rect l="l" t="t" r="r" b="b"/>
            <a:pathLst>
              <a:path w="2173186" h="2285377">
                <a:moveTo>
                  <a:pt x="0" y="0"/>
                </a:moveTo>
                <a:lnTo>
                  <a:pt x="2173186" y="0"/>
                </a:lnTo>
                <a:lnTo>
                  <a:pt x="2173186" y="2285377"/>
                </a:lnTo>
                <a:lnTo>
                  <a:pt x="0" y="22853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9"/>
          <p:cNvSpPr/>
          <p:nvPr/>
        </p:nvSpPr>
        <p:spPr>
          <a:xfrm>
            <a:off x="0" y="357154"/>
            <a:ext cx="3762060" cy="3134610"/>
          </a:xfrm>
          <a:custGeom>
            <a:avLst/>
            <a:gdLst/>
            <a:ahLst/>
            <a:cxnLst/>
            <a:rect l="l" t="t" r="r" b="b"/>
            <a:pathLst>
              <a:path w="3762060" h="3134610">
                <a:moveTo>
                  <a:pt x="0" y="0"/>
                </a:moveTo>
                <a:lnTo>
                  <a:pt x="3762060" y="0"/>
                </a:lnTo>
                <a:lnTo>
                  <a:pt x="3762060" y="3134610"/>
                </a:lnTo>
                <a:lnTo>
                  <a:pt x="0" y="31346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820137">
            <a:off x="9797749" y="7583200"/>
            <a:ext cx="2164742" cy="2164742"/>
          </a:xfrm>
          <a:custGeom>
            <a:avLst/>
            <a:gdLst/>
            <a:ahLst/>
            <a:cxnLst/>
            <a:rect l="l" t="t" r="r" b="b"/>
            <a:pathLst>
              <a:path w="2164742" h="2164742">
                <a:moveTo>
                  <a:pt x="0" y="0"/>
                </a:moveTo>
                <a:lnTo>
                  <a:pt x="2164742" y="0"/>
                </a:lnTo>
                <a:lnTo>
                  <a:pt x="2164742" y="2164742"/>
                </a:lnTo>
                <a:lnTo>
                  <a:pt x="0" y="21647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3"/>
          <p:cNvSpPr/>
          <p:nvPr/>
        </p:nvSpPr>
        <p:spPr>
          <a:xfrm rot="496294">
            <a:off x="16145074" y="6981544"/>
            <a:ext cx="800349" cy="1053091"/>
          </a:xfrm>
          <a:custGeom>
            <a:avLst/>
            <a:gdLst/>
            <a:ahLst/>
            <a:cxnLst/>
            <a:rect l="l" t="t" r="r" b="b"/>
            <a:pathLst>
              <a:path w="800349" h="1053091">
                <a:moveTo>
                  <a:pt x="0" y="0"/>
                </a:moveTo>
                <a:lnTo>
                  <a:pt x="800349" y="0"/>
                </a:lnTo>
                <a:lnTo>
                  <a:pt x="800349" y="1053091"/>
                </a:lnTo>
                <a:lnTo>
                  <a:pt x="0" y="1053091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dunyosini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intellektini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(EQ)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muhimdir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15216230" y="785782"/>
            <a:ext cx="2567139" cy="2077160"/>
          </a:xfrm>
          <a:custGeom>
            <a:avLst/>
            <a:gdLst/>
            <a:ahLst/>
            <a:cxnLst/>
            <a:rect l="l" t="t" r="r" b="b"/>
            <a:pathLst>
              <a:path w="2567139" h="2077160">
                <a:moveTo>
                  <a:pt x="0" y="0"/>
                </a:moveTo>
                <a:lnTo>
                  <a:pt x="2567139" y="0"/>
                </a:lnTo>
                <a:lnTo>
                  <a:pt x="2567139" y="2077160"/>
                </a:lnTo>
                <a:lnTo>
                  <a:pt x="0" y="20771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21404"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1.Mashg’ulotlarni </a:t>
            </a:r>
            <a:r>
              <a:rPr lang="en-US" sz="48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4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yondashuvlari</a:t>
            </a:r>
            <a:r>
              <a:rPr lang="en-US" sz="4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darslarini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doirasidan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qo’shish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qiziqishlarini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art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elementlari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kayfiyatini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ifodalashga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integratsiyasi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geometrik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binolar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bog’lang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 rot="1176917">
            <a:off x="3880221" y="8126421"/>
            <a:ext cx="1460363" cy="1664092"/>
          </a:xfrm>
          <a:custGeom>
            <a:avLst/>
            <a:gdLst/>
            <a:ahLst/>
            <a:cxnLst/>
            <a:rect l="l" t="t" r="r" b="b"/>
            <a:pathLst>
              <a:path w="1460363" h="1664092">
                <a:moveTo>
                  <a:pt x="0" y="0"/>
                </a:moveTo>
                <a:lnTo>
                  <a:pt x="1460362" y="0"/>
                </a:lnTo>
                <a:lnTo>
                  <a:pt x="1460362" y="1664092"/>
                </a:lnTo>
                <a:lnTo>
                  <a:pt x="0" y="1664092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6"/>
          <p:cNvSpPr/>
          <p:nvPr/>
        </p:nvSpPr>
        <p:spPr>
          <a:xfrm rot="820137">
            <a:off x="14655533" y="7897137"/>
            <a:ext cx="2164742" cy="2164742"/>
          </a:xfrm>
          <a:custGeom>
            <a:avLst/>
            <a:gdLst/>
            <a:ahLst/>
            <a:cxnLst/>
            <a:rect l="l" t="t" r="r" b="b"/>
            <a:pathLst>
              <a:path w="2164742" h="2164742">
                <a:moveTo>
                  <a:pt x="0" y="0"/>
                </a:moveTo>
                <a:lnTo>
                  <a:pt x="2164742" y="0"/>
                </a:lnTo>
                <a:lnTo>
                  <a:pt x="2164742" y="2164741"/>
                </a:lnTo>
                <a:lnTo>
                  <a:pt x="0" y="21647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texnikalari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914400" indent="-914400">
              <a:buAutoNum type="alphaLcParenR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Monotipiya-shisha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silliq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yuzaga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nusxa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ko’chirish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/>
            <a:r>
              <a:rPr lang="en-US" sz="4800" dirty="0">
                <a:latin typeface="Aharoni" pitchFamily="2" charset="-79"/>
                <a:cs typeface="Aharoni" pitchFamily="2" charset="-79"/>
              </a:rPr>
              <a:t>b)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Gratege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mumli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qalamlar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ustidan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quriganidan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so’ng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tayoqcha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/>
            <a:r>
              <a:rPr lang="en-US" sz="4800" dirty="0">
                <a:latin typeface="Aharoni" pitchFamily="2" charset="-79"/>
                <a:cs typeface="Aharoni" pitchFamily="2" charset="-79"/>
              </a:rPr>
              <a:t>c)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Barmoqlar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kaftlar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chizish-kichik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sensor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</a:p>
          <a:p>
            <a:pPr marL="914400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 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0" y="0"/>
            <a:ext cx="2723654" cy="2077160"/>
          </a:xfrm>
          <a:custGeom>
            <a:avLst/>
            <a:gdLst/>
            <a:ahLst/>
            <a:cxnLst/>
            <a:rect l="l" t="t" r="r" b="b"/>
            <a:pathLst>
              <a:path w="2723654" h="2077160">
                <a:moveTo>
                  <a:pt x="0" y="0"/>
                </a:moveTo>
                <a:lnTo>
                  <a:pt x="2723654" y="0"/>
                </a:lnTo>
                <a:lnTo>
                  <a:pt x="2723654" y="2077160"/>
                </a:lnTo>
                <a:lnTo>
                  <a:pt x="0" y="20771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8681"/>
            </a:stretch>
          </a:blipFill>
        </p:spPr>
      </p:sp>
      <p:grpSp>
        <p:nvGrpSpPr>
          <p:cNvPr id="4" name="Group 6"/>
          <p:cNvGrpSpPr/>
          <p:nvPr/>
        </p:nvGrpSpPr>
        <p:grpSpPr>
          <a:xfrm>
            <a:off x="12858776" y="357154"/>
            <a:ext cx="5429224" cy="9372608"/>
            <a:chOff x="0" y="0"/>
            <a:chExt cx="6350000" cy="9525000"/>
          </a:xfrm>
        </p:grpSpPr>
        <p:sp>
          <p:nvSpPr>
            <p:cNvPr id="5" name="Freeform 7"/>
            <p:cNvSpPr/>
            <p:nvPr/>
          </p:nvSpPr>
          <p:spPr>
            <a:xfrm>
              <a:off x="0" y="0"/>
              <a:ext cx="6350000" cy="9525000"/>
            </a:xfrm>
            <a:custGeom>
              <a:avLst/>
              <a:gdLst/>
              <a:ahLst/>
              <a:cxnLst/>
              <a:rect l="l" t="t" r="r" b="b"/>
              <a:pathLst>
                <a:path w="6350000" h="9525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4"/>
              <a:stretch>
                <a:fillRect l="-39226" r="-85914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mashg’ulotlari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motorikasi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fazoviy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rivojlamtirishda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yo’nalishni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kesishdan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qiziqarliroq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chiqish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9"/>
          <p:cNvGrpSpPr/>
          <p:nvPr/>
        </p:nvGrpSpPr>
        <p:grpSpPr>
          <a:xfrm>
            <a:off x="10023985" y="6643699"/>
            <a:ext cx="8264015" cy="3643302"/>
            <a:chOff x="0" y="0"/>
            <a:chExt cx="12407900" cy="4827726"/>
          </a:xfrm>
        </p:grpSpPr>
        <p:sp>
          <p:nvSpPr>
            <p:cNvPr id="4" name="Freeform 10"/>
            <p:cNvSpPr/>
            <p:nvPr/>
          </p:nvSpPr>
          <p:spPr>
            <a:xfrm>
              <a:off x="273" y="-40446"/>
              <a:ext cx="12408218" cy="4914325"/>
            </a:xfrm>
            <a:custGeom>
              <a:avLst/>
              <a:gdLst/>
              <a:ahLst/>
              <a:cxnLst/>
              <a:rect l="l" t="t" r="r" b="b"/>
              <a:pathLst>
                <a:path w="12408218" h="4914325">
                  <a:moveTo>
                    <a:pt x="257537" y="865835"/>
                  </a:moveTo>
                  <a:cubicBezTo>
                    <a:pt x="1389107" y="-1258764"/>
                    <a:pt x="5807437" y="1535749"/>
                    <a:pt x="7562577" y="562888"/>
                  </a:cubicBezTo>
                  <a:cubicBezTo>
                    <a:pt x="10082257" y="-929834"/>
                    <a:pt x="13390607" y="711503"/>
                    <a:pt x="12132037" y="3544348"/>
                  </a:cubicBezTo>
                  <a:cubicBezTo>
                    <a:pt x="11490687" y="5001521"/>
                    <a:pt x="8574767" y="3842722"/>
                    <a:pt x="7237457" y="4420038"/>
                  </a:cubicBezTo>
                  <a:cubicBezTo>
                    <a:pt x="3775437" y="6027681"/>
                    <a:pt x="-1188993" y="3415167"/>
                    <a:pt x="257537" y="865835"/>
                  </a:cubicBezTo>
                  <a:close/>
                </a:path>
              </a:pathLst>
            </a:custGeom>
            <a:blipFill>
              <a:blip r:embed="rId2"/>
              <a:stretch>
                <a:fillRect t="-34268" b="-3426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5" name="Freeform 17"/>
          <p:cNvSpPr/>
          <p:nvPr/>
        </p:nvSpPr>
        <p:spPr>
          <a:xfrm rot="-1303906">
            <a:off x="-489819" y="-144898"/>
            <a:ext cx="4708798" cy="2503077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Applikatsiyaning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Hajmli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(3D)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buklash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kvilling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elementlari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prujina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yopishtirish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hajm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daraxt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mavzusida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barglarni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o’rtasidan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yopishtirib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chetlarini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qayirib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Yirtma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obrivnaya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ishlatmasdan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bo’laklarga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yirtib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yopishtirish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mushaklarini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kuchaytiradi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mozaika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effektini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5" name="Freeform 9"/>
          <p:cNvSpPr/>
          <p:nvPr/>
        </p:nvSpPr>
        <p:spPr>
          <a:xfrm rot="-4250781">
            <a:off x="15044265" y="227497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quruq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donlar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guruch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grechka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paxta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quruq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gullarni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qo’shish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Fakturali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matolar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fetra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baxmal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gupka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ip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tugmalardan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taktil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sezgi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o’stiradi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0" y="500030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Loy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haykaltaroshlik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–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sensor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diqqatni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jamlash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eng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foydali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mashg’ulotlardan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biridir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intellektual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5" name="Freeform 8"/>
          <p:cNvSpPr/>
          <p:nvPr/>
        </p:nvSpPr>
        <p:spPr>
          <a:xfrm>
            <a:off x="10429884" y="1214410"/>
            <a:ext cx="7858116" cy="8072494"/>
          </a:xfrm>
          <a:custGeom>
            <a:avLst/>
            <a:gdLst/>
            <a:ahLst/>
            <a:cxnLst/>
            <a:rect l="l" t="t" r="r" b="b"/>
            <a:pathLst>
              <a:path w="1069836" h="905129">
                <a:moveTo>
                  <a:pt x="57174" y="0"/>
                </a:moveTo>
                <a:lnTo>
                  <a:pt x="1012662" y="0"/>
                </a:lnTo>
                <a:cubicBezTo>
                  <a:pt x="1027826" y="0"/>
                  <a:pt x="1042368" y="6024"/>
                  <a:pt x="1053090" y="16746"/>
                </a:cubicBezTo>
                <a:cubicBezTo>
                  <a:pt x="1063813" y="27468"/>
                  <a:pt x="1069836" y="42011"/>
                  <a:pt x="1069836" y="57174"/>
                </a:cubicBezTo>
                <a:lnTo>
                  <a:pt x="1069836" y="847955"/>
                </a:lnTo>
                <a:cubicBezTo>
                  <a:pt x="1069836" y="863118"/>
                  <a:pt x="1063813" y="877661"/>
                  <a:pt x="1053090" y="888383"/>
                </a:cubicBezTo>
                <a:cubicBezTo>
                  <a:pt x="1042368" y="899105"/>
                  <a:pt x="1027826" y="905129"/>
                  <a:pt x="1012662" y="905129"/>
                </a:cubicBezTo>
                <a:lnTo>
                  <a:pt x="57174" y="905129"/>
                </a:lnTo>
                <a:cubicBezTo>
                  <a:pt x="42011" y="905129"/>
                  <a:pt x="27468" y="899105"/>
                  <a:pt x="16746" y="888383"/>
                </a:cubicBezTo>
                <a:cubicBezTo>
                  <a:pt x="6024" y="877661"/>
                  <a:pt x="0" y="863118"/>
                  <a:pt x="0" y="847955"/>
                </a:cubicBezTo>
                <a:lnTo>
                  <a:pt x="0" y="57174"/>
                </a:lnTo>
                <a:cubicBezTo>
                  <a:pt x="0" y="42011"/>
                  <a:pt x="6024" y="27468"/>
                  <a:pt x="16746" y="16746"/>
                </a:cubicBezTo>
                <a:cubicBezTo>
                  <a:pt x="27468" y="6024"/>
                  <a:pt x="42011" y="0"/>
                  <a:pt x="57174" y="0"/>
                </a:cubicBezTo>
                <a:close/>
              </a:path>
            </a:pathLst>
          </a:custGeom>
          <a:blipFill>
            <a:blip r:embed="rId2"/>
            <a:stretch>
              <a:fillRect t="-44600" b="-32695"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Loy </a:t>
            </a: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ishining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texnikalari</a:t>
            </a:r>
            <a:endParaRPr lang="en-US" sz="48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Plastinografiya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tekis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yuzaga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faner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yoyib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tushirish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uchidagi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nerv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faollashtiradi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Barrelyef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qabartma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tekis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geometrik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bo’rtib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chiqqan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nusxasini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Taktil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teksturalar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yuzasiga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buyumlar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tugma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tishli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g’ildirak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izlar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fakturalar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Sehrli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bitta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uzib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olmasdan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butun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cho’zish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/>
            <a:r>
              <a:rPr lang="en-US" sz="4800" dirty="0">
                <a:latin typeface="Aharoni" pitchFamily="2" charset="-79"/>
                <a:cs typeface="Aharoni" pitchFamily="2" charset="-79"/>
              </a:rPr>
              <a:t>Loy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vaqtida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xonada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mayin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meditatsion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musiqa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diqqatini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jamlashga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ichki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hissiyotlarini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loyga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ko’chirishga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>
            <a:off x="357126" y="0"/>
            <a:ext cx="2790338" cy="2643170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3"/>
                </a:lnTo>
                <a:lnTo>
                  <a:pt x="0" y="28990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>
            <a:off x="0" y="8358210"/>
            <a:ext cx="18288000" cy="192879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57126" y="6786574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4"/>
                </a:lnTo>
                <a:lnTo>
                  <a:pt x="0" y="3264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jihozlanishi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muhiti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o’lchamdagi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kartonlar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mo’yqalamlar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akvarel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qalamlar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flomasterlar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quruq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shoxlar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bo’laklari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gubkalar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shtamplar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xavfsiz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yelim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kleyenka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fartuklar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molbretlar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7429480"/>
            <a:ext cx="18288000" cy="285752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6"/>
          <p:cNvSpPr/>
          <p:nvPr/>
        </p:nvSpPr>
        <p:spPr>
          <a:xfrm>
            <a:off x="15501982" y="6786574"/>
            <a:ext cx="2071702" cy="3500426"/>
          </a:xfrm>
          <a:custGeom>
            <a:avLst/>
            <a:gdLst/>
            <a:ahLst/>
            <a:cxnLst/>
            <a:rect l="l" t="t" r="r" b="b"/>
            <a:pathLst>
              <a:path w="2842907" h="5629518">
                <a:moveTo>
                  <a:pt x="0" y="0"/>
                </a:moveTo>
                <a:lnTo>
                  <a:pt x="2842907" y="0"/>
                </a:lnTo>
                <a:lnTo>
                  <a:pt x="2842907" y="5629518"/>
                </a:lnTo>
                <a:lnTo>
                  <a:pt x="0" y="562951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dirty="0">
              <a:cs typeface="Aharoni" pitchFamily="2" charset="-79"/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0" y="714344"/>
            <a:ext cx="17002180" cy="9215502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>
                <a:latin typeface="Aharoni" pitchFamily="2" charset="-79"/>
                <a:cs typeface="Aharoni" pitchFamily="2" charset="-79"/>
              </a:rPr>
              <a:t>tashakkur</a:t>
            </a:r>
            <a:endParaRPr lang="ru-RU" sz="960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641</Words>
  <Application>Microsoft Office PowerPoint</Application>
  <PresentationFormat>Произвольный</PresentationFormat>
  <Paragraphs>164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MEGA KANS</cp:lastModifiedBy>
  <cp:revision>14</cp:revision>
  <dcterms:created xsi:type="dcterms:W3CDTF">2006-08-16T00:00:00Z</dcterms:created>
  <dcterms:modified xsi:type="dcterms:W3CDTF">2026-10-30T06:05:00Z</dcterms:modified>
  <dc:identifier>DAHBJ0Q6lDQ</dc:identifier>
</cp:coreProperties>
</file>