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8288000" cy="10287000"/>
  <p:notesSz cx="6858000" cy="9144000"/>
  <p:embeddedFontLst>
    <p:embeddedFont>
      <p:font typeface="Aharoni" panose="02010803020104030203" pitchFamily="2" charset="-79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svg"/><Relationship Id="rId3" Type="http://schemas.openxmlformats.org/officeDocument/2006/relationships/image" Target="../media/image18.svg"/><Relationship Id="rId7" Type="http://schemas.openxmlformats.org/officeDocument/2006/relationships/image" Target="../media/image14.svg"/><Relationship Id="rId12" Type="http://schemas.openxmlformats.org/officeDocument/2006/relationships/image" Target="../media/image2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3.svg"/><Relationship Id="rId5" Type="http://schemas.openxmlformats.org/officeDocument/2006/relationships/image" Target="../media/image10.svg"/><Relationship Id="rId10" Type="http://schemas.openxmlformats.org/officeDocument/2006/relationships/image" Target="../media/image22.png"/><Relationship Id="rId4" Type="http://schemas.openxmlformats.org/officeDocument/2006/relationships/image" Target="../media/image9.png"/><Relationship Id="rId9" Type="http://schemas.openxmlformats.org/officeDocument/2006/relationships/image" Target="../media/image2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III.BLOK TA’LIM-TARBIYA JARAYONINI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TASHKIL ETISHDA ZAMONAVIY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YONDASHUVLAR.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3.4.O’quv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markazlarida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3.4.8.MAVZU: “SAN’AT” RIVOJLANISH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MARKAZIDA TA’LIMIY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FAOLIYATNI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TAKOMILLASHTIRISH.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 rot="423490">
            <a:off x="15051056" y="432728"/>
            <a:ext cx="2595469" cy="3285404"/>
          </a:xfrm>
          <a:custGeom>
            <a:avLst/>
            <a:gdLst/>
            <a:ahLst/>
            <a:cxnLst/>
            <a:rect l="l" t="t" r="r" b="b"/>
            <a:pathLst>
              <a:path w="2595469" h="3285404">
                <a:moveTo>
                  <a:pt x="0" y="0"/>
                </a:moveTo>
                <a:lnTo>
                  <a:pt x="2595469" y="0"/>
                </a:lnTo>
                <a:lnTo>
                  <a:pt x="2595469" y="3285404"/>
                </a:lnTo>
                <a:lnTo>
                  <a:pt x="0" y="328540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</a:t>
            </a:r>
            <a:endParaRPr lang="ru-RU" dirty="0"/>
          </a:p>
        </p:txBody>
      </p:sp>
      <p:sp>
        <p:nvSpPr>
          <p:cNvPr id="4" name="Freeform 3"/>
          <p:cNvSpPr/>
          <p:nvPr/>
        </p:nvSpPr>
        <p:spPr>
          <a:xfrm>
            <a:off x="-2071766" y="2428856"/>
            <a:ext cx="8072494" cy="9072625"/>
          </a:xfrm>
          <a:custGeom>
            <a:avLst/>
            <a:gdLst/>
            <a:ahLst/>
            <a:cxnLst/>
            <a:rect l="l" t="t" r="r" b="b"/>
            <a:pathLst>
              <a:path w="8852744" h="10121237">
                <a:moveTo>
                  <a:pt x="0" y="0"/>
                </a:moveTo>
                <a:lnTo>
                  <a:pt x="8852745" y="0"/>
                </a:lnTo>
                <a:lnTo>
                  <a:pt x="8852745" y="10121237"/>
                </a:lnTo>
                <a:lnTo>
                  <a:pt x="0" y="10121237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“SAN’AT ”RIVOJLANISH MARKAZINI </a:t>
            </a:r>
          </a:p>
          <a:p>
            <a:pPr marL="914400" indent="-914400" algn="r"/>
            <a:r>
              <a:rPr lang="en-US" sz="4800" dirty="0">
                <a:latin typeface="Aharoni" pitchFamily="2" charset="-79"/>
                <a:cs typeface="Aharoni" pitchFamily="2" charset="-79"/>
              </a:rPr>
              <a:t>PEDAGOGIK JARAYONINING MAZMUNI.</a:t>
            </a:r>
          </a:p>
          <a:p>
            <a:pPr marL="914400" indent="-914400" algn="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r"/>
            <a:r>
              <a:rPr lang="en-US" sz="4800" dirty="0">
                <a:latin typeface="Aharoni" pitchFamily="2" charset="-79"/>
                <a:cs typeface="Aharoni" pitchFamily="2" charset="-79"/>
              </a:rPr>
              <a:t>                                2. “SAN’AT” RIVOJLANISH  MARKAZINI METODIK TA’MINLASH.</a:t>
            </a: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-1357386" y="1071534"/>
            <a:ext cx="8852744" cy="10121237"/>
          </a:xfrm>
          <a:custGeom>
            <a:avLst/>
            <a:gdLst/>
            <a:ahLst/>
            <a:cxnLst/>
            <a:rect l="l" t="t" r="r" b="b"/>
            <a:pathLst>
              <a:path w="8852744" h="10121237">
                <a:moveTo>
                  <a:pt x="0" y="0"/>
                </a:moveTo>
                <a:lnTo>
                  <a:pt x="8852744" y="0"/>
                </a:lnTo>
                <a:lnTo>
                  <a:pt x="8852744" y="10121238"/>
                </a:lnTo>
                <a:lnTo>
                  <a:pt x="0" y="10121238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 rot="2888723" flipH="1">
            <a:off x="615153" y="4355097"/>
            <a:ext cx="6115337" cy="4383797"/>
          </a:xfrm>
          <a:custGeom>
            <a:avLst/>
            <a:gdLst/>
            <a:ahLst/>
            <a:cxnLst/>
            <a:rect l="l" t="t" r="r" b="b"/>
            <a:pathLst>
              <a:path w="6567486" h="4383797">
                <a:moveTo>
                  <a:pt x="6567486" y="0"/>
                </a:moveTo>
                <a:lnTo>
                  <a:pt x="0" y="0"/>
                </a:lnTo>
                <a:lnTo>
                  <a:pt x="0" y="4383796"/>
                </a:lnTo>
                <a:lnTo>
                  <a:pt x="6567486" y="4383796"/>
                </a:lnTo>
                <a:lnTo>
                  <a:pt x="656748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nozik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hissiyotlarni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yaratib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iste’dodini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namoyon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anglashiga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 rot="-1277046">
            <a:off x="1826472" y="7453332"/>
            <a:ext cx="1633618" cy="1711409"/>
          </a:xfrm>
          <a:custGeom>
            <a:avLst/>
            <a:gdLst/>
            <a:ahLst/>
            <a:cxnLst/>
            <a:rect l="l" t="t" r="r" b="b"/>
            <a:pathLst>
              <a:path w="1633618" h="1711409">
                <a:moveTo>
                  <a:pt x="0" y="0"/>
                </a:moveTo>
                <a:lnTo>
                  <a:pt x="1633618" y="0"/>
                </a:lnTo>
                <a:lnTo>
                  <a:pt x="1633618" y="1711410"/>
                </a:lnTo>
                <a:lnTo>
                  <a:pt x="0" y="171141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11"/>
          <p:cNvSpPr/>
          <p:nvPr/>
        </p:nvSpPr>
        <p:spPr>
          <a:xfrm rot="352755">
            <a:off x="14827497" y="105293"/>
            <a:ext cx="2173186" cy="2285377"/>
          </a:xfrm>
          <a:custGeom>
            <a:avLst/>
            <a:gdLst/>
            <a:ahLst/>
            <a:cxnLst/>
            <a:rect l="l" t="t" r="r" b="b"/>
            <a:pathLst>
              <a:path w="2173186" h="2285377">
                <a:moveTo>
                  <a:pt x="0" y="0"/>
                </a:moveTo>
                <a:lnTo>
                  <a:pt x="2173186" y="0"/>
                </a:lnTo>
                <a:lnTo>
                  <a:pt x="2173186" y="2285377"/>
                </a:lnTo>
                <a:lnTo>
                  <a:pt x="0" y="22853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9"/>
          <p:cNvSpPr/>
          <p:nvPr/>
        </p:nvSpPr>
        <p:spPr>
          <a:xfrm>
            <a:off x="0" y="357154"/>
            <a:ext cx="3762060" cy="3134610"/>
          </a:xfrm>
          <a:custGeom>
            <a:avLst/>
            <a:gdLst/>
            <a:ahLst/>
            <a:cxnLst/>
            <a:rect l="l" t="t" r="r" b="b"/>
            <a:pathLst>
              <a:path w="3762060" h="3134610">
                <a:moveTo>
                  <a:pt x="0" y="0"/>
                </a:moveTo>
                <a:lnTo>
                  <a:pt x="3762060" y="0"/>
                </a:lnTo>
                <a:lnTo>
                  <a:pt x="3762060" y="3134610"/>
                </a:lnTo>
                <a:lnTo>
                  <a:pt x="0" y="31346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820137">
            <a:off x="9797749" y="7583200"/>
            <a:ext cx="2164742" cy="2164742"/>
          </a:xfrm>
          <a:custGeom>
            <a:avLst/>
            <a:gdLst/>
            <a:ahLst/>
            <a:cxnLst/>
            <a:rect l="l" t="t" r="r" b="b"/>
            <a:pathLst>
              <a:path w="2164742" h="2164742">
                <a:moveTo>
                  <a:pt x="0" y="0"/>
                </a:moveTo>
                <a:lnTo>
                  <a:pt x="2164742" y="0"/>
                </a:lnTo>
                <a:lnTo>
                  <a:pt x="2164742" y="2164742"/>
                </a:lnTo>
                <a:lnTo>
                  <a:pt x="0" y="21647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3"/>
          <p:cNvSpPr/>
          <p:nvPr/>
        </p:nvSpPr>
        <p:spPr>
          <a:xfrm rot="496294">
            <a:off x="16145074" y="6981544"/>
            <a:ext cx="800349" cy="1053091"/>
          </a:xfrm>
          <a:custGeom>
            <a:avLst/>
            <a:gdLst/>
            <a:ahLst/>
            <a:cxnLst/>
            <a:rect l="l" t="t" r="r" b="b"/>
            <a:pathLst>
              <a:path w="800349" h="1053091">
                <a:moveTo>
                  <a:pt x="0" y="0"/>
                </a:moveTo>
                <a:lnTo>
                  <a:pt x="800349" y="0"/>
                </a:lnTo>
                <a:lnTo>
                  <a:pt x="800349" y="1053091"/>
                </a:lnTo>
                <a:lnTo>
                  <a:pt x="0" y="1053091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takomillashtirish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metodlarni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yondashuvlarni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Bunga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xususiyatlarini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inobatga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individuallashtirilgan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erishiladi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 rot="-425662">
            <a:off x="103238" y="2037006"/>
            <a:ext cx="2223243" cy="7594930"/>
          </a:xfrm>
          <a:custGeom>
            <a:avLst/>
            <a:gdLst/>
            <a:ahLst/>
            <a:cxnLst/>
            <a:rect l="l" t="t" r="r" b="b"/>
            <a:pathLst>
              <a:path w="2223243" h="7594930">
                <a:moveTo>
                  <a:pt x="0" y="0"/>
                </a:moveTo>
                <a:lnTo>
                  <a:pt x="2223243" y="0"/>
                </a:lnTo>
                <a:lnTo>
                  <a:pt x="2223243" y="7594930"/>
                </a:lnTo>
                <a:lnTo>
                  <a:pt x="0" y="75949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16230" y="785782"/>
            <a:ext cx="2567139" cy="2077160"/>
          </a:xfrm>
          <a:custGeom>
            <a:avLst/>
            <a:gdLst/>
            <a:ahLst/>
            <a:cxnLst/>
            <a:rect l="l" t="t" r="r" b="b"/>
            <a:pathLst>
              <a:path w="2567139" h="2077160">
                <a:moveTo>
                  <a:pt x="0" y="0"/>
                </a:moveTo>
                <a:lnTo>
                  <a:pt x="2567139" y="0"/>
                </a:lnTo>
                <a:lnTo>
                  <a:pt x="2567139" y="2077160"/>
                </a:lnTo>
                <a:lnTo>
                  <a:pt x="0" y="20771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r="-121404"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takomillashtirishning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yo’nalishlari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etish:an’anaviy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raqamli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texnologiyalarni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Individuallashtirish:har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tarbiyalanuvchining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yutuqlari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darajasidan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yondashish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 rot="1176917">
            <a:off x="3880221" y="8126421"/>
            <a:ext cx="1460363" cy="1664092"/>
          </a:xfrm>
          <a:custGeom>
            <a:avLst/>
            <a:gdLst/>
            <a:ahLst/>
            <a:cxnLst/>
            <a:rect l="l" t="t" r="r" b="b"/>
            <a:pathLst>
              <a:path w="1460363" h="1664092">
                <a:moveTo>
                  <a:pt x="0" y="0"/>
                </a:moveTo>
                <a:lnTo>
                  <a:pt x="1460362" y="0"/>
                </a:lnTo>
                <a:lnTo>
                  <a:pt x="1460362" y="1664092"/>
                </a:lnTo>
                <a:lnTo>
                  <a:pt x="0" y="1664092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6"/>
          <p:cNvSpPr/>
          <p:nvPr/>
        </p:nvSpPr>
        <p:spPr>
          <a:xfrm rot="820137">
            <a:off x="14655533" y="7897137"/>
            <a:ext cx="2164742" cy="2164742"/>
          </a:xfrm>
          <a:custGeom>
            <a:avLst/>
            <a:gdLst/>
            <a:ahLst/>
            <a:cxnLst/>
            <a:rect l="l" t="t" r="r" b="b"/>
            <a:pathLst>
              <a:path w="2164742" h="2164742">
                <a:moveTo>
                  <a:pt x="0" y="0"/>
                </a:moveTo>
                <a:lnTo>
                  <a:pt x="2164742" y="0"/>
                </a:lnTo>
                <a:lnTo>
                  <a:pt x="2164742" y="2164741"/>
                </a:lnTo>
                <a:lnTo>
                  <a:pt x="0" y="21647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2"/>
          <p:cNvSpPr/>
          <p:nvPr/>
        </p:nvSpPr>
        <p:spPr>
          <a:xfrm rot="-282538" flipH="1">
            <a:off x="4071621" y="213667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3"/>
          <p:cNvSpPr/>
          <p:nvPr/>
        </p:nvSpPr>
        <p:spPr>
          <a:xfrm rot="10612214" flipH="1">
            <a:off x="10407760" y="571428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3"/>
          <p:cNvSpPr/>
          <p:nvPr/>
        </p:nvSpPr>
        <p:spPr>
          <a:xfrm rot="-1509427">
            <a:off x="2024717" y="182565"/>
            <a:ext cx="2582803" cy="1699954"/>
          </a:xfrm>
          <a:custGeom>
            <a:avLst/>
            <a:gdLst/>
            <a:ahLst/>
            <a:cxnLst/>
            <a:rect l="l" t="t" r="r" b="b"/>
            <a:pathLst>
              <a:path w="2582803" h="1699954">
                <a:moveTo>
                  <a:pt x="0" y="0"/>
                </a:moveTo>
                <a:lnTo>
                  <a:pt x="2582802" y="0"/>
                </a:lnTo>
                <a:lnTo>
                  <a:pt x="2582802" y="1699954"/>
                </a:lnTo>
                <a:lnTo>
                  <a:pt x="0" y="16999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4"/>
          <p:cNvSpPr/>
          <p:nvPr/>
        </p:nvSpPr>
        <p:spPr>
          <a:xfrm rot="734419">
            <a:off x="8402729" y="529586"/>
            <a:ext cx="2445960" cy="1356396"/>
          </a:xfrm>
          <a:custGeom>
            <a:avLst/>
            <a:gdLst/>
            <a:ahLst/>
            <a:cxnLst/>
            <a:rect l="l" t="t" r="r" b="b"/>
            <a:pathLst>
              <a:path w="2445960" h="1356396">
                <a:moveTo>
                  <a:pt x="0" y="0"/>
                </a:moveTo>
                <a:lnTo>
                  <a:pt x="2445961" y="0"/>
                </a:lnTo>
                <a:lnTo>
                  <a:pt x="2445961" y="1356396"/>
                </a:lnTo>
                <a:lnTo>
                  <a:pt x="0" y="135639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5"/>
          <p:cNvSpPr/>
          <p:nvPr/>
        </p:nvSpPr>
        <p:spPr>
          <a:xfrm rot="941316">
            <a:off x="14798137" y="318419"/>
            <a:ext cx="2634209" cy="2025946"/>
          </a:xfrm>
          <a:custGeom>
            <a:avLst/>
            <a:gdLst/>
            <a:ahLst/>
            <a:cxnLst/>
            <a:rect l="l" t="t" r="r" b="b"/>
            <a:pathLst>
              <a:path w="2634209" h="2025946">
                <a:moveTo>
                  <a:pt x="0" y="0"/>
                </a:moveTo>
                <a:lnTo>
                  <a:pt x="2634208" y="0"/>
                </a:lnTo>
                <a:lnTo>
                  <a:pt x="2634208" y="2025946"/>
                </a:lnTo>
                <a:lnTo>
                  <a:pt x="0" y="20259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rag’batlantirish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fikrlashi,tasavvurini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boyitish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vositalar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samaradorligi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rang-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barang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foydalangan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mashg’ulotlar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0" y="0"/>
            <a:ext cx="2723654" cy="2077160"/>
          </a:xfrm>
          <a:custGeom>
            <a:avLst/>
            <a:gdLst/>
            <a:ahLst/>
            <a:cxnLst/>
            <a:rect l="l" t="t" r="r" b="b"/>
            <a:pathLst>
              <a:path w="2723654" h="2077160">
                <a:moveTo>
                  <a:pt x="0" y="0"/>
                </a:moveTo>
                <a:lnTo>
                  <a:pt x="2723654" y="0"/>
                </a:lnTo>
                <a:lnTo>
                  <a:pt x="2723654" y="2077160"/>
                </a:lnTo>
                <a:lnTo>
                  <a:pt x="0" y="20771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8681"/>
            </a:stretch>
          </a:blipFill>
        </p:spPr>
      </p:sp>
      <p:grpSp>
        <p:nvGrpSpPr>
          <p:cNvPr id="4" name="Group 6"/>
          <p:cNvGrpSpPr/>
          <p:nvPr/>
        </p:nvGrpSpPr>
        <p:grpSpPr>
          <a:xfrm>
            <a:off x="12501586" y="357154"/>
            <a:ext cx="5786414" cy="9372608"/>
            <a:chOff x="0" y="0"/>
            <a:chExt cx="6350000" cy="9525000"/>
          </a:xfrm>
        </p:grpSpPr>
        <p:sp>
          <p:nvSpPr>
            <p:cNvPr id="5" name="Freeform 7"/>
            <p:cNvSpPr/>
            <p:nvPr/>
          </p:nvSpPr>
          <p:spPr>
            <a:xfrm>
              <a:off x="0" y="0"/>
              <a:ext cx="6350000" cy="9525000"/>
            </a:xfrm>
            <a:custGeom>
              <a:avLst/>
              <a:gdLst/>
              <a:ahLst/>
              <a:cxnLst/>
              <a:rect l="l" t="t" r="r" b="b"/>
              <a:pathLst>
                <a:path w="6350000" h="9525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4"/>
              <a:stretch>
                <a:fillRect l="-39226" r="-85914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didni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e’tibor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hissiy-irodaviy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bilanishlash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oshirishga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qaratiladi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9"/>
          <p:cNvGrpSpPr/>
          <p:nvPr/>
        </p:nvGrpSpPr>
        <p:grpSpPr>
          <a:xfrm>
            <a:off x="10023985" y="6643699"/>
            <a:ext cx="8264015" cy="3643302"/>
            <a:chOff x="0" y="0"/>
            <a:chExt cx="12407900" cy="4827726"/>
          </a:xfrm>
        </p:grpSpPr>
        <p:sp>
          <p:nvSpPr>
            <p:cNvPr id="4" name="Freeform 10"/>
            <p:cNvSpPr/>
            <p:nvPr/>
          </p:nvSpPr>
          <p:spPr>
            <a:xfrm>
              <a:off x="273" y="-40446"/>
              <a:ext cx="12408218" cy="4914325"/>
            </a:xfrm>
            <a:custGeom>
              <a:avLst/>
              <a:gdLst/>
              <a:ahLst/>
              <a:cxnLst/>
              <a:rect l="l" t="t" r="r" b="b"/>
              <a:pathLst>
                <a:path w="12408218" h="4914325">
                  <a:moveTo>
                    <a:pt x="257537" y="865835"/>
                  </a:moveTo>
                  <a:cubicBezTo>
                    <a:pt x="1389107" y="-1258764"/>
                    <a:pt x="5807437" y="1535749"/>
                    <a:pt x="7562577" y="562888"/>
                  </a:cubicBezTo>
                  <a:cubicBezTo>
                    <a:pt x="10082257" y="-929834"/>
                    <a:pt x="13390607" y="711503"/>
                    <a:pt x="12132037" y="3544348"/>
                  </a:cubicBezTo>
                  <a:cubicBezTo>
                    <a:pt x="11490687" y="5001521"/>
                    <a:pt x="8574767" y="3842722"/>
                    <a:pt x="7237457" y="4420038"/>
                  </a:cubicBezTo>
                  <a:cubicBezTo>
                    <a:pt x="3775437" y="6027681"/>
                    <a:pt x="-1188993" y="3415167"/>
                    <a:pt x="257537" y="865835"/>
                  </a:cubicBezTo>
                  <a:close/>
                </a:path>
              </a:pathLst>
            </a:custGeom>
            <a:blipFill>
              <a:blip r:embed="rId2"/>
              <a:stretch>
                <a:fillRect t="-34268" b="-3426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5" name="Freeform 17"/>
          <p:cNvSpPr/>
          <p:nvPr/>
        </p:nvSpPr>
        <p:spPr>
          <a:xfrm rot="-1303906">
            <a:off x="-489819" y="-144898"/>
            <a:ext cx="4708798" cy="2503077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maqsadlar:bolalarni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anglashga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his-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ifodalashga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loyihalash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plastilin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7"/>
          <p:cNvGrpSpPr/>
          <p:nvPr/>
        </p:nvGrpSpPr>
        <p:grpSpPr>
          <a:xfrm rot="2121874">
            <a:off x="681016" y="-141052"/>
            <a:ext cx="3653842" cy="5246370"/>
            <a:chOff x="0" y="0"/>
            <a:chExt cx="4137660" cy="5941060"/>
          </a:xfrm>
        </p:grpSpPr>
        <p:sp>
          <p:nvSpPr>
            <p:cNvPr id="4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2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5" name="Freeform 9"/>
          <p:cNvSpPr/>
          <p:nvPr/>
        </p:nvSpPr>
        <p:spPr>
          <a:xfrm rot="-4250781">
            <a:off x="14901389" y="1227629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muhit:bolalarning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qulay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sharoit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yelim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yondashuv:har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individual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hisobga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qiziqishini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qo’lla-quvvatlash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0" y="500030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grpSp>
        <p:nvGrpSpPr>
          <p:cNvPr id="4" name="Group 9"/>
          <p:cNvGrpSpPr/>
          <p:nvPr/>
        </p:nvGrpSpPr>
        <p:grpSpPr>
          <a:xfrm>
            <a:off x="12268880" y="4143368"/>
            <a:ext cx="6019120" cy="6143632"/>
            <a:chOff x="0" y="0"/>
            <a:chExt cx="5594350" cy="5608320"/>
          </a:xfrm>
        </p:grpSpPr>
        <p:sp>
          <p:nvSpPr>
            <p:cNvPr id="5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2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2026-yil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holatiga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tizimida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“Ilk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qadam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dasturi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ta’minlanadi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1371600" lvl="1" indent="-914400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O’quv-uslubiy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hujjatlar:hafta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mavzulari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yaratilgan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ishlanmalari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</a:p>
          <a:p>
            <a:pPr marL="1371600" lvl="1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maqsadlar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>
                <a:latin typeface="Aharoni" pitchFamily="2" charset="-79"/>
                <a:cs typeface="Aharoni" pitchFamily="2" charset="-79"/>
              </a:rPr>
              <a:t>Natijalar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bayoni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5" name="Freeform 8"/>
          <p:cNvSpPr/>
          <p:nvPr/>
        </p:nvSpPr>
        <p:spPr>
          <a:xfrm>
            <a:off x="10429884" y="3786178"/>
            <a:ext cx="7858116" cy="6500822"/>
          </a:xfrm>
          <a:custGeom>
            <a:avLst/>
            <a:gdLst/>
            <a:ahLst/>
            <a:cxnLst/>
            <a:rect l="l" t="t" r="r" b="b"/>
            <a:pathLst>
              <a:path w="1069836" h="905129">
                <a:moveTo>
                  <a:pt x="57174" y="0"/>
                </a:moveTo>
                <a:lnTo>
                  <a:pt x="1012662" y="0"/>
                </a:lnTo>
                <a:cubicBezTo>
                  <a:pt x="1027826" y="0"/>
                  <a:pt x="1042368" y="6024"/>
                  <a:pt x="1053090" y="16746"/>
                </a:cubicBezTo>
                <a:cubicBezTo>
                  <a:pt x="1063813" y="27468"/>
                  <a:pt x="1069836" y="42011"/>
                  <a:pt x="1069836" y="57174"/>
                </a:cubicBezTo>
                <a:lnTo>
                  <a:pt x="1069836" y="847955"/>
                </a:lnTo>
                <a:cubicBezTo>
                  <a:pt x="1069836" y="863118"/>
                  <a:pt x="1063813" y="877661"/>
                  <a:pt x="1053090" y="888383"/>
                </a:cubicBezTo>
                <a:cubicBezTo>
                  <a:pt x="1042368" y="899105"/>
                  <a:pt x="1027826" y="905129"/>
                  <a:pt x="1012662" y="905129"/>
                </a:cubicBezTo>
                <a:lnTo>
                  <a:pt x="57174" y="905129"/>
                </a:lnTo>
                <a:cubicBezTo>
                  <a:pt x="42011" y="905129"/>
                  <a:pt x="27468" y="899105"/>
                  <a:pt x="16746" y="888383"/>
                </a:cubicBezTo>
                <a:cubicBezTo>
                  <a:pt x="6024" y="877661"/>
                  <a:pt x="0" y="863118"/>
                  <a:pt x="0" y="847955"/>
                </a:cubicBezTo>
                <a:lnTo>
                  <a:pt x="0" y="57174"/>
                </a:lnTo>
                <a:cubicBezTo>
                  <a:pt x="0" y="42011"/>
                  <a:pt x="6024" y="27468"/>
                  <a:pt x="16746" y="16746"/>
                </a:cubicBezTo>
                <a:cubicBezTo>
                  <a:pt x="27468" y="6024"/>
                  <a:pt x="42011" y="0"/>
                  <a:pt x="57174" y="0"/>
                </a:cubicBezTo>
                <a:close/>
              </a:path>
            </a:pathLst>
          </a:custGeom>
          <a:blipFill>
            <a:blip r:embed="rId2"/>
            <a:stretch>
              <a:fillRect t="-44600" b="-32695"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Moddiy-texnik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vositalar:markaz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vositalari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qalamlar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bo’yoqlar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mumli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qalamchalar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plastilin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mo’yqalam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taxtachalar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Jihozlanishi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Didaktik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materiallar:turli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hayvon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sabzavotlarning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trafaretlari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kleyonkali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fartuklar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ko’egazmali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qurollar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1395684" y="-285788"/>
            <a:ext cx="6892316" cy="8356825"/>
            <a:chOff x="-11430" y="-43180"/>
            <a:chExt cx="4028440" cy="4884420"/>
          </a:xfrm>
        </p:grpSpPr>
        <p:sp>
          <p:nvSpPr>
            <p:cNvPr id="4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2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vazifalari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didni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shakllantirish:bolalarda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go’zallikni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salohiyatni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ochish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rivojlantirish:rasm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plastilin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psixomotor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Ijtimoiy-emotsional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rivojlanish:bolalarning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faxrlanishi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guruhdagi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boshqalar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almashishini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rag’batlantirish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>
            <a:off x="357126" y="0"/>
            <a:ext cx="2790338" cy="2643170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3"/>
                </a:lnTo>
                <a:lnTo>
                  <a:pt x="0" y="28990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>
            <a:off x="0" y="8358210"/>
            <a:ext cx="18288000" cy="192879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57126" y="6786574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4"/>
                </a:lnTo>
                <a:lnTo>
                  <a:pt x="0" y="3264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ta’minlashda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tinch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undagi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cho’tkalar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talablariga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ahamiyatga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namoyish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stendlar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devoriy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burchaklar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7429480"/>
            <a:ext cx="18288000" cy="285752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6"/>
          <p:cNvSpPr/>
          <p:nvPr/>
        </p:nvSpPr>
        <p:spPr>
          <a:xfrm>
            <a:off x="15501983" y="6215070"/>
            <a:ext cx="2071702" cy="3772130"/>
          </a:xfrm>
          <a:custGeom>
            <a:avLst/>
            <a:gdLst/>
            <a:ahLst/>
            <a:cxnLst/>
            <a:rect l="l" t="t" r="r" b="b"/>
            <a:pathLst>
              <a:path w="2842907" h="5629518">
                <a:moveTo>
                  <a:pt x="0" y="0"/>
                </a:moveTo>
                <a:lnTo>
                  <a:pt x="2842907" y="0"/>
                </a:lnTo>
                <a:lnTo>
                  <a:pt x="2842907" y="5629518"/>
                </a:lnTo>
                <a:lnTo>
                  <a:pt x="0" y="562951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dirty="0">
              <a:cs typeface="Aharoni" pitchFamily="2" charset="-79"/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0" y="714344"/>
            <a:ext cx="17002180" cy="9215502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>
                <a:latin typeface="Aharoni" pitchFamily="2" charset="-79"/>
                <a:cs typeface="Aharoni" pitchFamily="2" charset="-79"/>
              </a:rPr>
              <a:t>tashakkur</a:t>
            </a:r>
            <a:endParaRPr lang="ru-RU" sz="960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546</Words>
  <Application>Microsoft Office PowerPoint</Application>
  <PresentationFormat>Произвольный</PresentationFormat>
  <Paragraphs>188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MEGA KANS</cp:lastModifiedBy>
  <cp:revision>8</cp:revision>
  <dcterms:created xsi:type="dcterms:W3CDTF">2006-08-16T00:00:00Z</dcterms:created>
  <dcterms:modified xsi:type="dcterms:W3CDTF">2026-10-30T06:04:46Z</dcterms:modified>
  <dc:identifier>DAHBJ0Q6lDQ</dc:identifier>
</cp:coreProperties>
</file>