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sldIdLst>
    <p:sldId id="257" r:id="rId2"/>
    <p:sldId id="258" r:id="rId3"/>
    <p:sldId id="259" r:id="rId4"/>
    <p:sldId id="261" r:id="rId5"/>
    <p:sldId id="262" r:id="rId6"/>
    <p:sldId id="263" r:id="rId7"/>
    <p:sldId id="268" r:id="rId8"/>
    <p:sldId id="265" r:id="rId9"/>
    <p:sldId id="267" r:id="rId10"/>
    <p:sldId id="266" r:id="rId11"/>
    <p:sldId id="269" r:id="rId12"/>
    <p:sldId id="270" r:id="rId13"/>
    <p:sldId id="274" r:id="rId14"/>
    <p:sldId id="275" r:id="rId15"/>
    <p:sldId id="276" r:id="rId16"/>
    <p:sldId id="277" r:id="rId17"/>
    <p:sldId id="278" r:id="rId18"/>
    <p:sldId id="279" r:id="rId19"/>
  </p:sldIdLst>
  <p:sldSz cx="18288000" cy="10287000"/>
  <p:notesSz cx="6858000" cy="9144000"/>
  <p:embeddedFontLst>
    <p:embeddedFont>
      <p:font typeface="Aharoni" panose="02010803020104030203" pitchFamily="2" charset="-79"/>
      <p:bold r:id="rId20"/>
    </p:embeddedFont>
    <p:embeddedFont>
      <p:font typeface="Calibri" panose="020F0502020204030204" pitchFamily="34" charset="0"/>
      <p:regular r:id="rId21"/>
      <p:bold r:id="rId22"/>
      <p:italic r:id="rId23"/>
      <p:boldItalic r:id="rId24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65" autoAdjust="0"/>
    <p:restoredTop sz="94568" autoAdjust="0"/>
  </p:normalViewPr>
  <p:slideViewPr>
    <p:cSldViewPr>
      <p:cViewPr varScale="1">
        <p:scale>
          <a:sx n="41" d="100"/>
          <a:sy n="41" d="100"/>
        </p:scale>
        <p:origin x="816" y="4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font" Target="fonts/font2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font" Target="fonts/font1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5.fntdata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font" Target="fonts/font4.fntdata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3.fntdata"/><Relationship Id="rId27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10/30/2026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10/30/2026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10/30/2026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10/30/2026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10/30/2026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10/30/2026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10/30/2026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10/30/2026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10/30/2026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10/30/2026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10/30/2026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10/30/2026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sv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sv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sv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sv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sv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sv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13" Type="http://schemas.openxmlformats.org/officeDocument/2006/relationships/image" Target="../media/image15.png"/><Relationship Id="rId3" Type="http://schemas.openxmlformats.org/officeDocument/2006/relationships/image" Target="../media/image5.svg"/><Relationship Id="rId7" Type="http://schemas.openxmlformats.org/officeDocument/2006/relationships/image" Target="../media/image9.svg"/><Relationship Id="rId12" Type="http://schemas.openxmlformats.org/officeDocument/2006/relationships/image" Target="../media/image14.png"/><Relationship Id="rId2" Type="http://schemas.openxmlformats.org/officeDocument/2006/relationships/image" Target="../media/image4.png"/><Relationship Id="rId16" Type="http://schemas.openxmlformats.org/officeDocument/2006/relationships/image" Target="../media/image18.sv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png"/><Relationship Id="rId11" Type="http://schemas.openxmlformats.org/officeDocument/2006/relationships/image" Target="../media/image13.svg"/><Relationship Id="rId5" Type="http://schemas.openxmlformats.org/officeDocument/2006/relationships/image" Target="../media/image7.svg"/><Relationship Id="rId15" Type="http://schemas.openxmlformats.org/officeDocument/2006/relationships/image" Target="../media/image17.png"/><Relationship Id="rId10" Type="http://schemas.openxmlformats.org/officeDocument/2006/relationships/image" Target="../media/image12.png"/><Relationship Id="rId4" Type="http://schemas.openxmlformats.org/officeDocument/2006/relationships/image" Target="../media/image6.png"/><Relationship Id="rId9" Type="http://schemas.openxmlformats.org/officeDocument/2006/relationships/image" Target="../media/image11.svg"/><Relationship Id="rId14" Type="http://schemas.openxmlformats.org/officeDocument/2006/relationships/image" Target="../media/image16.sv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png"/><Relationship Id="rId13" Type="http://schemas.openxmlformats.org/officeDocument/2006/relationships/image" Target="../media/image24.png"/><Relationship Id="rId3" Type="http://schemas.openxmlformats.org/officeDocument/2006/relationships/image" Target="../media/image3.svg"/><Relationship Id="rId7" Type="http://schemas.openxmlformats.org/officeDocument/2006/relationships/image" Target="../media/image5.svg"/><Relationship Id="rId12" Type="http://schemas.openxmlformats.org/officeDocument/2006/relationships/image" Target="../media/image9.svg"/><Relationship Id="rId2" Type="http://schemas.openxmlformats.org/officeDocument/2006/relationships/image" Target="../media/image19.png"/><Relationship Id="rId16" Type="http://schemas.openxmlformats.org/officeDocument/2006/relationships/image" Target="../media/image16.sv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5.png"/><Relationship Id="rId11" Type="http://schemas.openxmlformats.org/officeDocument/2006/relationships/image" Target="../media/image23.png"/><Relationship Id="rId5" Type="http://schemas.openxmlformats.org/officeDocument/2006/relationships/image" Target="../media/image7.svg"/><Relationship Id="rId15" Type="http://schemas.openxmlformats.org/officeDocument/2006/relationships/image" Target="../media/image25.png"/><Relationship Id="rId10" Type="http://schemas.openxmlformats.org/officeDocument/2006/relationships/image" Target="../media/image22.png"/><Relationship Id="rId4" Type="http://schemas.openxmlformats.org/officeDocument/2006/relationships/image" Target="../media/image20.png"/><Relationship Id="rId9" Type="http://schemas.openxmlformats.org/officeDocument/2006/relationships/image" Target="../media/image11.svg"/><Relationship Id="rId14" Type="http://schemas.openxmlformats.org/officeDocument/2006/relationships/image" Target="../media/image18.sv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svg"/><Relationship Id="rId3" Type="http://schemas.openxmlformats.org/officeDocument/2006/relationships/image" Target="../media/image27.png"/><Relationship Id="rId7" Type="http://schemas.openxmlformats.org/officeDocument/2006/relationships/image" Target="../media/image30.pn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9.png"/><Relationship Id="rId5" Type="http://schemas.openxmlformats.org/officeDocument/2006/relationships/image" Target="../media/image28.png"/><Relationship Id="rId10" Type="http://schemas.openxmlformats.org/officeDocument/2006/relationships/image" Target="../media/image32.svg"/><Relationship Id="rId4" Type="http://schemas.openxmlformats.org/officeDocument/2006/relationships/image" Target="../media/image7.svg"/><Relationship Id="rId9" Type="http://schemas.openxmlformats.org/officeDocument/2006/relationships/image" Target="../media/image31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9.png"/><Relationship Id="rId3" Type="http://schemas.openxmlformats.org/officeDocument/2006/relationships/image" Target="../media/image7.svg"/><Relationship Id="rId7" Type="http://schemas.openxmlformats.org/officeDocument/2006/relationships/image" Target="../media/image28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6.svg"/><Relationship Id="rId5" Type="http://schemas.openxmlformats.org/officeDocument/2006/relationships/image" Target="../media/image33.png"/><Relationship Id="rId10" Type="http://schemas.openxmlformats.org/officeDocument/2006/relationships/image" Target="../media/image32.svg"/><Relationship Id="rId4" Type="http://schemas.openxmlformats.org/officeDocument/2006/relationships/image" Target="../media/image26.png"/><Relationship Id="rId9" Type="http://schemas.openxmlformats.org/officeDocument/2006/relationships/image" Target="../media/image31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6.sv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6.sv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6.sv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svg"/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6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svg"/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6.sv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6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t="-10407" b="-10407"/>
            </a:stretch>
          </a:blipFill>
        </p:spPr>
      </p:sp>
      <p:sp>
        <p:nvSpPr>
          <p:cNvPr id="3" name="Freeform 3"/>
          <p:cNvSpPr/>
          <p:nvPr/>
        </p:nvSpPr>
        <p:spPr>
          <a:xfrm>
            <a:off x="500002" y="500030"/>
            <a:ext cx="16787930" cy="9358377"/>
          </a:xfrm>
          <a:custGeom>
            <a:avLst/>
            <a:gdLst/>
            <a:ahLst/>
            <a:cxnLst/>
            <a:rect l="l" t="t" r="r" b="b"/>
            <a:pathLst>
              <a:path w="9681734" h="7903816">
                <a:moveTo>
                  <a:pt x="0" y="0"/>
                </a:moveTo>
                <a:lnTo>
                  <a:pt x="9681734" y="0"/>
                </a:lnTo>
                <a:lnTo>
                  <a:pt x="9681734" y="7903815"/>
                </a:lnTo>
                <a:lnTo>
                  <a:pt x="0" y="7903815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alphaModFix amt="90000"/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</p:sp>
      <p:sp>
        <p:nvSpPr>
          <p:cNvPr id="4" name="TextBox 5"/>
          <p:cNvSpPr txBox="1"/>
          <p:nvPr/>
        </p:nvSpPr>
        <p:spPr>
          <a:xfrm>
            <a:off x="2857456" y="1428724"/>
            <a:ext cx="12858840" cy="7386638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spcBef>
                <a:spcPct val="0"/>
              </a:spcBef>
            </a:pPr>
            <a:r>
              <a:rPr lang="en-US" sz="4800" b="1" dirty="0">
                <a:latin typeface="Aharoni" pitchFamily="2" charset="-79"/>
                <a:ea typeface="Moonlight Bold"/>
                <a:cs typeface="Aharoni" pitchFamily="2" charset="-79"/>
                <a:sym typeface="Moonlight Bold"/>
              </a:rPr>
              <a:t>III.BLOK TA’LIM-TARBIYA JARAYONINI TASHKIL ETISHDA ZAMONAVIY YONDASHUVLAR.</a:t>
            </a:r>
          </a:p>
          <a:p>
            <a:pPr algn="ctr">
              <a:spcBef>
                <a:spcPct val="0"/>
              </a:spcBef>
            </a:pPr>
            <a:r>
              <a:rPr lang="en-US" sz="4800" b="1" dirty="0">
                <a:latin typeface="Aharoni" pitchFamily="2" charset="-79"/>
                <a:ea typeface="Moonlight Bold"/>
                <a:cs typeface="Aharoni" pitchFamily="2" charset="-79"/>
                <a:sym typeface="Moonlight Bold"/>
              </a:rPr>
              <a:t>3.4. </a:t>
            </a:r>
            <a:r>
              <a:rPr lang="en-US" sz="4800" b="1" dirty="0" err="1">
                <a:latin typeface="Aharoni" pitchFamily="2" charset="-79"/>
                <a:ea typeface="Moonlight Bold"/>
                <a:cs typeface="Aharoni" pitchFamily="2" charset="-79"/>
                <a:sym typeface="Moonlight Bold"/>
              </a:rPr>
              <a:t>O’quv</a:t>
            </a:r>
            <a:r>
              <a:rPr lang="en-US" sz="4800" b="1" dirty="0">
                <a:latin typeface="Aharoni" pitchFamily="2" charset="-79"/>
                <a:ea typeface="Moonlight Bold"/>
                <a:cs typeface="Aharoni" pitchFamily="2" charset="-79"/>
                <a:sym typeface="Moonlight Bold"/>
              </a:rPr>
              <a:t> </a:t>
            </a:r>
            <a:r>
              <a:rPr lang="en-US" sz="4800" b="1" dirty="0" err="1">
                <a:latin typeface="Aharoni" pitchFamily="2" charset="-79"/>
                <a:ea typeface="Moonlight Bold"/>
                <a:cs typeface="Aharoni" pitchFamily="2" charset="-79"/>
                <a:sym typeface="Moonlight Bold"/>
              </a:rPr>
              <a:t>moduli</a:t>
            </a:r>
            <a:r>
              <a:rPr lang="en-US" sz="4800" b="1" dirty="0">
                <a:latin typeface="Aharoni" pitchFamily="2" charset="-79"/>
                <a:ea typeface="Moonlight Bold"/>
                <a:cs typeface="Aharoni" pitchFamily="2" charset="-79"/>
                <a:sym typeface="Moonlight Bold"/>
              </a:rPr>
              <a:t>: </a:t>
            </a:r>
            <a:r>
              <a:rPr lang="en-US" sz="4800" b="1" dirty="0" err="1">
                <a:latin typeface="Aharoni" pitchFamily="2" charset="-79"/>
                <a:ea typeface="Moonlight Bold"/>
                <a:cs typeface="Aharoni" pitchFamily="2" charset="-79"/>
                <a:sym typeface="Moonlight Bold"/>
              </a:rPr>
              <a:t>Rivojlanish</a:t>
            </a:r>
            <a:r>
              <a:rPr lang="en-US" sz="4800" b="1" dirty="0">
                <a:latin typeface="Aharoni" pitchFamily="2" charset="-79"/>
                <a:ea typeface="Moonlight Bold"/>
                <a:cs typeface="Aharoni" pitchFamily="2" charset="-79"/>
                <a:sym typeface="Moonlight Bold"/>
              </a:rPr>
              <a:t> </a:t>
            </a:r>
            <a:r>
              <a:rPr lang="en-US" sz="4800" b="1" dirty="0" err="1">
                <a:latin typeface="Aharoni" pitchFamily="2" charset="-79"/>
                <a:ea typeface="Moonlight Bold"/>
                <a:cs typeface="Aharoni" pitchFamily="2" charset="-79"/>
                <a:sym typeface="Moonlight Bold"/>
              </a:rPr>
              <a:t>markazlarida</a:t>
            </a:r>
            <a:r>
              <a:rPr lang="en-US" sz="4800" b="1" dirty="0">
                <a:latin typeface="Aharoni" pitchFamily="2" charset="-79"/>
                <a:ea typeface="Moonlight Bold"/>
                <a:cs typeface="Aharoni" pitchFamily="2" charset="-79"/>
                <a:sym typeface="Moonlight Bold"/>
              </a:rPr>
              <a:t> </a:t>
            </a:r>
            <a:r>
              <a:rPr lang="en-US" sz="4800" b="1" dirty="0" err="1">
                <a:latin typeface="Aharoni" pitchFamily="2" charset="-79"/>
                <a:ea typeface="Moonlight Bold"/>
                <a:cs typeface="Aharoni" pitchFamily="2" charset="-79"/>
                <a:sym typeface="Moonlight Bold"/>
              </a:rPr>
              <a:t>ta’limiy</a:t>
            </a:r>
            <a:r>
              <a:rPr lang="en-US" sz="4800" b="1" dirty="0">
                <a:latin typeface="Aharoni" pitchFamily="2" charset="-79"/>
                <a:ea typeface="Moonlight Bold"/>
                <a:cs typeface="Aharoni" pitchFamily="2" charset="-79"/>
                <a:sym typeface="Moonlight Bold"/>
              </a:rPr>
              <a:t> </a:t>
            </a:r>
            <a:r>
              <a:rPr lang="en-US" sz="4800" b="1" dirty="0" err="1">
                <a:latin typeface="Aharoni" pitchFamily="2" charset="-79"/>
                <a:ea typeface="Moonlight Bold"/>
                <a:cs typeface="Aharoni" pitchFamily="2" charset="-79"/>
                <a:sym typeface="Moonlight Bold"/>
              </a:rPr>
              <a:t>faoliyat</a:t>
            </a:r>
            <a:r>
              <a:rPr lang="en-US" sz="4800" b="1" dirty="0">
                <a:latin typeface="Aharoni" pitchFamily="2" charset="-79"/>
                <a:ea typeface="Moonlight Bold"/>
                <a:cs typeface="Aharoni" pitchFamily="2" charset="-79"/>
                <a:sym typeface="Moonlight Bold"/>
              </a:rPr>
              <a:t>.</a:t>
            </a:r>
          </a:p>
          <a:p>
            <a:pPr algn="ctr">
              <a:spcBef>
                <a:spcPct val="0"/>
              </a:spcBef>
            </a:pPr>
            <a:endParaRPr lang="en-US" sz="4800" b="1" dirty="0">
              <a:latin typeface="Aharoni" pitchFamily="2" charset="-79"/>
              <a:ea typeface="Moonlight Bold"/>
              <a:cs typeface="Aharoni" pitchFamily="2" charset="-79"/>
              <a:sym typeface="Moonlight Bold"/>
            </a:endParaRPr>
          </a:p>
          <a:p>
            <a:pPr algn="ctr">
              <a:spcBef>
                <a:spcPct val="0"/>
              </a:spcBef>
            </a:pPr>
            <a:r>
              <a:rPr lang="en-US" sz="4800" b="1" dirty="0">
                <a:latin typeface="Aharoni" pitchFamily="2" charset="-79"/>
                <a:ea typeface="Moonlight Bold"/>
                <a:cs typeface="Aharoni" pitchFamily="2" charset="-79"/>
                <a:sym typeface="Moonlight Bold"/>
              </a:rPr>
              <a:t>3.4.3.MAVZU:”FAN VA TABIAT” RIVOJLANISH MARKAZIDA BOLALARNI JONLI VA JONSIZ TABIAT BILAN TANISHTIRISHNI FAOLLASHTIRISH (2 </a:t>
            </a:r>
            <a:r>
              <a:rPr lang="en-US" sz="4800" b="1" dirty="0" err="1">
                <a:latin typeface="Aharoni" pitchFamily="2" charset="-79"/>
                <a:ea typeface="Moonlight Bold"/>
                <a:cs typeface="Aharoni" pitchFamily="2" charset="-79"/>
                <a:sym typeface="Moonlight Bold"/>
              </a:rPr>
              <a:t>soat</a:t>
            </a:r>
            <a:r>
              <a:rPr lang="en-US" sz="4800" b="1" dirty="0">
                <a:latin typeface="Aharoni" pitchFamily="2" charset="-79"/>
                <a:ea typeface="Moonlight Bold"/>
                <a:cs typeface="Aharoni" pitchFamily="2" charset="-79"/>
                <a:sym typeface="Moonlight Bold"/>
              </a:rPr>
              <a:t> </a:t>
            </a:r>
            <a:r>
              <a:rPr lang="en-US" sz="4800" b="1" dirty="0" err="1">
                <a:latin typeface="Aharoni" pitchFamily="2" charset="-79"/>
                <a:ea typeface="Moonlight Bold"/>
                <a:cs typeface="Aharoni" pitchFamily="2" charset="-79"/>
                <a:sym typeface="Moonlight Bold"/>
              </a:rPr>
              <a:t>amaliy</a:t>
            </a:r>
            <a:r>
              <a:rPr lang="en-US" sz="4800" b="1" dirty="0">
                <a:latin typeface="Aharoni" pitchFamily="2" charset="-79"/>
                <a:ea typeface="Moonlight Bold"/>
                <a:cs typeface="Aharoni" pitchFamily="2" charset="-79"/>
                <a:sym typeface="Moonlight Bold"/>
              </a:rPr>
              <a:t>)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t="-10407" b="-10407"/>
            </a:stretch>
          </a:blipFill>
        </p:spPr>
      </p:sp>
      <p:sp>
        <p:nvSpPr>
          <p:cNvPr id="3" name="Freeform 3"/>
          <p:cNvSpPr/>
          <p:nvPr/>
        </p:nvSpPr>
        <p:spPr>
          <a:xfrm>
            <a:off x="714316" y="500030"/>
            <a:ext cx="16573616" cy="9358377"/>
          </a:xfrm>
          <a:custGeom>
            <a:avLst/>
            <a:gdLst/>
            <a:ahLst/>
            <a:cxnLst/>
            <a:rect l="l" t="t" r="r" b="b"/>
            <a:pathLst>
              <a:path w="9681734" h="7903816">
                <a:moveTo>
                  <a:pt x="0" y="0"/>
                </a:moveTo>
                <a:lnTo>
                  <a:pt x="9681734" y="0"/>
                </a:lnTo>
                <a:lnTo>
                  <a:pt x="9681734" y="7903815"/>
                </a:lnTo>
                <a:lnTo>
                  <a:pt x="0" y="7903815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alphaModFix amt="90000"/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</p:sp>
      <p:sp>
        <p:nvSpPr>
          <p:cNvPr id="5" name="TextBox 5"/>
          <p:cNvSpPr txBox="1"/>
          <p:nvPr/>
        </p:nvSpPr>
        <p:spPr>
          <a:xfrm>
            <a:off x="2643142" y="2000228"/>
            <a:ext cx="12858840" cy="5909310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spcBef>
                <a:spcPct val="0"/>
              </a:spcBef>
            </a:pPr>
            <a:r>
              <a:rPr lang="en-US" sz="4800" b="1" dirty="0">
                <a:latin typeface="Aharoni" pitchFamily="2" charset="-79"/>
                <a:ea typeface="Moonlight Bold"/>
                <a:cs typeface="Aharoni" pitchFamily="2" charset="-79"/>
                <a:sym typeface="Moonlight Bold"/>
              </a:rPr>
              <a:t>REJA: </a:t>
            </a:r>
          </a:p>
          <a:p>
            <a:pPr marL="914400" indent="-914400" algn="ctr">
              <a:spcBef>
                <a:spcPct val="0"/>
              </a:spcBef>
              <a:buAutoNum type="arabicPeriod"/>
            </a:pPr>
            <a:r>
              <a:rPr lang="en-US" sz="4800" b="1" dirty="0">
                <a:latin typeface="Aharoni" pitchFamily="2" charset="-79"/>
                <a:ea typeface="Moonlight Bold"/>
                <a:cs typeface="Aharoni" pitchFamily="2" charset="-79"/>
                <a:sym typeface="Moonlight Bold"/>
              </a:rPr>
              <a:t>“Fan </a:t>
            </a:r>
            <a:r>
              <a:rPr lang="en-US" sz="4800" b="1" dirty="0" err="1">
                <a:latin typeface="Aharoni" pitchFamily="2" charset="-79"/>
                <a:ea typeface="Moonlight Bold"/>
                <a:cs typeface="Aharoni" pitchFamily="2" charset="-79"/>
                <a:sym typeface="Moonlight Bold"/>
              </a:rPr>
              <a:t>va</a:t>
            </a:r>
            <a:r>
              <a:rPr lang="en-US" sz="4800" b="1" dirty="0">
                <a:latin typeface="Aharoni" pitchFamily="2" charset="-79"/>
                <a:ea typeface="Moonlight Bold"/>
                <a:cs typeface="Aharoni" pitchFamily="2" charset="-79"/>
                <a:sym typeface="Moonlight Bold"/>
              </a:rPr>
              <a:t> </a:t>
            </a:r>
            <a:r>
              <a:rPr lang="en-US" sz="4800" b="1" dirty="0" err="1">
                <a:latin typeface="Aharoni" pitchFamily="2" charset="-79"/>
                <a:ea typeface="Moonlight Bold"/>
                <a:cs typeface="Aharoni" pitchFamily="2" charset="-79"/>
                <a:sym typeface="Moonlight Bold"/>
              </a:rPr>
              <a:t>tabiat</a:t>
            </a:r>
            <a:r>
              <a:rPr lang="en-US" sz="4800" b="1" dirty="0">
                <a:latin typeface="Aharoni" pitchFamily="2" charset="-79"/>
                <a:ea typeface="Moonlight Bold"/>
                <a:cs typeface="Aharoni" pitchFamily="2" charset="-79"/>
                <a:sym typeface="Moonlight Bold"/>
              </a:rPr>
              <a:t>” </a:t>
            </a:r>
            <a:r>
              <a:rPr lang="en-US" sz="4800" b="1" dirty="0" err="1">
                <a:latin typeface="Aharoni" pitchFamily="2" charset="-79"/>
                <a:ea typeface="Moonlight Bold"/>
                <a:cs typeface="Aharoni" pitchFamily="2" charset="-79"/>
                <a:sym typeface="Moonlight Bold"/>
              </a:rPr>
              <a:t>rivojlanish</a:t>
            </a:r>
            <a:r>
              <a:rPr lang="en-US" sz="4800" b="1" dirty="0">
                <a:latin typeface="Aharoni" pitchFamily="2" charset="-79"/>
                <a:ea typeface="Moonlight Bold"/>
                <a:cs typeface="Aharoni" pitchFamily="2" charset="-79"/>
                <a:sym typeface="Moonlight Bold"/>
              </a:rPr>
              <a:t> </a:t>
            </a:r>
            <a:r>
              <a:rPr lang="en-US" sz="4800" b="1" dirty="0" err="1">
                <a:latin typeface="Aharoni" pitchFamily="2" charset="-79"/>
                <a:ea typeface="Moonlight Bold"/>
                <a:cs typeface="Aharoni" pitchFamily="2" charset="-79"/>
                <a:sym typeface="Moonlight Bold"/>
              </a:rPr>
              <a:t>markazida</a:t>
            </a:r>
            <a:r>
              <a:rPr lang="en-US" sz="4800" b="1" dirty="0">
                <a:latin typeface="Aharoni" pitchFamily="2" charset="-79"/>
                <a:ea typeface="Moonlight Bold"/>
                <a:cs typeface="Aharoni" pitchFamily="2" charset="-79"/>
                <a:sym typeface="Moonlight Bold"/>
              </a:rPr>
              <a:t> </a:t>
            </a:r>
            <a:r>
              <a:rPr lang="en-US" sz="4800" b="1" dirty="0" err="1">
                <a:latin typeface="Aharoni" pitchFamily="2" charset="-79"/>
                <a:ea typeface="Moonlight Bold"/>
                <a:cs typeface="Aharoni" pitchFamily="2" charset="-79"/>
                <a:sym typeface="Moonlight Bold"/>
              </a:rPr>
              <a:t>bolalarni</a:t>
            </a:r>
            <a:r>
              <a:rPr lang="en-US" sz="4800" b="1" dirty="0">
                <a:latin typeface="Aharoni" pitchFamily="2" charset="-79"/>
                <a:ea typeface="Moonlight Bold"/>
                <a:cs typeface="Aharoni" pitchFamily="2" charset="-79"/>
                <a:sym typeface="Moonlight Bold"/>
              </a:rPr>
              <a:t> </a:t>
            </a:r>
            <a:r>
              <a:rPr lang="en-US" sz="4800" b="1" dirty="0" err="1">
                <a:latin typeface="Aharoni" pitchFamily="2" charset="-79"/>
                <a:ea typeface="Moonlight Bold"/>
                <a:cs typeface="Aharoni" pitchFamily="2" charset="-79"/>
                <a:sym typeface="Moonlight Bold"/>
              </a:rPr>
              <a:t>jonli</a:t>
            </a:r>
            <a:r>
              <a:rPr lang="en-US" sz="4800" b="1" dirty="0">
                <a:latin typeface="Aharoni" pitchFamily="2" charset="-79"/>
                <a:ea typeface="Moonlight Bold"/>
                <a:cs typeface="Aharoni" pitchFamily="2" charset="-79"/>
                <a:sym typeface="Moonlight Bold"/>
              </a:rPr>
              <a:t> </a:t>
            </a:r>
            <a:r>
              <a:rPr lang="en-US" sz="4800" b="1" dirty="0" err="1">
                <a:latin typeface="Aharoni" pitchFamily="2" charset="-79"/>
                <a:ea typeface="Moonlight Bold"/>
                <a:cs typeface="Aharoni" pitchFamily="2" charset="-79"/>
                <a:sym typeface="Moonlight Bold"/>
              </a:rPr>
              <a:t>va</a:t>
            </a:r>
            <a:r>
              <a:rPr lang="en-US" sz="4800" b="1" dirty="0">
                <a:latin typeface="Aharoni" pitchFamily="2" charset="-79"/>
                <a:ea typeface="Moonlight Bold"/>
                <a:cs typeface="Aharoni" pitchFamily="2" charset="-79"/>
                <a:sym typeface="Moonlight Bold"/>
              </a:rPr>
              <a:t> </a:t>
            </a:r>
            <a:r>
              <a:rPr lang="en-US" sz="4800" b="1" dirty="0" err="1">
                <a:latin typeface="Aharoni" pitchFamily="2" charset="-79"/>
                <a:ea typeface="Moonlight Bold"/>
                <a:cs typeface="Aharoni" pitchFamily="2" charset="-79"/>
                <a:sym typeface="Moonlight Bold"/>
              </a:rPr>
              <a:t>jonsiz</a:t>
            </a:r>
            <a:r>
              <a:rPr lang="en-US" sz="4800" b="1" dirty="0">
                <a:latin typeface="Aharoni" pitchFamily="2" charset="-79"/>
                <a:ea typeface="Moonlight Bold"/>
                <a:cs typeface="Aharoni" pitchFamily="2" charset="-79"/>
                <a:sym typeface="Moonlight Bold"/>
              </a:rPr>
              <a:t> </a:t>
            </a:r>
            <a:r>
              <a:rPr lang="en-US" sz="4800" b="1" dirty="0" err="1">
                <a:latin typeface="Aharoni" pitchFamily="2" charset="-79"/>
                <a:ea typeface="Moonlight Bold"/>
                <a:cs typeface="Aharoni" pitchFamily="2" charset="-79"/>
                <a:sym typeface="Moonlight Bold"/>
              </a:rPr>
              <a:t>tabiat</a:t>
            </a:r>
            <a:r>
              <a:rPr lang="en-US" sz="4800" b="1" dirty="0">
                <a:latin typeface="Aharoni" pitchFamily="2" charset="-79"/>
                <a:ea typeface="Moonlight Bold"/>
                <a:cs typeface="Aharoni" pitchFamily="2" charset="-79"/>
                <a:sym typeface="Moonlight Bold"/>
              </a:rPr>
              <a:t> </a:t>
            </a:r>
            <a:r>
              <a:rPr lang="en-US" sz="4800" b="1" dirty="0" err="1">
                <a:latin typeface="Aharoni" pitchFamily="2" charset="-79"/>
                <a:ea typeface="Moonlight Bold"/>
                <a:cs typeface="Aharoni" pitchFamily="2" charset="-79"/>
                <a:sym typeface="Moonlight Bold"/>
              </a:rPr>
              <a:t>bilan</a:t>
            </a:r>
            <a:r>
              <a:rPr lang="en-US" sz="4800" b="1" dirty="0">
                <a:latin typeface="Aharoni" pitchFamily="2" charset="-79"/>
                <a:ea typeface="Moonlight Bold"/>
                <a:cs typeface="Aharoni" pitchFamily="2" charset="-79"/>
                <a:sym typeface="Moonlight Bold"/>
              </a:rPr>
              <a:t> </a:t>
            </a:r>
            <a:r>
              <a:rPr lang="en-US" sz="4800" b="1" dirty="0" err="1">
                <a:latin typeface="Aharoni" pitchFamily="2" charset="-79"/>
                <a:ea typeface="Moonlight Bold"/>
                <a:cs typeface="Aharoni" pitchFamily="2" charset="-79"/>
                <a:sym typeface="Moonlight Bold"/>
              </a:rPr>
              <a:t>tanishtirishda</a:t>
            </a:r>
            <a:r>
              <a:rPr lang="en-US" sz="4800" b="1" dirty="0">
                <a:latin typeface="Aharoni" pitchFamily="2" charset="-79"/>
                <a:ea typeface="Moonlight Bold"/>
                <a:cs typeface="Aharoni" pitchFamily="2" charset="-79"/>
                <a:sym typeface="Moonlight Bold"/>
              </a:rPr>
              <a:t> </a:t>
            </a:r>
            <a:r>
              <a:rPr lang="en-US" sz="4800" b="1" dirty="0" err="1">
                <a:latin typeface="Aharoni" pitchFamily="2" charset="-79"/>
                <a:ea typeface="Moonlight Bold"/>
                <a:cs typeface="Aharoni" pitchFamily="2" charset="-79"/>
                <a:sym typeface="Moonlight Bold"/>
              </a:rPr>
              <a:t>qo’llaniladigan</a:t>
            </a:r>
            <a:r>
              <a:rPr lang="en-US" sz="4800" b="1" dirty="0">
                <a:latin typeface="Aharoni" pitchFamily="2" charset="-79"/>
                <a:ea typeface="Moonlight Bold"/>
                <a:cs typeface="Aharoni" pitchFamily="2" charset="-79"/>
                <a:sym typeface="Moonlight Bold"/>
              </a:rPr>
              <a:t> </a:t>
            </a:r>
            <a:r>
              <a:rPr lang="en-US" sz="4800" b="1" dirty="0" err="1">
                <a:latin typeface="Aharoni" pitchFamily="2" charset="-79"/>
                <a:ea typeface="Moonlight Bold"/>
                <a:cs typeface="Aharoni" pitchFamily="2" charset="-79"/>
                <a:sym typeface="Moonlight Bold"/>
              </a:rPr>
              <a:t>amaliy</a:t>
            </a:r>
            <a:r>
              <a:rPr lang="en-US" sz="4800" b="1" dirty="0">
                <a:latin typeface="Aharoni" pitchFamily="2" charset="-79"/>
                <a:ea typeface="Moonlight Bold"/>
                <a:cs typeface="Aharoni" pitchFamily="2" charset="-79"/>
                <a:sym typeface="Moonlight Bold"/>
              </a:rPr>
              <a:t> </a:t>
            </a:r>
            <a:r>
              <a:rPr lang="en-US" sz="4800" b="1" dirty="0" err="1">
                <a:latin typeface="Aharoni" pitchFamily="2" charset="-79"/>
                <a:ea typeface="Moonlight Bold"/>
                <a:cs typeface="Aharoni" pitchFamily="2" charset="-79"/>
                <a:sym typeface="Moonlight Bold"/>
              </a:rPr>
              <a:t>uslub</a:t>
            </a:r>
            <a:r>
              <a:rPr lang="en-US" sz="4800" b="1" dirty="0">
                <a:latin typeface="Aharoni" pitchFamily="2" charset="-79"/>
                <a:ea typeface="Moonlight Bold"/>
                <a:cs typeface="Aharoni" pitchFamily="2" charset="-79"/>
                <a:sym typeface="Moonlight Bold"/>
              </a:rPr>
              <a:t> </a:t>
            </a:r>
            <a:r>
              <a:rPr lang="en-US" sz="4800" b="1" dirty="0" err="1">
                <a:latin typeface="Aharoni" pitchFamily="2" charset="-79"/>
                <a:ea typeface="Moonlight Bold"/>
                <a:cs typeface="Aharoni" pitchFamily="2" charset="-79"/>
                <a:sym typeface="Moonlight Bold"/>
              </a:rPr>
              <a:t>va</a:t>
            </a:r>
            <a:r>
              <a:rPr lang="en-US" sz="4800" b="1" dirty="0">
                <a:latin typeface="Aharoni" pitchFamily="2" charset="-79"/>
                <a:ea typeface="Moonlight Bold"/>
                <a:cs typeface="Aharoni" pitchFamily="2" charset="-79"/>
                <a:sym typeface="Moonlight Bold"/>
              </a:rPr>
              <a:t> </a:t>
            </a:r>
            <a:r>
              <a:rPr lang="en-US" sz="4800" b="1" dirty="0" err="1">
                <a:latin typeface="Aharoni" pitchFamily="2" charset="-79"/>
                <a:ea typeface="Moonlight Bold"/>
                <a:cs typeface="Aharoni" pitchFamily="2" charset="-79"/>
                <a:sym typeface="Moonlight Bold"/>
              </a:rPr>
              <a:t>uning</a:t>
            </a:r>
            <a:r>
              <a:rPr lang="en-US" sz="4800" b="1" dirty="0">
                <a:latin typeface="Aharoni" pitchFamily="2" charset="-79"/>
                <a:ea typeface="Moonlight Bold"/>
                <a:cs typeface="Aharoni" pitchFamily="2" charset="-79"/>
                <a:sym typeface="Moonlight Bold"/>
              </a:rPr>
              <a:t> </a:t>
            </a:r>
            <a:r>
              <a:rPr lang="en-US" sz="4800" b="1" dirty="0" err="1">
                <a:latin typeface="Aharoni" pitchFamily="2" charset="-79"/>
                <a:ea typeface="Moonlight Bold"/>
                <a:cs typeface="Aharoni" pitchFamily="2" charset="-79"/>
                <a:sym typeface="Moonlight Bold"/>
              </a:rPr>
              <a:t>turlari</a:t>
            </a:r>
            <a:r>
              <a:rPr lang="en-US" sz="4800" b="1" dirty="0">
                <a:latin typeface="Aharoni" pitchFamily="2" charset="-79"/>
                <a:ea typeface="Moonlight Bold"/>
                <a:cs typeface="Aharoni" pitchFamily="2" charset="-79"/>
                <a:sym typeface="Moonlight Bold"/>
              </a:rPr>
              <a:t>.</a:t>
            </a:r>
          </a:p>
          <a:p>
            <a:pPr marL="914400" indent="-914400" algn="ctr">
              <a:spcBef>
                <a:spcPct val="0"/>
              </a:spcBef>
              <a:buAutoNum type="arabicPeriod"/>
            </a:pPr>
            <a:r>
              <a:rPr lang="en-US" sz="4800" b="1" dirty="0">
                <a:latin typeface="Aharoni" pitchFamily="2" charset="-79"/>
                <a:ea typeface="Moonlight Bold"/>
                <a:cs typeface="Aharoni" pitchFamily="2" charset="-79"/>
                <a:sym typeface="Moonlight Bold"/>
              </a:rPr>
              <a:t>“Ilk </a:t>
            </a:r>
            <a:r>
              <a:rPr lang="en-US" sz="4800" b="1" dirty="0" err="1">
                <a:latin typeface="Aharoni" pitchFamily="2" charset="-79"/>
                <a:ea typeface="Moonlight Bold"/>
                <a:cs typeface="Aharoni" pitchFamily="2" charset="-79"/>
                <a:sym typeface="Moonlight Bold"/>
              </a:rPr>
              <a:t>qadam</a:t>
            </a:r>
            <a:r>
              <a:rPr lang="en-US" sz="4800" b="1" dirty="0">
                <a:latin typeface="Aharoni" pitchFamily="2" charset="-79"/>
                <a:ea typeface="Moonlight Bold"/>
                <a:cs typeface="Aharoni" pitchFamily="2" charset="-79"/>
                <a:sym typeface="Moonlight Bold"/>
              </a:rPr>
              <a:t>” </a:t>
            </a:r>
            <a:r>
              <a:rPr lang="en-US" sz="4800" b="1" dirty="0" err="1">
                <a:latin typeface="Aharoni" pitchFamily="2" charset="-79"/>
                <a:ea typeface="Moonlight Bold"/>
                <a:cs typeface="Aharoni" pitchFamily="2" charset="-79"/>
                <a:sym typeface="Moonlight Bold"/>
              </a:rPr>
              <a:t>davlat</a:t>
            </a:r>
            <a:r>
              <a:rPr lang="en-US" sz="4800" b="1" dirty="0">
                <a:latin typeface="Aharoni" pitchFamily="2" charset="-79"/>
                <a:ea typeface="Moonlight Bold"/>
                <a:cs typeface="Aharoni" pitchFamily="2" charset="-79"/>
                <a:sym typeface="Moonlight Bold"/>
              </a:rPr>
              <a:t> </a:t>
            </a:r>
            <a:r>
              <a:rPr lang="en-US" sz="4800" b="1" dirty="0" err="1">
                <a:latin typeface="Aharoni" pitchFamily="2" charset="-79"/>
                <a:ea typeface="Moonlight Bold"/>
                <a:cs typeface="Aharoni" pitchFamily="2" charset="-79"/>
                <a:sym typeface="Moonlight Bold"/>
              </a:rPr>
              <a:t>o’quv</a:t>
            </a:r>
            <a:r>
              <a:rPr lang="en-US" sz="4800" b="1" dirty="0">
                <a:latin typeface="Aharoni" pitchFamily="2" charset="-79"/>
                <a:ea typeface="Moonlight Bold"/>
                <a:cs typeface="Aharoni" pitchFamily="2" charset="-79"/>
                <a:sym typeface="Moonlight Bold"/>
              </a:rPr>
              <a:t> </a:t>
            </a:r>
            <a:r>
              <a:rPr lang="en-US" sz="4800" b="1" dirty="0" err="1">
                <a:latin typeface="Aharoni" pitchFamily="2" charset="-79"/>
                <a:ea typeface="Moonlight Bold"/>
                <a:cs typeface="Aharoni" pitchFamily="2" charset="-79"/>
                <a:sym typeface="Moonlight Bold"/>
              </a:rPr>
              <a:t>dasturining</a:t>
            </a:r>
            <a:r>
              <a:rPr lang="en-US" sz="4800" b="1" dirty="0">
                <a:latin typeface="Aharoni" pitchFamily="2" charset="-79"/>
                <a:ea typeface="Moonlight Bold"/>
                <a:cs typeface="Aharoni" pitchFamily="2" charset="-79"/>
                <a:sym typeface="Moonlight Bold"/>
              </a:rPr>
              <a:t> </a:t>
            </a:r>
            <a:r>
              <a:rPr lang="en-US" sz="4800" b="1" dirty="0" err="1">
                <a:latin typeface="Aharoni" pitchFamily="2" charset="-79"/>
                <a:ea typeface="Moonlight Bold"/>
                <a:cs typeface="Aharoni" pitchFamily="2" charset="-79"/>
                <a:sym typeface="Moonlight Bold"/>
              </a:rPr>
              <a:t>yillik</a:t>
            </a:r>
            <a:r>
              <a:rPr lang="en-US" sz="4800" b="1" dirty="0">
                <a:latin typeface="Aharoni" pitchFamily="2" charset="-79"/>
                <a:ea typeface="Moonlight Bold"/>
                <a:cs typeface="Aharoni" pitchFamily="2" charset="-79"/>
                <a:sym typeface="Moonlight Bold"/>
              </a:rPr>
              <a:t> </a:t>
            </a:r>
            <a:r>
              <a:rPr lang="en-US" sz="4800" b="1" dirty="0" err="1">
                <a:latin typeface="Aharoni" pitchFamily="2" charset="-79"/>
                <a:ea typeface="Moonlight Bold"/>
                <a:cs typeface="Aharoni" pitchFamily="2" charset="-79"/>
                <a:sym typeface="Moonlight Bold"/>
              </a:rPr>
              <a:t>mavzuviy</a:t>
            </a:r>
            <a:r>
              <a:rPr lang="en-US" sz="4800" b="1" dirty="0">
                <a:latin typeface="Aharoni" pitchFamily="2" charset="-79"/>
                <a:ea typeface="Moonlight Bold"/>
                <a:cs typeface="Aharoni" pitchFamily="2" charset="-79"/>
                <a:sym typeface="Moonlight Bold"/>
              </a:rPr>
              <a:t> </a:t>
            </a:r>
            <a:r>
              <a:rPr lang="en-US" sz="4800" b="1" dirty="0" err="1">
                <a:latin typeface="Aharoni" pitchFamily="2" charset="-79"/>
                <a:ea typeface="Moonlight Bold"/>
                <a:cs typeface="Aharoni" pitchFamily="2" charset="-79"/>
                <a:sym typeface="Moonlight Bold"/>
              </a:rPr>
              <a:t>rejasi</a:t>
            </a:r>
            <a:r>
              <a:rPr lang="en-US" sz="4800" b="1" dirty="0">
                <a:latin typeface="Aharoni" pitchFamily="2" charset="-79"/>
                <a:ea typeface="Moonlight Bold"/>
                <a:cs typeface="Aharoni" pitchFamily="2" charset="-79"/>
                <a:sym typeface="Moonlight Bold"/>
              </a:rPr>
              <a:t> </a:t>
            </a:r>
            <a:r>
              <a:rPr lang="en-US" sz="4800" b="1" dirty="0" err="1">
                <a:latin typeface="Aharoni" pitchFamily="2" charset="-79"/>
                <a:ea typeface="Moonlight Bold"/>
                <a:cs typeface="Aharoni" pitchFamily="2" charset="-79"/>
                <a:sym typeface="Moonlight Bold"/>
              </a:rPr>
              <a:t>asosida</a:t>
            </a:r>
            <a:r>
              <a:rPr lang="en-US" sz="4800" b="1" dirty="0">
                <a:latin typeface="Aharoni" pitchFamily="2" charset="-79"/>
                <a:ea typeface="Moonlight Bold"/>
                <a:cs typeface="Aharoni" pitchFamily="2" charset="-79"/>
                <a:sym typeface="Moonlight Bold"/>
              </a:rPr>
              <a:t> </a:t>
            </a:r>
            <a:r>
              <a:rPr lang="en-US" sz="4800" b="1" dirty="0" err="1">
                <a:latin typeface="Aharoni" pitchFamily="2" charset="-79"/>
                <a:ea typeface="Moonlight Bold"/>
                <a:cs typeface="Aharoni" pitchFamily="2" charset="-79"/>
                <a:sym typeface="Moonlight Bold"/>
              </a:rPr>
              <a:t>tajribalar</a:t>
            </a:r>
            <a:r>
              <a:rPr lang="en-US" sz="4800" b="1" dirty="0">
                <a:latin typeface="Aharoni" pitchFamily="2" charset="-79"/>
                <a:ea typeface="Moonlight Bold"/>
                <a:cs typeface="Aharoni" pitchFamily="2" charset="-79"/>
                <a:sym typeface="Moonlight Bold"/>
              </a:rPr>
              <a:t> </a:t>
            </a:r>
            <a:r>
              <a:rPr lang="en-US" sz="4800" b="1" dirty="0" err="1">
                <a:latin typeface="Aharoni" pitchFamily="2" charset="-79"/>
                <a:ea typeface="Moonlight Bold"/>
                <a:cs typeface="Aharoni" pitchFamily="2" charset="-79"/>
                <a:sym typeface="Moonlight Bold"/>
              </a:rPr>
              <a:t>ro’yxatini</a:t>
            </a:r>
            <a:r>
              <a:rPr lang="en-US" sz="4800" b="1" dirty="0">
                <a:latin typeface="Aharoni" pitchFamily="2" charset="-79"/>
                <a:ea typeface="Moonlight Bold"/>
                <a:cs typeface="Aharoni" pitchFamily="2" charset="-79"/>
                <a:sym typeface="Moonlight Bold"/>
              </a:rPr>
              <a:t> </a:t>
            </a:r>
            <a:r>
              <a:rPr lang="en-US" sz="4800" b="1" dirty="0" err="1">
                <a:latin typeface="Aharoni" pitchFamily="2" charset="-79"/>
                <a:ea typeface="Moonlight Bold"/>
                <a:cs typeface="Aharoni" pitchFamily="2" charset="-79"/>
                <a:sym typeface="Moonlight Bold"/>
              </a:rPr>
              <a:t>tuzish</a:t>
            </a:r>
            <a:r>
              <a:rPr lang="en-US" sz="4800" b="1" dirty="0">
                <a:latin typeface="Aharoni" pitchFamily="2" charset="-79"/>
                <a:ea typeface="Moonlight Bold"/>
                <a:cs typeface="Aharoni" pitchFamily="2" charset="-79"/>
                <a:sym typeface="Moonlight Bold"/>
              </a:rPr>
              <a:t>.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t="-10407" b="-10407"/>
            </a:stretch>
          </a:blipFill>
        </p:spPr>
      </p:sp>
      <p:sp>
        <p:nvSpPr>
          <p:cNvPr id="3" name="Freeform 3"/>
          <p:cNvSpPr/>
          <p:nvPr/>
        </p:nvSpPr>
        <p:spPr>
          <a:xfrm>
            <a:off x="714316" y="500030"/>
            <a:ext cx="16573616" cy="9358377"/>
          </a:xfrm>
          <a:custGeom>
            <a:avLst/>
            <a:gdLst/>
            <a:ahLst/>
            <a:cxnLst/>
            <a:rect l="l" t="t" r="r" b="b"/>
            <a:pathLst>
              <a:path w="9681734" h="7903816">
                <a:moveTo>
                  <a:pt x="0" y="0"/>
                </a:moveTo>
                <a:lnTo>
                  <a:pt x="9681734" y="0"/>
                </a:lnTo>
                <a:lnTo>
                  <a:pt x="9681734" y="7903815"/>
                </a:lnTo>
                <a:lnTo>
                  <a:pt x="0" y="7903815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alphaModFix amt="90000"/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</p:sp>
      <p:sp>
        <p:nvSpPr>
          <p:cNvPr id="4" name="TextBox 5"/>
          <p:cNvSpPr txBox="1"/>
          <p:nvPr/>
        </p:nvSpPr>
        <p:spPr>
          <a:xfrm>
            <a:off x="2643142" y="2000228"/>
            <a:ext cx="12858840" cy="7386638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spcBef>
                <a:spcPct val="0"/>
              </a:spcBef>
            </a:pPr>
            <a:r>
              <a:rPr lang="en-US" sz="4800" b="1" dirty="0">
                <a:latin typeface="Aharoni" pitchFamily="2" charset="-79"/>
                <a:ea typeface="Moonlight Bold"/>
                <a:cs typeface="Aharoni" pitchFamily="2" charset="-79"/>
                <a:sym typeface="Moonlight Bold"/>
              </a:rPr>
              <a:t>Fan </a:t>
            </a:r>
            <a:r>
              <a:rPr lang="en-US" sz="4800" b="1" dirty="0" err="1">
                <a:latin typeface="Aharoni" pitchFamily="2" charset="-79"/>
                <a:ea typeface="Moonlight Bold"/>
                <a:cs typeface="Aharoni" pitchFamily="2" charset="-79"/>
                <a:sym typeface="Moonlight Bold"/>
              </a:rPr>
              <a:t>va</a:t>
            </a:r>
            <a:r>
              <a:rPr lang="en-US" sz="4800" b="1" dirty="0">
                <a:latin typeface="Aharoni" pitchFamily="2" charset="-79"/>
                <a:ea typeface="Moonlight Bold"/>
                <a:cs typeface="Aharoni" pitchFamily="2" charset="-79"/>
                <a:sym typeface="Moonlight Bold"/>
              </a:rPr>
              <a:t> </a:t>
            </a:r>
            <a:r>
              <a:rPr lang="en-US" sz="4800" b="1" dirty="0" err="1">
                <a:latin typeface="Aharoni" pitchFamily="2" charset="-79"/>
                <a:ea typeface="Moonlight Bold"/>
                <a:cs typeface="Aharoni" pitchFamily="2" charset="-79"/>
                <a:sym typeface="Moonlight Bold"/>
              </a:rPr>
              <a:t>tabiat</a:t>
            </a:r>
            <a:r>
              <a:rPr lang="en-US" sz="4800" b="1" dirty="0">
                <a:latin typeface="Aharoni" pitchFamily="2" charset="-79"/>
                <a:ea typeface="Moonlight Bold"/>
                <a:cs typeface="Aharoni" pitchFamily="2" charset="-79"/>
                <a:sym typeface="Moonlight Bold"/>
              </a:rPr>
              <a:t> </a:t>
            </a:r>
            <a:r>
              <a:rPr lang="en-US" sz="4800" b="1" dirty="0" err="1">
                <a:latin typeface="Aharoni" pitchFamily="2" charset="-79"/>
                <a:ea typeface="Moonlight Bold"/>
                <a:cs typeface="Aharoni" pitchFamily="2" charset="-79"/>
                <a:sym typeface="Moonlight Bold"/>
              </a:rPr>
              <a:t>rivojlanish</a:t>
            </a:r>
            <a:r>
              <a:rPr lang="en-US" sz="4800" b="1" dirty="0">
                <a:latin typeface="Aharoni" pitchFamily="2" charset="-79"/>
                <a:ea typeface="Moonlight Bold"/>
                <a:cs typeface="Aharoni" pitchFamily="2" charset="-79"/>
                <a:sym typeface="Moonlight Bold"/>
              </a:rPr>
              <a:t> </a:t>
            </a:r>
            <a:r>
              <a:rPr lang="en-US" sz="4800" b="1" dirty="0" err="1">
                <a:latin typeface="Aharoni" pitchFamily="2" charset="-79"/>
                <a:ea typeface="Moonlight Bold"/>
                <a:cs typeface="Aharoni" pitchFamily="2" charset="-79"/>
                <a:sym typeface="Moonlight Bold"/>
              </a:rPr>
              <a:t>markazida</a:t>
            </a:r>
            <a:r>
              <a:rPr lang="en-US" sz="4800" b="1" dirty="0">
                <a:latin typeface="Aharoni" pitchFamily="2" charset="-79"/>
                <a:ea typeface="Moonlight Bold"/>
                <a:cs typeface="Aharoni" pitchFamily="2" charset="-79"/>
                <a:sym typeface="Moonlight Bold"/>
              </a:rPr>
              <a:t> </a:t>
            </a:r>
            <a:r>
              <a:rPr lang="en-US" sz="4800" b="1" dirty="0" err="1">
                <a:latin typeface="Aharoni" pitchFamily="2" charset="-79"/>
                <a:ea typeface="Moonlight Bold"/>
                <a:cs typeface="Aharoni" pitchFamily="2" charset="-79"/>
                <a:sym typeface="Moonlight Bold"/>
              </a:rPr>
              <a:t>bolalarni</a:t>
            </a:r>
            <a:r>
              <a:rPr lang="en-US" sz="4800" b="1" dirty="0">
                <a:latin typeface="Aharoni" pitchFamily="2" charset="-79"/>
                <a:ea typeface="Moonlight Bold"/>
                <a:cs typeface="Aharoni" pitchFamily="2" charset="-79"/>
                <a:sym typeface="Moonlight Bold"/>
              </a:rPr>
              <a:t> </a:t>
            </a:r>
            <a:r>
              <a:rPr lang="en-US" sz="4800" b="1" dirty="0" err="1">
                <a:latin typeface="Aharoni" pitchFamily="2" charset="-79"/>
                <a:ea typeface="Moonlight Bold"/>
                <a:cs typeface="Aharoni" pitchFamily="2" charset="-79"/>
                <a:sym typeface="Moonlight Bold"/>
              </a:rPr>
              <a:t>jonli</a:t>
            </a:r>
            <a:r>
              <a:rPr lang="en-US" sz="4800" b="1" dirty="0">
                <a:latin typeface="Aharoni" pitchFamily="2" charset="-79"/>
                <a:ea typeface="Moonlight Bold"/>
                <a:cs typeface="Aharoni" pitchFamily="2" charset="-79"/>
                <a:sym typeface="Moonlight Bold"/>
              </a:rPr>
              <a:t> (</a:t>
            </a:r>
            <a:r>
              <a:rPr lang="en-US" sz="4800" b="1" dirty="0" err="1">
                <a:latin typeface="Aharoni" pitchFamily="2" charset="-79"/>
                <a:ea typeface="Moonlight Bold"/>
                <a:cs typeface="Aharoni" pitchFamily="2" charset="-79"/>
                <a:sym typeface="Moonlight Bold"/>
              </a:rPr>
              <a:t>o’simliklar</a:t>
            </a:r>
            <a:r>
              <a:rPr lang="en-US" sz="4800" b="1" dirty="0">
                <a:latin typeface="Aharoni" pitchFamily="2" charset="-79"/>
                <a:ea typeface="Moonlight Bold"/>
                <a:cs typeface="Aharoni" pitchFamily="2" charset="-79"/>
                <a:sym typeface="Moonlight Bold"/>
              </a:rPr>
              <a:t>, </a:t>
            </a:r>
            <a:r>
              <a:rPr lang="en-US" sz="4800" b="1" dirty="0" err="1">
                <a:latin typeface="Aharoni" pitchFamily="2" charset="-79"/>
                <a:ea typeface="Moonlight Bold"/>
                <a:cs typeface="Aharoni" pitchFamily="2" charset="-79"/>
                <a:sym typeface="Moonlight Bold"/>
              </a:rPr>
              <a:t>hayvonlar</a:t>
            </a:r>
            <a:r>
              <a:rPr lang="en-US" sz="4800" b="1" dirty="0">
                <a:latin typeface="Aharoni" pitchFamily="2" charset="-79"/>
                <a:ea typeface="Moonlight Bold"/>
                <a:cs typeface="Aharoni" pitchFamily="2" charset="-79"/>
                <a:sym typeface="Moonlight Bold"/>
              </a:rPr>
              <a:t>) </a:t>
            </a:r>
            <a:r>
              <a:rPr lang="en-US" sz="4800" b="1" dirty="0" err="1">
                <a:latin typeface="Aharoni" pitchFamily="2" charset="-79"/>
                <a:ea typeface="Moonlight Bold"/>
                <a:cs typeface="Aharoni" pitchFamily="2" charset="-79"/>
                <a:sym typeface="Moonlight Bold"/>
              </a:rPr>
              <a:t>va</a:t>
            </a:r>
            <a:r>
              <a:rPr lang="en-US" sz="4800" b="1" dirty="0">
                <a:latin typeface="Aharoni" pitchFamily="2" charset="-79"/>
                <a:ea typeface="Moonlight Bold"/>
                <a:cs typeface="Aharoni" pitchFamily="2" charset="-79"/>
                <a:sym typeface="Moonlight Bold"/>
              </a:rPr>
              <a:t> </a:t>
            </a:r>
            <a:r>
              <a:rPr lang="en-US" sz="4800" b="1" dirty="0" err="1">
                <a:latin typeface="Aharoni" pitchFamily="2" charset="-79"/>
                <a:ea typeface="Moonlight Bold"/>
                <a:cs typeface="Aharoni" pitchFamily="2" charset="-79"/>
                <a:sym typeface="Moonlight Bold"/>
              </a:rPr>
              <a:t>jonsiz</a:t>
            </a:r>
            <a:r>
              <a:rPr lang="en-US" sz="4800" b="1" dirty="0">
                <a:latin typeface="Aharoni" pitchFamily="2" charset="-79"/>
                <a:ea typeface="Moonlight Bold"/>
                <a:cs typeface="Aharoni" pitchFamily="2" charset="-79"/>
                <a:sym typeface="Moonlight Bold"/>
              </a:rPr>
              <a:t> (</a:t>
            </a:r>
            <a:r>
              <a:rPr lang="en-US" sz="4800" b="1" dirty="0" err="1">
                <a:latin typeface="Aharoni" pitchFamily="2" charset="-79"/>
                <a:ea typeface="Moonlight Bold"/>
                <a:cs typeface="Aharoni" pitchFamily="2" charset="-79"/>
                <a:sym typeface="Moonlight Bold"/>
              </a:rPr>
              <a:t>suv</a:t>
            </a:r>
            <a:r>
              <a:rPr lang="en-US" sz="4800" b="1" dirty="0">
                <a:latin typeface="Aharoni" pitchFamily="2" charset="-79"/>
                <a:ea typeface="Moonlight Bold"/>
                <a:cs typeface="Aharoni" pitchFamily="2" charset="-79"/>
                <a:sym typeface="Moonlight Bold"/>
              </a:rPr>
              <a:t>, </a:t>
            </a:r>
            <a:r>
              <a:rPr lang="en-US" sz="4800" b="1" dirty="0" err="1">
                <a:latin typeface="Aharoni" pitchFamily="2" charset="-79"/>
                <a:ea typeface="Moonlight Bold"/>
                <a:cs typeface="Aharoni" pitchFamily="2" charset="-79"/>
                <a:sym typeface="Moonlight Bold"/>
              </a:rPr>
              <a:t>tuproq</a:t>
            </a:r>
            <a:r>
              <a:rPr lang="en-US" sz="4800" b="1" dirty="0">
                <a:latin typeface="Aharoni" pitchFamily="2" charset="-79"/>
                <a:ea typeface="Moonlight Bold"/>
                <a:cs typeface="Aharoni" pitchFamily="2" charset="-79"/>
                <a:sym typeface="Moonlight Bold"/>
              </a:rPr>
              <a:t>, tosh, </a:t>
            </a:r>
            <a:r>
              <a:rPr lang="en-US" sz="4800" b="1" dirty="0" err="1">
                <a:latin typeface="Aharoni" pitchFamily="2" charset="-79"/>
                <a:ea typeface="Moonlight Bold"/>
                <a:cs typeface="Aharoni" pitchFamily="2" charset="-79"/>
                <a:sym typeface="Moonlight Bold"/>
              </a:rPr>
              <a:t>havo</a:t>
            </a:r>
            <a:r>
              <a:rPr lang="en-US" sz="4800" b="1" dirty="0">
                <a:latin typeface="Aharoni" pitchFamily="2" charset="-79"/>
                <a:ea typeface="Moonlight Bold"/>
                <a:cs typeface="Aharoni" pitchFamily="2" charset="-79"/>
                <a:sym typeface="Moonlight Bold"/>
              </a:rPr>
              <a:t>) </a:t>
            </a:r>
            <a:r>
              <a:rPr lang="en-US" sz="4800" b="1" dirty="0" err="1">
                <a:latin typeface="Aharoni" pitchFamily="2" charset="-79"/>
                <a:ea typeface="Moonlight Bold"/>
                <a:cs typeface="Aharoni" pitchFamily="2" charset="-79"/>
                <a:sym typeface="Moonlight Bold"/>
              </a:rPr>
              <a:t>tabiat</a:t>
            </a:r>
            <a:r>
              <a:rPr lang="en-US" sz="4800" b="1" dirty="0">
                <a:latin typeface="Aharoni" pitchFamily="2" charset="-79"/>
                <a:ea typeface="Moonlight Bold"/>
                <a:cs typeface="Aharoni" pitchFamily="2" charset="-79"/>
                <a:sym typeface="Moonlight Bold"/>
              </a:rPr>
              <a:t> </a:t>
            </a:r>
            <a:r>
              <a:rPr lang="en-US" sz="4800" b="1" dirty="0" err="1">
                <a:latin typeface="Aharoni" pitchFamily="2" charset="-79"/>
                <a:ea typeface="Moonlight Bold"/>
                <a:cs typeface="Aharoni" pitchFamily="2" charset="-79"/>
                <a:sym typeface="Moonlight Bold"/>
              </a:rPr>
              <a:t>bilan</a:t>
            </a:r>
            <a:r>
              <a:rPr lang="en-US" sz="4800" b="1" dirty="0">
                <a:latin typeface="Aharoni" pitchFamily="2" charset="-79"/>
                <a:ea typeface="Moonlight Bold"/>
                <a:cs typeface="Aharoni" pitchFamily="2" charset="-79"/>
                <a:sym typeface="Moonlight Bold"/>
              </a:rPr>
              <a:t> </a:t>
            </a:r>
            <a:r>
              <a:rPr lang="en-US" sz="4800" b="1" dirty="0" err="1">
                <a:latin typeface="Aharoni" pitchFamily="2" charset="-79"/>
                <a:ea typeface="Moonlight Bold"/>
                <a:cs typeface="Aharoni" pitchFamily="2" charset="-79"/>
                <a:sym typeface="Moonlight Bold"/>
              </a:rPr>
              <a:t>tanishtirish</a:t>
            </a:r>
            <a:r>
              <a:rPr lang="en-US" sz="4800" b="1" dirty="0">
                <a:latin typeface="Aharoni" pitchFamily="2" charset="-79"/>
                <a:ea typeface="Moonlight Bold"/>
                <a:cs typeface="Aharoni" pitchFamily="2" charset="-79"/>
                <a:sym typeface="Moonlight Bold"/>
              </a:rPr>
              <a:t>, </a:t>
            </a:r>
            <a:r>
              <a:rPr lang="en-US" sz="4800" b="1" dirty="0" err="1">
                <a:latin typeface="Aharoni" pitchFamily="2" charset="-79"/>
                <a:ea typeface="Moonlight Bold"/>
                <a:cs typeface="Aharoni" pitchFamily="2" charset="-79"/>
                <a:sym typeface="Moonlight Bold"/>
              </a:rPr>
              <a:t>amaliy</a:t>
            </a:r>
            <a:r>
              <a:rPr lang="en-US" sz="4800" b="1" dirty="0">
                <a:latin typeface="Aharoni" pitchFamily="2" charset="-79"/>
                <a:ea typeface="Moonlight Bold"/>
                <a:cs typeface="Aharoni" pitchFamily="2" charset="-79"/>
                <a:sym typeface="Moonlight Bold"/>
              </a:rPr>
              <a:t> </a:t>
            </a:r>
            <a:r>
              <a:rPr lang="en-US" sz="4800" b="1" dirty="0" err="1">
                <a:latin typeface="Aharoni" pitchFamily="2" charset="-79"/>
                <a:ea typeface="Moonlight Bold"/>
                <a:cs typeface="Aharoni" pitchFamily="2" charset="-79"/>
                <a:sym typeface="Moonlight Bold"/>
              </a:rPr>
              <a:t>tajribalar</a:t>
            </a:r>
            <a:r>
              <a:rPr lang="en-US" sz="4800" b="1" dirty="0">
                <a:latin typeface="Aharoni" pitchFamily="2" charset="-79"/>
                <a:ea typeface="Moonlight Bold"/>
                <a:cs typeface="Aharoni" pitchFamily="2" charset="-79"/>
                <a:sym typeface="Moonlight Bold"/>
              </a:rPr>
              <a:t>, </a:t>
            </a:r>
            <a:r>
              <a:rPr lang="en-US" sz="4800" b="1" dirty="0" err="1">
                <a:latin typeface="Aharoni" pitchFamily="2" charset="-79"/>
                <a:ea typeface="Moonlight Bold"/>
                <a:cs typeface="Aharoni" pitchFamily="2" charset="-79"/>
                <a:sym typeface="Moonlight Bold"/>
              </a:rPr>
              <a:t>kuzatishlar</a:t>
            </a:r>
            <a:r>
              <a:rPr lang="en-US" sz="4800" b="1" dirty="0">
                <a:latin typeface="Aharoni" pitchFamily="2" charset="-79"/>
                <a:ea typeface="Moonlight Bold"/>
                <a:cs typeface="Aharoni" pitchFamily="2" charset="-79"/>
                <a:sym typeface="Moonlight Bold"/>
              </a:rPr>
              <a:t> </a:t>
            </a:r>
            <a:r>
              <a:rPr lang="en-US" sz="4800" b="1" dirty="0" err="1">
                <a:latin typeface="Aharoni" pitchFamily="2" charset="-79"/>
                <a:ea typeface="Moonlight Bold"/>
                <a:cs typeface="Aharoni" pitchFamily="2" charset="-79"/>
                <a:sym typeface="Moonlight Bold"/>
              </a:rPr>
              <a:t>va</a:t>
            </a:r>
            <a:r>
              <a:rPr lang="en-US" sz="4800" b="1" dirty="0">
                <a:latin typeface="Aharoni" pitchFamily="2" charset="-79"/>
                <a:ea typeface="Moonlight Bold"/>
                <a:cs typeface="Aharoni" pitchFamily="2" charset="-79"/>
                <a:sym typeface="Moonlight Bold"/>
              </a:rPr>
              <a:t> </a:t>
            </a:r>
            <a:r>
              <a:rPr lang="en-US" sz="4800" b="1" dirty="0" err="1">
                <a:latin typeface="Aharoni" pitchFamily="2" charset="-79"/>
                <a:ea typeface="Moonlight Bold"/>
                <a:cs typeface="Aharoni" pitchFamily="2" charset="-79"/>
                <a:sym typeface="Moonlight Bold"/>
              </a:rPr>
              <a:t>o’yinlar</a:t>
            </a:r>
            <a:r>
              <a:rPr lang="en-US" sz="4800" b="1" dirty="0">
                <a:latin typeface="Aharoni" pitchFamily="2" charset="-79"/>
                <a:ea typeface="Moonlight Bold"/>
                <a:cs typeface="Aharoni" pitchFamily="2" charset="-79"/>
                <a:sym typeface="Moonlight Bold"/>
              </a:rPr>
              <a:t> </a:t>
            </a:r>
            <a:r>
              <a:rPr lang="en-US" sz="4800" b="1" dirty="0" err="1">
                <a:latin typeface="Aharoni" pitchFamily="2" charset="-79"/>
                <a:ea typeface="Moonlight Bold"/>
                <a:cs typeface="Aharoni" pitchFamily="2" charset="-79"/>
                <a:sym typeface="Moonlight Bold"/>
              </a:rPr>
              <a:t>orqali</a:t>
            </a:r>
            <a:r>
              <a:rPr lang="en-US" sz="4800" b="1" dirty="0">
                <a:latin typeface="Aharoni" pitchFamily="2" charset="-79"/>
                <a:ea typeface="Moonlight Bold"/>
                <a:cs typeface="Aharoni" pitchFamily="2" charset="-79"/>
                <a:sym typeface="Moonlight Bold"/>
              </a:rPr>
              <a:t> </a:t>
            </a:r>
            <a:r>
              <a:rPr lang="en-US" sz="4800" b="1" dirty="0" err="1">
                <a:latin typeface="Aharoni" pitchFamily="2" charset="-79"/>
                <a:ea typeface="Moonlight Bold"/>
                <a:cs typeface="Aharoni" pitchFamily="2" charset="-79"/>
                <a:sym typeface="Moonlight Bold"/>
              </a:rPr>
              <a:t>amalga</a:t>
            </a:r>
            <a:r>
              <a:rPr lang="en-US" sz="4800" b="1" dirty="0">
                <a:latin typeface="Aharoni" pitchFamily="2" charset="-79"/>
                <a:ea typeface="Moonlight Bold"/>
                <a:cs typeface="Aharoni" pitchFamily="2" charset="-79"/>
                <a:sym typeface="Moonlight Bold"/>
              </a:rPr>
              <a:t> </a:t>
            </a:r>
            <a:r>
              <a:rPr lang="en-US" sz="4800" b="1" dirty="0" err="1">
                <a:latin typeface="Aharoni" pitchFamily="2" charset="-79"/>
                <a:ea typeface="Moonlight Bold"/>
                <a:cs typeface="Aharoni" pitchFamily="2" charset="-79"/>
                <a:sym typeface="Moonlight Bold"/>
              </a:rPr>
              <a:t>oshiriladi</a:t>
            </a:r>
            <a:r>
              <a:rPr lang="en-US" sz="4800" b="1" dirty="0">
                <a:latin typeface="Aharoni" pitchFamily="2" charset="-79"/>
                <a:ea typeface="Moonlight Bold"/>
                <a:cs typeface="Aharoni" pitchFamily="2" charset="-79"/>
                <a:sym typeface="Moonlight Bold"/>
              </a:rPr>
              <a:t>. </a:t>
            </a:r>
          </a:p>
          <a:p>
            <a:pPr algn="ctr">
              <a:spcBef>
                <a:spcPct val="0"/>
              </a:spcBef>
            </a:pPr>
            <a:r>
              <a:rPr lang="en-US" sz="4800" b="1" dirty="0" err="1">
                <a:latin typeface="Aharoni" pitchFamily="2" charset="-79"/>
                <a:ea typeface="Moonlight Bold"/>
                <a:cs typeface="Aharoni" pitchFamily="2" charset="-79"/>
                <a:sym typeface="Moonlight Bold"/>
              </a:rPr>
              <a:t>Markazda</a:t>
            </a:r>
            <a:r>
              <a:rPr lang="en-US" sz="4800" b="1" dirty="0">
                <a:latin typeface="Aharoni" pitchFamily="2" charset="-79"/>
                <a:ea typeface="Moonlight Bold"/>
                <a:cs typeface="Aharoni" pitchFamily="2" charset="-79"/>
                <a:sym typeface="Moonlight Bold"/>
              </a:rPr>
              <a:t> </a:t>
            </a:r>
            <a:r>
              <a:rPr lang="en-US" sz="4800" b="1" dirty="0" err="1">
                <a:latin typeface="Aharoni" pitchFamily="2" charset="-79"/>
                <a:ea typeface="Moonlight Bold"/>
                <a:cs typeface="Aharoni" pitchFamily="2" charset="-79"/>
                <a:sym typeface="Moonlight Bold"/>
              </a:rPr>
              <a:t>tabiat</a:t>
            </a:r>
            <a:r>
              <a:rPr lang="en-US" sz="4800" b="1" dirty="0">
                <a:latin typeface="Aharoni" pitchFamily="2" charset="-79"/>
                <a:ea typeface="Moonlight Bold"/>
                <a:cs typeface="Aharoni" pitchFamily="2" charset="-79"/>
                <a:sym typeface="Moonlight Bold"/>
              </a:rPr>
              <a:t> </a:t>
            </a:r>
            <a:r>
              <a:rPr lang="en-US" sz="4800" b="1" dirty="0" err="1">
                <a:latin typeface="Aharoni" pitchFamily="2" charset="-79"/>
                <a:ea typeface="Moonlight Bold"/>
                <a:cs typeface="Aharoni" pitchFamily="2" charset="-79"/>
                <a:sym typeface="Moonlight Bold"/>
              </a:rPr>
              <a:t>burchaklari</a:t>
            </a:r>
            <a:r>
              <a:rPr lang="en-US" sz="4800" b="1" dirty="0">
                <a:latin typeface="Aharoni" pitchFamily="2" charset="-79"/>
                <a:ea typeface="Moonlight Bold"/>
                <a:cs typeface="Aharoni" pitchFamily="2" charset="-79"/>
                <a:sym typeface="Moonlight Bold"/>
              </a:rPr>
              <a:t>, </a:t>
            </a:r>
            <a:r>
              <a:rPr lang="en-US" sz="4800" b="1" dirty="0" err="1">
                <a:latin typeface="Aharoni" pitchFamily="2" charset="-79"/>
                <a:ea typeface="Moonlight Bold"/>
                <a:cs typeface="Aharoni" pitchFamily="2" charset="-79"/>
                <a:sym typeface="Moonlight Bold"/>
              </a:rPr>
              <a:t>yig’ilgan</a:t>
            </a:r>
            <a:r>
              <a:rPr lang="en-US" sz="4800" b="1" dirty="0">
                <a:latin typeface="Aharoni" pitchFamily="2" charset="-79"/>
                <a:ea typeface="Moonlight Bold"/>
                <a:cs typeface="Aharoni" pitchFamily="2" charset="-79"/>
                <a:sym typeface="Moonlight Bold"/>
              </a:rPr>
              <a:t> </a:t>
            </a:r>
            <a:r>
              <a:rPr lang="en-US" sz="4800" b="1" dirty="0" err="1">
                <a:latin typeface="Aharoni" pitchFamily="2" charset="-79"/>
                <a:ea typeface="Moonlight Bold"/>
                <a:cs typeface="Aharoni" pitchFamily="2" charset="-79"/>
                <a:sym typeface="Moonlight Bold"/>
              </a:rPr>
              <a:t>materiallar</a:t>
            </a:r>
            <a:r>
              <a:rPr lang="en-US" sz="4800" b="1" dirty="0">
                <a:latin typeface="Aharoni" pitchFamily="2" charset="-79"/>
                <a:ea typeface="Moonlight Bold"/>
                <a:cs typeface="Aharoni" pitchFamily="2" charset="-79"/>
                <a:sym typeface="Moonlight Bold"/>
              </a:rPr>
              <a:t> (</a:t>
            </a:r>
            <a:r>
              <a:rPr lang="en-US" sz="4800" b="1" dirty="0" err="1">
                <a:latin typeface="Aharoni" pitchFamily="2" charset="-79"/>
                <a:ea typeface="Moonlight Bold"/>
                <a:cs typeface="Aharoni" pitchFamily="2" charset="-79"/>
                <a:sym typeface="Moonlight Bold"/>
              </a:rPr>
              <a:t>to’plamlar</a:t>
            </a:r>
            <a:r>
              <a:rPr lang="en-US" sz="4800" b="1" dirty="0">
                <a:latin typeface="Aharoni" pitchFamily="2" charset="-79"/>
                <a:ea typeface="Moonlight Bold"/>
                <a:cs typeface="Aharoni" pitchFamily="2" charset="-79"/>
                <a:sym typeface="Moonlight Bold"/>
              </a:rPr>
              <a:t>) </a:t>
            </a:r>
            <a:r>
              <a:rPr lang="en-US" sz="4800" b="1" dirty="0" err="1">
                <a:latin typeface="Aharoni" pitchFamily="2" charset="-79"/>
                <a:ea typeface="Moonlight Bold"/>
                <a:cs typeface="Aharoni" pitchFamily="2" charset="-79"/>
                <a:sym typeface="Moonlight Bold"/>
              </a:rPr>
              <a:t>va</a:t>
            </a:r>
            <a:r>
              <a:rPr lang="en-US" sz="4800" b="1" dirty="0">
                <a:latin typeface="Aharoni" pitchFamily="2" charset="-79"/>
                <a:ea typeface="Moonlight Bold"/>
                <a:cs typeface="Aharoni" pitchFamily="2" charset="-79"/>
                <a:sym typeface="Moonlight Bold"/>
              </a:rPr>
              <a:t> </a:t>
            </a:r>
            <a:r>
              <a:rPr lang="en-US" sz="4800" b="1" dirty="0" err="1">
                <a:latin typeface="Aharoni" pitchFamily="2" charset="-79"/>
                <a:ea typeface="Moonlight Bold"/>
                <a:cs typeface="Aharoni" pitchFamily="2" charset="-79"/>
                <a:sym typeface="Moonlight Bold"/>
              </a:rPr>
              <a:t>tajriba</a:t>
            </a:r>
            <a:r>
              <a:rPr lang="en-US" sz="4800" b="1" dirty="0">
                <a:latin typeface="Aharoni" pitchFamily="2" charset="-79"/>
                <a:ea typeface="Moonlight Bold"/>
                <a:cs typeface="Aharoni" pitchFamily="2" charset="-79"/>
                <a:sym typeface="Moonlight Bold"/>
              </a:rPr>
              <a:t> </a:t>
            </a:r>
            <a:r>
              <a:rPr lang="en-US" sz="4800" b="1" dirty="0" err="1">
                <a:latin typeface="Aharoni" pitchFamily="2" charset="-79"/>
                <a:ea typeface="Moonlight Bold"/>
                <a:cs typeface="Aharoni" pitchFamily="2" charset="-79"/>
                <a:sym typeface="Moonlight Bold"/>
              </a:rPr>
              <a:t>uchun</a:t>
            </a:r>
            <a:r>
              <a:rPr lang="en-US" sz="4800" b="1" dirty="0">
                <a:latin typeface="Aharoni" pitchFamily="2" charset="-79"/>
                <a:ea typeface="Moonlight Bold"/>
                <a:cs typeface="Aharoni" pitchFamily="2" charset="-79"/>
                <a:sym typeface="Moonlight Bold"/>
              </a:rPr>
              <a:t> </a:t>
            </a:r>
            <a:r>
              <a:rPr lang="en-US" sz="4800" b="1" dirty="0" err="1">
                <a:latin typeface="Aharoni" pitchFamily="2" charset="-79"/>
                <a:ea typeface="Moonlight Bold"/>
                <a:cs typeface="Aharoni" pitchFamily="2" charset="-79"/>
                <a:sym typeface="Moonlight Bold"/>
              </a:rPr>
              <a:t>asboblar</a:t>
            </a:r>
            <a:r>
              <a:rPr lang="en-US" sz="4800" b="1" dirty="0">
                <a:latin typeface="Aharoni" pitchFamily="2" charset="-79"/>
                <a:ea typeface="Moonlight Bold"/>
                <a:cs typeface="Aharoni" pitchFamily="2" charset="-79"/>
                <a:sym typeface="Moonlight Bold"/>
              </a:rPr>
              <a:t> </a:t>
            </a:r>
            <a:r>
              <a:rPr lang="en-US" sz="4800" b="1" dirty="0" err="1">
                <a:latin typeface="Aharoni" pitchFamily="2" charset="-79"/>
                <a:ea typeface="Moonlight Bold"/>
                <a:cs typeface="Aharoni" pitchFamily="2" charset="-79"/>
                <a:sym typeface="Moonlight Bold"/>
              </a:rPr>
              <a:t>yordamida</a:t>
            </a:r>
            <a:r>
              <a:rPr lang="en-US" sz="4800" b="1" dirty="0">
                <a:latin typeface="Aharoni" pitchFamily="2" charset="-79"/>
                <a:ea typeface="Moonlight Bold"/>
                <a:cs typeface="Aharoni" pitchFamily="2" charset="-79"/>
                <a:sym typeface="Moonlight Bold"/>
              </a:rPr>
              <a:t> </a:t>
            </a:r>
            <a:r>
              <a:rPr lang="en-US" sz="4800" b="1" dirty="0" err="1">
                <a:latin typeface="Aharoni" pitchFamily="2" charset="-79"/>
                <a:ea typeface="Moonlight Bold"/>
                <a:cs typeface="Aharoni" pitchFamily="2" charset="-79"/>
                <a:sym typeface="Moonlight Bold"/>
              </a:rPr>
              <a:t>bolalar</a:t>
            </a:r>
            <a:r>
              <a:rPr lang="en-US" sz="4800" b="1" dirty="0">
                <a:latin typeface="Aharoni" pitchFamily="2" charset="-79"/>
                <a:ea typeface="Moonlight Bold"/>
                <a:cs typeface="Aharoni" pitchFamily="2" charset="-79"/>
                <a:sym typeface="Moonlight Bold"/>
              </a:rPr>
              <a:t> </a:t>
            </a:r>
            <a:r>
              <a:rPr lang="en-US" sz="4800" b="1" dirty="0" err="1">
                <a:latin typeface="Aharoni" pitchFamily="2" charset="-79"/>
                <a:ea typeface="Moonlight Bold"/>
                <a:cs typeface="Aharoni" pitchFamily="2" charset="-79"/>
                <a:sym typeface="Moonlight Bold"/>
              </a:rPr>
              <a:t>tevarak-atrofni</a:t>
            </a:r>
            <a:r>
              <a:rPr lang="en-US" sz="4800" b="1" dirty="0">
                <a:latin typeface="Aharoni" pitchFamily="2" charset="-79"/>
                <a:ea typeface="Moonlight Bold"/>
                <a:cs typeface="Aharoni" pitchFamily="2" charset="-79"/>
                <a:sym typeface="Moonlight Bold"/>
              </a:rPr>
              <a:t> </a:t>
            </a:r>
            <a:r>
              <a:rPr lang="en-US" sz="4800" b="1" dirty="0" err="1">
                <a:latin typeface="Aharoni" pitchFamily="2" charset="-79"/>
                <a:ea typeface="Moonlight Bold"/>
                <a:cs typeface="Aharoni" pitchFamily="2" charset="-79"/>
                <a:sym typeface="Moonlight Bold"/>
              </a:rPr>
              <a:t>anglaydi</a:t>
            </a:r>
            <a:r>
              <a:rPr lang="en-US" sz="4800" b="1" dirty="0">
                <a:latin typeface="Aharoni" pitchFamily="2" charset="-79"/>
                <a:ea typeface="Moonlight Bold"/>
                <a:cs typeface="Aharoni" pitchFamily="2" charset="-79"/>
                <a:sym typeface="Moonlight Bold"/>
              </a:rPr>
              <a:t>, </a:t>
            </a:r>
            <a:r>
              <a:rPr lang="en-US" sz="4800" b="1" dirty="0" err="1">
                <a:latin typeface="Aharoni" pitchFamily="2" charset="-79"/>
                <a:ea typeface="Moonlight Bold"/>
                <a:cs typeface="Aharoni" pitchFamily="2" charset="-79"/>
                <a:sym typeface="Moonlight Bold"/>
              </a:rPr>
              <a:t>ekologik</a:t>
            </a:r>
            <a:r>
              <a:rPr lang="en-US" sz="4800" b="1" dirty="0">
                <a:latin typeface="Aharoni" pitchFamily="2" charset="-79"/>
                <a:ea typeface="Moonlight Bold"/>
                <a:cs typeface="Aharoni" pitchFamily="2" charset="-79"/>
                <a:sym typeface="Moonlight Bold"/>
              </a:rPr>
              <a:t> </a:t>
            </a:r>
            <a:r>
              <a:rPr lang="en-US" sz="4800" b="1" dirty="0" err="1">
                <a:latin typeface="Aharoni" pitchFamily="2" charset="-79"/>
                <a:ea typeface="Moonlight Bold"/>
                <a:cs typeface="Aharoni" pitchFamily="2" charset="-79"/>
                <a:sym typeface="Moonlight Bold"/>
              </a:rPr>
              <a:t>bilim</a:t>
            </a:r>
            <a:r>
              <a:rPr lang="en-US" sz="4800" b="1" dirty="0">
                <a:latin typeface="Aharoni" pitchFamily="2" charset="-79"/>
                <a:ea typeface="Moonlight Bold"/>
                <a:cs typeface="Aharoni" pitchFamily="2" charset="-79"/>
                <a:sym typeface="Moonlight Bold"/>
              </a:rPr>
              <a:t> </a:t>
            </a:r>
            <a:r>
              <a:rPr lang="en-US" sz="4800" b="1" dirty="0" err="1">
                <a:latin typeface="Aharoni" pitchFamily="2" charset="-79"/>
                <a:ea typeface="Moonlight Bold"/>
                <a:cs typeface="Aharoni" pitchFamily="2" charset="-79"/>
                <a:sym typeface="Moonlight Bold"/>
              </a:rPr>
              <a:t>va</a:t>
            </a:r>
            <a:r>
              <a:rPr lang="en-US" sz="4800" b="1" dirty="0">
                <a:latin typeface="Aharoni" pitchFamily="2" charset="-79"/>
                <a:ea typeface="Moonlight Bold"/>
                <a:cs typeface="Aharoni" pitchFamily="2" charset="-79"/>
                <a:sym typeface="Moonlight Bold"/>
              </a:rPr>
              <a:t> </a:t>
            </a:r>
            <a:r>
              <a:rPr lang="en-US" sz="4800" b="1" dirty="0" err="1">
                <a:latin typeface="Aharoni" pitchFamily="2" charset="-79"/>
                <a:ea typeface="Moonlight Bold"/>
                <a:cs typeface="Aharoni" pitchFamily="2" charset="-79"/>
                <a:sym typeface="Moonlight Bold"/>
              </a:rPr>
              <a:t>ko’nikmaga</a:t>
            </a:r>
            <a:r>
              <a:rPr lang="en-US" sz="4800" b="1" dirty="0">
                <a:latin typeface="Aharoni" pitchFamily="2" charset="-79"/>
                <a:ea typeface="Moonlight Bold"/>
                <a:cs typeface="Aharoni" pitchFamily="2" charset="-79"/>
                <a:sym typeface="Moonlight Bold"/>
              </a:rPr>
              <a:t> </a:t>
            </a:r>
            <a:r>
              <a:rPr lang="en-US" sz="4800" b="1" dirty="0" err="1">
                <a:latin typeface="Aharoni" pitchFamily="2" charset="-79"/>
                <a:ea typeface="Moonlight Bold"/>
                <a:cs typeface="Aharoni" pitchFamily="2" charset="-79"/>
                <a:sym typeface="Moonlight Bold"/>
              </a:rPr>
              <a:t>ega</a:t>
            </a:r>
            <a:r>
              <a:rPr lang="en-US" sz="4800" b="1" dirty="0">
                <a:latin typeface="Aharoni" pitchFamily="2" charset="-79"/>
                <a:ea typeface="Moonlight Bold"/>
                <a:cs typeface="Aharoni" pitchFamily="2" charset="-79"/>
                <a:sym typeface="Moonlight Bold"/>
              </a:rPr>
              <a:t> </a:t>
            </a:r>
            <a:r>
              <a:rPr lang="en-US" sz="4800" b="1" dirty="0" err="1">
                <a:latin typeface="Aharoni" pitchFamily="2" charset="-79"/>
                <a:ea typeface="Moonlight Bold"/>
                <a:cs typeface="Aharoni" pitchFamily="2" charset="-79"/>
                <a:sym typeface="Moonlight Bold"/>
              </a:rPr>
              <a:t>bo’ladi</a:t>
            </a:r>
            <a:r>
              <a:rPr lang="en-US" sz="4800" b="1" dirty="0">
                <a:latin typeface="Aharoni" pitchFamily="2" charset="-79"/>
                <a:ea typeface="Moonlight Bold"/>
                <a:cs typeface="Aharoni" pitchFamily="2" charset="-79"/>
                <a:sym typeface="Moonlight Bold"/>
              </a:rPr>
              <a:t>.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t="-10407" b="-10407"/>
            </a:stretch>
          </a:blipFill>
        </p:spPr>
      </p:sp>
      <p:sp>
        <p:nvSpPr>
          <p:cNvPr id="3" name="Freeform 3"/>
          <p:cNvSpPr/>
          <p:nvPr/>
        </p:nvSpPr>
        <p:spPr>
          <a:xfrm>
            <a:off x="714316" y="500030"/>
            <a:ext cx="16573616" cy="9358377"/>
          </a:xfrm>
          <a:custGeom>
            <a:avLst/>
            <a:gdLst/>
            <a:ahLst/>
            <a:cxnLst/>
            <a:rect l="l" t="t" r="r" b="b"/>
            <a:pathLst>
              <a:path w="9681734" h="7903816">
                <a:moveTo>
                  <a:pt x="0" y="0"/>
                </a:moveTo>
                <a:lnTo>
                  <a:pt x="9681734" y="0"/>
                </a:lnTo>
                <a:lnTo>
                  <a:pt x="9681734" y="7903815"/>
                </a:lnTo>
                <a:lnTo>
                  <a:pt x="0" y="7903815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alphaModFix amt="90000"/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</p:sp>
      <p:sp>
        <p:nvSpPr>
          <p:cNvPr id="4" name="TextBox 5"/>
          <p:cNvSpPr txBox="1"/>
          <p:nvPr/>
        </p:nvSpPr>
        <p:spPr>
          <a:xfrm>
            <a:off x="2571704" y="1643038"/>
            <a:ext cx="12858840" cy="7386638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spcBef>
                <a:spcPct val="0"/>
              </a:spcBef>
            </a:pPr>
            <a:r>
              <a:rPr lang="en-US" sz="4800" b="1" dirty="0" err="1">
                <a:latin typeface="Aharoni" pitchFamily="2" charset="-79"/>
                <a:ea typeface="Moonlight Bold"/>
                <a:cs typeface="Aharoni" pitchFamily="2" charset="-79"/>
                <a:sym typeface="Moonlight Bold"/>
              </a:rPr>
              <a:t>Jonli</a:t>
            </a:r>
            <a:r>
              <a:rPr lang="en-US" sz="4800" b="1" dirty="0">
                <a:latin typeface="Aharoni" pitchFamily="2" charset="-79"/>
                <a:ea typeface="Moonlight Bold"/>
                <a:cs typeface="Aharoni" pitchFamily="2" charset="-79"/>
                <a:sym typeface="Moonlight Bold"/>
              </a:rPr>
              <a:t> </a:t>
            </a:r>
            <a:r>
              <a:rPr lang="en-US" sz="4800" b="1" dirty="0" err="1">
                <a:latin typeface="Aharoni" pitchFamily="2" charset="-79"/>
                <a:ea typeface="Moonlight Bold"/>
                <a:cs typeface="Aharoni" pitchFamily="2" charset="-79"/>
                <a:sym typeface="Moonlight Bold"/>
              </a:rPr>
              <a:t>tabiat</a:t>
            </a:r>
            <a:r>
              <a:rPr lang="en-US" sz="4800" b="1" dirty="0">
                <a:latin typeface="Aharoni" pitchFamily="2" charset="-79"/>
                <a:ea typeface="Moonlight Bold"/>
                <a:cs typeface="Aharoni" pitchFamily="2" charset="-79"/>
                <a:sym typeface="Moonlight Bold"/>
              </a:rPr>
              <a:t> </a:t>
            </a:r>
            <a:r>
              <a:rPr lang="en-US" sz="4800" b="1" dirty="0" err="1">
                <a:latin typeface="Aharoni" pitchFamily="2" charset="-79"/>
                <a:ea typeface="Moonlight Bold"/>
                <a:cs typeface="Aharoni" pitchFamily="2" charset="-79"/>
                <a:sym typeface="Moonlight Bold"/>
              </a:rPr>
              <a:t>bilan</a:t>
            </a:r>
            <a:r>
              <a:rPr lang="en-US" sz="4800" b="1" dirty="0">
                <a:latin typeface="Aharoni" pitchFamily="2" charset="-79"/>
                <a:ea typeface="Moonlight Bold"/>
                <a:cs typeface="Aharoni" pitchFamily="2" charset="-79"/>
                <a:sym typeface="Moonlight Bold"/>
              </a:rPr>
              <a:t> </a:t>
            </a:r>
            <a:r>
              <a:rPr lang="en-US" sz="4800" b="1" dirty="0" err="1">
                <a:latin typeface="Aharoni" pitchFamily="2" charset="-79"/>
                <a:ea typeface="Moonlight Bold"/>
                <a:cs typeface="Aharoni" pitchFamily="2" charset="-79"/>
                <a:sym typeface="Moonlight Bold"/>
              </a:rPr>
              <a:t>tanishtirish</a:t>
            </a:r>
            <a:r>
              <a:rPr lang="en-US" sz="4800" b="1" dirty="0">
                <a:latin typeface="Aharoni" pitchFamily="2" charset="-79"/>
                <a:ea typeface="Moonlight Bold"/>
                <a:cs typeface="Aharoni" pitchFamily="2" charset="-79"/>
                <a:sym typeface="Moonlight Bold"/>
              </a:rPr>
              <a:t>:</a:t>
            </a:r>
          </a:p>
          <a:p>
            <a:pPr algn="ctr">
              <a:spcBef>
                <a:spcPct val="0"/>
              </a:spcBef>
              <a:buFont typeface="Arial" pitchFamily="34" charset="0"/>
              <a:buChar char="•"/>
            </a:pPr>
            <a:r>
              <a:rPr lang="en-US" sz="4800" b="1" dirty="0" err="1">
                <a:latin typeface="Aharoni" pitchFamily="2" charset="-79"/>
                <a:ea typeface="Moonlight Bold"/>
                <a:cs typeface="Aharoni" pitchFamily="2" charset="-79"/>
                <a:sym typeface="Moonlight Bold"/>
              </a:rPr>
              <a:t>Tabiat</a:t>
            </a:r>
            <a:r>
              <a:rPr lang="en-US" sz="4800" b="1" dirty="0">
                <a:latin typeface="Aharoni" pitchFamily="2" charset="-79"/>
                <a:ea typeface="Moonlight Bold"/>
                <a:cs typeface="Aharoni" pitchFamily="2" charset="-79"/>
                <a:sym typeface="Moonlight Bold"/>
              </a:rPr>
              <a:t> </a:t>
            </a:r>
            <a:r>
              <a:rPr lang="en-US" sz="4800" b="1" dirty="0" err="1">
                <a:latin typeface="Aharoni" pitchFamily="2" charset="-79"/>
                <a:ea typeface="Moonlight Bold"/>
                <a:cs typeface="Aharoni" pitchFamily="2" charset="-79"/>
                <a:sym typeface="Moonlight Bold"/>
              </a:rPr>
              <a:t>burchagi</a:t>
            </a:r>
            <a:r>
              <a:rPr lang="en-US" sz="4800" b="1" dirty="0">
                <a:latin typeface="Aharoni" pitchFamily="2" charset="-79"/>
                <a:ea typeface="Moonlight Bold"/>
                <a:cs typeface="Aharoni" pitchFamily="2" charset="-79"/>
                <a:sym typeface="Moonlight Bold"/>
              </a:rPr>
              <a:t>: </a:t>
            </a:r>
            <a:r>
              <a:rPr lang="en-US" sz="4800" b="1" dirty="0" err="1">
                <a:latin typeface="Aharoni" pitchFamily="2" charset="-79"/>
                <a:ea typeface="Moonlight Bold"/>
                <a:cs typeface="Aharoni" pitchFamily="2" charset="-79"/>
                <a:sym typeface="Moonlight Bold"/>
              </a:rPr>
              <a:t>bolalar</a:t>
            </a:r>
            <a:r>
              <a:rPr lang="en-US" sz="4800" b="1" dirty="0">
                <a:latin typeface="Aharoni" pitchFamily="2" charset="-79"/>
                <a:ea typeface="Moonlight Bold"/>
                <a:cs typeface="Aharoni" pitchFamily="2" charset="-79"/>
                <a:sym typeface="Moonlight Bold"/>
              </a:rPr>
              <a:t> </a:t>
            </a:r>
            <a:r>
              <a:rPr lang="en-US" sz="4800" b="1" dirty="0" err="1">
                <a:latin typeface="Aharoni" pitchFamily="2" charset="-79"/>
                <a:ea typeface="Moonlight Bold"/>
                <a:cs typeface="Aharoni" pitchFamily="2" charset="-79"/>
                <a:sym typeface="Moonlight Bold"/>
              </a:rPr>
              <a:t>xona</a:t>
            </a:r>
            <a:r>
              <a:rPr lang="en-US" sz="4800" b="1" dirty="0">
                <a:latin typeface="Aharoni" pitchFamily="2" charset="-79"/>
                <a:ea typeface="Moonlight Bold"/>
                <a:cs typeface="Aharoni" pitchFamily="2" charset="-79"/>
                <a:sym typeface="Moonlight Bold"/>
              </a:rPr>
              <a:t> </a:t>
            </a:r>
            <a:r>
              <a:rPr lang="en-US" sz="4800" b="1" dirty="0" err="1">
                <a:latin typeface="Aharoni" pitchFamily="2" charset="-79"/>
                <a:ea typeface="Moonlight Bold"/>
                <a:cs typeface="Aharoni" pitchFamily="2" charset="-79"/>
                <a:sym typeface="Moonlight Bold"/>
              </a:rPr>
              <a:t>o’simliklarini</a:t>
            </a:r>
            <a:r>
              <a:rPr lang="en-US" sz="4800" b="1" dirty="0">
                <a:latin typeface="Aharoni" pitchFamily="2" charset="-79"/>
                <a:ea typeface="Moonlight Bold"/>
                <a:cs typeface="Aharoni" pitchFamily="2" charset="-79"/>
                <a:sym typeface="Moonlight Bold"/>
              </a:rPr>
              <a:t> </a:t>
            </a:r>
            <a:r>
              <a:rPr lang="en-US" sz="4800" b="1" dirty="0" err="1">
                <a:latin typeface="Aharoni" pitchFamily="2" charset="-79"/>
                <a:ea typeface="Moonlight Bold"/>
                <a:cs typeface="Aharoni" pitchFamily="2" charset="-79"/>
                <a:sym typeface="Moonlight Bold"/>
              </a:rPr>
              <a:t>parvarish</a:t>
            </a:r>
            <a:r>
              <a:rPr lang="en-US" sz="4800" b="1" dirty="0">
                <a:latin typeface="Aharoni" pitchFamily="2" charset="-79"/>
                <a:ea typeface="Moonlight Bold"/>
                <a:cs typeface="Aharoni" pitchFamily="2" charset="-79"/>
                <a:sym typeface="Moonlight Bold"/>
              </a:rPr>
              <a:t> </a:t>
            </a:r>
            <a:r>
              <a:rPr lang="en-US" sz="4800" b="1" dirty="0" err="1">
                <a:latin typeface="Aharoni" pitchFamily="2" charset="-79"/>
                <a:ea typeface="Moonlight Bold"/>
                <a:cs typeface="Aharoni" pitchFamily="2" charset="-79"/>
                <a:sym typeface="Moonlight Bold"/>
              </a:rPr>
              <a:t>qilish</a:t>
            </a:r>
            <a:r>
              <a:rPr lang="en-US" sz="4800" b="1" dirty="0">
                <a:latin typeface="Aharoni" pitchFamily="2" charset="-79"/>
                <a:ea typeface="Moonlight Bold"/>
                <a:cs typeface="Aharoni" pitchFamily="2" charset="-79"/>
                <a:sym typeface="Moonlight Bold"/>
              </a:rPr>
              <a:t> (</a:t>
            </a:r>
            <a:r>
              <a:rPr lang="en-US" sz="4800" b="1" dirty="0" err="1">
                <a:latin typeface="Aharoni" pitchFamily="2" charset="-79"/>
                <a:ea typeface="Moonlight Bold"/>
                <a:cs typeface="Aharoni" pitchFamily="2" charset="-79"/>
                <a:sym typeface="Moonlight Bold"/>
              </a:rPr>
              <a:t>suv</a:t>
            </a:r>
            <a:r>
              <a:rPr lang="en-US" sz="4800" b="1" dirty="0">
                <a:latin typeface="Aharoni" pitchFamily="2" charset="-79"/>
                <a:ea typeface="Moonlight Bold"/>
                <a:cs typeface="Aharoni" pitchFamily="2" charset="-79"/>
                <a:sym typeface="Moonlight Bold"/>
              </a:rPr>
              <a:t> </a:t>
            </a:r>
            <a:r>
              <a:rPr lang="en-US" sz="4800" b="1" dirty="0" err="1">
                <a:latin typeface="Aharoni" pitchFamily="2" charset="-79"/>
                <a:ea typeface="Moonlight Bold"/>
                <a:cs typeface="Aharoni" pitchFamily="2" charset="-79"/>
                <a:sym typeface="Moonlight Bold"/>
              </a:rPr>
              <a:t>quyish</a:t>
            </a:r>
            <a:r>
              <a:rPr lang="en-US" sz="4800" b="1" dirty="0">
                <a:latin typeface="Aharoni" pitchFamily="2" charset="-79"/>
                <a:ea typeface="Moonlight Bold"/>
                <a:cs typeface="Aharoni" pitchFamily="2" charset="-79"/>
                <a:sym typeface="Moonlight Bold"/>
              </a:rPr>
              <a:t>, </a:t>
            </a:r>
            <a:r>
              <a:rPr lang="en-US" sz="4800" b="1" dirty="0" err="1">
                <a:latin typeface="Aharoni" pitchFamily="2" charset="-79"/>
                <a:ea typeface="Moonlight Bold"/>
                <a:cs typeface="Aharoni" pitchFamily="2" charset="-79"/>
                <a:sym typeface="Moonlight Bold"/>
              </a:rPr>
              <a:t>barglarni</a:t>
            </a:r>
            <a:r>
              <a:rPr lang="en-US" sz="4800" b="1" dirty="0">
                <a:latin typeface="Aharoni" pitchFamily="2" charset="-79"/>
                <a:ea typeface="Moonlight Bold"/>
                <a:cs typeface="Aharoni" pitchFamily="2" charset="-79"/>
                <a:sym typeface="Moonlight Bold"/>
              </a:rPr>
              <a:t> </a:t>
            </a:r>
            <a:r>
              <a:rPr lang="en-US" sz="4800" b="1" dirty="0" err="1">
                <a:latin typeface="Aharoni" pitchFamily="2" charset="-79"/>
                <a:ea typeface="Moonlight Bold"/>
                <a:cs typeface="Aharoni" pitchFamily="2" charset="-79"/>
                <a:sym typeface="Moonlight Bold"/>
              </a:rPr>
              <a:t>artish</a:t>
            </a:r>
            <a:r>
              <a:rPr lang="en-US" sz="4800" b="1" dirty="0">
                <a:latin typeface="Aharoni" pitchFamily="2" charset="-79"/>
                <a:ea typeface="Moonlight Bold"/>
                <a:cs typeface="Aharoni" pitchFamily="2" charset="-79"/>
                <a:sym typeface="Moonlight Bold"/>
              </a:rPr>
              <a:t>)</a:t>
            </a:r>
            <a:r>
              <a:rPr lang="en-US" sz="4800" b="1" dirty="0" err="1">
                <a:latin typeface="Aharoni" pitchFamily="2" charset="-79"/>
                <a:ea typeface="Moonlight Bold"/>
                <a:cs typeface="Aharoni" pitchFamily="2" charset="-79"/>
                <a:sym typeface="Moonlight Bold"/>
              </a:rPr>
              <a:t>ni</a:t>
            </a:r>
            <a:r>
              <a:rPr lang="en-US" sz="4800" b="1" dirty="0">
                <a:latin typeface="Aharoni" pitchFamily="2" charset="-79"/>
                <a:ea typeface="Moonlight Bold"/>
                <a:cs typeface="Aharoni" pitchFamily="2" charset="-79"/>
                <a:sym typeface="Moonlight Bold"/>
              </a:rPr>
              <a:t> </a:t>
            </a:r>
            <a:r>
              <a:rPr lang="en-US" sz="4800" b="1" dirty="0" err="1">
                <a:latin typeface="Aharoni" pitchFamily="2" charset="-79"/>
                <a:ea typeface="Moonlight Bold"/>
                <a:cs typeface="Aharoni" pitchFamily="2" charset="-79"/>
                <a:sym typeface="Moonlight Bold"/>
              </a:rPr>
              <a:t>o’rganadilar</a:t>
            </a:r>
            <a:r>
              <a:rPr lang="en-US" sz="4800" b="1" dirty="0">
                <a:latin typeface="Aharoni" pitchFamily="2" charset="-79"/>
                <a:ea typeface="Moonlight Bold"/>
                <a:cs typeface="Aharoni" pitchFamily="2" charset="-79"/>
                <a:sym typeface="Moonlight Bold"/>
              </a:rPr>
              <a:t>.</a:t>
            </a:r>
          </a:p>
          <a:p>
            <a:pPr algn="ctr">
              <a:spcBef>
                <a:spcPct val="0"/>
              </a:spcBef>
              <a:buFont typeface="Arial" pitchFamily="34" charset="0"/>
              <a:buChar char="•"/>
            </a:pPr>
            <a:r>
              <a:rPr lang="en-US" sz="4800" b="1" dirty="0" err="1">
                <a:latin typeface="Aharoni" pitchFamily="2" charset="-79"/>
                <a:ea typeface="Moonlight Bold"/>
                <a:cs typeface="Aharoni" pitchFamily="2" charset="-79"/>
                <a:sym typeface="Moonlight Bold"/>
              </a:rPr>
              <a:t>Kuzatish</a:t>
            </a:r>
            <a:r>
              <a:rPr lang="en-US" sz="4800" b="1" dirty="0">
                <a:latin typeface="Aharoni" pitchFamily="2" charset="-79"/>
                <a:ea typeface="Moonlight Bold"/>
                <a:cs typeface="Aharoni" pitchFamily="2" charset="-79"/>
                <a:sym typeface="Moonlight Bold"/>
              </a:rPr>
              <a:t>: </a:t>
            </a:r>
            <a:r>
              <a:rPr lang="en-US" sz="4800" b="1" dirty="0" err="1">
                <a:latin typeface="Aharoni" pitchFamily="2" charset="-79"/>
                <a:ea typeface="Moonlight Bold"/>
                <a:cs typeface="Aharoni" pitchFamily="2" charset="-79"/>
                <a:sym typeface="Moonlight Bold"/>
              </a:rPr>
              <a:t>tirik</a:t>
            </a:r>
            <a:r>
              <a:rPr lang="en-US" sz="4800" b="1" dirty="0">
                <a:latin typeface="Aharoni" pitchFamily="2" charset="-79"/>
                <a:ea typeface="Moonlight Bold"/>
                <a:cs typeface="Aharoni" pitchFamily="2" charset="-79"/>
                <a:sym typeface="Moonlight Bold"/>
              </a:rPr>
              <a:t> </a:t>
            </a:r>
            <a:r>
              <a:rPr lang="en-US" sz="4800" b="1" dirty="0" err="1">
                <a:latin typeface="Aharoni" pitchFamily="2" charset="-79"/>
                <a:ea typeface="Moonlight Bold"/>
                <a:cs typeface="Aharoni" pitchFamily="2" charset="-79"/>
                <a:sym typeface="Moonlight Bold"/>
              </a:rPr>
              <a:t>mavjudotlarning</a:t>
            </a:r>
            <a:r>
              <a:rPr lang="en-US" sz="4800" b="1" dirty="0">
                <a:latin typeface="Aharoni" pitchFamily="2" charset="-79"/>
                <a:ea typeface="Moonlight Bold"/>
                <a:cs typeface="Aharoni" pitchFamily="2" charset="-79"/>
                <a:sym typeface="Moonlight Bold"/>
              </a:rPr>
              <a:t> </a:t>
            </a:r>
            <a:r>
              <a:rPr lang="en-US" sz="4800" b="1" dirty="0" err="1">
                <a:latin typeface="Aharoni" pitchFamily="2" charset="-79"/>
                <a:ea typeface="Moonlight Bold"/>
                <a:cs typeface="Aharoni" pitchFamily="2" charset="-79"/>
                <a:sym typeface="Moonlight Bold"/>
              </a:rPr>
              <a:t>o’sishi</a:t>
            </a:r>
            <a:r>
              <a:rPr lang="en-US" sz="4800" b="1" dirty="0">
                <a:latin typeface="Aharoni" pitchFamily="2" charset="-79"/>
                <a:ea typeface="Moonlight Bold"/>
                <a:cs typeface="Aharoni" pitchFamily="2" charset="-79"/>
                <a:sym typeface="Moonlight Bold"/>
              </a:rPr>
              <a:t>, </a:t>
            </a:r>
            <a:r>
              <a:rPr lang="en-US" sz="4800" b="1" dirty="0" err="1">
                <a:latin typeface="Aharoni" pitchFamily="2" charset="-79"/>
                <a:ea typeface="Moonlight Bold"/>
                <a:cs typeface="Aharoni" pitchFamily="2" charset="-79"/>
                <a:sym typeface="Moonlight Bold"/>
              </a:rPr>
              <a:t>harakati</a:t>
            </a:r>
            <a:r>
              <a:rPr lang="en-US" sz="4800" b="1" dirty="0">
                <a:latin typeface="Aharoni" pitchFamily="2" charset="-79"/>
                <a:ea typeface="Moonlight Bold"/>
                <a:cs typeface="Aharoni" pitchFamily="2" charset="-79"/>
                <a:sym typeface="Moonlight Bold"/>
              </a:rPr>
              <a:t> </a:t>
            </a:r>
            <a:r>
              <a:rPr lang="en-US" sz="4800" b="1" dirty="0" err="1">
                <a:latin typeface="Aharoni" pitchFamily="2" charset="-79"/>
                <a:ea typeface="Moonlight Bold"/>
                <a:cs typeface="Aharoni" pitchFamily="2" charset="-79"/>
                <a:sym typeface="Moonlight Bold"/>
              </a:rPr>
              <a:t>va</a:t>
            </a:r>
            <a:r>
              <a:rPr lang="en-US" sz="4800" b="1" dirty="0">
                <a:latin typeface="Aharoni" pitchFamily="2" charset="-79"/>
                <a:ea typeface="Moonlight Bold"/>
                <a:cs typeface="Aharoni" pitchFamily="2" charset="-79"/>
                <a:sym typeface="Moonlight Bold"/>
              </a:rPr>
              <a:t> </a:t>
            </a:r>
            <a:r>
              <a:rPr lang="en-US" sz="4800" b="1" dirty="0" err="1">
                <a:latin typeface="Aharoni" pitchFamily="2" charset="-79"/>
                <a:ea typeface="Moonlight Bold"/>
                <a:cs typeface="Aharoni" pitchFamily="2" charset="-79"/>
                <a:sym typeface="Moonlight Bold"/>
              </a:rPr>
              <a:t>ehtiyojlari</a:t>
            </a:r>
            <a:r>
              <a:rPr lang="en-US" sz="4800" b="1" dirty="0">
                <a:latin typeface="Aharoni" pitchFamily="2" charset="-79"/>
                <a:ea typeface="Moonlight Bold"/>
                <a:cs typeface="Aharoni" pitchFamily="2" charset="-79"/>
                <a:sym typeface="Moonlight Bold"/>
              </a:rPr>
              <a:t> (</a:t>
            </a:r>
            <a:r>
              <a:rPr lang="en-US" sz="4800" b="1" dirty="0" err="1">
                <a:latin typeface="Aharoni" pitchFamily="2" charset="-79"/>
                <a:ea typeface="Moonlight Bold"/>
                <a:cs typeface="Aharoni" pitchFamily="2" charset="-79"/>
                <a:sym typeface="Moonlight Bold"/>
              </a:rPr>
              <a:t>ovqatlanishi</a:t>
            </a:r>
            <a:r>
              <a:rPr lang="en-US" sz="4800" b="1" dirty="0">
                <a:latin typeface="Aharoni" pitchFamily="2" charset="-79"/>
                <a:ea typeface="Moonlight Bold"/>
                <a:cs typeface="Aharoni" pitchFamily="2" charset="-79"/>
                <a:sym typeface="Moonlight Bold"/>
              </a:rPr>
              <a:t>, </a:t>
            </a:r>
            <a:r>
              <a:rPr lang="en-US" sz="4800" b="1" dirty="0" err="1">
                <a:latin typeface="Aharoni" pitchFamily="2" charset="-79"/>
                <a:ea typeface="Moonlight Bold"/>
                <a:cs typeface="Aharoni" pitchFamily="2" charset="-79"/>
                <a:sym typeface="Moonlight Bold"/>
              </a:rPr>
              <a:t>nafas</a:t>
            </a:r>
            <a:r>
              <a:rPr lang="en-US" sz="4800" b="1" dirty="0">
                <a:latin typeface="Aharoni" pitchFamily="2" charset="-79"/>
                <a:ea typeface="Moonlight Bold"/>
                <a:cs typeface="Aharoni" pitchFamily="2" charset="-79"/>
                <a:sym typeface="Moonlight Bold"/>
              </a:rPr>
              <a:t> </a:t>
            </a:r>
            <a:r>
              <a:rPr lang="en-US" sz="4800" b="1" dirty="0" err="1">
                <a:latin typeface="Aharoni" pitchFamily="2" charset="-79"/>
                <a:ea typeface="Moonlight Bold"/>
                <a:cs typeface="Aharoni" pitchFamily="2" charset="-79"/>
                <a:sym typeface="Moonlight Bold"/>
              </a:rPr>
              <a:t>olishi</a:t>
            </a:r>
            <a:r>
              <a:rPr lang="en-US" sz="4800" b="1" dirty="0">
                <a:latin typeface="Aharoni" pitchFamily="2" charset="-79"/>
                <a:ea typeface="Moonlight Bold"/>
                <a:cs typeface="Aharoni" pitchFamily="2" charset="-79"/>
                <a:sym typeface="Moonlight Bold"/>
              </a:rPr>
              <a:t>)</a:t>
            </a:r>
            <a:r>
              <a:rPr lang="en-US" sz="4800" b="1" dirty="0" err="1">
                <a:latin typeface="Aharoni" pitchFamily="2" charset="-79"/>
                <a:ea typeface="Moonlight Bold"/>
                <a:cs typeface="Aharoni" pitchFamily="2" charset="-79"/>
                <a:sym typeface="Moonlight Bold"/>
              </a:rPr>
              <a:t>ni</a:t>
            </a:r>
            <a:r>
              <a:rPr lang="en-US" sz="4800" b="1" dirty="0">
                <a:latin typeface="Aharoni" pitchFamily="2" charset="-79"/>
                <a:ea typeface="Moonlight Bold"/>
                <a:cs typeface="Aharoni" pitchFamily="2" charset="-79"/>
                <a:sym typeface="Moonlight Bold"/>
              </a:rPr>
              <a:t> </a:t>
            </a:r>
            <a:r>
              <a:rPr lang="en-US" sz="4800" b="1" dirty="0" err="1">
                <a:latin typeface="Aharoni" pitchFamily="2" charset="-79"/>
                <a:ea typeface="Moonlight Bold"/>
                <a:cs typeface="Aharoni" pitchFamily="2" charset="-79"/>
                <a:sym typeface="Moonlight Bold"/>
              </a:rPr>
              <a:t>kuzatish</a:t>
            </a:r>
            <a:r>
              <a:rPr lang="en-US" sz="4800" b="1" dirty="0">
                <a:latin typeface="Aharoni" pitchFamily="2" charset="-79"/>
                <a:ea typeface="Moonlight Bold"/>
                <a:cs typeface="Aharoni" pitchFamily="2" charset="-79"/>
                <a:sym typeface="Moonlight Bold"/>
              </a:rPr>
              <a:t>.</a:t>
            </a:r>
          </a:p>
          <a:p>
            <a:pPr algn="ctr">
              <a:spcBef>
                <a:spcPct val="0"/>
              </a:spcBef>
              <a:buFont typeface="Arial" pitchFamily="34" charset="0"/>
              <a:buChar char="•"/>
            </a:pPr>
            <a:r>
              <a:rPr lang="en-US" sz="4800" b="1" dirty="0" err="1">
                <a:latin typeface="Aharoni" pitchFamily="2" charset="-79"/>
                <a:ea typeface="Moonlight Bold"/>
                <a:cs typeface="Aharoni" pitchFamily="2" charset="-79"/>
                <a:sym typeface="Moonlight Bold"/>
              </a:rPr>
              <a:t>Mavsumiy</a:t>
            </a:r>
            <a:r>
              <a:rPr lang="en-US" sz="4800" b="1" dirty="0">
                <a:latin typeface="Aharoni" pitchFamily="2" charset="-79"/>
                <a:ea typeface="Moonlight Bold"/>
                <a:cs typeface="Aharoni" pitchFamily="2" charset="-79"/>
                <a:sym typeface="Moonlight Bold"/>
              </a:rPr>
              <a:t> </a:t>
            </a:r>
            <a:r>
              <a:rPr lang="en-US" sz="4800" b="1" dirty="0" err="1">
                <a:latin typeface="Aharoni" pitchFamily="2" charset="-79"/>
                <a:ea typeface="Moonlight Bold"/>
                <a:cs typeface="Aharoni" pitchFamily="2" charset="-79"/>
                <a:sym typeface="Moonlight Bold"/>
              </a:rPr>
              <a:t>o’zgarishlar</a:t>
            </a:r>
            <a:r>
              <a:rPr lang="en-US" sz="4800" b="1" dirty="0">
                <a:latin typeface="Aharoni" pitchFamily="2" charset="-79"/>
                <a:ea typeface="Moonlight Bold"/>
                <a:cs typeface="Aharoni" pitchFamily="2" charset="-79"/>
                <a:sym typeface="Moonlight Bold"/>
              </a:rPr>
              <a:t>: </a:t>
            </a:r>
            <a:r>
              <a:rPr lang="en-US" sz="4800" b="1" dirty="0" err="1">
                <a:latin typeface="Aharoni" pitchFamily="2" charset="-79"/>
                <a:ea typeface="Moonlight Bold"/>
                <a:cs typeface="Aharoni" pitchFamily="2" charset="-79"/>
                <a:sym typeface="Moonlight Bold"/>
              </a:rPr>
              <a:t>fasllarga</a:t>
            </a:r>
            <a:r>
              <a:rPr lang="en-US" sz="4800" b="1" dirty="0">
                <a:latin typeface="Aharoni" pitchFamily="2" charset="-79"/>
                <a:ea typeface="Moonlight Bold"/>
                <a:cs typeface="Aharoni" pitchFamily="2" charset="-79"/>
                <a:sym typeface="Moonlight Bold"/>
              </a:rPr>
              <a:t> </a:t>
            </a:r>
            <a:r>
              <a:rPr lang="en-US" sz="4800" b="1" dirty="0" err="1">
                <a:latin typeface="Aharoni" pitchFamily="2" charset="-79"/>
                <a:ea typeface="Moonlight Bold"/>
                <a:cs typeface="Aharoni" pitchFamily="2" charset="-79"/>
                <a:sym typeface="Moonlight Bold"/>
              </a:rPr>
              <a:t>qarab</a:t>
            </a:r>
            <a:r>
              <a:rPr lang="en-US" sz="4800" b="1" dirty="0">
                <a:latin typeface="Aharoni" pitchFamily="2" charset="-79"/>
                <a:ea typeface="Moonlight Bold"/>
                <a:cs typeface="Aharoni" pitchFamily="2" charset="-79"/>
                <a:sym typeface="Moonlight Bold"/>
              </a:rPr>
              <a:t> </a:t>
            </a:r>
            <a:r>
              <a:rPr lang="en-US" sz="4800" b="1" dirty="0" err="1">
                <a:latin typeface="Aharoni" pitchFamily="2" charset="-79"/>
                <a:ea typeface="Moonlight Bold"/>
                <a:cs typeface="Aharoni" pitchFamily="2" charset="-79"/>
                <a:sym typeface="Moonlight Bold"/>
              </a:rPr>
              <a:t>daraxtlar</a:t>
            </a:r>
            <a:r>
              <a:rPr lang="en-US" sz="4800" b="1" dirty="0">
                <a:latin typeface="Aharoni" pitchFamily="2" charset="-79"/>
                <a:ea typeface="Moonlight Bold"/>
                <a:cs typeface="Aharoni" pitchFamily="2" charset="-79"/>
                <a:sym typeface="Moonlight Bold"/>
              </a:rPr>
              <a:t> </a:t>
            </a:r>
            <a:r>
              <a:rPr lang="en-US" sz="4800" b="1" dirty="0" err="1">
                <a:latin typeface="Aharoni" pitchFamily="2" charset="-79"/>
                <a:ea typeface="Moonlight Bold"/>
                <a:cs typeface="Aharoni" pitchFamily="2" charset="-79"/>
                <a:sym typeface="Moonlight Bold"/>
              </a:rPr>
              <a:t>va</a:t>
            </a:r>
            <a:r>
              <a:rPr lang="en-US" sz="4800" b="1" dirty="0">
                <a:latin typeface="Aharoni" pitchFamily="2" charset="-79"/>
                <a:ea typeface="Moonlight Bold"/>
                <a:cs typeface="Aharoni" pitchFamily="2" charset="-79"/>
                <a:sym typeface="Moonlight Bold"/>
              </a:rPr>
              <a:t> </a:t>
            </a:r>
            <a:r>
              <a:rPr lang="en-US" sz="4800" b="1" dirty="0" err="1">
                <a:latin typeface="Aharoni" pitchFamily="2" charset="-79"/>
                <a:ea typeface="Moonlight Bold"/>
                <a:cs typeface="Aharoni" pitchFamily="2" charset="-79"/>
                <a:sym typeface="Moonlight Bold"/>
              </a:rPr>
              <a:t>hayvonlar</a:t>
            </a:r>
            <a:r>
              <a:rPr lang="en-US" sz="4800" b="1" dirty="0">
                <a:latin typeface="Aharoni" pitchFamily="2" charset="-79"/>
                <a:ea typeface="Moonlight Bold"/>
                <a:cs typeface="Aharoni" pitchFamily="2" charset="-79"/>
                <a:sym typeface="Moonlight Bold"/>
              </a:rPr>
              <a:t> </a:t>
            </a:r>
            <a:r>
              <a:rPr lang="en-US" sz="4800" b="1" dirty="0" err="1">
                <a:latin typeface="Aharoni" pitchFamily="2" charset="-79"/>
                <a:ea typeface="Moonlight Bold"/>
                <a:cs typeface="Aharoni" pitchFamily="2" charset="-79"/>
                <a:sym typeface="Moonlight Bold"/>
              </a:rPr>
              <a:t>hayotidagi</a:t>
            </a:r>
            <a:r>
              <a:rPr lang="en-US" sz="4800" b="1" dirty="0">
                <a:latin typeface="Aharoni" pitchFamily="2" charset="-79"/>
                <a:ea typeface="Moonlight Bold"/>
                <a:cs typeface="Aharoni" pitchFamily="2" charset="-79"/>
                <a:sym typeface="Moonlight Bold"/>
              </a:rPr>
              <a:t> </a:t>
            </a:r>
            <a:r>
              <a:rPr lang="en-US" sz="4800" b="1" dirty="0" err="1">
                <a:latin typeface="Aharoni" pitchFamily="2" charset="-79"/>
                <a:ea typeface="Moonlight Bold"/>
                <a:cs typeface="Aharoni" pitchFamily="2" charset="-79"/>
                <a:sym typeface="Moonlight Bold"/>
              </a:rPr>
              <a:t>o’zgarishlarni</a:t>
            </a:r>
            <a:r>
              <a:rPr lang="en-US" sz="4800" b="1" dirty="0">
                <a:latin typeface="Aharoni" pitchFamily="2" charset="-79"/>
                <a:ea typeface="Moonlight Bold"/>
                <a:cs typeface="Aharoni" pitchFamily="2" charset="-79"/>
                <a:sym typeface="Moonlight Bold"/>
              </a:rPr>
              <a:t> </a:t>
            </a:r>
            <a:r>
              <a:rPr lang="en-US" sz="4800" b="1" dirty="0" err="1">
                <a:latin typeface="Aharoni" pitchFamily="2" charset="-79"/>
                <a:ea typeface="Moonlight Bold"/>
                <a:cs typeface="Aharoni" pitchFamily="2" charset="-79"/>
                <a:sym typeface="Moonlight Bold"/>
              </a:rPr>
              <a:t>muhokama</a:t>
            </a:r>
            <a:r>
              <a:rPr lang="en-US" sz="4800" b="1" dirty="0">
                <a:latin typeface="Aharoni" pitchFamily="2" charset="-79"/>
                <a:ea typeface="Moonlight Bold"/>
                <a:cs typeface="Aharoni" pitchFamily="2" charset="-79"/>
                <a:sym typeface="Moonlight Bold"/>
              </a:rPr>
              <a:t> </a:t>
            </a:r>
            <a:r>
              <a:rPr lang="en-US" sz="4800" b="1" dirty="0" err="1">
                <a:latin typeface="Aharoni" pitchFamily="2" charset="-79"/>
                <a:ea typeface="Moonlight Bold"/>
                <a:cs typeface="Aharoni" pitchFamily="2" charset="-79"/>
                <a:sym typeface="Moonlight Bold"/>
              </a:rPr>
              <a:t>qilish</a:t>
            </a:r>
            <a:endParaRPr lang="en-US" sz="4800" b="1" dirty="0">
              <a:latin typeface="Aharoni" pitchFamily="2" charset="-79"/>
              <a:ea typeface="Moonlight Bold"/>
              <a:cs typeface="Aharoni" pitchFamily="2" charset="-79"/>
              <a:sym typeface="Moonlight Bold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t="-10407" b="-10407"/>
            </a:stretch>
          </a:blipFill>
        </p:spPr>
      </p:sp>
      <p:sp>
        <p:nvSpPr>
          <p:cNvPr id="3" name="Freeform 3"/>
          <p:cNvSpPr/>
          <p:nvPr/>
        </p:nvSpPr>
        <p:spPr>
          <a:xfrm>
            <a:off x="571440" y="571468"/>
            <a:ext cx="16573616" cy="9358377"/>
          </a:xfrm>
          <a:custGeom>
            <a:avLst/>
            <a:gdLst/>
            <a:ahLst/>
            <a:cxnLst/>
            <a:rect l="l" t="t" r="r" b="b"/>
            <a:pathLst>
              <a:path w="9681734" h="7903816">
                <a:moveTo>
                  <a:pt x="0" y="0"/>
                </a:moveTo>
                <a:lnTo>
                  <a:pt x="9681734" y="0"/>
                </a:lnTo>
                <a:lnTo>
                  <a:pt x="9681734" y="7903815"/>
                </a:lnTo>
                <a:lnTo>
                  <a:pt x="0" y="7903815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alphaModFix amt="90000"/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</p:sp>
      <p:sp>
        <p:nvSpPr>
          <p:cNvPr id="4" name="TextBox 5"/>
          <p:cNvSpPr txBox="1"/>
          <p:nvPr/>
        </p:nvSpPr>
        <p:spPr>
          <a:xfrm>
            <a:off x="2571704" y="1643038"/>
            <a:ext cx="12858840" cy="6647974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spcBef>
                <a:spcPct val="0"/>
              </a:spcBef>
            </a:pPr>
            <a:r>
              <a:rPr lang="en-US" sz="4800" b="1" dirty="0" err="1">
                <a:latin typeface="Aharoni" pitchFamily="2" charset="-79"/>
                <a:ea typeface="Moonlight Bold"/>
                <a:cs typeface="Aharoni" pitchFamily="2" charset="-79"/>
                <a:sym typeface="Moonlight Bold"/>
              </a:rPr>
              <a:t>Jonsiz</a:t>
            </a:r>
            <a:r>
              <a:rPr lang="en-US" sz="4800" b="1" dirty="0">
                <a:latin typeface="Aharoni" pitchFamily="2" charset="-79"/>
                <a:ea typeface="Moonlight Bold"/>
                <a:cs typeface="Aharoni" pitchFamily="2" charset="-79"/>
                <a:sym typeface="Moonlight Bold"/>
              </a:rPr>
              <a:t> </a:t>
            </a:r>
            <a:r>
              <a:rPr lang="en-US" sz="4800" b="1" dirty="0" err="1">
                <a:latin typeface="Aharoni" pitchFamily="2" charset="-79"/>
                <a:ea typeface="Moonlight Bold"/>
                <a:cs typeface="Aharoni" pitchFamily="2" charset="-79"/>
                <a:sym typeface="Moonlight Bold"/>
              </a:rPr>
              <a:t>tabiat</a:t>
            </a:r>
            <a:r>
              <a:rPr lang="en-US" sz="4800" b="1" dirty="0">
                <a:latin typeface="Aharoni" pitchFamily="2" charset="-79"/>
                <a:ea typeface="Moonlight Bold"/>
                <a:cs typeface="Aharoni" pitchFamily="2" charset="-79"/>
                <a:sym typeface="Moonlight Bold"/>
              </a:rPr>
              <a:t> </a:t>
            </a:r>
            <a:r>
              <a:rPr lang="en-US" sz="4800" b="1" dirty="0" err="1">
                <a:latin typeface="Aharoni" pitchFamily="2" charset="-79"/>
                <a:ea typeface="Moonlight Bold"/>
                <a:cs typeface="Aharoni" pitchFamily="2" charset="-79"/>
                <a:sym typeface="Moonlight Bold"/>
              </a:rPr>
              <a:t>bilan</a:t>
            </a:r>
            <a:r>
              <a:rPr lang="en-US" sz="4800" b="1" dirty="0">
                <a:latin typeface="Aharoni" pitchFamily="2" charset="-79"/>
                <a:ea typeface="Moonlight Bold"/>
                <a:cs typeface="Aharoni" pitchFamily="2" charset="-79"/>
                <a:sym typeface="Moonlight Bold"/>
              </a:rPr>
              <a:t> </a:t>
            </a:r>
            <a:r>
              <a:rPr lang="en-US" sz="4800" b="1" dirty="0" err="1">
                <a:latin typeface="Aharoni" pitchFamily="2" charset="-79"/>
                <a:ea typeface="Moonlight Bold"/>
                <a:cs typeface="Aharoni" pitchFamily="2" charset="-79"/>
                <a:sym typeface="Moonlight Bold"/>
              </a:rPr>
              <a:t>tanishtirish</a:t>
            </a:r>
            <a:r>
              <a:rPr lang="en-US" sz="4800" b="1" dirty="0">
                <a:latin typeface="Aharoni" pitchFamily="2" charset="-79"/>
                <a:ea typeface="Moonlight Bold"/>
                <a:cs typeface="Aharoni" pitchFamily="2" charset="-79"/>
                <a:sym typeface="Moonlight Bold"/>
              </a:rPr>
              <a:t>:</a:t>
            </a:r>
          </a:p>
          <a:p>
            <a:pPr algn="ctr">
              <a:spcBef>
                <a:spcPct val="0"/>
              </a:spcBef>
              <a:buFont typeface="Arial" pitchFamily="34" charset="0"/>
              <a:buChar char="•"/>
            </a:pPr>
            <a:r>
              <a:rPr lang="en-US" sz="4800" b="1" dirty="0" err="1">
                <a:latin typeface="Aharoni" pitchFamily="2" charset="-79"/>
                <a:ea typeface="Moonlight Bold"/>
                <a:cs typeface="Aharoni" pitchFamily="2" charset="-79"/>
                <a:sym typeface="Moonlight Bold"/>
              </a:rPr>
              <a:t>Tajribalar</a:t>
            </a:r>
            <a:r>
              <a:rPr lang="en-US" sz="4800" b="1" dirty="0">
                <a:latin typeface="Aharoni" pitchFamily="2" charset="-79"/>
                <a:ea typeface="Moonlight Bold"/>
                <a:cs typeface="Aharoni" pitchFamily="2" charset="-79"/>
                <a:sym typeface="Moonlight Bold"/>
              </a:rPr>
              <a:t>: </a:t>
            </a:r>
            <a:r>
              <a:rPr lang="en-US" sz="4800" b="1" dirty="0" err="1">
                <a:latin typeface="Aharoni" pitchFamily="2" charset="-79"/>
                <a:ea typeface="Moonlight Bold"/>
                <a:cs typeface="Aharoni" pitchFamily="2" charset="-79"/>
                <a:sym typeface="Moonlight Bold"/>
              </a:rPr>
              <a:t>suvning</a:t>
            </a:r>
            <a:r>
              <a:rPr lang="en-US" sz="4800" b="1" dirty="0">
                <a:latin typeface="Aharoni" pitchFamily="2" charset="-79"/>
                <a:ea typeface="Moonlight Bold"/>
                <a:cs typeface="Aharoni" pitchFamily="2" charset="-79"/>
                <a:sym typeface="Moonlight Bold"/>
              </a:rPr>
              <a:t> </a:t>
            </a:r>
            <a:r>
              <a:rPr lang="en-US" sz="4800" b="1" dirty="0" err="1">
                <a:latin typeface="Aharoni" pitchFamily="2" charset="-79"/>
                <a:ea typeface="Moonlight Bold"/>
                <a:cs typeface="Aharoni" pitchFamily="2" charset="-79"/>
                <a:sym typeface="Moonlight Bold"/>
              </a:rPr>
              <a:t>xususiyatlari</a:t>
            </a:r>
            <a:r>
              <a:rPr lang="en-US" sz="4800" b="1" dirty="0">
                <a:latin typeface="Aharoni" pitchFamily="2" charset="-79"/>
                <a:ea typeface="Moonlight Bold"/>
                <a:cs typeface="Aharoni" pitchFamily="2" charset="-79"/>
                <a:sym typeface="Moonlight Bold"/>
              </a:rPr>
              <a:t> (</a:t>
            </a:r>
            <a:r>
              <a:rPr lang="en-US" sz="4800" b="1" dirty="0" err="1">
                <a:latin typeface="Aharoni" pitchFamily="2" charset="-79"/>
                <a:ea typeface="Moonlight Bold"/>
                <a:cs typeface="Aharoni" pitchFamily="2" charset="-79"/>
                <a:sym typeface="Moonlight Bold"/>
              </a:rPr>
              <a:t>shaffofligi</a:t>
            </a:r>
            <a:r>
              <a:rPr lang="en-US" sz="4800" b="1" dirty="0">
                <a:latin typeface="Aharoni" pitchFamily="2" charset="-79"/>
                <a:ea typeface="Moonlight Bold"/>
                <a:cs typeface="Aharoni" pitchFamily="2" charset="-79"/>
                <a:sym typeface="Moonlight Bold"/>
              </a:rPr>
              <a:t>, </a:t>
            </a:r>
            <a:r>
              <a:rPr lang="en-US" sz="4800" b="1" dirty="0" err="1">
                <a:latin typeface="Aharoni" pitchFamily="2" charset="-79"/>
                <a:ea typeface="Moonlight Bold"/>
                <a:cs typeface="Aharoni" pitchFamily="2" charset="-79"/>
                <a:sym typeface="Moonlight Bold"/>
              </a:rPr>
              <a:t>muzlashi</a:t>
            </a:r>
            <a:r>
              <a:rPr lang="en-US" sz="4800" b="1" dirty="0">
                <a:latin typeface="Aharoni" pitchFamily="2" charset="-79"/>
                <a:ea typeface="Moonlight Bold"/>
                <a:cs typeface="Aharoni" pitchFamily="2" charset="-79"/>
                <a:sym typeface="Moonlight Bold"/>
              </a:rPr>
              <a:t>, </a:t>
            </a:r>
            <a:r>
              <a:rPr lang="en-US" sz="4800" b="1" dirty="0" err="1">
                <a:latin typeface="Aharoni" pitchFamily="2" charset="-79"/>
                <a:ea typeface="Moonlight Bold"/>
                <a:cs typeface="Aharoni" pitchFamily="2" charset="-79"/>
                <a:sym typeface="Moonlight Bold"/>
              </a:rPr>
              <a:t>bug’lanishi</a:t>
            </a:r>
            <a:r>
              <a:rPr lang="en-US" sz="4800" b="1" dirty="0">
                <a:latin typeface="Aharoni" pitchFamily="2" charset="-79"/>
                <a:ea typeface="Moonlight Bold"/>
                <a:cs typeface="Aharoni" pitchFamily="2" charset="-79"/>
                <a:sym typeface="Moonlight Bold"/>
              </a:rPr>
              <a:t>)</a:t>
            </a:r>
            <a:r>
              <a:rPr lang="en-US" sz="4800" b="1" dirty="0" err="1">
                <a:latin typeface="Aharoni" pitchFamily="2" charset="-79"/>
                <a:ea typeface="Moonlight Bold"/>
                <a:cs typeface="Aharoni" pitchFamily="2" charset="-79"/>
                <a:sym typeface="Moonlight Bold"/>
              </a:rPr>
              <a:t>ni</a:t>
            </a:r>
            <a:r>
              <a:rPr lang="en-US" sz="4800" b="1" dirty="0">
                <a:latin typeface="Aharoni" pitchFamily="2" charset="-79"/>
                <a:ea typeface="Moonlight Bold"/>
                <a:cs typeface="Aharoni" pitchFamily="2" charset="-79"/>
                <a:sym typeface="Moonlight Bold"/>
              </a:rPr>
              <a:t>, </a:t>
            </a:r>
            <a:r>
              <a:rPr lang="en-US" sz="4800" b="1" dirty="0" err="1">
                <a:latin typeface="Aharoni" pitchFamily="2" charset="-79"/>
                <a:ea typeface="Moonlight Bold"/>
                <a:cs typeface="Aharoni" pitchFamily="2" charset="-79"/>
                <a:sym typeface="Moonlight Bold"/>
              </a:rPr>
              <a:t>qum</a:t>
            </a:r>
            <a:r>
              <a:rPr lang="en-US" sz="4800" b="1" dirty="0">
                <a:latin typeface="Aharoni" pitchFamily="2" charset="-79"/>
                <a:ea typeface="Moonlight Bold"/>
                <a:cs typeface="Aharoni" pitchFamily="2" charset="-79"/>
                <a:sym typeface="Moonlight Bold"/>
              </a:rPr>
              <a:t> </a:t>
            </a:r>
            <a:r>
              <a:rPr lang="en-US" sz="4800" b="1" dirty="0" err="1">
                <a:latin typeface="Aharoni" pitchFamily="2" charset="-79"/>
                <a:ea typeface="Moonlight Bold"/>
                <a:cs typeface="Aharoni" pitchFamily="2" charset="-79"/>
                <a:sym typeface="Moonlight Bold"/>
              </a:rPr>
              <a:t>va</a:t>
            </a:r>
            <a:r>
              <a:rPr lang="en-US" sz="4800" b="1" dirty="0">
                <a:latin typeface="Aharoni" pitchFamily="2" charset="-79"/>
                <a:ea typeface="Moonlight Bold"/>
                <a:cs typeface="Aharoni" pitchFamily="2" charset="-79"/>
                <a:sym typeface="Moonlight Bold"/>
              </a:rPr>
              <a:t> </a:t>
            </a:r>
            <a:r>
              <a:rPr lang="en-US" sz="4800" b="1" dirty="0" err="1">
                <a:latin typeface="Aharoni" pitchFamily="2" charset="-79"/>
                <a:ea typeface="Moonlight Bold"/>
                <a:cs typeface="Aharoni" pitchFamily="2" charset="-79"/>
                <a:sym typeface="Moonlight Bold"/>
              </a:rPr>
              <a:t>tuproq</a:t>
            </a:r>
            <a:r>
              <a:rPr lang="en-US" sz="4800" b="1" dirty="0">
                <a:latin typeface="Aharoni" pitchFamily="2" charset="-79"/>
                <a:ea typeface="Moonlight Bold"/>
                <a:cs typeface="Aharoni" pitchFamily="2" charset="-79"/>
                <a:sym typeface="Moonlight Bold"/>
              </a:rPr>
              <a:t> </a:t>
            </a:r>
            <a:r>
              <a:rPr lang="en-US" sz="4800" b="1" dirty="0" err="1">
                <a:latin typeface="Aharoni" pitchFamily="2" charset="-79"/>
                <a:ea typeface="Moonlight Bold"/>
                <a:cs typeface="Aharoni" pitchFamily="2" charset="-79"/>
                <a:sym typeface="Moonlight Bold"/>
              </a:rPr>
              <a:t>tarkibini</a:t>
            </a:r>
            <a:r>
              <a:rPr lang="en-US" sz="4800" b="1" dirty="0">
                <a:latin typeface="Aharoni" pitchFamily="2" charset="-79"/>
                <a:ea typeface="Moonlight Bold"/>
                <a:cs typeface="Aharoni" pitchFamily="2" charset="-79"/>
                <a:sym typeface="Moonlight Bold"/>
              </a:rPr>
              <a:t> </a:t>
            </a:r>
            <a:r>
              <a:rPr lang="en-US" sz="4800" b="1" dirty="0" err="1">
                <a:latin typeface="Aharoni" pitchFamily="2" charset="-79"/>
                <a:ea typeface="Moonlight Bold"/>
                <a:cs typeface="Aharoni" pitchFamily="2" charset="-79"/>
                <a:sym typeface="Moonlight Bold"/>
              </a:rPr>
              <a:t>o’rganish</a:t>
            </a:r>
            <a:r>
              <a:rPr lang="en-US" sz="4800" b="1" dirty="0">
                <a:latin typeface="Aharoni" pitchFamily="2" charset="-79"/>
                <a:ea typeface="Moonlight Bold"/>
                <a:cs typeface="Aharoni" pitchFamily="2" charset="-79"/>
                <a:sym typeface="Moonlight Bold"/>
              </a:rPr>
              <a:t>.</a:t>
            </a:r>
          </a:p>
          <a:p>
            <a:pPr algn="ctr">
              <a:spcBef>
                <a:spcPct val="0"/>
              </a:spcBef>
              <a:buFont typeface="Arial" pitchFamily="34" charset="0"/>
              <a:buChar char="•"/>
            </a:pPr>
            <a:r>
              <a:rPr lang="en-US" sz="4800" b="1" dirty="0" err="1">
                <a:latin typeface="Aharoni" pitchFamily="2" charset="-79"/>
                <a:ea typeface="Moonlight Bold"/>
                <a:cs typeface="Aharoni" pitchFamily="2" charset="-79"/>
                <a:sym typeface="Moonlight Bold"/>
              </a:rPr>
              <a:t>Kuzatuv</a:t>
            </a:r>
            <a:r>
              <a:rPr lang="en-US" sz="4800" b="1" dirty="0">
                <a:latin typeface="Aharoni" pitchFamily="2" charset="-79"/>
                <a:ea typeface="Moonlight Bold"/>
                <a:cs typeface="Aharoni" pitchFamily="2" charset="-79"/>
                <a:sym typeface="Moonlight Bold"/>
              </a:rPr>
              <a:t>: </a:t>
            </a:r>
            <a:r>
              <a:rPr lang="en-US" sz="4800" b="1" dirty="0" err="1">
                <a:latin typeface="Aharoni" pitchFamily="2" charset="-79"/>
                <a:ea typeface="Moonlight Bold"/>
                <a:cs typeface="Aharoni" pitchFamily="2" charset="-79"/>
                <a:sym typeface="Moonlight Bold"/>
              </a:rPr>
              <a:t>havo</a:t>
            </a:r>
            <a:r>
              <a:rPr lang="en-US" sz="4800" b="1" dirty="0">
                <a:latin typeface="Aharoni" pitchFamily="2" charset="-79"/>
                <a:ea typeface="Moonlight Bold"/>
                <a:cs typeface="Aharoni" pitchFamily="2" charset="-79"/>
                <a:sym typeface="Moonlight Bold"/>
              </a:rPr>
              <a:t> </a:t>
            </a:r>
            <a:r>
              <a:rPr lang="en-US" sz="4800" b="1" dirty="0" err="1">
                <a:latin typeface="Aharoni" pitchFamily="2" charset="-79"/>
                <a:ea typeface="Moonlight Bold"/>
                <a:cs typeface="Aharoni" pitchFamily="2" charset="-79"/>
                <a:sym typeface="Moonlight Bold"/>
              </a:rPr>
              <a:t>harakati</a:t>
            </a:r>
            <a:r>
              <a:rPr lang="en-US" sz="4800" b="1" dirty="0">
                <a:latin typeface="Aharoni" pitchFamily="2" charset="-79"/>
                <a:ea typeface="Moonlight Bold"/>
                <a:cs typeface="Aharoni" pitchFamily="2" charset="-79"/>
                <a:sym typeface="Moonlight Bold"/>
              </a:rPr>
              <a:t> (</a:t>
            </a:r>
            <a:r>
              <a:rPr lang="en-US" sz="4800" b="1" dirty="0" err="1">
                <a:latin typeface="Aharoni" pitchFamily="2" charset="-79"/>
                <a:ea typeface="Moonlight Bold"/>
                <a:cs typeface="Aharoni" pitchFamily="2" charset="-79"/>
                <a:sym typeface="Moonlight Bold"/>
              </a:rPr>
              <a:t>shabada</a:t>
            </a:r>
            <a:r>
              <a:rPr lang="en-US" sz="4800" b="1" dirty="0">
                <a:latin typeface="Aharoni" pitchFamily="2" charset="-79"/>
                <a:ea typeface="Moonlight Bold"/>
                <a:cs typeface="Aharoni" pitchFamily="2" charset="-79"/>
                <a:sym typeface="Moonlight Bold"/>
              </a:rPr>
              <a:t>) </a:t>
            </a:r>
            <a:r>
              <a:rPr lang="en-US" sz="4800" b="1" dirty="0" err="1">
                <a:latin typeface="Aharoni" pitchFamily="2" charset="-79"/>
                <a:ea typeface="Moonlight Bold"/>
                <a:cs typeface="Aharoni" pitchFamily="2" charset="-79"/>
                <a:sym typeface="Moonlight Bold"/>
              </a:rPr>
              <a:t>toshlarning</a:t>
            </a:r>
            <a:r>
              <a:rPr lang="en-US" sz="4800" b="1" dirty="0">
                <a:latin typeface="Aharoni" pitchFamily="2" charset="-79"/>
                <a:ea typeface="Moonlight Bold"/>
                <a:cs typeface="Aharoni" pitchFamily="2" charset="-79"/>
                <a:sym typeface="Moonlight Bold"/>
              </a:rPr>
              <a:t> </a:t>
            </a:r>
            <a:r>
              <a:rPr lang="en-US" sz="4800" b="1" dirty="0" err="1">
                <a:latin typeface="Aharoni" pitchFamily="2" charset="-79"/>
                <a:ea typeface="Moonlight Bold"/>
                <a:cs typeface="Aharoni" pitchFamily="2" charset="-79"/>
                <a:sym typeface="Moonlight Bold"/>
              </a:rPr>
              <a:t>turlari</a:t>
            </a:r>
            <a:r>
              <a:rPr lang="en-US" sz="4800" b="1" dirty="0">
                <a:latin typeface="Aharoni" pitchFamily="2" charset="-79"/>
                <a:ea typeface="Moonlight Bold"/>
                <a:cs typeface="Aharoni" pitchFamily="2" charset="-79"/>
                <a:sym typeface="Moonlight Bold"/>
              </a:rPr>
              <a:t> </a:t>
            </a:r>
            <a:r>
              <a:rPr lang="en-US" sz="4800" b="1" dirty="0" err="1">
                <a:latin typeface="Aharoni" pitchFamily="2" charset="-79"/>
                <a:ea typeface="Moonlight Bold"/>
                <a:cs typeface="Aharoni" pitchFamily="2" charset="-79"/>
                <a:sym typeface="Moonlight Bold"/>
              </a:rPr>
              <a:t>va</a:t>
            </a:r>
            <a:r>
              <a:rPr lang="en-US" sz="4800" b="1" dirty="0">
                <a:latin typeface="Aharoni" pitchFamily="2" charset="-79"/>
                <a:ea typeface="Moonlight Bold"/>
                <a:cs typeface="Aharoni" pitchFamily="2" charset="-79"/>
                <a:sym typeface="Moonlight Bold"/>
              </a:rPr>
              <a:t> </a:t>
            </a:r>
            <a:r>
              <a:rPr lang="en-US" sz="4800" b="1" dirty="0" err="1">
                <a:latin typeface="Aharoni" pitchFamily="2" charset="-79"/>
                <a:ea typeface="Moonlight Bold"/>
                <a:cs typeface="Aharoni" pitchFamily="2" charset="-79"/>
                <a:sym typeface="Moonlight Bold"/>
              </a:rPr>
              <a:t>xususiyatlarini</a:t>
            </a:r>
            <a:r>
              <a:rPr lang="en-US" sz="4800" b="1" dirty="0">
                <a:latin typeface="Aharoni" pitchFamily="2" charset="-79"/>
                <a:ea typeface="Moonlight Bold"/>
                <a:cs typeface="Aharoni" pitchFamily="2" charset="-79"/>
                <a:sym typeface="Moonlight Bold"/>
              </a:rPr>
              <a:t> </a:t>
            </a:r>
            <a:r>
              <a:rPr lang="en-US" sz="4800" b="1" dirty="0" err="1">
                <a:latin typeface="Aharoni" pitchFamily="2" charset="-79"/>
                <a:ea typeface="Moonlight Bold"/>
                <a:cs typeface="Aharoni" pitchFamily="2" charset="-79"/>
                <a:sym typeface="Moonlight Bold"/>
              </a:rPr>
              <a:t>aniqlash</a:t>
            </a:r>
            <a:r>
              <a:rPr lang="en-US" sz="4800" b="1" dirty="0">
                <a:latin typeface="Aharoni" pitchFamily="2" charset="-79"/>
                <a:ea typeface="Moonlight Bold"/>
                <a:cs typeface="Aharoni" pitchFamily="2" charset="-79"/>
                <a:sym typeface="Moonlight Bold"/>
              </a:rPr>
              <a:t>.</a:t>
            </a:r>
          </a:p>
          <a:p>
            <a:pPr algn="ctr">
              <a:spcBef>
                <a:spcPct val="0"/>
              </a:spcBef>
              <a:buFont typeface="Arial" pitchFamily="34" charset="0"/>
              <a:buChar char="•"/>
            </a:pPr>
            <a:r>
              <a:rPr lang="en-US" sz="4800" b="1" dirty="0" err="1">
                <a:latin typeface="Aharoni" pitchFamily="2" charset="-79"/>
                <a:ea typeface="Moonlight Bold"/>
                <a:cs typeface="Aharoni" pitchFamily="2" charset="-79"/>
                <a:sym typeface="Moonlight Bold"/>
              </a:rPr>
              <a:t>Materiallar</a:t>
            </a:r>
            <a:r>
              <a:rPr lang="en-US" sz="4800" b="1" dirty="0">
                <a:latin typeface="Aharoni" pitchFamily="2" charset="-79"/>
                <a:ea typeface="Moonlight Bold"/>
                <a:cs typeface="Aharoni" pitchFamily="2" charset="-79"/>
                <a:sym typeface="Moonlight Bold"/>
              </a:rPr>
              <a:t>: </a:t>
            </a:r>
            <a:r>
              <a:rPr lang="en-US" sz="4800" b="1" dirty="0" err="1">
                <a:latin typeface="Aharoni" pitchFamily="2" charset="-79"/>
                <a:ea typeface="Moonlight Bold"/>
                <a:cs typeface="Aharoni" pitchFamily="2" charset="-79"/>
                <a:sym typeface="Moonlight Bold"/>
              </a:rPr>
              <a:t>magnitlar</a:t>
            </a:r>
            <a:r>
              <a:rPr lang="en-US" sz="4800" b="1" dirty="0">
                <a:latin typeface="Aharoni" pitchFamily="2" charset="-79"/>
                <a:ea typeface="Moonlight Bold"/>
                <a:cs typeface="Aharoni" pitchFamily="2" charset="-79"/>
                <a:sym typeface="Moonlight Bold"/>
              </a:rPr>
              <a:t>, </a:t>
            </a:r>
            <a:r>
              <a:rPr lang="en-US" sz="4800" b="1" dirty="0" err="1">
                <a:latin typeface="Aharoni" pitchFamily="2" charset="-79"/>
                <a:ea typeface="Moonlight Bold"/>
                <a:cs typeface="Aharoni" pitchFamily="2" charset="-79"/>
                <a:sym typeface="Moonlight Bold"/>
              </a:rPr>
              <a:t>kattalashtiruvchi</a:t>
            </a:r>
            <a:r>
              <a:rPr lang="en-US" sz="4800" b="1" dirty="0">
                <a:latin typeface="Aharoni" pitchFamily="2" charset="-79"/>
                <a:ea typeface="Moonlight Bold"/>
                <a:cs typeface="Aharoni" pitchFamily="2" charset="-79"/>
                <a:sym typeface="Moonlight Bold"/>
              </a:rPr>
              <a:t> </a:t>
            </a:r>
            <a:r>
              <a:rPr lang="en-US" sz="4800" b="1" dirty="0" err="1">
                <a:latin typeface="Aharoni" pitchFamily="2" charset="-79"/>
                <a:ea typeface="Moonlight Bold"/>
                <a:cs typeface="Aharoni" pitchFamily="2" charset="-79"/>
                <a:sym typeface="Moonlight Bold"/>
              </a:rPr>
              <a:t>oyna</a:t>
            </a:r>
            <a:r>
              <a:rPr lang="en-US" sz="4800" b="1" dirty="0">
                <a:latin typeface="Aharoni" pitchFamily="2" charset="-79"/>
                <a:ea typeface="Moonlight Bold"/>
                <a:cs typeface="Aharoni" pitchFamily="2" charset="-79"/>
                <a:sym typeface="Moonlight Bold"/>
              </a:rPr>
              <a:t> (</a:t>
            </a:r>
            <a:r>
              <a:rPr lang="en-US" sz="4800" b="1" dirty="0" err="1">
                <a:latin typeface="Aharoni" pitchFamily="2" charset="-79"/>
                <a:ea typeface="Moonlight Bold"/>
                <a:cs typeface="Aharoni" pitchFamily="2" charset="-79"/>
                <a:sym typeface="Moonlight Bold"/>
              </a:rPr>
              <a:t>lupa</a:t>
            </a:r>
            <a:r>
              <a:rPr lang="en-US" sz="4800" b="1" dirty="0">
                <a:latin typeface="Aharoni" pitchFamily="2" charset="-79"/>
                <a:ea typeface="Moonlight Bold"/>
                <a:cs typeface="Aharoni" pitchFamily="2" charset="-79"/>
                <a:sym typeface="Moonlight Bold"/>
              </a:rPr>
              <a:t>), </a:t>
            </a:r>
            <a:r>
              <a:rPr lang="en-US" sz="4800" b="1" dirty="0" err="1">
                <a:latin typeface="Aharoni" pitchFamily="2" charset="-79"/>
                <a:ea typeface="Moonlight Bold"/>
                <a:cs typeface="Aharoni" pitchFamily="2" charset="-79"/>
                <a:sym typeface="Moonlight Bold"/>
              </a:rPr>
              <a:t>o’lchov</a:t>
            </a:r>
            <a:r>
              <a:rPr lang="en-US" sz="4800" b="1" dirty="0">
                <a:latin typeface="Aharoni" pitchFamily="2" charset="-79"/>
                <a:ea typeface="Moonlight Bold"/>
                <a:cs typeface="Aharoni" pitchFamily="2" charset="-79"/>
                <a:sym typeface="Moonlight Bold"/>
              </a:rPr>
              <a:t> </a:t>
            </a:r>
            <a:r>
              <a:rPr lang="en-US" sz="4800" b="1" dirty="0" err="1">
                <a:latin typeface="Aharoni" pitchFamily="2" charset="-79"/>
                <a:ea typeface="Moonlight Bold"/>
                <a:cs typeface="Aharoni" pitchFamily="2" charset="-79"/>
                <a:sym typeface="Moonlight Bold"/>
              </a:rPr>
              <a:t>idishlari</a:t>
            </a:r>
            <a:r>
              <a:rPr lang="en-US" sz="4800" b="1" dirty="0">
                <a:latin typeface="Aharoni" pitchFamily="2" charset="-79"/>
                <a:ea typeface="Moonlight Bold"/>
                <a:cs typeface="Aharoni" pitchFamily="2" charset="-79"/>
                <a:sym typeface="Moonlight Bold"/>
              </a:rPr>
              <a:t> </a:t>
            </a:r>
            <a:r>
              <a:rPr lang="en-US" sz="4800" b="1" dirty="0" err="1">
                <a:latin typeface="Aharoni" pitchFamily="2" charset="-79"/>
                <a:ea typeface="Moonlight Bold"/>
                <a:cs typeface="Aharoni" pitchFamily="2" charset="-79"/>
                <a:sym typeface="Moonlight Bold"/>
              </a:rPr>
              <a:t>bilan</a:t>
            </a:r>
            <a:r>
              <a:rPr lang="en-US" sz="4800" b="1" dirty="0">
                <a:latin typeface="Aharoni" pitchFamily="2" charset="-79"/>
                <a:ea typeface="Moonlight Bold"/>
                <a:cs typeface="Aharoni" pitchFamily="2" charset="-79"/>
                <a:sym typeface="Moonlight Bold"/>
              </a:rPr>
              <a:t> </a:t>
            </a:r>
            <a:r>
              <a:rPr lang="en-US" sz="4800" b="1" dirty="0" err="1">
                <a:latin typeface="Aharoni" pitchFamily="2" charset="-79"/>
                <a:ea typeface="Moonlight Bold"/>
                <a:cs typeface="Aharoni" pitchFamily="2" charset="-79"/>
                <a:sym typeface="Moonlight Bold"/>
              </a:rPr>
              <a:t>ishlash</a:t>
            </a:r>
            <a:r>
              <a:rPr lang="en-US" sz="4800" b="1" dirty="0">
                <a:latin typeface="Aharoni" pitchFamily="2" charset="-79"/>
                <a:ea typeface="Moonlight Bold"/>
                <a:cs typeface="Aharoni" pitchFamily="2" charset="-79"/>
                <a:sym typeface="Moonlight Bold"/>
              </a:rPr>
              <a:t>.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t="-10407" b="-10407"/>
            </a:stretch>
          </a:blipFill>
        </p:spPr>
      </p:sp>
      <p:sp>
        <p:nvSpPr>
          <p:cNvPr id="3" name="Freeform 3"/>
          <p:cNvSpPr/>
          <p:nvPr/>
        </p:nvSpPr>
        <p:spPr>
          <a:xfrm>
            <a:off x="571440" y="285716"/>
            <a:ext cx="16573616" cy="9644129"/>
          </a:xfrm>
          <a:custGeom>
            <a:avLst/>
            <a:gdLst/>
            <a:ahLst/>
            <a:cxnLst/>
            <a:rect l="l" t="t" r="r" b="b"/>
            <a:pathLst>
              <a:path w="9681734" h="7903816">
                <a:moveTo>
                  <a:pt x="0" y="0"/>
                </a:moveTo>
                <a:lnTo>
                  <a:pt x="9681734" y="0"/>
                </a:lnTo>
                <a:lnTo>
                  <a:pt x="9681734" y="7903815"/>
                </a:lnTo>
                <a:lnTo>
                  <a:pt x="0" y="7903815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alphaModFix amt="90000"/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</p:sp>
      <p:sp>
        <p:nvSpPr>
          <p:cNvPr id="4" name="TextBox 5"/>
          <p:cNvSpPr txBox="1"/>
          <p:nvPr/>
        </p:nvSpPr>
        <p:spPr>
          <a:xfrm>
            <a:off x="2500266" y="1357286"/>
            <a:ext cx="12858840" cy="8125301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spcBef>
                <a:spcPct val="0"/>
              </a:spcBef>
            </a:pPr>
            <a:r>
              <a:rPr lang="en-US" sz="4800" b="1" dirty="0" err="1">
                <a:latin typeface="Aharoni" pitchFamily="2" charset="-79"/>
                <a:ea typeface="Moonlight Bold"/>
                <a:cs typeface="Aharoni" pitchFamily="2" charset="-79"/>
                <a:sym typeface="Moonlight Bold"/>
              </a:rPr>
              <a:t>Jonli</a:t>
            </a:r>
            <a:r>
              <a:rPr lang="en-US" sz="4800" b="1" dirty="0">
                <a:latin typeface="Aharoni" pitchFamily="2" charset="-79"/>
                <a:ea typeface="Moonlight Bold"/>
                <a:cs typeface="Aharoni" pitchFamily="2" charset="-79"/>
                <a:sym typeface="Moonlight Bold"/>
              </a:rPr>
              <a:t> </a:t>
            </a:r>
            <a:r>
              <a:rPr lang="en-US" sz="4800" b="1" dirty="0" err="1">
                <a:latin typeface="Aharoni" pitchFamily="2" charset="-79"/>
                <a:ea typeface="Moonlight Bold"/>
                <a:cs typeface="Aharoni" pitchFamily="2" charset="-79"/>
                <a:sym typeface="Moonlight Bold"/>
              </a:rPr>
              <a:t>tabiatga</a:t>
            </a:r>
            <a:r>
              <a:rPr lang="en-US" sz="4800" b="1" dirty="0">
                <a:latin typeface="Aharoni" pitchFamily="2" charset="-79"/>
                <a:ea typeface="Moonlight Bold"/>
                <a:cs typeface="Aharoni" pitchFamily="2" charset="-79"/>
                <a:sym typeface="Moonlight Bold"/>
              </a:rPr>
              <a:t> </a:t>
            </a:r>
            <a:r>
              <a:rPr lang="en-US" sz="4800" b="1" dirty="0" err="1">
                <a:latin typeface="Aharoni" pitchFamily="2" charset="-79"/>
                <a:ea typeface="Moonlight Bold"/>
                <a:cs typeface="Aharoni" pitchFamily="2" charset="-79"/>
                <a:sym typeface="Moonlight Bold"/>
              </a:rPr>
              <a:t>o’simliklar</a:t>
            </a:r>
            <a:r>
              <a:rPr lang="en-US" sz="4800" b="1" dirty="0">
                <a:latin typeface="Aharoni" pitchFamily="2" charset="-79"/>
                <a:ea typeface="Moonlight Bold"/>
                <a:cs typeface="Aharoni" pitchFamily="2" charset="-79"/>
                <a:sym typeface="Moonlight Bold"/>
              </a:rPr>
              <a:t>, </a:t>
            </a:r>
            <a:r>
              <a:rPr lang="en-US" sz="4800" b="1" dirty="0" err="1">
                <a:latin typeface="Aharoni" pitchFamily="2" charset="-79"/>
                <a:ea typeface="Moonlight Bold"/>
                <a:cs typeface="Aharoni" pitchFamily="2" charset="-79"/>
                <a:sym typeface="Moonlight Bold"/>
              </a:rPr>
              <a:t>hayvonlar</a:t>
            </a:r>
            <a:r>
              <a:rPr lang="en-US" sz="4800" b="1" dirty="0">
                <a:latin typeface="Aharoni" pitchFamily="2" charset="-79"/>
                <a:ea typeface="Moonlight Bold"/>
                <a:cs typeface="Aharoni" pitchFamily="2" charset="-79"/>
                <a:sym typeface="Moonlight Bold"/>
              </a:rPr>
              <a:t>, </a:t>
            </a:r>
            <a:r>
              <a:rPr lang="en-US" sz="4800" b="1" dirty="0" err="1">
                <a:latin typeface="Aharoni" pitchFamily="2" charset="-79"/>
                <a:ea typeface="Moonlight Bold"/>
                <a:cs typeface="Aharoni" pitchFamily="2" charset="-79"/>
                <a:sym typeface="Moonlight Bold"/>
              </a:rPr>
              <a:t>qo’ziqorinlar</a:t>
            </a:r>
            <a:r>
              <a:rPr lang="en-US" sz="4800" b="1" dirty="0">
                <a:latin typeface="Aharoni" pitchFamily="2" charset="-79"/>
                <a:ea typeface="Moonlight Bold"/>
                <a:cs typeface="Aharoni" pitchFamily="2" charset="-79"/>
                <a:sym typeface="Moonlight Bold"/>
              </a:rPr>
              <a:t> </a:t>
            </a:r>
            <a:r>
              <a:rPr lang="en-US" sz="4800" b="1" dirty="0" err="1">
                <a:latin typeface="Aharoni" pitchFamily="2" charset="-79"/>
                <a:ea typeface="Moonlight Bold"/>
                <a:cs typeface="Aharoni" pitchFamily="2" charset="-79"/>
                <a:sym typeface="Moonlight Bold"/>
              </a:rPr>
              <a:t>va</a:t>
            </a:r>
            <a:r>
              <a:rPr lang="en-US" sz="4800" b="1" dirty="0">
                <a:latin typeface="Aharoni" pitchFamily="2" charset="-79"/>
                <a:ea typeface="Moonlight Bold"/>
                <a:cs typeface="Aharoni" pitchFamily="2" charset="-79"/>
                <a:sym typeface="Moonlight Bold"/>
              </a:rPr>
              <a:t> </a:t>
            </a:r>
            <a:r>
              <a:rPr lang="en-US" sz="4800" b="1" dirty="0" err="1">
                <a:latin typeface="Aharoni" pitchFamily="2" charset="-79"/>
                <a:ea typeface="Moonlight Bold"/>
                <a:cs typeface="Aharoni" pitchFamily="2" charset="-79"/>
                <a:sym typeface="Moonlight Bold"/>
              </a:rPr>
              <a:t>bakteriyalar</a:t>
            </a:r>
            <a:r>
              <a:rPr lang="en-US" sz="4800" b="1" dirty="0">
                <a:latin typeface="Aharoni" pitchFamily="2" charset="-79"/>
                <a:ea typeface="Moonlight Bold"/>
                <a:cs typeface="Aharoni" pitchFamily="2" charset="-79"/>
                <a:sym typeface="Moonlight Bold"/>
              </a:rPr>
              <a:t> </a:t>
            </a:r>
            <a:r>
              <a:rPr lang="en-US" sz="4800" b="1" dirty="0" err="1">
                <a:latin typeface="Aharoni" pitchFamily="2" charset="-79"/>
                <a:ea typeface="Moonlight Bold"/>
                <a:cs typeface="Aharoni" pitchFamily="2" charset="-79"/>
                <a:sym typeface="Moonlight Bold"/>
              </a:rPr>
              <a:t>kiradi</a:t>
            </a:r>
            <a:r>
              <a:rPr lang="en-US" sz="4800" b="1" dirty="0">
                <a:latin typeface="Aharoni" pitchFamily="2" charset="-79"/>
                <a:ea typeface="Moonlight Bold"/>
                <a:cs typeface="Aharoni" pitchFamily="2" charset="-79"/>
                <a:sym typeface="Moonlight Bold"/>
              </a:rPr>
              <a:t>. </a:t>
            </a:r>
            <a:r>
              <a:rPr lang="en-US" sz="4800" b="1" dirty="0" err="1">
                <a:latin typeface="Aharoni" pitchFamily="2" charset="-79"/>
                <a:ea typeface="Moonlight Bold"/>
                <a:cs typeface="Aharoni" pitchFamily="2" charset="-79"/>
                <a:sym typeface="Moonlight Bold"/>
              </a:rPr>
              <a:t>Ularning</a:t>
            </a:r>
            <a:r>
              <a:rPr lang="en-US" sz="4800" b="1" dirty="0">
                <a:latin typeface="Aharoni" pitchFamily="2" charset="-79"/>
                <a:ea typeface="Moonlight Bold"/>
                <a:cs typeface="Aharoni" pitchFamily="2" charset="-79"/>
                <a:sym typeface="Moonlight Bold"/>
              </a:rPr>
              <a:t> </a:t>
            </a:r>
            <a:r>
              <a:rPr lang="en-US" sz="4800" b="1" dirty="0" err="1">
                <a:latin typeface="Aharoni" pitchFamily="2" charset="-79"/>
                <a:ea typeface="Moonlight Bold"/>
                <a:cs typeface="Aharoni" pitchFamily="2" charset="-79"/>
                <a:sym typeface="Moonlight Bold"/>
              </a:rPr>
              <a:t>asosiy</a:t>
            </a:r>
            <a:r>
              <a:rPr lang="en-US" sz="4800" b="1" dirty="0">
                <a:latin typeface="Aharoni" pitchFamily="2" charset="-79"/>
                <a:ea typeface="Moonlight Bold"/>
                <a:cs typeface="Aharoni" pitchFamily="2" charset="-79"/>
                <a:sym typeface="Moonlight Bold"/>
              </a:rPr>
              <a:t> </a:t>
            </a:r>
            <a:r>
              <a:rPr lang="en-US" sz="4800" b="1" dirty="0" err="1">
                <a:latin typeface="Aharoni" pitchFamily="2" charset="-79"/>
                <a:ea typeface="Moonlight Bold"/>
                <a:cs typeface="Aharoni" pitchFamily="2" charset="-79"/>
                <a:sym typeface="Moonlight Bold"/>
              </a:rPr>
              <a:t>belgilari</a:t>
            </a:r>
            <a:r>
              <a:rPr lang="en-US" sz="4800" b="1" dirty="0">
                <a:latin typeface="Aharoni" pitchFamily="2" charset="-79"/>
                <a:ea typeface="Moonlight Bold"/>
                <a:cs typeface="Aharoni" pitchFamily="2" charset="-79"/>
                <a:sym typeface="Moonlight Bold"/>
              </a:rPr>
              <a:t>: </a:t>
            </a:r>
            <a:r>
              <a:rPr lang="en-US" sz="4800" b="1" dirty="0" err="1">
                <a:latin typeface="Aharoni" pitchFamily="2" charset="-79"/>
                <a:ea typeface="Moonlight Bold"/>
                <a:cs typeface="Aharoni" pitchFamily="2" charset="-79"/>
                <a:sym typeface="Moonlight Bold"/>
              </a:rPr>
              <a:t>nafas</a:t>
            </a:r>
            <a:r>
              <a:rPr lang="en-US" sz="4800" b="1" dirty="0">
                <a:latin typeface="Aharoni" pitchFamily="2" charset="-79"/>
                <a:ea typeface="Moonlight Bold"/>
                <a:cs typeface="Aharoni" pitchFamily="2" charset="-79"/>
                <a:sym typeface="Moonlight Bold"/>
              </a:rPr>
              <a:t> </a:t>
            </a:r>
            <a:r>
              <a:rPr lang="en-US" sz="4800" b="1" dirty="0" err="1">
                <a:latin typeface="Aharoni" pitchFamily="2" charset="-79"/>
                <a:ea typeface="Moonlight Bold"/>
                <a:cs typeface="Aharoni" pitchFamily="2" charset="-79"/>
                <a:sym typeface="Moonlight Bold"/>
              </a:rPr>
              <a:t>olishi</a:t>
            </a:r>
            <a:r>
              <a:rPr lang="en-US" sz="4800" b="1" dirty="0">
                <a:latin typeface="Aharoni" pitchFamily="2" charset="-79"/>
                <a:ea typeface="Moonlight Bold"/>
                <a:cs typeface="Aharoni" pitchFamily="2" charset="-79"/>
                <a:sym typeface="Moonlight Bold"/>
              </a:rPr>
              <a:t>, </a:t>
            </a:r>
            <a:r>
              <a:rPr lang="en-US" sz="4800" b="1" dirty="0" err="1">
                <a:latin typeface="Aharoni" pitchFamily="2" charset="-79"/>
                <a:ea typeface="Moonlight Bold"/>
                <a:cs typeface="Aharoni" pitchFamily="2" charset="-79"/>
                <a:sym typeface="Moonlight Bold"/>
              </a:rPr>
              <a:t>oziqlanishi</a:t>
            </a:r>
            <a:r>
              <a:rPr lang="en-US" sz="4800" b="1" dirty="0">
                <a:latin typeface="Aharoni" pitchFamily="2" charset="-79"/>
                <a:ea typeface="Moonlight Bold"/>
                <a:cs typeface="Aharoni" pitchFamily="2" charset="-79"/>
                <a:sym typeface="Moonlight Bold"/>
              </a:rPr>
              <a:t>, </a:t>
            </a:r>
            <a:r>
              <a:rPr lang="en-US" sz="4800" b="1" dirty="0" err="1">
                <a:latin typeface="Aharoni" pitchFamily="2" charset="-79"/>
                <a:ea typeface="Moonlight Bold"/>
                <a:cs typeface="Aharoni" pitchFamily="2" charset="-79"/>
                <a:sym typeface="Moonlight Bold"/>
              </a:rPr>
              <a:t>o’sishi</a:t>
            </a:r>
            <a:r>
              <a:rPr lang="en-US" sz="4800" b="1" dirty="0">
                <a:latin typeface="Aharoni" pitchFamily="2" charset="-79"/>
                <a:ea typeface="Moonlight Bold"/>
                <a:cs typeface="Aharoni" pitchFamily="2" charset="-79"/>
                <a:sym typeface="Moonlight Bold"/>
              </a:rPr>
              <a:t> </a:t>
            </a:r>
            <a:r>
              <a:rPr lang="en-US" sz="4800" b="1" dirty="0" err="1">
                <a:latin typeface="Aharoni" pitchFamily="2" charset="-79"/>
                <a:ea typeface="Moonlight Bold"/>
                <a:cs typeface="Aharoni" pitchFamily="2" charset="-79"/>
                <a:sym typeface="Moonlight Bold"/>
              </a:rPr>
              <a:t>va</a:t>
            </a:r>
            <a:r>
              <a:rPr lang="en-US" sz="4800" b="1" dirty="0">
                <a:latin typeface="Aharoni" pitchFamily="2" charset="-79"/>
                <a:ea typeface="Moonlight Bold"/>
                <a:cs typeface="Aharoni" pitchFamily="2" charset="-79"/>
                <a:sym typeface="Moonlight Bold"/>
              </a:rPr>
              <a:t> </a:t>
            </a:r>
            <a:r>
              <a:rPr lang="en-US" sz="4800" b="1" dirty="0" err="1">
                <a:latin typeface="Aharoni" pitchFamily="2" charset="-79"/>
                <a:ea typeface="Moonlight Bold"/>
                <a:cs typeface="Aharoni" pitchFamily="2" charset="-79"/>
                <a:sym typeface="Moonlight Bold"/>
              </a:rPr>
              <a:t>ko’payishidir</a:t>
            </a:r>
            <a:r>
              <a:rPr lang="en-US" sz="4800" b="1" dirty="0">
                <a:latin typeface="Aharoni" pitchFamily="2" charset="-79"/>
                <a:ea typeface="Moonlight Bold"/>
                <a:cs typeface="Aharoni" pitchFamily="2" charset="-79"/>
                <a:sym typeface="Moonlight Bold"/>
              </a:rPr>
              <a:t>. </a:t>
            </a:r>
            <a:r>
              <a:rPr lang="en-US" sz="4800" b="1" dirty="0" err="1">
                <a:latin typeface="Aharoni" pitchFamily="2" charset="-79"/>
                <a:ea typeface="Moonlight Bold"/>
                <a:cs typeface="Aharoni" pitchFamily="2" charset="-79"/>
                <a:sym typeface="Moonlight Bold"/>
              </a:rPr>
              <a:t>Tajribalarda</a:t>
            </a:r>
            <a:r>
              <a:rPr lang="en-US" sz="4800" b="1" dirty="0">
                <a:latin typeface="Aharoni" pitchFamily="2" charset="-79"/>
                <a:ea typeface="Moonlight Bold"/>
                <a:cs typeface="Aharoni" pitchFamily="2" charset="-79"/>
                <a:sym typeface="Moonlight Bold"/>
              </a:rPr>
              <a:t> </a:t>
            </a:r>
            <a:r>
              <a:rPr lang="en-US" sz="4800" b="1" dirty="0" err="1">
                <a:latin typeface="Aharoni" pitchFamily="2" charset="-79"/>
                <a:ea typeface="Moonlight Bold"/>
                <a:cs typeface="Aharoni" pitchFamily="2" charset="-79"/>
                <a:sym typeface="Moonlight Bold"/>
              </a:rPr>
              <a:t>bolalar</a:t>
            </a:r>
            <a:r>
              <a:rPr lang="en-US" sz="4800" b="1" dirty="0">
                <a:latin typeface="Aharoni" pitchFamily="2" charset="-79"/>
                <a:ea typeface="Moonlight Bold"/>
                <a:cs typeface="Aharoni" pitchFamily="2" charset="-79"/>
                <a:sym typeface="Moonlight Bold"/>
              </a:rPr>
              <a:t> </a:t>
            </a:r>
            <a:r>
              <a:rPr lang="en-US" sz="4800" b="1" dirty="0" err="1">
                <a:latin typeface="Aharoni" pitchFamily="2" charset="-79"/>
                <a:ea typeface="Moonlight Bold"/>
                <a:cs typeface="Aharoni" pitchFamily="2" charset="-79"/>
                <a:sym typeface="Moonlight Bold"/>
              </a:rPr>
              <a:t>loviya</a:t>
            </a:r>
            <a:r>
              <a:rPr lang="en-US" sz="4800" b="1" dirty="0">
                <a:latin typeface="Aharoni" pitchFamily="2" charset="-79"/>
                <a:ea typeface="Moonlight Bold"/>
                <a:cs typeface="Aharoni" pitchFamily="2" charset="-79"/>
                <a:sym typeface="Moonlight Bold"/>
              </a:rPr>
              <a:t> </a:t>
            </a:r>
            <a:r>
              <a:rPr lang="en-US" sz="4800" b="1" dirty="0" err="1">
                <a:latin typeface="Aharoni" pitchFamily="2" charset="-79"/>
                <a:ea typeface="Moonlight Bold"/>
                <a:cs typeface="Aharoni" pitchFamily="2" charset="-79"/>
                <a:sym typeface="Moonlight Bold"/>
              </a:rPr>
              <a:t>yoki</a:t>
            </a:r>
            <a:r>
              <a:rPr lang="en-US" sz="4800" b="1" dirty="0">
                <a:latin typeface="Aharoni" pitchFamily="2" charset="-79"/>
                <a:ea typeface="Moonlight Bold"/>
                <a:cs typeface="Aharoni" pitchFamily="2" charset="-79"/>
                <a:sym typeface="Moonlight Bold"/>
              </a:rPr>
              <a:t> </a:t>
            </a:r>
            <a:r>
              <a:rPr lang="en-US" sz="4800" b="1" dirty="0" err="1">
                <a:latin typeface="Aharoni" pitchFamily="2" charset="-79"/>
                <a:ea typeface="Moonlight Bold"/>
                <a:cs typeface="Aharoni" pitchFamily="2" charset="-79"/>
                <a:sym typeface="Moonlight Bold"/>
              </a:rPr>
              <a:t>bug’doy</a:t>
            </a:r>
            <a:r>
              <a:rPr lang="en-US" sz="4800" b="1" dirty="0">
                <a:latin typeface="Aharoni" pitchFamily="2" charset="-79"/>
                <a:ea typeface="Moonlight Bold"/>
                <a:cs typeface="Aharoni" pitchFamily="2" charset="-79"/>
                <a:sym typeface="Moonlight Bold"/>
              </a:rPr>
              <a:t> </a:t>
            </a:r>
            <a:r>
              <a:rPr lang="en-US" sz="4800" b="1" dirty="0" err="1">
                <a:latin typeface="Aharoni" pitchFamily="2" charset="-79"/>
                <a:ea typeface="Moonlight Bold"/>
                <a:cs typeface="Aharoni" pitchFamily="2" charset="-79"/>
                <a:sym typeface="Moonlight Bold"/>
              </a:rPr>
              <a:t>ekib</a:t>
            </a:r>
            <a:r>
              <a:rPr lang="en-US" sz="4800" b="1" dirty="0">
                <a:latin typeface="Aharoni" pitchFamily="2" charset="-79"/>
                <a:ea typeface="Moonlight Bold"/>
                <a:cs typeface="Aharoni" pitchFamily="2" charset="-79"/>
                <a:sym typeface="Moonlight Bold"/>
              </a:rPr>
              <a:t> </a:t>
            </a:r>
            <a:r>
              <a:rPr lang="en-US" sz="4800" b="1" dirty="0" err="1">
                <a:latin typeface="Aharoni" pitchFamily="2" charset="-79"/>
                <a:ea typeface="Moonlight Bold"/>
                <a:cs typeface="Aharoni" pitchFamily="2" charset="-79"/>
                <a:sym typeface="Moonlight Bold"/>
              </a:rPr>
              <a:t>uni</a:t>
            </a:r>
            <a:r>
              <a:rPr lang="en-US" sz="4800" b="1" dirty="0">
                <a:latin typeface="Aharoni" pitchFamily="2" charset="-79"/>
                <a:ea typeface="Moonlight Bold"/>
                <a:cs typeface="Aharoni" pitchFamily="2" charset="-79"/>
                <a:sym typeface="Moonlight Bold"/>
              </a:rPr>
              <a:t> </a:t>
            </a:r>
            <a:r>
              <a:rPr lang="en-US" sz="4800" b="1" dirty="0" err="1">
                <a:latin typeface="Aharoni" pitchFamily="2" charset="-79"/>
                <a:ea typeface="Moonlight Bold"/>
                <a:cs typeface="Aharoni" pitchFamily="2" charset="-79"/>
                <a:sym typeface="Moonlight Bold"/>
              </a:rPr>
              <a:t>o’sishini</a:t>
            </a:r>
            <a:r>
              <a:rPr lang="en-US" sz="4800" b="1" dirty="0">
                <a:latin typeface="Aharoni" pitchFamily="2" charset="-79"/>
                <a:ea typeface="Moonlight Bold"/>
                <a:cs typeface="Aharoni" pitchFamily="2" charset="-79"/>
                <a:sym typeface="Moonlight Bold"/>
              </a:rPr>
              <a:t> </a:t>
            </a:r>
            <a:r>
              <a:rPr lang="en-US" sz="4800" b="1" dirty="0" err="1">
                <a:latin typeface="Aharoni" pitchFamily="2" charset="-79"/>
                <a:ea typeface="Moonlight Bold"/>
                <a:cs typeface="Aharoni" pitchFamily="2" charset="-79"/>
                <a:sym typeface="Moonlight Bold"/>
              </a:rPr>
              <a:t>kuzatib</a:t>
            </a:r>
            <a:r>
              <a:rPr lang="en-US" sz="4800" b="1" dirty="0">
                <a:latin typeface="Aharoni" pitchFamily="2" charset="-79"/>
                <a:ea typeface="Moonlight Bold"/>
                <a:cs typeface="Aharoni" pitchFamily="2" charset="-79"/>
                <a:sym typeface="Moonlight Bold"/>
              </a:rPr>
              <a:t>, </a:t>
            </a:r>
            <a:r>
              <a:rPr lang="en-US" sz="4800" b="1" dirty="0" err="1">
                <a:latin typeface="Aharoni" pitchFamily="2" charset="-79"/>
                <a:ea typeface="Moonlight Bold"/>
                <a:cs typeface="Aharoni" pitchFamily="2" charset="-79"/>
                <a:sym typeface="Moonlight Bold"/>
              </a:rPr>
              <a:t>bo’yini</a:t>
            </a:r>
            <a:r>
              <a:rPr lang="en-US" sz="4800" b="1" dirty="0">
                <a:latin typeface="Aharoni" pitchFamily="2" charset="-79"/>
                <a:ea typeface="Moonlight Bold"/>
                <a:cs typeface="Aharoni" pitchFamily="2" charset="-79"/>
                <a:sym typeface="Moonlight Bold"/>
              </a:rPr>
              <a:t> </a:t>
            </a:r>
            <a:r>
              <a:rPr lang="en-US" sz="4800" b="1" dirty="0" err="1">
                <a:latin typeface="Aharoni" pitchFamily="2" charset="-79"/>
                <a:ea typeface="Moonlight Bold"/>
                <a:cs typeface="Aharoni" pitchFamily="2" charset="-79"/>
                <a:sym typeface="Moonlight Bold"/>
              </a:rPr>
              <a:t>o’lchab</a:t>
            </a:r>
            <a:r>
              <a:rPr lang="en-US" sz="4800" b="1" dirty="0">
                <a:latin typeface="Aharoni" pitchFamily="2" charset="-79"/>
                <a:ea typeface="Moonlight Bold"/>
                <a:cs typeface="Aharoni" pitchFamily="2" charset="-79"/>
                <a:sym typeface="Moonlight Bold"/>
              </a:rPr>
              <a:t> </a:t>
            </a:r>
            <a:r>
              <a:rPr lang="en-US" sz="4800" b="1" dirty="0" err="1">
                <a:latin typeface="Aharoni" pitchFamily="2" charset="-79"/>
                <a:ea typeface="Moonlight Bold"/>
                <a:cs typeface="Aharoni" pitchFamily="2" charset="-79"/>
                <a:sym typeface="Moonlight Bold"/>
              </a:rPr>
              <a:t>jadvalga</a:t>
            </a:r>
            <a:r>
              <a:rPr lang="en-US" sz="4800" b="1" dirty="0">
                <a:latin typeface="Aharoni" pitchFamily="2" charset="-79"/>
                <a:ea typeface="Moonlight Bold"/>
                <a:cs typeface="Aharoni" pitchFamily="2" charset="-79"/>
                <a:sym typeface="Moonlight Bold"/>
              </a:rPr>
              <a:t> </a:t>
            </a:r>
            <a:r>
              <a:rPr lang="en-US" sz="4800" b="1" dirty="0" err="1">
                <a:latin typeface="Aharoni" pitchFamily="2" charset="-79"/>
                <a:ea typeface="Moonlight Bold"/>
                <a:cs typeface="Aharoni" pitchFamily="2" charset="-79"/>
                <a:sym typeface="Moonlight Bold"/>
              </a:rPr>
              <a:t>kiritib</a:t>
            </a:r>
            <a:r>
              <a:rPr lang="en-US" sz="4800" b="1" dirty="0">
                <a:latin typeface="Aharoni" pitchFamily="2" charset="-79"/>
                <a:ea typeface="Moonlight Bold"/>
                <a:cs typeface="Aharoni" pitchFamily="2" charset="-79"/>
                <a:sym typeface="Moonlight Bold"/>
              </a:rPr>
              <a:t> </a:t>
            </a:r>
            <a:r>
              <a:rPr lang="en-US" sz="4800" b="1" dirty="0" err="1">
                <a:latin typeface="Aharoni" pitchFamily="2" charset="-79"/>
                <a:ea typeface="Moonlight Bold"/>
                <a:cs typeface="Aharoni" pitchFamily="2" charset="-79"/>
                <a:sym typeface="Moonlight Bold"/>
              </a:rPr>
              <a:t>borish</a:t>
            </a:r>
            <a:r>
              <a:rPr lang="en-US" sz="4800" b="1" dirty="0">
                <a:latin typeface="Aharoni" pitchFamily="2" charset="-79"/>
                <a:ea typeface="Moonlight Bold"/>
                <a:cs typeface="Aharoni" pitchFamily="2" charset="-79"/>
                <a:sym typeface="Moonlight Bold"/>
              </a:rPr>
              <a:t> </a:t>
            </a:r>
            <a:r>
              <a:rPr lang="en-US" sz="4800" b="1" dirty="0" err="1">
                <a:latin typeface="Aharoni" pitchFamily="2" charset="-79"/>
                <a:ea typeface="Moonlight Bold"/>
                <a:cs typeface="Aharoni" pitchFamily="2" charset="-79"/>
                <a:sym typeface="Moonlight Bold"/>
              </a:rPr>
              <a:t>orqali</a:t>
            </a:r>
            <a:r>
              <a:rPr lang="en-US" sz="4800" b="1" dirty="0">
                <a:latin typeface="Aharoni" pitchFamily="2" charset="-79"/>
                <a:ea typeface="Moonlight Bold"/>
                <a:cs typeface="Aharoni" pitchFamily="2" charset="-79"/>
                <a:sym typeface="Moonlight Bold"/>
              </a:rPr>
              <a:t> </a:t>
            </a:r>
            <a:r>
              <a:rPr lang="en-US" sz="4800" b="1" dirty="0" err="1">
                <a:latin typeface="Aharoni" pitchFamily="2" charset="-79"/>
                <a:ea typeface="Moonlight Bold"/>
                <a:cs typeface="Aharoni" pitchFamily="2" charset="-79"/>
                <a:sym typeface="Moonlight Bold"/>
              </a:rPr>
              <a:t>yorug’lik</a:t>
            </a:r>
            <a:r>
              <a:rPr lang="en-US" sz="4800" b="1" dirty="0">
                <a:latin typeface="Aharoni" pitchFamily="2" charset="-79"/>
                <a:ea typeface="Moonlight Bold"/>
                <a:cs typeface="Aharoni" pitchFamily="2" charset="-79"/>
                <a:sym typeface="Moonlight Bold"/>
              </a:rPr>
              <a:t>, </a:t>
            </a:r>
            <a:r>
              <a:rPr lang="en-US" sz="4800" b="1" dirty="0" err="1">
                <a:latin typeface="Aharoni" pitchFamily="2" charset="-79"/>
                <a:ea typeface="Moonlight Bold"/>
                <a:cs typeface="Aharoni" pitchFamily="2" charset="-79"/>
                <a:sym typeface="Moonlight Bold"/>
              </a:rPr>
              <a:t>suv</a:t>
            </a:r>
            <a:r>
              <a:rPr lang="en-US" sz="4800" b="1" dirty="0">
                <a:latin typeface="Aharoni" pitchFamily="2" charset="-79"/>
                <a:ea typeface="Moonlight Bold"/>
                <a:cs typeface="Aharoni" pitchFamily="2" charset="-79"/>
                <a:sym typeface="Moonlight Bold"/>
              </a:rPr>
              <a:t> </a:t>
            </a:r>
            <a:r>
              <a:rPr lang="en-US" sz="4800" b="1" dirty="0" err="1">
                <a:latin typeface="Aharoni" pitchFamily="2" charset="-79"/>
                <a:ea typeface="Moonlight Bold"/>
                <a:cs typeface="Aharoni" pitchFamily="2" charset="-79"/>
                <a:sym typeface="Moonlight Bold"/>
              </a:rPr>
              <a:t>va</a:t>
            </a:r>
            <a:r>
              <a:rPr lang="en-US" sz="4800" b="1" dirty="0">
                <a:latin typeface="Aharoni" pitchFamily="2" charset="-79"/>
                <a:ea typeface="Moonlight Bold"/>
                <a:cs typeface="Aharoni" pitchFamily="2" charset="-79"/>
                <a:sym typeface="Moonlight Bold"/>
              </a:rPr>
              <a:t> </a:t>
            </a:r>
            <a:r>
              <a:rPr lang="en-US" sz="4800" b="1" dirty="0" err="1">
                <a:latin typeface="Aharoni" pitchFamily="2" charset="-79"/>
                <a:ea typeface="Moonlight Bold"/>
                <a:cs typeface="Aharoni" pitchFamily="2" charset="-79"/>
                <a:sym typeface="Moonlight Bold"/>
              </a:rPr>
              <a:t>ozuqa</a:t>
            </a:r>
            <a:r>
              <a:rPr lang="en-US" sz="4800" b="1" dirty="0">
                <a:latin typeface="Aharoni" pitchFamily="2" charset="-79"/>
                <a:ea typeface="Moonlight Bold"/>
                <a:cs typeface="Aharoni" pitchFamily="2" charset="-79"/>
                <a:sym typeface="Moonlight Bold"/>
              </a:rPr>
              <a:t> </a:t>
            </a:r>
            <a:r>
              <a:rPr lang="en-US" sz="4800" b="1" dirty="0" err="1">
                <a:latin typeface="Aharoni" pitchFamily="2" charset="-79"/>
                <a:ea typeface="Moonlight Bold"/>
                <a:cs typeface="Aharoni" pitchFamily="2" charset="-79"/>
                <a:sym typeface="Moonlight Bold"/>
              </a:rPr>
              <a:t>qanchalik</a:t>
            </a:r>
            <a:r>
              <a:rPr lang="en-US" sz="4800" b="1" dirty="0">
                <a:latin typeface="Aharoni" pitchFamily="2" charset="-79"/>
                <a:ea typeface="Moonlight Bold"/>
                <a:cs typeface="Aharoni" pitchFamily="2" charset="-79"/>
                <a:sym typeface="Moonlight Bold"/>
              </a:rPr>
              <a:t> </a:t>
            </a:r>
            <a:r>
              <a:rPr lang="en-US" sz="4800" b="1" dirty="0" err="1">
                <a:latin typeface="Aharoni" pitchFamily="2" charset="-79"/>
                <a:ea typeface="Moonlight Bold"/>
                <a:cs typeface="Aharoni" pitchFamily="2" charset="-79"/>
                <a:sym typeface="Moonlight Bold"/>
              </a:rPr>
              <a:t>muhimligini</a:t>
            </a:r>
            <a:r>
              <a:rPr lang="en-US" sz="4800" b="1" dirty="0">
                <a:latin typeface="Aharoni" pitchFamily="2" charset="-79"/>
                <a:ea typeface="Moonlight Bold"/>
                <a:cs typeface="Aharoni" pitchFamily="2" charset="-79"/>
                <a:sym typeface="Moonlight Bold"/>
              </a:rPr>
              <a:t> </a:t>
            </a:r>
            <a:r>
              <a:rPr lang="en-US" sz="4800" b="1" dirty="0" err="1">
                <a:latin typeface="Aharoni" pitchFamily="2" charset="-79"/>
                <a:ea typeface="Moonlight Bold"/>
                <a:cs typeface="Aharoni" pitchFamily="2" charset="-79"/>
                <a:sym typeface="Moonlight Bold"/>
              </a:rPr>
              <a:t>o’rganadi</a:t>
            </a:r>
            <a:endParaRPr lang="en-US" sz="4800" b="1" dirty="0">
              <a:latin typeface="Aharoni" pitchFamily="2" charset="-79"/>
              <a:ea typeface="Moonlight Bold"/>
              <a:cs typeface="Aharoni" pitchFamily="2" charset="-79"/>
              <a:sym typeface="Moonlight Bold"/>
            </a:endParaRPr>
          </a:p>
          <a:p>
            <a:pPr algn="ctr">
              <a:spcBef>
                <a:spcPct val="0"/>
              </a:spcBef>
            </a:pPr>
            <a:r>
              <a:rPr lang="en-US" sz="4800" b="1" dirty="0" err="1">
                <a:latin typeface="Aharoni" pitchFamily="2" charset="-79"/>
                <a:ea typeface="Moonlight Bold"/>
                <a:cs typeface="Aharoni" pitchFamily="2" charset="-79"/>
                <a:sym typeface="Moonlight Bold"/>
              </a:rPr>
              <a:t>Akvarium</a:t>
            </a:r>
            <a:r>
              <a:rPr lang="en-US" sz="4800" b="1" dirty="0">
                <a:latin typeface="Aharoni" pitchFamily="2" charset="-79"/>
                <a:ea typeface="Moonlight Bold"/>
                <a:cs typeface="Aharoni" pitchFamily="2" charset="-79"/>
                <a:sym typeface="Moonlight Bold"/>
              </a:rPr>
              <a:t> </a:t>
            </a:r>
            <a:r>
              <a:rPr lang="en-US" sz="4800" b="1" dirty="0" err="1">
                <a:latin typeface="Aharoni" pitchFamily="2" charset="-79"/>
                <a:ea typeface="Moonlight Bold"/>
                <a:cs typeface="Aharoni" pitchFamily="2" charset="-79"/>
                <a:sym typeface="Moonlight Bold"/>
              </a:rPr>
              <a:t>baliqlari</a:t>
            </a:r>
            <a:r>
              <a:rPr lang="en-US" sz="4800" b="1" dirty="0">
                <a:latin typeface="Aharoni" pitchFamily="2" charset="-79"/>
                <a:ea typeface="Moonlight Bold"/>
                <a:cs typeface="Aharoni" pitchFamily="2" charset="-79"/>
                <a:sym typeface="Moonlight Bold"/>
              </a:rPr>
              <a:t> </a:t>
            </a:r>
            <a:r>
              <a:rPr lang="en-US" sz="4800" b="1" dirty="0" err="1">
                <a:latin typeface="Aharoni" pitchFamily="2" charset="-79"/>
                <a:ea typeface="Moonlight Bold"/>
                <a:cs typeface="Aharoni" pitchFamily="2" charset="-79"/>
                <a:sym typeface="Moonlight Bold"/>
              </a:rPr>
              <a:t>yoki</a:t>
            </a:r>
            <a:r>
              <a:rPr lang="en-US" sz="4800" b="1" dirty="0">
                <a:latin typeface="Aharoni" pitchFamily="2" charset="-79"/>
                <a:ea typeface="Moonlight Bold"/>
                <a:cs typeface="Aharoni" pitchFamily="2" charset="-79"/>
                <a:sym typeface="Moonlight Bold"/>
              </a:rPr>
              <a:t> </a:t>
            </a:r>
            <a:r>
              <a:rPr lang="en-US" sz="4800" b="1" dirty="0" err="1">
                <a:latin typeface="Aharoni" pitchFamily="2" charset="-79"/>
                <a:ea typeface="Moonlight Bold"/>
                <a:cs typeface="Aharoni" pitchFamily="2" charset="-79"/>
                <a:sym typeface="Moonlight Bold"/>
              </a:rPr>
              <a:t>toshbaqalarni</a:t>
            </a:r>
            <a:r>
              <a:rPr lang="en-US" sz="4800" b="1" dirty="0">
                <a:latin typeface="Aharoni" pitchFamily="2" charset="-79"/>
                <a:ea typeface="Moonlight Bold"/>
                <a:cs typeface="Aharoni" pitchFamily="2" charset="-79"/>
                <a:sym typeface="Moonlight Bold"/>
              </a:rPr>
              <a:t> </a:t>
            </a:r>
            <a:r>
              <a:rPr lang="en-US" sz="4800" b="1" dirty="0" err="1">
                <a:latin typeface="Aharoni" pitchFamily="2" charset="-79"/>
                <a:ea typeface="Moonlight Bold"/>
                <a:cs typeface="Aharoni" pitchFamily="2" charset="-79"/>
                <a:sym typeface="Moonlight Bold"/>
              </a:rPr>
              <a:t>parvarish</a:t>
            </a:r>
            <a:r>
              <a:rPr lang="en-US" sz="4800" b="1" dirty="0">
                <a:latin typeface="Aharoni" pitchFamily="2" charset="-79"/>
                <a:ea typeface="Moonlight Bold"/>
                <a:cs typeface="Aharoni" pitchFamily="2" charset="-79"/>
                <a:sym typeface="Moonlight Bold"/>
              </a:rPr>
              <a:t> </a:t>
            </a:r>
            <a:r>
              <a:rPr lang="en-US" sz="4800" b="1" dirty="0" err="1">
                <a:latin typeface="Aharoni" pitchFamily="2" charset="-79"/>
                <a:ea typeface="Moonlight Bold"/>
                <a:cs typeface="Aharoni" pitchFamily="2" charset="-79"/>
                <a:sym typeface="Moonlight Bold"/>
              </a:rPr>
              <a:t>qilish</a:t>
            </a:r>
            <a:r>
              <a:rPr lang="en-US" sz="4800" b="1" dirty="0">
                <a:latin typeface="Aharoni" pitchFamily="2" charset="-79"/>
                <a:ea typeface="Moonlight Bold"/>
                <a:cs typeface="Aharoni" pitchFamily="2" charset="-79"/>
                <a:sym typeface="Moonlight Bold"/>
              </a:rPr>
              <a:t> </a:t>
            </a:r>
            <a:r>
              <a:rPr lang="en-US" sz="4800" b="1" dirty="0" err="1">
                <a:latin typeface="Aharoni" pitchFamily="2" charset="-79"/>
                <a:ea typeface="Moonlight Bold"/>
                <a:cs typeface="Aharoni" pitchFamily="2" charset="-79"/>
                <a:sym typeface="Moonlight Bold"/>
              </a:rPr>
              <a:t>orqali</a:t>
            </a:r>
            <a:r>
              <a:rPr lang="en-US" sz="4800" b="1" dirty="0">
                <a:latin typeface="Aharoni" pitchFamily="2" charset="-79"/>
                <a:ea typeface="Moonlight Bold"/>
                <a:cs typeface="Aharoni" pitchFamily="2" charset="-79"/>
                <a:sym typeface="Moonlight Bold"/>
              </a:rPr>
              <a:t> </a:t>
            </a:r>
            <a:r>
              <a:rPr lang="en-US" sz="4800" b="1" dirty="0" err="1">
                <a:latin typeface="Aharoni" pitchFamily="2" charset="-79"/>
                <a:ea typeface="Moonlight Bold"/>
                <a:cs typeface="Aharoni" pitchFamily="2" charset="-79"/>
                <a:sym typeface="Moonlight Bold"/>
              </a:rPr>
              <a:t>ma’suliyatni</a:t>
            </a:r>
            <a:r>
              <a:rPr lang="en-US" sz="4800" b="1" dirty="0">
                <a:latin typeface="Aharoni" pitchFamily="2" charset="-79"/>
                <a:ea typeface="Moonlight Bold"/>
                <a:cs typeface="Aharoni" pitchFamily="2" charset="-79"/>
                <a:sym typeface="Moonlight Bold"/>
              </a:rPr>
              <a:t> </a:t>
            </a:r>
            <a:r>
              <a:rPr lang="en-US" sz="4800" b="1" dirty="0" err="1">
                <a:latin typeface="Aharoni" pitchFamily="2" charset="-79"/>
                <a:ea typeface="Moonlight Bold"/>
                <a:cs typeface="Aharoni" pitchFamily="2" charset="-79"/>
                <a:sym typeface="Moonlight Bold"/>
              </a:rPr>
              <a:t>o’rganadilar</a:t>
            </a:r>
            <a:endParaRPr lang="en-US" sz="4800" b="1" dirty="0">
              <a:latin typeface="Aharoni" pitchFamily="2" charset="-79"/>
              <a:ea typeface="Moonlight Bold"/>
              <a:cs typeface="Aharoni" pitchFamily="2" charset="-79"/>
              <a:sym typeface="Moonlight Bold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reeform 2"/>
          <p:cNvSpPr/>
          <p:nvPr/>
        </p:nvSpPr>
        <p:spPr>
          <a:xfrm>
            <a:off x="0" y="-36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t="-10407" b="-10407"/>
            </a:stretch>
          </a:blipFill>
        </p:spPr>
      </p:sp>
      <p:sp>
        <p:nvSpPr>
          <p:cNvPr id="5" name="TextBox 5"/>
          <p:cNvSpPr txBox="1"/>
          <p:nvPr/>
        </p:nvSpPr>
        <p:spPr>
          <a:xfrm>
            <a:off x="357126" y="1357286"/>
            <a:ext cx="17930874" cy="8125301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spcBef>
                <a:spcPct val="0"/>
              </a:spcBef>
            </a:pPr>
            <a:r>
              <a:rPr lang="en-US" sz="4800" b="1" dirty="0" err="1">
                <a:solidFill>
                  <a:schemeClr val="bg1"/>
                </a:solidFill>
                <a:latin typeface="Aharoni" pitchFamily="2" charset="-79"/>
                <a:ea typeface="Moonlight Bold"/>
                <a:cs typeface="Aharoni" pitchFamily="2" charset="-79"/>
                <a:sym typeface="Moonlight Bold"/>
              </a:rPr>
              <a:t>Jonli</a:t>
            </a:r>
            <a:r>
              <a:rPr lang="en-US" sz="4800" b="1" dirty="0">
                <a:solidFill>
                  <a:schemeClr val="bg1"/>
                </a:solidFill>
                <a:latin typeface="Aharoni" pitchFamily="2" charset="-79"/>
                <a:ea typeface="Moonlight Bold"/>
                <a:cs typeface="Aharoni" pitchFamily="2" charset="-79"/>
                <a:sym typeface="Moonlight Bold"/>
              </a:rPr>
              <a:t> </a:t>
            </a:r>
            <a:r>
              <a:rPr lang="en-US" sz="4800" b="1" dirty="0" err="1">
                <a:solidFill>
                  <a:schemeClr val="bg1"/>
                </a:solidFill>
                <a:latin typeface="Aharoni" pitchFamily="2" charset="-79"/>
                <a:ea typeface="Moonlight Bold"/>
                <a:cs typeface="Aharoni" pitchFamily="2" charset="-79"/>
                <a:sym typeface="Moonlight Bold"/>
              </a:rPr>
              <a:t>va</a:t>
            </a:r>
            <a:r>
              <a:rPr lang="en-US" sz="4800" b="1" dirty="0">
                <a:solidFill>
                  <a:schemeClr val="bg1"/>
                </a:solidFill>
                <a:latin typeface="Aharoni" pitchFamily="2" charset="-79"/>
                <a:ea typeface="Moonlight Bold"/>
                <a:cs typeface="Aharoni" pitchFamily="2" charset="-79"/>
                <a:sym typeface="Moonlight Bold"/>
              </a:rPr>
              <a:t> </a:t>
            </a:r>
            <a:r>
              <a:rPr lang="en-US" sz="4800" b="1" dirty="0" err="1">
                <a:solidFill>
                  <a:schemeClr val="bg1"/>
                </a:solidFill>
                <a:latin typeface="Aharoni" pitchFamily="2" charset="-79"/>
                <a:ea typeface="Moonlight Bold"/>
                <a:cs typeface="Aharoni" pitchFamily="2" charset="-79"/>
                <a:sym typeface="Moonlight Bold"/>
              </a:rPr>
              <a:t>jonsiz</a:t>
            </a:r>
            <a:r>
              <a:rPr lang="en-US" sz="4800" b="1" dirty="0">
                <a:solidFill>
                  <a:schemeClr val="bg1"/>
                </a:solidFill>
                <a:latin typeface="Aharoni" pitchFamily="2" charset="-79"/>
                <a:ea typeface="Moonlight Bold"/>
                <a:cs typeface="Aharoni" pitchFamily="2" charset="-79"/>
                <a:sym typeface="Moonlight Bold"/>
              </a:rPr>
              <a:t> </a:t>
            </a:r>
            <a:r>
              <a:rPr lang="en-US" sz="4800" b="1" dirty="0" err="1">
                <a:solidFill>
                  <a:schemeClr val="bg1"/>
                </a:solidFill>
                <a:latin typeface="Aharoni" pitchFamily="2" charset="-79"/>
                <a:ea typeface="Moonlight Bold"/>
                <a:cs typeface="Aharoni" pitchFamily="2" charset="-79"/>
                <a:sym typeface="Moonlight Bold"/>
              </a:rPr>
              <a:t>tabiat</a:t>
            </a:r>
            <a:r>
              <a:rPr lang="en-US" sz="4800" b="1" dirty="0">
                <a:solidFill>
                  <a:schemeClr val="bg1"/>
                </a:solidFill>
                <a:latin typeface="Aharoni" pitchFamily="2" charset="-79"/>
                <a:ea typeface="Moonlight Bold"/>
                <a:cs typeface="Aharoni" pitchFamily="2" charset="-79"/>
                <a:sym typeface="Moonlight Bold"/>
              </a:rPr>
              <a:t> </a:t>
            </a:r>
            <a:r>
              <a:rPr lang="en-US" sz="4800" b="1" dirty="0" err="1">
                <a:solidFill>
                  <a:schemeClr val="bg1"/>
                </a:solidFill>
                <a:latin typeface="Aharoni" pitchFamily="2" charset="-79"/>
                <a:ea typeface="Moonlight Bold"/>
                <a:cs typeface="Aharoni" pitchFamily="2" charset="-79"/>
                <a:sym typeface="Moonlight Bold"/>
              </a:rPr>
              <a:t>bir-birisiz</a:t>
            </a:r>
            <a:r>
              <a:rPr lang="en-US" sz="4800" b="1" dirty="0">
                <a:solidFill>
                  <a:schemeClr val="bg1"/>
                </a:solidFill>
                <a:latin typeface="Aharoni" pitchFamily="2" charset="-79"/>
                <a:ea typeface="Moonlight Bold"/>
                <a:cs typeface="Aharoni" pitchFamily="2" charset="-79"/>
                <a:sym typeface="Moonlight Bold"/>
              </a:rPr>
              <a:t> </a:t>
            </a:r>
            <a:r>
              <a:rPr lang="en-US" sz="4800" b="1" dirty="0" err="1">
                <a:solidFill>
                  <a:schemeClr val="bg1"/>
                </a:solidFill>
                <a:latin typeface="Aharoni" pitchFamily="2" charset="-79"/>
                <a:ea typeface="Moonlight Bold"/>
                <a:cs typeface="Aharoni" pitchFamily="2" charset="-79"/>
                <a:sym typeface="Moonlight Bold"/>
              </a:rPr>
              <a:t>yashay</a:t>
            </a:r>
            <a:r>
              <a:rPr lang="en-US" sz="4800" b="1" dirty="0">
                <a:solidFill>
                  <a:schemeClr val="bg1"/>
                </a:solidFill>
                <a:latin typeface="Aharoni" pitchFamily="2" charset="-79"/>
                <a:ea typeface="Moonlight Bold"/>
                <a:cs typeface="Aharoni" pitchFamily="2" charset="-79"/>
                <a:sym typeface="Moonlight Bold"/>
              </a:rPr>
              <a:t> </a:t>
            </a:r>
            <a:r>
              <a:rPr lang="en-US" sz="4800" b="1" dirty="0" err="1">
                <a:solidFill>
                  <a:schemeClr val="bg1"/>
                </a:solidFill>
                <a:latin typeface="Aharoni" pitchFamily="2" charset="-79"/>
                <a:ea typeface="Moonlight Bold"/>
                <a:cs typeface="Aharoni" pitchFamily="2" charset="-79"/>
                <a:sym typeface="Moonlight Bold"/>
              </a:rPr>
              <a:t>olmaydi</a:t>
            </a:r>
            <a:r>
              <a:rPr lang="en-US" sz="4800" b="1" dirty="0">
                <a:solidFill>
                  <a:schemeClr val="bg1"/>
                </a:solidFill>
                <a:latin typeface="Aharoni" pitchFamily="2" charset="-79"/>
                <a:ea typeface="Moonlight Bold"/>
                <a:cs typeface="Aharoni" pitchFamily="2" charset="-79"/>
                <a:sym typeface="Moonlight Bold"/>
              </a:rPr>
              <a:t>. </a:t>
            </a:r>
            <a:r>
              <a:rPr lang="en-US" sz="4800" b="1" dirty="0" err="1">
                <a:solidFill>
                  <a:schemeClr val="bg1"/>
                </a:solidFill>
                <a:latin typeface="Aharoni" pitchFamily="2" charset="-79"/>
                <a:ea typeface="Moonlight Bold"/>
                <a:cs typeface="Aharoni" pitchFamily="2" charset="-79"/>
                <a:sym typeface="Moonlight Bold"/>
              </a:rPr>
              <a:t>Buni</a:t>
            </a:r>
            <a:r>
              <a:rPr lang="en-US" sz="4800" b="1" dirty="0">
                <a:solidFill>
                  <a:schemeClr val="bg1"/>
                </a:solidFill>
                <a:latin typeface="Aharoni" pitchFamily="2" charset="-79"/>
                <a:ea typeface="Moonlight Bold"/>
                <a:cs typeface="Aharoni" pitchFamily="2" charset="-79"/>
                <a:sym typeface="Moonlight Bold"/>
              </a:rPr>
              <a:t> </a:t>
            </a:r>
            <a:r>
              <a:rPr lang="en-US" sz="4800" b="1" dirty="0" err="1">
                <a:solidFill>
                  <a:schemeClr val="bg1"/>
                </a:solidFill>
                <a:latin typeface="Aharoni" pitchFamily="2" charset="-79"/>
                <a:ea typeface="Moonlight Bold"/>
                <a:cs typeface="Aharoni" pitchFamily="2" charset="-79"/>
                <a:sym typeface="Moonlight Bold"/>
              </a:rPr>
              <a:t>bolalarga</a:t>
            </a:r>
            <a:r>
              <a:rPr lang="en-US" sz="4800" b="1" dirty="0">
                <a:solidFill>
                  <a:schemeClr val="bg1"/>
                </a:solidFill>
                <a:latin typeface="Aharoni" pitchFamily="2" charset="-79"/>
                <a:ea typeface="Moonlight Bold"/>
                <a:cs typeface="Aharoni" pitchFamily="2" charset="-79"/>
                <a:sym typeface="Moonlight Bold"/>
              </a:rPr>
              <a:t> </a:t>
            </a:r>
            <a:r>
              <a:rPr lang="en-US" sz="4800" b="1" dirty="0" err="1">
                <a:solidFill>
                  <a:schemeClr val="bg1"/>
                </a:solidFill>
                <a:latin typeface="Aharoni" pitchFamily="2" charset="-79"/>
                <a:ea typeface="Moonlight Bold"/>
                <a:cs typeface="Aharoni" pitchFamily="2" charset="-79"/>
                <a:sym typeface="Moonlight Bold"/>
              </a:rPr>
              <a:t>oddiy</a:t>
            </a:r>
            <a:r>
              <a:rPr lang="en-US" sz="4800" b="1" dirty="0">
                <a:solidFill>
                  <a:schemeClr val="bg1"/>
                </a:solidFill>
                <a:latin typeface="Aharoni" pitchFamily="2" charset="-79"/>
                <a:ea typeface="Moonlight Bold"/>
                <a:cs typeface="Aharoni" pitchFamily="2" charset="-79"/>
                <a:sym typeface="Moonlight Bold"/>
              </a:rPr>
              <a:t> formula </a:t>
            </a:r>
            <a:r>
              <a:rPr lang="en-US" sz="4800" b="1" dirty="0" err="1">
                <a:solidFill>
                  <a:schemeClr val="bg1"/>
                </a:solidFill>
                <a:latin typeface="Aharoni" pitchFamily="2" charset="-79"/>
                <a:ea typeface="Moonlight Bold"/>
                <a:cs typeface="Aharoni" pitchFamily="2" charset="-79"/>
                <a:sym typeface="Moonlight Bold"/>
              </a:rPr>
              <a:t>orqali</a:t>
            </a:r>
            <a:r>
              <a:rPr lang="en-US" sz="4800" b="1" dirty="0">
                <a:solidFill>
                  <a:schemeClr val="bg1"/>
                </a:solidFill>
                <a:latin typeface="Aharoni" pitchFamily="2" charset="-79"/>
                <a:ea typeface="Moonlight Bold"/>
                <a:cs typeface="Aharoni" pitchFamily="2" charset="-79"/>
                <a:sym typeface="Moonlight Bold"/>
              </a:rPr>
              <a:t> </a:t>
            </a:r>
            <a:r>
              <a:rPr lang="en-US" sz="4800" b="1" dirty="0" err="1">
                <a:solidFill>
                  <a:schemeClr val="bg1"/>
                </a:solidFill>
                <a:latin typeface="Aharoni" pitchFamily="2" charset="-79"/>
                <a:ea typeface="Moonlight Bold"/>
                <a:cs typeface="Aharoni" pitchFamily="2" charset="-79"/>
                <a:sym typeface="Moonlight Bold"/>
              </a:rPr>
              <a:t>tushuntirish</a:t>
            </a:r>
            <a:r>
              <a:rPr lang="en-US" sz="4800" b="1" dirty="0">
                <a:solidFill>
                  <a:schemeClr val="bg1"/>
                </a:solidFill>
                <a:latin typeface="Aharoni" pitchFamily="2" charset="-79"/>
                <a:ea typeface="Moonlight Bold"/>
                <a:cs typeface="Aharoni" pitchFamily="2" charset="-79"/>
                <a:sym typeface="Moonlight Bold"/>
              </a:rPr>
              <a:t> </a:t>
            </a:r>
            <a:r>
              <a:rPr lang="en-US" sz="4800" b="1" dirty="0" err="1">
                <a:solidFill>
                  <a:schemeClr val="bg1"/>
                </a:solidFill>
                <a:latin typeface="Aharoni" pitchFamily="2" charset="-79"/>
                <a:ea typeface="Moonlight Bold"/>
                <a:cs typeface="Aharoni" pitchFamily="2" charset="-79"/>
                <a:sym typeface="Moonlight Bold"/>
              </a:rPr>
              <a:t>mumkin</a:t>
            </a:r>
            <a:endParaRPr lang="en-US" sz="4800" b="1" dirty="0">
              <a:solidFill>
                <a:schemeClr val="bg1"/>
              </a:solidFill>
              <a:latin typeface="Aharoni" pitchFamily="2" charset="-79"/>
              <a:ea typeface="Moonlight Bold"/>
              <a:cs typeface="Aharoni" pitchFamily="2" charset="-79"/>
              <a:sym typeface="Moonlight Bold"/>
            </a:endParaRPr>
          </a:p>
          <a:p>
            <a:pPr algn="ctr">
              <a:spcBef>
                <a:spcPct val="0"/>
              </a:spcBef>
            </a:pPr>
            <a:endParaRPr lang="en-US" sz="4800" b="1" dirty="0">
              <a:solidFill>
                <a:schemeClr val="bg1"/>
              </a:solidFill>
              <a:latin typeface="Aharoni" pitchFamily="2" charset="-79"/>
              <a:ea typeface="Moonlight Bold"/>
              <a:cs typeface="Aharoni" pitchFamily="2" charset="-79"/>
              <a:sym typeface="Moonlight Bold"/>
            </a:endParaRPr>
          </a:p>
          <a:p>
            <a:pPr algn="ctr">
              <a:spcBef>
                <a:spcPct val="0"/>
              </a:spcBef>
            </a:pPr>
            <a:endParaRPr lang="en-US" sz="4800" b="1" dirty="0">
              <a:solidFill>
                <a:schemeClr val="bg1"/>
              </a:solidFill>
              <a:latin typeface="Aharoni" pitchFamily="2" charset="-79"/>
              <a:ea typeface="Moonlight Bold"/>
              <a:cs typeface="Aharoni" pitchFamily="2" charset="-79"/>
              <a:sym typeface="Moonlight Bold"/>
            </a:endParaRPr>
          </a:p>
          <a:p>
            <a:pPr>
              <a:spcBef>
                <a:spcPct val="0"/>
              </a:spcBef>
            </a:pPr>
            <a:r>
              <a:rPr lang="en-US" sz="4800" b="1" dirty="0" err="1">
                <a:solidFill>
                  <a:schemeClr val="bg1"/>
                </a:solidFill>
                <a:latin typeface="Aharoni" pitchFamily="2" charset="-79"/>
                <a:ea typeface="Moonlight Bold"/>
                <a:cs typeface="Aharoni" pitchFamily="2" charset="-79"/>
                <a:sym typeface="Moonlight Bold"/>
              </a:rPr>
              <a:t>Jonli</a:t>
            </a:r>
            <a:r>
              <a:rPr lang="en-US" sz="4800" b="1" dirty="0">
                <a:solidFill>
                  <a:schemeClr val="bg1"/>
                </a:solidFill>
                <a:latin typeface="Aharoni" pitchFamily="2" charset="-79"/>
                <a:ea typeface="Moonlight Bold"/>
                <a:cs typeface="Aharoni" pitchFamily="2" charset="-79"/>
                <a:sym typeface="Moonlight Bold"/>
              </a:rPr>
              <a:t> </a:t>
            </a:r>
            <a:r>
              <a:rPr lang="en-US" sz="4800" b="1" dirty="0" err="1">
                <a:solidFill>
                  <a:schemeClr val="bg1"/>
                </a:solidFill>
                <a:latin typeface="Aharoni" pitchFamily="2" charset="-79"/>
                <a:ea typeface="Moonlight Bold"/>
                <a:cs typeface="Aharoni" pitchFamily="2" charset="-79"/>
                <a:sym typeface="Moonlight Bold"/>
              </a:rPr>
              <a:t>tabiat</a:t>
            </a:r>
            <a:r>
              <a:rPr lang="en-US" sz="4800" b="1" dirty="0">
                <a:solidFill>
                  <a:schemeClr val="bg1"/>
                </a:solidFill>
                <a:latin typeface="Aharoni" pitchFamily="2" charset="-79"/>
                <a:ea typeface="Moonlight Bold"/>
                <a:cs typeface="Aharoni" pitchFamily="2" charset="-79"/>
                <a:sym typeface="Moonlight Bold"/>
              </a:rPr>
              <a:t>             </a:t>
            </a:r>
            <a:r>
              <a:rPr lang="en-US" sz="4800" b="1" dirty="0" err="1">
                <a:solidFill>
                  <a:schemeClr val="bg1"/>
                </a:solidFill>
                <a:latin typeface="Aharoni" pitchFamily="2" charset="-79"/>
                <a:ea typeface="Moonlight Bold"/>
                <a:cs typeface="Aharoni" pitchFamily="2" charset="-79"/>
                <a:sym typeface="Moonlight Bold"/>
              </a:rPr>
              <a:t>Jonsiz</a:t>
            </a:r>
            <a:r>
              <a:rPr lang="en-US" sz="4800" b="1" dirty="0">
                <a:solidFill>
                  <a:schemeClr val="bg1"/>
                </a:solidFill>
                <a:latin typeface="Aharoni" pitchFamily="2" charset="-79"/>
                <a:ea typeface="Moonlight Bold"/>
                <a:cs typeface="Aharoni" pitchFamily="2" charset="-79"/>
                <a:sym typeface="Moonlight Bold"/>
              </a:rPr>
              <a:t> </a:t>
            </a:r>
            <a:r>
              <a:rPr lang="en-US" sz="4800" b="1" dirty="0" err="1">
                <a:solidFill>
                  <a:schemeClr val="bg1"/>
                </a:solidFill>
                <a:latin typeface="Aharoni" pitchFamily="2" charset="-79"/>
                <a:ea typeface="Moonlight Bold"/>
                <a:cs typeface="Aharoni" pitchFamily="2" charset="-79"/>
                <a:sym typeface="Moonlight Bold"/>
              </a:rPr>
              <a:t>tabiat</a:t>
            </a:r>
            <a:r>
              <a:rPr lang="en-US" sz="4800" b="1" dirty="0">
                <a:solidFill>
                  <a:schemeClr val="bg1"/>
                </a:solidFill>
                <a:latin typeface="Aharoni" pitchFamily="2" charset="-79"/>
                <a:ea typeface="Moonlight Bold"/>
                <a:cs typeface="Aharoni" pitchFamily="2" charset="-79"/>
                <a:sym typeface="Moonlight Bold"/>
              </a:rPr>
              <a:t> </a:t>
            </a:r>
            <a:r>
              <a:rPr lang="en-US" sz="4800" b="1" dirty="0" err="1">
                <a:solidFill>
                  <a:schemeClr val="bg1"/>
                </a:solidFill>
                <a:latin typeface="Aharoni" pitchFamily="2" charset="-79"/>
                <a:ea typeface="Moonlight Bold"/>
                <a:cs typeface="Aharoni" pitchFamily="2" charset="-79"/>
                <a:sym typeface="Moonlight Bold"/>
              </a:rPr>
              <a:t>ehtiyoji</a:t>
            </a:r>
            <a:r>
              <a:rPr lang="en-US" sz="4800" b="1" dirty="0">
                <a:solidFill>
                  <a:schemeClr val="bg1"/>
                </a:solidFill>
                <a:latin typeface="Aharoni" pitchFamily="2" charset="-79"/>
                <a:ea typeface="Moonlight Bold"/>
                <a:cs typeface="Aharoni" pitchFamily="2" charset="-79"/>
                <a:sym typeface="Moonlight Bold"/>
              </a:rPr>
              <a:t>        </a:t>
            </a:r>
            <a:r>
              <a:rPr lang="en-US" sz="4800" b="1" dirty="0" err="1">
                <a:solidFill>
                  <a:schemeClr val="bg1"/>
                </a:solidFill>
                <a:latin typeface="Aharoni" pitchFamily="2" charset="-79"/>
                <a:ea typeface="Moonlight Bold"/>
                <a:cs typeface="Aharoni" pitchFamily="2" charset="-79"/>
                <a:sym typeface="Moonlight Bold"/>
              </a:rPr>
              <a:t>Natija</a:t>
            </a:r>
            <a:r>
              <a:rPr lang="en-US" sz="4800" b="1" dirty="0">
                <a:solidFill>
                  <a:schemeClr val="bg1"/>
                </a:solidFill>
                <a:latin typeface="Aharoni" pitchFamily="2" charset="-79"/>
                <a:ea typeface="Moonlight Bold"/>
                <a:cs typeface="Aharoni" pitchFamily="2" charset="-79"/>
                <a:sym typeface="Moonlight Bold"/>
              </a:rPr>
              <a:t> </a:t>
            </a:r>
          </a:p>
          <a:p>
            <a:pPr>
              <a:spcBef>
                <a:spcPct val="0"/>
              </a:spcBef>
            </a:pPr>
            <a:endParaRPr lang="en-US" sz="4800" b="1" dirty="0">
              <a:solidFill>
                <a:schemeClr val="bg1"/>
              </a:solidFill>
              <a:latin typeface="Aharoni" pitchFamily="2" charset="-79"/>
              <a:ea typeface="Moonlight Bold"/>
              <a:cs typeface="Aharoni" pitchFamily="2" charset="-79"/>
              <a:sym typeface="Moonlight Bold"/>
            </a:endParaRPr>
          </a:p>
          <a:p>
            <a:pPr>
              <a:spcBef>
                <a:spcPct val="0"/>
              </a:spcBef>
            </a:pPr>
            <a:r>
              <a:rPr lang="en-US" sz="4800" b="1" dirty="0" err="1">
                <a:solidFill>
                  <a:schemeClr val="bg1"/>
                </a:solidFill>
                <a:latin typeface="Aharoni" pitchFamily="2" charset="-79"/>
                <a:ea typeface="Moonlight Bold"/>
                <a:cs typeface="Aharoni" pitchFamily="2" charset="-79"/>
                <a:sym typeface="Moonlight Bold"/>
              </a:rPr>
              <a:t>O’simlik</a:t>
            </a:r>
            <a:r>
              <a:rPr lang="en-US" sz="4800" b="1" dirty="0">
                <a:solidFill>
                  <a:schemeClr val="bg1"/>
                </a:solidFill>
                <a:latin typeface="Aharoni" pitchFamily="2" charset="-79"/>
                <a:ea typeface="Moonlight Bold"/>
                <a:cs typeface="Aharoni" pitchFamily="2" charset="-79"/>
                <a:sym typeface="Moonlight Bold"/>
              </a:rPr>
              <a:t>                   </a:t>
            </a:r>
            <a:r>
              <a:rPr lang="en-US" sz="4800" b="1" dirty="0" err="1">
                <a:solidFill>
                  <a:schemeClr val="bg1"/>
                </a:solidFill>
                <a:latin typeface="Aharoni" pitchFamily="2" charset="-79"/>
                <a:ea typeface="Moonlight Bold"/>
                <a:cs typeface="Aharoni" pitchFamily="2" charset="-79"/>
                <a:sym typeface="Moonlight Bold"/>
              </a:rPr>
              <a:t>quyosh</a:t>
            </a:r>
            <a:r>
              <a:rPr lang="en-US" sz="4800" b="1" dirty="0">
                <a:solidFill>
                  <a:schemeClr val="bg1"/>
                </a:solidFill>
                <a:latin typeface="Aharoni" pitchFamily="2" charset="-79"/>
                <a:ea typeface="Moonlight Bold"/>
                <a:cs typeface="Aharoni" pitchFamily="2" charset="-79"/>
                <a:sym typeface="Moonlight Bold"/>
              </a:rPr>
              <a:t> </a:t>
            </a:r>
            <a:r>
              <a:rPr lang="en-US" sz="4800" b="1" dirty="0" err="1">
                <a:solidFill>
                  <a:schemeClr val="bg1"/>
                </a:solidFill>
                <a:latin typeface="Aharoni" pitchFamily="2" charset="-79"/>
                <a:ea typeface="Moonlight Bold"/>
                <a:cs typeface="Aharoni" pitchFamily="2" charset="-79"/>
                <a:sym typeface="Moonlight Bold"/>
              </a:rPr>
              <a:t>nuri</a:t>
            </a:r>
            <a:r>
              <a:rPr lang="en-US" sz="4800" b="1" dirty="0">
                <a:solidFill>
                  <a:schemeClr val="bg1"/>
                </a:solidFill>
                <a:latin typeface="Aharoni" pitchFamily="2" charset="-79"/>
                <a:ea typeface="Moonlight Bold"/>
                <a:cs typeface="Aharoni" pitchFamily="2" charset="-79"/>
                <a:sym typeface="Moonlight Bold"/>
              </a:rPr>
              <a:t> </a:t>
            </a:r>
            <a:r>
              <a:rPr lang="en-US" sz="4800" b="1" dirty="0" err="1">
                <a:solidFill>
                  <a:schemeClr val="bg1"/>
                </a:solidFill>
                <a:latin typeface="Aharoni" pitchFamily="2" charset="-79"/>
                <a:ea typeface="Moonlight Bold"/>
                <a:cs typeface="Aharoni" pitchFamily="2" charset="-79"/>
                <a:sym typeface="Moonlight Bold"/>
              </a:rPr>
              <a:t>va</a:t>
            </a:r>
            <a:r>
              <a:rPr lang="en-US" sz="4800" b="1" dirty="0">
                <a:solidFill>
                  <a:schemeClr val="bg1"/>
                </a:solidFill>
                <a:latin typeface="Aharoni" pitchFamily="2" charset="-79"/>
                <a:ea typeface="Moonlight Bold"/>
                <a:cs typeface="Aharoni" pitchFamily="2" charset="-79"/>
                <a:sym typeface="Moonlight Bold"/>
              </a:rPr>
              <a:t> </a:t>
            </a:r>
            <a:r>
              <a:rPr lang="en-US" sz="4800" b="1" dirty="0" err="1">
                <a:solidFill>
                  <a:schemeClr val="bg1"/>
                </a:solidFill>
                <a:latin typeface="Aharoni" pitchFamily="2" charset="-79"/>
                <a:ea typeface="Moonlight Bold"/>
                <a:cs typeface="Aharoni" pitchFamily="2" charset="-79"/>
                <a:sym typeface="Moonlight Bold"/>
              </a:rPr>
              <a:t>suv</a:t>
            </a:r>
            <a:r>
              <a:rPr lang="en-US" sz="4800" b="1" dirty="0">
                <a:solidFill>
                  <a:schemeClr val="bg1"/>
                </a:solidFill>
                <a:latin typeface="Aharoni" pitchFamily="2" charset="-79"/>
                <a:ea typeface="Moonlight Bold"/>
                <a:cs typeface="Aharoni" pitchFamily="2" charset="-79"/>
                <a:sym typeface="Moonlight Bold"/>
              </a:rPr>
              <a:t>         </a:t>
            </a:r>
            <a:r>
              <a:rPr lang="en-US" sz="4800" b="1" dirty="0" err="1">
                <a:solidFill>
                  <a:schemeClr val="bg1"/>
                </a:solidFill>
                <a:latin typeface="Aharoni" pitchFamily="2" charset="-79"/>
                <a:ea typeface="Moonlight Bold"/>
                <a:cs typeface="Aharoni" pitchFamily="2" charset="-79"/>
                <a:sym typeface="Moonlight Bold"/>
              </a:rPr>
              <a:t>o’sish</a:t>
            </a:r>
            <a:r>
              <a:rPr lang="en-US" sz="4800" b="1" dirty="0">
                <a:solidFill>
                  <a:schemeClr val="bg1"/>
                </a:solidFill>
                <a:latin typeface="Aharoni" pitchFamily="2" charset="-79"/>
                <a:ea typeface="Moonlight Bold"/>
                <a:cs typeface="Aharoni" pitchFamily="2" charset="-79"/>
                <a:sym typeface="Moonlight Bold"/>
              </a:rPr>
              <a:t> </a:t>
            </a:r>
            <a:r>
              <a:rPr lang="en-US" sz="4800" b="1" dirty="0" err="1">
                <a:solidFill>
                  <a:schemeClr val="bg1"/>
                </a:solidFill>
                <a:latin typeface="Aharoni" pitchFamily="2" charset="-79"/>
                <a:ea typeface="Moonlight Bold"/>
                <a:cs typeface="Aharoni" pitchFamily="2" charset="-79"/>
                <a:sym typeface="Moonlight Bold"/>
              </a:rPr>
              <a:t>va</a:t>
            </a:r>
            <a:r>
              <a:rPr lang="en-US" sz="4800" b="1" dirty="0">
                <a:solidFill>
                  <a:schemeClr val="bg1"/>
                </a:solidFill>
                <a:latin typeface="Aharoni" pitchFamily="2" charset="-79"/>
                <a:ea typeface="Moonlight Bold"/>
                <a:cs typeface="Aharoni" pitchFamily="2" charset="-79"/>
                <a:sym typeface="Moonlight Bold"/>
              </a:rPr>
              <a:t> O</a:t>
            </a:r>
            <a:r>
              <a:rPr lang="en-US" b="1" dirty="0">
                <a:solidFill>
                  <a:schemeClr val="bg1"/>
                </a:solidFill>
                <a:latin typeface="Aharoni" pitchFamily="2" charset="-79"/>
                <a:ea typeface="Moonlight Bold"/>
                <a:cs typeface="Aharoni" pitchFamily="2" charset="-79"/>
                <a:sym typeface="Moonlight Bold"/>
              </a:rPr>
              <a:t>2</a:t>
            </a:r>
            <a:r>
              <a:rPr lang="en-US" sz="4800" b="1" dirty="0">
                <a:solidFill>
                  <a:schemeClr val="bg1"/>
                </a:solidFill>
                <a:latin typeface="Aharoni" pitchFamily="2" charset="-79"/>
                <a:ea typeface="Moonlight Bold"/>
                <a:cs typeface="Aharoni" pitchFamily="2" charset="-79"/>
                <a:sym typeface="Moonlight Bold"/>
              </a:rPr>
              <a:t> </a:t>
            </a:r>
            <a:r>
              <a:rPr lang="en-US" sz="4800" b="1" dirty="0" err="1">
                <a:solidFill>
                  <a:schemeClr val="bg1"/>
                </a:solidFill>
                <a:latin typeface="Aharoni" pitchFamily="2" charset="-79"/>
                <a:ea typeface="Moonlight Bold"/>
                <a:cs typeface="Aharoni" pitchFamily="2" charset="-79"/>
                <a:sym typeface="Moonlight Bold"/>
              </a:rPr>
              <a:t>berish</a:t>
            </a:r>
            <a:endParaRPr lang="en-US" sz="4800" b="1" dirty="0">
              <a:solidFill>
                <a:schemeClr val="bg1"/>
              </a:solidFill>
              <a:latin typeface="Aharoni" pitchFamily="2" charset="-79"/>
              <a:ea typeface="Moonlight Bold"/>
              <a:cs typeface="Aharoni" pitchFamily="2" charset="-79"/>
              <a:sym typeface="Moonlight Bold"/>
            </a:endParaRPr>
          </a:p>
          <a:p>
            <a:pPr>
              <a:spcBef>
                <a:spcPct val="0"/>
              </a:spcBef>
            </a:pPr>
            <a:endParaRPr lang="en-US" sz="4800" b="1" dirty="0">
              <a:solidFill>
                <a:schemeClr val="bg1"/>
              </a:solidFill>
              <a:latin typeface="Aharoni" pitchFamily="2" charset="-79"/>
              <a:ea typeface="Moonlight Bold"/>
              <a:cs typeface="Aharoni" pitchFamily="2" charset="-79"/>
              <a:sym typeface="Moonlight Bold"/>
            </a:endParaRPr>
          </a:p>
          <a:p>
            <a:pPr>
              <a:spcBef>
                <a:spcPct val="0"/>
              </a:spcBef>
            </a:pPr>
            <a:r>
              <a:rPr lang="en-US" sz="4800" b="1" dirty="0" err="1">
                <a:solidFill>
                  <a:schemeClr val="bg1"/>
                </a:solidFill>
                <a:latin typeface="Aharoni" pitchFamily="2" charset="-79"/>
                <a:ea typeface="Moonlight Bold"/>
                <a:cs typeface="Aharoni" pitchFamily="2" charset="-79"/>
                <a:sym typeface="Moonlight Bold"/>
              </a:rPr>
              <a:t>Inson</a:t>
            </a:r>
            <a:r>
              <a:rPr lang="en-US" sz="4800" b="1" dirty="0">
                <a:solidFill>
                  <a:schemeClr val="bg1"/>
                </a:solidFill>
                <a:latin typeface="Aharoni" pitchFamily="2" charset="-79"/>
                <a:ea typeface="Moonlight Bold"/>
                <a:cs typeface="Aharoni" pitchFamily="2" charset="-79"/>
                <a:sym typeface="Moonlight Bold"/>
              </a:rPr>
              <a:t>                          </a:t>
            </a:r>
            <a:r>
              <a:rPr lang="en-US" sz="4800" b="1" dirty="0" err="1">
                <a:solidFill>
                  <a:schemeClr val="bg1"/>
                </a:solidFill>
                <a:latin typeface="Aharoni" pitchFamily="2" charset="-79"/>
                <a:ea typeface="Moonlight Bold"/>
                <a:cs typeface="Aharoni" pitchFamily="2" charset="-79"/>
                <a:sym typeface="Moonlight Bold"/>
              </a:rPr>
              <a:t>toza</a:t>
            </a:r>
            <a:r>
              <a:rPr lang="en-US" sz="4800" b="1" dirty="0">
                <a:solidFill>
                  <a:schemeClr val="bg1"/>
                </a:solidFill>
                <a:latin typeface="Aharoni" pitchFamily="2" charset="-79"/>
                <a:ea typeface="Moonlight Bold"/>
                <a:cs typeface="Aharoni" pitchFamily="2" charset="-79"/>
                <a:sym typeface="Moonlight Bold"/>
              </a:rPr>
              <a:t> </a:t>
            </a:r>
            <a:r>
              <a:rPr lang="en-US" sz="4800" b="1" dirty="0" err="1">
                <a:solidFill>
                  <a:schemeClr val="bg1"/>
                </a:solidFill>
                <a:latin typeface="Aharoni" pitchFamily="2" charset="-79"/>
                <a:ea typeface="Moonlight Bold"/>
                <a:cs typeface="Aharoni" pitchFamily="2" charset="-79"/>
                <a:sym typeface="Moonlight Bold"/>
              </a:rPr>
              <a:t>havo</a:t>
            </a:r>
            <a:r>
              <a:rPr lang="en-US" sz="4800" b="1" dirty="0">
                <a:solidFill>
                  <a:schemeClr val="bg1"/>
                </a:solidFill>
                <a:latin typeface="Aharoni" pitchFamily="2" charset="-79"/>
                <a:ea typeface="Moonlight Bold"/>
                <a:cs typeface="Aharoni" pitchFamily="2" charset="-79"/>
                <a:sym typeface="Moonlight Bold"/>
              </a:rPr>
              <a:t> </a:t>
            </a:r>
            <a:r>
              <a:rPr lang="en-US" sz="4800" b="1" dirty="0" err="1">
                <a:solidFill>
                  <a:schemeClr val="bg1"/>
                </a:solidFill>
                <a:latin typeface="Aharoni" pitchFamily="2" charset="-79"/>
                <a:ea typeface="Moonlight Bold"/>
                <a:cs typeface="Aharoni" pitchFamily="2" charset="-79"/>
                <a:sym typeface="Moonlight Bold"/>
              </a:rPr>
              <a:t>va</a:t>
            </a:r>
            <a:r>
              <a:rPr lang="en-US" sz="4800" b="1" dirty="0">
                <a:solidFill>
                  <a:schemeClr val="bg1"/>
                </a:solidFill>
                <a:latin typeface="Aharoni" pitchFamily="2" charset="-79"/>
                <a:ea typeface="Moonlight Bold"/>
                <a:cs typeface="Aharoni" pitchFamily="2" charset="-79"/>
                <a:sym typeface="Moonlight Bold"/>
              </a:rPr>
              <a:t> </a:t>
            </a:r>
            <a:r>
              <a:rPr lang="en-US" sz="4800" b="1" dirty="0" err="1">
                <a:solidFill>
                  <a:schemeClr val="bg1"/>
                </a:solidFill>
                <a:latin typeface="Aharoni" pitchFamily="2" charset="-79"/>
                <a:ea typeface="Moonlight Bold"/>
                <a:cs typeface="Aharoni" pitchFamily="2" charset="-79"/>
                <a:sym typeface="Moonlight Bold"/>
              </a:rPr>
              <a:t>suv</a:t>
            </a:r>
            <a:r>
              <a:rPr lang="en-US" sz="4800" b="1" dirty="0">
                <a:solidFill>
                  <a:schemeClr val="bg1"/>
                </a:solidFill>
                <a:latin typeface="Aharoni" pitchFamily="2" charset="-79"/>
                <a:ea typeface="Moonlight Bold"/>
                <a:cs typeface="Aharoni" pitchFamily="2" charset="-79"/>
                <a:sym typeface="Moonlight Bold"/>
              </a:rPr>
              <a:t>           </a:t>
            </a:r>
            <a:r>
              <a:rPr lang="en-US" sz="4800" b="1" dirty="0" err="1">
                <a:solidFill>
                  <a:schemeClr val="bg1"/>
                </a:solidFill>
                <a:latin typeface="Aharoni" pitchFamily="2" charset="-79"/>
                <a:ea typeface="Moonlight Bold"/>
                <a:cs typeface="Aharoni" pitchFamily="2" charset="-79"/>
                <a:sym typeface="Moonlight Bold"/>
              </a:rPr>
              <a:t>hayot</a:t>
            </a:r>
            <a:r>
              <a:rPr lang="en-US" sz="4800" b="1" dirty="0">
                <a:solidFill>
                  <a:schemeClr val="bg1"/>
                </a:solidFill>
                <a:latin typeface="Aharoni" pitchFamily="2" charset="-79"/>
                <a:ea typeface="Moonlight Bold"/>
                <a:cs typeface="Aharoni" pitchFamily="2" charset="-79"/>
                <a:sym typeface="Moonlight Bold"/>
              </a:rPr>
              <a:t> </a:t>
            </a:r>
            <a:r>
              <a:rPr lang="en-US" sz="4800" b="1" dirty="0" err="1">
                <a:solidFill>
                  <a:schemeClr val="bg1"/>
                </a:solidFill>
                <a:latin typeface="Aharoni" pitchFamily="2" charset="-79"/>
                <a:ea typeface="Moonlight Bold"/>
                <a:cs typeface="Aharoni" pitchFamily="2" charset="-79"/>
                <a:sym typeface="Moonlight Bold"/>
              </a:rPr>
              <a:t>kechirish</a:t>
            </a:r>
            <a:endParaRPr lang="en-US" sz="4800" b="1" dirty="0">
              <a:solidFill>
                <a:schemeClr val="bg1"/>
              </a:solidFill>
              <a:latin typeface="Aharoni" pitchFamily="2" charset="-79"/>
              <a:ea typeface="Moonlight Bold"/>
              <a:cs typeface="Aharoni" pitchFamily="2" charset="-79"/>
              <a:sym typeface="Moonlight Bold"/>
            </a:endParaRPr>
          </a:p>
          <a:p>
            <a:pPr>
              <a:spcBef>
                <a:spcPct val="0"/>
              </a:spcBef>
            </a:pPr>
            <a:endParaRPr lang="en-US" sz="4800" b="1" dirty="0">
              <a:solidFill>
                <a:schemeClr val="bg1"/>
              </a:solidFill>
              <a:latin typeface="Aharoni" pitchFamily="2" charset="-79"/>
              <a:ea typeface="Moonlight Bold"/>
              <a:cs typeface="Aharoni" pitchFamily="2" charset="-79"/>
              <a:sym typeface="Moonlight Bold"/>
            </a:endParaRPr>
          </a:p>
          <a:p>
            <a:pPr>
              <a:spcBef>
                <a:spcPct val="0"/>
              </a:spcBef>
            </a:pPr>
            <a:r>
              <a:rPr lang="en-US" sz="4800" b="1" dirty="0" err="1">
                <a:solidFill>
                  <a:schemeClr val="bg1"/>
                </a:solidFill>
                <a:latin typeface="Aharoni" pitchFamily="2" charset="-79"/>
                <a:ea typeface="Moonlight Bold"/>
                <a:cs typeface="Aharoni" pitchFamily="2" charset="-79"/>
                <a:sym typeface="Moonlight Bold"/>
              </a:rPr>
              <a:t>Baliq</a:t>
            </a:r>
            <a:r>
              <a:rPr lang="en-US" sz="4800" b="1" dirty="0">
                <a:solidFill>
                  <a:schemeClr val="bg1"/>
                </a:solidFill>
                <a:latin typeface="Aharoni" pitchFamily="2" charset="-79"/>
                <a:ea typeface="Moonlight Bold"/>
                <a:cs typeface="Aharoni" pitchFamily="2" charset="-79"/>
                <a:sym typeface="Moonlight Bold"/>
              </a:rPr>
              <a:t>                           </a:t>
            </a:r>
            <a:r>
              <a:rPr lang="en-US" sz="4800" b="1" dirty="0" err="1">
                <a:solidFill>
                  <a:schemeClr val="bg1"/>
                </a:solidFill>
                <a:latin typeface="Aharoni" pitchFamily="2" charset="-79"/>
                <a:ea typeface="Moonlight Bold"/>
                <a:cs typeface="Aharoni" pitchFamily="2" charset="-79"/>
                <a:sym typeface="Moonlight Bold"/>
              </a:rPr>
              <a:t>suv</a:t>
            </a:r>
            <a:r>
              <a:rPr lang="en-US" sz="4800" b="1" dirty="0">
                <a:solidFill>
                  <a:schemeClr val="bg1"/>
                </a:solidFill>
                <a:latin typeface="Aharoni" pitchFamily="2" charset="-79"/>
                <a:ea typeface="Moonlight Bold"/>
                <a:cs typeface="Aharoni" pitchFamily="2" charset="-79"/>
                <a:sym typeface="Moonlight Bold"/>
              </a:rPr>
              <a:t> </a:t>
            </a:r>
            <a:r>
              <a:rPr lang="en-US" sz="4800" b="1" dirty="0" err="1">
                <a:solidFill>
                  <a:schemeClr val="bg1"/>
                </a:solidFill>
                <a:latin typeface="Aharoni" pitchFamily="2" charset="-79"/>
                <a:ea typeface="Moonlight Bold"/>
                <a:cs typeface="Aharoni" pitchFamily="2" charset="-79"/>
                <a:sym typeface="Moonlight Bold"/>
              </a:rPr>
              <a:t>havzasi</a:t>
            </a:r>
            <a:r>
              <a:rPr lang="en-US" sz="4800" b="1" dirty="0">
                <a:solidFill>
                  <a:schemeClr val="bg1"/>
                </a:solidFill>
                <a:latin typeface="Aharoni" pitchFamily="2" charset="-79"/>
                <a:ea typeface="Moonlight Bold"/>
                <a:cs typeface="Aharoni" pitchFamily="2" charset="-79"/>
                <a:sym typeface="Moonlight Bold"/>
              </a:rPr>
              <a:t>                    </a:t>
            </a:r>
            <a:r>
              <a:rPr lang="en-US" sz="4800" b="1" dirty="0" err="1">
                <a:solidFill>
                  <a:schemeClr val="bg1"/>
                </a:solidFill>
                <a:latin typeface="Aharoni" pitchFamily="2" charset="-79"/>
                <a:ea typeface="Moonlight Bold"/>
                <a:cs typeface="Aharoni" pitchFamily="2" charset="-79"/>
                <a:sym typeface="Moonlight Bold"/>
              </a:rPr>
              <a:t>yashash</a:t>
            </a:r>
            <a:r>
              <a:rPr lang="en-US" sz="4800" b="1" dirty="0">
                <a:solidFill>
                  <a:schemeClr val="bg1"/>
                </a:solidFill>
                <a:latin typeface="Aharoni" pitchFamily="2" charset="-79"/>
                <a:ea typeface="Moonlight Bold"/>
                <a:cs typeface="Aharoni" pitchFamily="2" charset="-79"/>
                <a:sym typeface="Moonlight Bold"/>
              </a:rPr>
              <a:t> </a:t>
            </a:r>
            <a:r>
              <a:rPr lang="en-US" sz="4800" b="1" dirty="0" err="1">
                <a:solidFill>
                  <a:schemeClr val="bg1"/>
                </a:solidFill>
                <a:latin typeface="Aharoni" pitchFamily="2" charset="-79"/>
                <a:ea typeface="Moonlight Bold"/>
                <a:cs typeface="Aharoni" pitchFamily="2" charset="-79"/>
                <a:sym typeface="Moonlight Bold"/>
              </a:rPr>
              <a:t>muhiti</a:t>
            </a:r>
            <a:endParaRPr lang="en-US" sz="4800" b="1" dirty="0">
              <a:solidFill>
                <a:schemeClr val="bg1"/>
              </a:solidFill>
              <a:latin typeface="Aharoni" pitchFamily="2" charset="-79"/>
              <a:ea typeface="Moonlight Bold"/>
              <a:cs typeface="Aharoni" pitchFamily="2" charset="-79"/>
              <a:sym typeface="Moonlight Bold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 rot="-5400000">
            <a:off x="4000500" y="-4000500"/>
            <a:ext cx="10287000" cy="18288000"/>
          </a:xfrm>
          <a:custGeom>
            <a:avLst/>
            <a:gdLst/>
            <a:ahLst/>
            <a:cxnLst/>
            <a:rect l="l" t="t" r="r" b="b"/>
            <a:pathLst>
              <a:path w="10287000" h="18288000">
                <a:moveTo>
                  <a:pt x="10287000" y="0"/>
                </a:moveTo>
                <a:lnTo>
                  <a:pt x="10287000" y="18288000"/>
                </a:lnTo>
                <a:lnTo>
                  <a:pt x="0" y="18288000"/>
                </a:lnTo>
                <a:lnTo>
                  <a:pt x="0" y="0"/>
                </a:lnTo>
                <a:lnTo>
                  <a:pt x="10287000" y="0"/>
                </a:lnTo>
                <a:close/>
              </a:path>
            </a:pathLst>
          </a:custGeom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</p:sp>
      <p:sp>
        <p:nvSpPr>
          <p:cNvPr id="4" name="Freeform 5"/>
          <p:cNvSpPr/>
          <p:nvPr/>
        </p:nvSpPr>
        <p:spPr>
          <a:xfrm>
            <a:off x="-1571700" y="1785914"/>
            <a:ext cx="6929577" cy="7473073"/>
          </a:xfrm>
          <a:custGeom>
            <a:avLst/>
            <a:gdLst/>
            <a:ahLst/>
            <a:cxnLst/>
            <a:rect l="l" t="t" r="r" b="b"/>
            <a:pathLst>
              <a:path w="6929577" h="7473073">
                <a:moveTo>
                  <a:pt x="0" y="0"/>
                </a:moveTo>
                <a:lnTo>
                  <a:pt x="6929578" y="0"/>
                </a:lnTo>
                <a:lnTo>
                  <a:pt x="6929578" y="7473073"/>
                </a:lnTo>
                <a:lnTo>
                  <a:pt x="0" y="7473073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5" name="Freeform 4"/>
          <p:cNvSpPr/>
          <p:nvPr/>
        </p:nvSpPr>
        <p:spPr>
          <a:xfrm>
            <a:off x="6572232" y="3083848"/>
            <a:ext cx="12339447" cy="7203152"/>
          </a:xfrm>
          <a:custGeom>
            <a:avLst/>
            <a:gdLst/>
            <a:ahLst/>
            <a:cxnLst/>
            <a:rect l="l" t="t" r="r" b="b"/>
            <a:pathLst>
              <a:path w="12339447" h="7203152">
                <a:moveTo>
                  <a:pt x="0" y="0"/>
                </a:moveTo>
                <a:lnTo>
                  <a:pt x="12339446" y="0"/>
                </a:lnTo>
                <a:lnTo>
                  <a:pt x="12339446" y="7203152"/>
                </a:lnTo>
                <a:lnTo>
                  <a:pt x="0" y="7203152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</p:sp>
      <p:sp>
        <p:nvSpPr>
          <p:cNvPr id="6" name="Freeform 20"/>
          <p:cNvSpPr/>
          <p:nvPr/>
        </p:nvSpPr>
        <p:spPr>
          <a:xfrm flipH="1">
            <a:off x="428564" y="5262548"/>
            <a:ext cx="2895911" cy="5024452"/>
          </a:xfrm>
          <a:custGeom>
            <a:avLst/>
            <a:gdLst/>
            <a:ahLst/>
            <a:cxnLst/>
            <a:rect l="l" t="t" r="r" b="b"/>
            <a:pathLst>
              <a:path w="2895911" h="5024452">
                <a:moveTo>
                  <a:pt x="2895912" y="0"/>
                </a:moveTo>
                <a:lnTo>
                  <a:pt x="0" y="0"/>
                </a:lnTo>
                <a:lnTo>
                  <a:pt x="0" y="5024451"/>
                </a:lnTo>
                <a:lnTo>
                  <a:pt x="2895912" y="5024451"/>
                </a:lnTo>
                <a:lnTo>
                  <a:pt x="2895912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</p:sp>
      <p:sp>
        <p:nvSpPr>
          <p:cNvPr id="7" name="Freeform 21"/>
          <p:cNvSpPr/>
          <p:nvPr/>
        </p:nvSpPr>
        <p:spPr>
          <a:xfrm flipH="1">
            <a:off x="8929686" y="7143764"/>
            <a:ext cx="2197086" cy="2262917"/>
          </a:xfrm>
          <a:custGeom>
            <a:avLst/>
            <a:gdLst/>
            <a:ahLst/>
            <a:cxnLst/>
            <a:rect l="l" t="t" r="r" b="b"/>
            <a:pathLst>
              <a:path w="2197086" h="2262917">
                <a:moveTo>
                  <a:pt x="2197086" y="0"/>
                </a:moveTo>
                <a:lnTo>
                  <a:pt x="0" y="0"/>
                </a:lnTo>
                <a:lnTo>
                  <a:pt x="0" y="2262916"/>
                </a:lnTo>
                <a:lnTo>
                  <a:pt x="2197086" y="2262916"/>
                </a:lnTo>
                <a:lnTo>
                  <a:pt x="2197086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/>
            </a:stretch>
          </a:blipFill>
        </p:spPr>
      </p:sp>
      <p:sp>
        <p:nvSpPr>
          <p:cNvPr id="8" name="Freeform 22"/>
          <p:cNvSpPr/>
          <p:nvPr/>
        </p:nvSpPr>
        <p:spPr>
          <a:xfrm flipH="1">
            <a:off x="14965350" y="7113869"/>
            <a:ext cx="3322650" cy="3173131"/>
          </a:xfrm>
          <a:custGeom>
            <a:avLst/>
            <a:gdLst/>
            <a:ahLst/>
            <a:cxnLst/>
            <a:rect l="l" t="t" r="r" b="b"/>
            <a:pathLst>
              <a:path w="3322650" h="3173131">
                <a:moveTo>
                  <a:pt x="3322651" y="0"/>
                </a:moveTo>
                <a:lnTo>
                  <a:pt x="0" y="0"/>
                </a:lnTo>
                <a:lnTo>
                  <a:pt x="0" y="3173131"/>
                </a:lnTo>
                <a:lnTo>
                  <a:pt x="3322651" y="3173131"/>
                </a:lnTo>
                <a:lnTo>
                  <a:pt x="3322651" y="0"/>
                </a:lnTo>
                <a:close/>
              </a:path>
            </a:pathLst>
          </a:custGeom>
          <a:blipFill>
            <a:blip r:embed="rId10">
              <a:extLst>
                <a:ext uri="{96DAC541-7B7A-43D3-8B79-37D633B846F1}">
                  <asvg:svgBlip xmlns:asvg="http://schemas.microsoft.com/office/drawing/2016/SVG/main" r:embed="rId11"/>
                </a:ext>
              </a:extLst>
            </a:blip>
            <a:stretch>
              <a:fillRect/>
            </a:stretch>
          </a:blipFill>
        </p:spPr>
      </p:sp>
      <p:sp>
        <p:nvSpPr>
          <p:cNvPr id="9" name="Freeform 23"/>
          <p:cNvSpPr/>
          <p:nvPr/>
        </p:nvSpPr>
        <p:spPr>
          <a:xfrm rot="-998848" flipH="1">
            <a:off x="217579" y="-32465"/>
            <a:ext cx="3053561" cy="1965730"/>
          </a:xfrm>
          <a:custGeom>
            <a:avLst/>
            <a:gdLst/>
            <a:ahLst/>
            <a:cxnLst/>
            <a:rect l="l" t="t" r="r" b="b"/>
            <a:pathLst>
              <a:path w="3053561" h="1965730">
                <a:moveTo>
                  <a:pt x="3053561" y="0"/>
                </a:moveTo>
                <a:lnTo>
                  <a:pt x="0" y="0"/>
                </a:lnTo>
                <a:lnTo>
                  <a:pt x="0" y="1965730"/>
                </a:lnTo>
                <a:lnTo>
                  <a:pt x="3053561" y="1965730"/>
                </a:lnTo>
                <a:lnTo>
                  <a:pt x="3053561" y="0"/>
                </a:lnTo>
                <a:close/>
              </a:path>
            </a:pathLst>
          </a:custGeom>
          <a:blipFill>
            <a:blip r:embed="rId12"/>
            <a:stretch>
              <a:fillRect/>
            </a:stretch>
          </a:blipFill>
        </p:spPr>
      </p:sp>
      <p:sp>
        <p:nvSpPr>
          <p:cNvPr id="16" name="Freeform 7"/>
          <p:cNvSpPr/>
          <p:nvPr/>
        </p:nvSpPr>
        <p:spPr>
          <a:xfrm>
            <a:off x="3929026" y="3071798"/>
            <a:ext cx="5973844" cy="4071966"/>
          </a:xfrm>
          <a:custGeom>
            <a:avLst/>
            <a:gdLst/>
            <a:ahLst/>
            <a:cxnLst/>
            <a:rect l="l" t="t" r="r" b="b"/>
            <a:pathLst>
              <a:path w="1312444" h="697191">
                <a:moveTo>
                  <a:pt x="31103" y="0"/>
                </a:moveTo>
                <a:lnTo>
                  <a:pt x="1281340" y="0"/>
                </a:lnTo>
                <a:cubicBezTo>
                  <a:pt x="1298518" y="0"/>
                  <a:pt x="1312444" y="13925"/>
                  <a:pt x="1312444" y="31103"/>
                </a:cubicBezTo>
                <a:lnTo>
                  <a:pt x="1312444" y="666088"/>
                </a:lnTo>
                <a:cubicBezTo>
                  <a:pt x="1312444" y="683266"/>
                  <a:pt x="1298518" y="697191"/>
                  <a:pt x="1281340" y="697191"/>
                </a:cubicBezTo>
                <a:lnTo>
                  <a:pt x="31103" y="697191"/>
                </a:lnTo>
                <a:cubicBezTo>
                  <a:pt x="13925" y="697191"/>
                  <a:pt x="0" y="683266"/>
                  <a:pt x="0" y="666088"/>
                </a:cubicBezTo>
                <a:lnTo>
                  <a:pt x="0" y="31103"/>
                </a:lnTo>
                <a:cubicBezTo>
                  <a:pt x="0" y="13925"/>
                  <a:pt x="13925" y="0"/>
                  <a:pt x="31103" y="0"/>
                </a:cubicBezTo>
                <a:close/>
              </a:path>
            </a:pathLst>
          </a:custGeom>
          <a:solidFill>
            <a:srgbClr val="FFFFFF"/>
          </a:solidFill>
        </p:spPr>
      </p:sp>
      <p:grpSp>
        <p:nvGrpSpPr>
          <p:cNvPr id="17" name="Group 9"/>
          <p:cNvGrpSpPr/>
          <p:nvPr/>
        </p:nvGrpSpPr>
        <p:grpSpPr>
          <a:xfrm>
            <a:off x="11144264" y="3071798"/>
            <a:ext cx="5973844" cy="4071966"/>
            <a:chOff x="0" y="0"/>
            <a:chExt cx="1312444" cy="697191"/>
          </a:xfrm>
        </p:grpSpPr>
        <p:sp>
          <p:nvSpPr>
            <p:cNvPr id="18" name="Freeform 10"/>
            <p:cNvSpPr/>
            <p:nvPr/>
          </p:nvSpPr>
          <p:spPr>
            <a:xfrm>
              <a:off x="0" y="0"/>
              <a:ext cx="1312444" cy="697191"/>
            </a:xfrm>
            <a:custGeom>
              <a:avLst/>
              <a:gdLst/>
              <a:ahLst/>
              <a:cxnLst/>
              <a:rect l="l" t="t" r="r" b="b"/>
              <a:pathLst>
                <a:path w="1312444" h="697191">
                  <a:moveTo>
                    <a:pt x="31103" y="0"/>
                  </a:moveTo>
                  <a:lnTo>
                    <a:pt x="1281340" y="0"/>
                  </a:lnTo>
                  <a:cubicBezTo>
                    <a:pt x="1298518" y="0"/>
                    <a:pt x="1312444" y="13925"/>
                    <a:pt x="1312444" y="31103"/>
                  </a:cubicBezTo>
                  <a:lnTo>
                    <a:pt x="1312444" y="666088"/>
                  </a:lnTo>
                  <a:cubicBezTo>
                    <a:pt x="1312444" y="683266"/>
                    <a:pt x="1298518" y="697191"/>
                    <a:pt x="1281340" y="697191"/>
                  </a:cubicBezTo>
                  <a:lnTo>
                    <a:pt x="31103" y="697191"/>
                  </a:lnTo>
                  <a:cubicBezTo>
                    <a:pt x="13925" y="697191"/>
                    <a:pt x="0" y="683266"/>
                    <a:pt x="0" y="666088"/>
                  </a:cubicBezTo>
                  <a:lnTo>
                    <a:pt x="0" y="31103"/>
                  </a:lnTo>
                  <a:cubicBezTo>
                    <a:pt x="0" y="13925"/>
                    <a:pt x="13925" y="0"/>
                    <a:pt x="31103" y="0"/>
                  </a:cubicBezTo>
                  <a:close/>
                </a:path>
              </a:pathLst>
            </a:custGeom>
            <a:solidFill>
              <a:srgbClr val="FFFFFF"/>
            </a:solidFill>
          </p:spPr>
        </p:sp>
        <p:sp>
          <p:nvSpPr>
            <p:cNvPr id="19" name="TextBox 11"/>
            <p:cNvSpPr txBox="1"/>
            <p:nvPr/>
          </p:nvSpPr>
          <p:spPr>
            <a:xfrm>
              <a:off x="0" y="-38100"/>
              <a:ext cx="1312444" cy="735291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3198"/>
                </a:lnSpc>
              </a:pPr>
              <a:endParaRPr/>
            </a:p>
          </p:txBody>
        </p:sp>
      </p:grpSp>
      <p:sp>
        <p:nvSpPr>
          <p:cNvPr id="20" name="Freeform 18"/>
          <p:cNvSpPr/>
          <p:nvPr/>
        </p:nvSpPr>
        <p:spPr>
          <a:xfrm>
            <a:off x="4143341" y="3643302"/>
            <a:ext cx="2357454" cy="2786082"/>
          </a:xfrm>
          <a:custGeom>
            <a:avLst/>
            <a:gdLst/>
            <a:ahLst/>
            <a:cxnLst/>
            <a:rect l="l" t="t" r="r" b="b"/>
            <a:pathLst>
              <a:path w="2681645" h="2480521">
                <a:moveTo>
                  <a:pt x="0" y="0"/>
                </a:moveTo>
                <a:lnTo>
                  <a:pt x="2681644" y="0"/>
                </a:lnTo>
                <a:lnTo>
                  <a:pt x="2681644" y="2480522"/>
                </a:lnTo>
                <a:lnTo>
                  <a:pt x="0" y="2480522"/>
                </a:lnTo>
                <a:lnTo>
                  <a:pt x="0" y="0"/>
                </a:lnTo>
                <a:close/>
              </a:path>
            </a:pathLst>
          </a:custGeom>
          <a:blipFill>
            <a:blip r:embed="rId13">
              <a:extLst>
                <a:ext uri="{96DAC541-7B7A-43D3-8B79-37D633B846F1}">
                  <asvg:svgBlip xmlns:asvg="http://schemas.microsoft.com/office/drawing/2016/SVG/main" r:embed="rId14"/>
                </a:ext>
              </a:extLst>
            </a:blip>
            <a:stretch>
              <a:fillRect/>
            </a:stretch>
          </a:blipFill>
        </p:spPr>
      </p:sp>
      <p:sp>
        <p:nvSpPr>
          <p:cNvPr id="21" name="Freeform 19"/>
          <p:cNvSpPr/>
          <p:nvPr/>
        </p:nvSpPr>
        <p:spPr>
          <a:xfrm flipH="1">
            <a:off x="11215701" y="3643302"/>
            <a:ext cx="2499785" cy="2928958"/>
          </a:xfrm>
          <a:custGeom>
            <a:avLst/>
            <a:gdLst/>
            <a:ahLst/>
            <a:cxnLst/>
            <a:rect l="l" t="t" r="r" b="b"/>
            <a:pathLst>
              <a:path w="2499785" h="2623049">
                <a:moveTo>
                  <a:pt x="2499785" y="0"/>
                </a:moveTo>
                <a:lnTo>
                  <a:pt x="0" y="0"/>
                </a:lnTo>
                <a:lnTo>
                  <a:pt x="0" y="2623049"/>
                </a:lnTo>
                <a:lnTo>
                  <a:pt x="2499785" y="2623049"/>
                </a:lnTo>
                <a:lnTo>
                  <a:pt x="2499785" y="0"/>
                </a:lnTo>
                <a:close/>
              </a:path>
            </a:pathLst>
          </a:custGeom>
          <a:blipFill>
            <a:blip r:embed="rId15" cstate="print">
              <a:extLst>
                <a:ext uri="{96DAC541-7B7A-43D3-8B79-37D633B846F1}">
                  <asvg:svgBlip xmlns:asvg="http://schemas.microsoft.com/office/drawing/2016/SVG/main" r:embed="rId16"/>
                </a:ext>
              </a:extLst>
            </a:blip>
            <a:stretch>
              <a:fillRect/>
            </a:stretch>
          </a:blipFill>
        </p:spPr>
      </p:sp>
      <p:sp>
        <p:nvSpPr>
          <p:cNvPr id="23" name="Прямоугольник 22"/>
          <p:cNvSpPr/>
          <p:nvPr/>
        </p:nvSpPr>
        <p:spPr>
          <a:xfrm>
            <a:off x="6643670" y="3500426"/>
            <a:ext cx="3143272" cy="3214710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457200" indent="-457200">
              <a:buAutoNum type="alphaUcPeriod"/>
            </a:pPr>
            <a:r>
              <a:rPr lang="en-US" sz="4000" dirty="0" err="1">
                <a:latin typeface="Aharoni" pitchFamily="2" charset="-79"/>
                <a:cs typeface="Aharoni" pitchFamily="2" charset="-79"/>
              </a:rPr>
              <a:t>Mushuk</a:t>
            </a:r>
            <a:r>
              <a:rPr lang="en-US" sz="4000" dirty="0">
                <a:latin typeface="Aharoni" pitchFamily="2" charset="-79"/>
                <a:cs typeface="Aharoni" pitchFamily="2" charset="-79"/>
              </a:rPr>
              <a:t> </a:t>
            </a:r>
          </a:p>
          <a:p>
            <a:pPr marL="457200" indent="-457200">
              <a:buAutoNum type="alphaUcPeriod"/>
            </a:pPr>
            <a:r>
              <a:rPr lang="en-US" sz="4000" dirty="0" err="1">
                <a:latin typeface="Aharoni" pitchFamily="2" charset="-79"/>
                <a:cs typeface="Aharoni" pitchFamily="2" charset="-79"/>
              </a:rPr>
              <a:t>Oltin</a:t>
            </a:r>
            <a:r>
              <a:rPr lang="en-US" sz="40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000" dirty="0" err="1">
                <a:latin typeface="Aharoni" pitchFamily="2" charset="-79"/>
                <a:cs typeface="Aharoni" pitchFamily="2" charset="-79"/>
              </a:rPr>
              <a:t>mushuk</a:t>
            </a:r>
            <a:endParaRPr lang="en-US" sz="4000" dirty="0">
              <a:latin typeface="Aharoni" pitchFamily="2" charset="-79"/>
              <a:cs typeface="Aharoni" pitchFamily="2" charset="-79"/>
            </a:endParaRPr>
          </a:p>
          <a:p>
            <a:pPr marL="457200" indent="-457200">
              <a:buAutoNum type="alphaUcPeriod"/>
            </a:pPr>
            <a:r>
              <a:rPr lang="en-US" sz="4000" dirty="0" err="1">
                <a:latin typeface="Aharoni" pitchFamily="2" charset="-79"/>
                <a:cs typeface="Aharoni" pitchFamily="2" charset="-79"/>
              </a:rPr>
              <a:t>Qunduz</a:t>
            </a:r>
            <a:r>
              <a:rPr lang="en-US" sz="4000" dirty="0">
                <a:latin typeface="Aharoni" pitchFamily="2" charset="-79"/>
                <a:cs typeface="Aharoni" pitchFamily="2" charset="-79"/>
              </a:rPr>
              <a:t> </a:t>
            </a:r>
            <a:endParaRPr lang="ru-RU" sz="4000" dirty="0">
              <a:cs typeface="Aharoni" pitchFamily="2" charset="-79"/>
            </a:endParaRPr>
          </a:p>
        </p:txBody>
      </p:sp>
      <p:sp>
        <p:nvSpPr>
          <p:cNvPr id="25" name="Прямоугольник 24"/>
          <p:cNvSpPr/>
          <p:nvPr/>
        </p:nvSpPr>
        <p:spPr>
          <a:xfrm>
            <a:off x="13930346" y="3571864"/>
            <a:ext cx="3071834" cy="3214710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457200" indent="-457200">
              <a:buAutoNum type="alphaUcPeriod"/>
            </a:pPr>
            <a:r>
              <a:rPr lang="en-US" sz="40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000" dirty="0" err="1">
                <a:latin typeface="Aharoni" pitchFamily="2" charset="-79"/>
                <a:cs typeface="Aharoni" pitchFamily="2" charset="-79"/>
              </a:rPr>
              <a:t>Qush</a:t>
            </a:r>
            <a:r>
              <a:rPr lang="en-US" sz="4000" dirty="0">
                <a:latin typeface="Aharoni" pitchFamily="2" charset="-79"/>
                <a:cs typeface="Aharoni" pitchFamily="2" charset="-79"/>
              </a:rPr>
              <a:t> </a:t>
            </a:r>
          </a:p>
          <a:p>
            <a:pPr marL="457200" indent="-457200">
              <a:buAutoNum type="alphaUcPeriod"/>
            </a:pPr>
            <a:r>
              <a:rPr lang="en-US" sz="40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000" dirty="0" err="1">
                <a:latin typeface="Aharoni" pitchFamily="2" charset="-79"/>
                <a:cs typeface="Aharoni" pitchFamily="2" charset="-79"/>
              </a:rPr>
              <a:t>Tovus</a:t>
            </a:r>
            <a:r>
              <a:rPr lang="en-US" sz="4000" dirty="0">
                <a:latin typeface="Aharoni" pitchFamily="2" charset="-79"/>
                <a:cs typeface="Aharoni" pitchFamily="2" charset="-79"/>
              </a:rPr>
              <a:t> </a:t>
            </a:r>
          </a:p>
          <a:p>
            <a:pPr marL="457200" indent="-457200">
              <a:buAutoNum type="alphaUcPeriod"/>
            </a:pPr>
            <a:r>
              <a:rPr lang="en-US" sz="4000" dirty="0" err="1">
                <a:latin typeface="Aharoni" pitchFamily="2" charset="-79"/>
                <a:cs typeface="Aharoni" pitchFamily="2" charset="-79"/>
              </a:rPr>
              <a:t>Kapalak</a:t>
            </a:r>
            <a:r>
              <a:rPr lang="en-US" sz="4000" dirty="0">
                <a:latin typeface="Aharoni" pitchFamily="2" charset="-79"/>
                <a:cs typeface="Aharoni" pitchFamily="2" charset="-79"/>
              </a:rPr>
              <a:t> </a:t>
            </a:r>
          </a:p>
        </p:txBody>
      </p:sp>
      <p:sp>
        <p:nvSpPr>
          <p:cNvPr id="26" name="Овал 25"/>
          <p:cNvSpPr/>
          <p:nvPr/>
        </p:nvSpPr>
        <p:spPr>
          <a:xfrm>
            <a:off x="4571968" y="1285848"/>
            <a:ext cx="5214974" cy="1428760"/>
          </a:xfrm>
          <a:prstGeom prst="ellipse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0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Bu </a:t>
            </a:r>
            <a:r>
              <a:rPr lang="en-US" sz="40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qanday</a:t>
            </a:r>
            <a:r>
              <a:rPr lang="en-US" sz="40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0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hayvon</a:t>
            </a:r>
            <a:r>
              <a:rPr lang="en-US" sz="40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0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turi</a:t>
            </a:r>
            <a:r>
              <a:rPr lang="en-US" sz="40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?</a:t>
            </a:r>
            <a:endParaRPr lang="ru-RU" sz="4000" dirty="0">
              <a:solidFill>
                <a:schemeClr val="tx1"/>
              </a:solidFill>
              <a:cs typeface="Aharoni" pitchFamily="2" charset="-79"/>
            </a:endParaRPr>
          </a:p>
        </p:txBody>
      </p:sp>
      <p:sp>
        <p:nvSpPr>
          <p:cNvPr id="28" name="Овал 27"/>
          <p:cNvSpPr/>
          <p:nvPr/>
        </p:nvSpPr>
        <p:spPr>
          <a:xfrm>
            <a:off x="11501454" y="1357286"/>
            <a:ext cx="5214974" cy="1428760"/>
          </a:xfrm>
          <a:prstGeom prst="ellipse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0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Bu </a:t>
            </a:r>
            <a:r>
              <a:rPr lang="en-US" sz="40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qanday</a:t>
            </a:r>
            <a:r>
              <a:rPr lang="en-US" sz="40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0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hayvon</a:t>
            </a:r>
            <a:r>
              <a:rPr lang="en-US" sz="40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0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turi</a:t>
            </a:r>
            <a:r>
              <a:rPr lang="en-US" sz="40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?</a:t>
            </a:r>
            <a:endParaRPr lang="ru-RU" sz="4000" dirty="0">
              <a:solidFill>
                <a:schemeClr val="tx1"/>
              </a:solidFill>
              <a:cs typeface="Aharoni" pitchFamily="2" charset="-79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 rot="-5400000">
            <a:off x="4000500" y="-4000500"/>
            <a:ext cx="10287000" cy="18288000"/>
          </a:xfrm>
          <a:custGeom>
            <a:avLst/>
            <a:gdLst/>
            <a:ahLst/>
            <a:cxnLst/>
            <a:rect l="l" t="t" r="r" b="b"/>
            <a:pathLst>
              <a:path w="10287000" h="18288000">
                <a:moveTo>
                  <a:pt x="10287000" y="0"/>
                </a:moveTo>
                <a:lnTo>
                  <a:pt x="10287000" y="18288000"/>
                </a:lnTo>
                <a:lnTo>
                  <a:pt x="0" y="18288000"/>
                </a:lnTo>
                <a:lnTo>
                  <a:pt x="0" y="0"/>
                </a:lnTo>
                <a:lnTo>
                  <a:pt x="10287000" y="0"/>
                </a:lnTo>
                <a:close/>
              </a:path>
            </a:pathLst>
          </a:custGeom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</p:sp>
      <p:grpSp>
        <p:nvGrpSpPr>
          <p:cNvPr id="4" name="Group 3"/>
          <p:cNvGrpSpPr/>
          <p:nvPr/>
        </p:nvGrpSpPr>
        <p:grpSpPr>
          <a:xfrm>
            <a:off x="0" y="8398725"/>
            <a:ext cx="18288000" cy="1888275"/>
            <a:chOff x="0" y="0"/>
            <a:chExt cx="26894999" cy="7741450"/>
          </a:xfrm>
        </p:grpSpPr>
        <p:sp>
          <p:nvSpPr>
            <p:cNvPr id="5" name="Freeform 4"/>
            <p:cNvSpPr/>
            <p:nvPr/>
          </p:nvSpPr>
          <p:spPr>
            <a:xfrm>
              <a:off x="0" y="0"/>
              <a:ext cx="13474043" cy="7741450"/>
            </a:xfrm>
            <a:custGeom>
              <a:avLst/>
              <a:gdLst/>
              <a:ahLst/>
              <a:cxnLst/>
              <a:rect l="l" t="t" r="r" b="b"/>
              <a:pathLst>
                <a:path w="13474043" h="7741450">
                  <a:moveTo>
                    <a:pt x="0" y="0"/>
                  </a:moveTo>
                  <a:lnTo>
                    <a:pt x="13474043" y="0"/>
                  </a:lnTo>
                  <a:lnTo>
                    <a:pt x="13474043" y="7741450"/>
                  </a:lnTo>
                  <a:lnTo>
                    <a:pt x="0" y="774145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/>
              </a:stretch>
            </a:blipFill>
          </p:spPr>
        </p:sp>
        <p:sp>
          <p:nvSpPr>
            <p:cNvPr id="6" name="Freeform 5"/>
            <p:cNvSpPr/>
            <p:nvPr/>
          </p:nvSpPr>
          <p:spPr>
            <a:xfrm flipH="1">
              <a:off x="13420956" y="0"/>
              <a:ext cx="13474043" cy="7741450"/>
            </a:xfrm>
            <a:custGeom>
              <a:avLst/>
              <a:gdLst/>
              <a:ahLst/>
              <a:cxnLst/>
              <a:rect l="l" t="t" r="r" b="b"/>
              <a:pathLst>
                <a:path w="13474043" h="7741450">
                  <a:moveTo>
                    <a:pt x="13474043" y="0"/>
                  </a:moveTo>
                  <a:lnTo>
                    <a:pt x="0" y="0"/>
                  </a:lnTo>
                  <a:lnTo>
                    <a:pt x="0" y="7741450"/>
                  </a:lnTo>
                  <a:lnTo>
                    <a:pt x="13474043" y="7741450"/>
                  </a:lnTo>
                  <a:lnTo>
                    <a:pt x="13474043" y="0"/>
                  </a:lnTo>
                  <a:close/>
                </a:path>
              </a:pathLst>
            </a:custGeom>
            <a:blipFill>
              <a:blip r:embed="rId2"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/>
              </a:stretch>
            </a:blipFill>
          </p:spPr>
        </p:sp>
      </p:grpSp>
      <p:sp>
        <p:nvSpPr>
          <p:cNvPr id="7" name="Freeform 7"/>
          <p:cNvSpPr/>
          <p:nvPr/>
        </p:nvSpPr>
        <p:spPr>
          <a:xfrm flipH="1">
            <a:off x="12644462" y="1571600"/>
            <a:ext cx="7072362" cy="7786706"/>
          </a:xfrm>
          <a:custGeom>
            <a:avLst/>
            <a:gdLst/>
            <a:ahLst/>
            <a:cxnLst/>
            <a:rect l="l" t="t" r="r" b="b"/>
            <a:pathLst>
              <a:path w="9963011" h="8513846">
                <a:moveTo>
                  <a:pt x="9963011" y="0"/>
                </a:moveTo>
                <a:lnTo>
                  <a:pt x="0" y="0"/>
                </a:lnTo>
                <a:lnTo>
                  <a:pt x="0" y="8513846"/>
                </a:lnTo>
                <a:lnTo>
                  <a:pt x="9963011" y="8513846"/>
                </a:lnTo>
                <a:lnTo>
                  <a:pt x="9963011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</p:sp>
      <p:sp>
        <p:nvSpPr>
          <p:cNvPr id="8" name="Freeform 7"/>
          <p:cNvSpPr/>
          <p:nvPr/>
        </p:nvSpPr>
        <p:spPr>
          <a:xfrm flipH="1">
            <a:off x="-1500262" y="2500294"/>
            <a:ext cx="7072362" cy="7786706"/>
          </a:xfrm>
          <a:custGeom>
            <a:avLst/>
            <a:gdLst/>
            <a:ahLst/>
            <a:cxnLst/>
            <a:rect l="l" t="t" r="r" b="b"/>
            <a:pathLst>
              <a:path w="9963011" h="8513846">
                <a:moveTo>
                  <a:pt x="9963011" y="0"/>
                </a:moveTo>
                <a:lnTo>
                  <a:pt x="0" y="0"/>
                </a:lnTo>
                <a:lnTo>
                  <a:pt x="0" y="8513846"/>
                </a:lnTo>
                <a:lnTo>
                  <a:pt x="9963011" y="8513846"/>
                </a:lnTo>
                <a:lnTo>
                  <a:pt x="9963011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</p:sp>
      <p:sp>
        <p:nvSpPr>
          <p:cNvPr id="9" name="Freeform 24"/>
          <p:cNvSpPr/>
          <p:nvPr/>
        </p:nvSpPr>
        <p:spPr>
          <a:xfrm flipH="1">
            <a:off x="6786546" y="7715268"/>
            <a:ext cx="1664412" cy="1539581"/>
          </a:xfrm>
          <a:custGeom>
            <a:avLst/>
            <a:gdLst/>
            <a:ahLst/>
            <a:cxnLst/>
            <a:rect l="l" t="t" r="r" b="b"/>
            <a:pathLst>
              <a:path w="1664412" h="1539581">
                <a:moveTo>
                  <a:pt x="1664412" y="0"/>
                </a:moveTo>
                <a:lnTo>
                  <a:pt x="0" y="0"/>
                </a:lnTo>
                <a:lnTo>
                  <a:pt x="0" y="1539581"/>
                </a:lnTo>
                <a:lnTo>
                  <a:pt x="1664412" y="1539581"/>
                </a:lnTo>
                <a:lnTo>
                  <a:pt x="1664412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</p:sp>
      <p:sp>
        <p:nvSpPr>
          <p:cNvPr id="10" name="Freeform 26"/>
          <p:cNvSpPr/>
          <p:nvPr/>
        </p:nvSpPr>
        <p:spPr>
          <a:xfrm>
            <a:off x="5214910" y="8643962"/>
            <a:ext cx="1266720" cy="817034"/>
          </a:xfrm>
          <a:custGeom>
            <a:avLst/>
            <a:gdLst/>
            <a:ahLst/>
            <a:cxnLst/>
            <a:rect l="l" t="t" r="r" b="b"/>
            <a:pathLst>
              <a:path w="1266720" h="817034">
                <a:moveTo>
                  <a:pt x="0" y="0"/>
                </a:moveTo>
                <a:lnTo>
                  <a:pt x="1266720" y="0"/>
                </a:lnTo>
                <a:lnTo>
                  <a:pt x="1266720" y="817034"/>
                </a:lnTo>
                <a:lnTo>
                  <a:pt x="0" y="817034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/>
            </a:stretch>
          </a:blipFill>
        </p:spPr>
      </p:sp>
      <p:sp>
        <p:nvSpPr>
          <p:cNvPr id="12" name="Freeform 25"/>
          <p:cNvSpPr/>
          <p:nvPr/>
        </p:nvSpPr>
        <p:spPr>
          <a:xfrm>
            <a:off x="10001256" y="8001020"/>
            <a:ext cx="1363191" cy="1260952"/>
          </a:xfrm>
          <a:custGeom>
            <a:avLst/>
            <a:gdLst/>
            <a:ahLst/>
            <a:cxnLst/>
            <a:rect l="l" t="t" r="r" b="b"/>
            <a:pathLst>
              <a:path w="1363191" h="1260952">
                <a:moveTo>
                  <a:pt x="0" y="0"/>
                </a:moveTo>
                <a:lnTo>
                  <a:pt x="1363191" y="0"/>
                </a:lnTo>
                <a:lnTo>
                  <a:pt x="1363191" y="1260952"/>
                </a:lnTo>
                <a:lnTo>
                  <a:pt x="0" y="1260952"/>
                </a:lnTo>
                <a:lnTo>
                  <a:pt x="0" y="0"/>
                </a:lnTo>
                <a:close/>
              </a:path>
            </a:pathLst>
          </a:custGeom>
          <a:blipFill>
            <a:blip r:embed="rId10" cstate="print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</p:sp>
      <p:sp>
        <p:nvSpPr>
          <p:cNvPr id="13" name="Freeform 26"/>
          <p:cNvSpPr/>
          <p:nvPr/>
        </p:nvSpPr>
        <p:spPr>
          <a:xfrm>
            <a:off x="13930346" y="8072458"/>
            <a:ext cx="1266720" cy="817034"/>
          </a:xfrm>
          <a:custGeom>
            <a:avLst/>
            <a:gdLst/>
            <a:ahLst/>
            <a:cxnLst/>
            <a:rect l="l" t="t" r="r" b="b"/>
            <a:pathLst>
              <a:path w="1266720" h="817034">
                <a:moveTo>
                  <a:pt x="0" y="0"/>
                </a:moveTo>
                <a:lnTo>
                  <a:pt x="1266720" y="0"/>
                </a:lnTo>
                <a:lnTo>
                  <a:pt x="1266720" y="817034"/>
                </a:lnTo>
                <a:lnTo>
                  <a:pt x="0" y="817034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/>
            </a:stretch>
          </a:blipFill>
        </p:spPr>
      </p:sp>
      <p:sp>
        <p:nvSpPr>
          <p:cNvPr id="14" name="Freeform 17"/>
          <p:cNvSpPr/>
          <p:nvPr/>
        </p:nvSpPr>
        <p:spPr>
          <a:xfrm rot="-964143">
            <a:off x="13961699" y="-96542"/>
            <a:ext cx="1948232" cy="4114800"/>
          </a:xfrm>
          <a:custGeom>
            <a:avLst/>
            <a:gdLst/>
            <a:ahLst/>
            <a:cxnLst/>
            <a:rect l="l" t="t" r="r" b="b"/>
            <a:pathLst>
              <a:path w="1948232" h="4114800">
                <a:moveTo>
                  <a:pt x="0" y="0"/>
                </a:moveTo>
                <a:lnTo>
                  <a:pt x="1948232" y="0"/>
                </a:lnTo>
                <a:lnTo>
                  <a:pt x="1948232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11" cstate="print">
              <a:extLst>
                <a:ext uri="{96DAC541-7B7A-43D3-8B79-37D633B846F1}">
                  <asvg:svgBlip xmlns:asvg="http://schemas.microsoft.com/office/drawing/2016/SVG/main" r:embed="rId12"/>
                </a:ext>
              </a:extLst>
            </a:blip>
            <a:stretch>
              <a:fillRect/>
            </a:stretch>
          </a:blipFill>
        </p:spPr>
      </p:sp>
      <p:sp>
        <p:nvSpPr>
          <p:cNvPr id="15" name="Freeform 16"/>
          <p:cNvSpPr/>
          <p:nvPr/>
        </p:nvSpPr>
        <p:spPr>
          <a:xfrm>
            <a:off x="0" y="0"/>
            <a:ext cx="4176063" cy="4114800"/>
          </a:xfrm>
          <a:custGeom>
            <a:avLst/>
            <a:gdLst/>
            <a:ahLst/>
            <a:cxnLst/>
            <a:rect l="l" t="t" r="r" b="b"/>
            <a:pathLst>
              <a:path w="4176063" h="4114800">
                <a:moveTo>
                  <a:pt x="0" y="0"/>
                </a:moveTo>
                <a:lnTo>
                  <a:pt x="4176062" y="0"/>
                </a:lnTo>
                <a:lnTo>
                  <a:pt x="4176062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13">
              <a:extLst>
                <a:ext uri="{96DAC541-7B7A-43D3-8B79-37D633B846F1}">
                  <asvg:svgBlip xmlns:asvg="http://schemas.microsoft.com/office/drawing/2016/SVG/main" r:embed="rId14"/>
                </a:ext>
              </a:extLst>
            </a:blip>
            <a:stretch>
              <a:fillRect/>
            </a:stretch>
          </a:blipFill>
        </p:spPr>
      </p:sp>
      <p:sp>
        <p:nvSpPr>
          <p:cNvPr id="16" name="TextBox 18"/>
          <p:cNvSpPr txBox="1"/>
          <p:nvPr/>
        </p:nvSpPr>
        <p:spPr>
          <a:xfrm>
            <a:off x="4700455" y="1143000"/>
            <a:ext cx="8887089" cy="117724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ctr">
              <a:lnSpc>
                <a:spcPts val="9559"/>
              </a:lnSpc>
            </a:pPr>
            <a:r>
              <a:rPr lang="en-US" sz="6600" dirty="0" err="1">
                <a:solidFill>
                  <a:srgbClr val="FFFFFF"/>
                </a:solidFill>
                <a:latin typeface="Aharoni" pitchFamily="2" charset="-79"/>
                <a:ea typeface="Chau Philomene"/>
                <a:cs typeface="Aharoni" pitchFamily="2" charset="-79"/>
                <a:sym typeface="Chau Philomene"/>
              </a:rPr>
              <a:t>To’g’ri</a:t>
            </a:r>
            <a:r>
              <a:rPr lang="en-US" sz="6600" dirty="0">
                <a:solidFill>
                  <a:srgbClr val="FFFFFF"/>
                </a:solidFill>
                <a:latin typeface="Aharoni" pitchFamily="2" charset="-79"/>
                <a:ea typeface="Chau Philomene"/>
                <a:cs typeface="Aharoni" pitchFamily="2" charset="-79"/>
                <a:sym typeface="Chau Philomene"/>
              </a:rPr>
              <a:t> </a:t>
            </a:r>
            <a:r>
              <a:rPr lang="en-US" sz="6600" dirty="0" err="1">
                <a:solidFill>
                  <a:srgbClr val="FFFFFF"/>
                </a:solidFill>
                <a:latin typeface="Aharoni" pitchFamily="2" charset="-79"/>
                <a:ea typeface="Chau Philomene"/>
                <a:cs typeface="Aharoni" pitchFamily="2" charset="-79"/>
                <a:sym typeface="Chau Philomene"/>
              </a:rPr>
              <a:t>javob</a:t>
            </a:r>
            <a:endParaRPr lang="en-US" sz="6600" dirty="0">
              <a:solidFill>
                <a:srgbClr val="FFFFFF"/>
              </a:solidFill>
              <a:latin typeface="Aharoni" pitchFamily="2" charset="-79"/>
              <a:ea typeface="Chau Philomene"/>
              <a:cs typeface="Aharoni" pitchFamily="2" charset="-79"/>
              <a:sym typeface="Chau Philomene"/>
            </a:endParaRPr>
          </a:p>
        </p:txBody>
      </p:sp>
      <p:grpSp>
        <p:nvGrpSpPr>
          <p:cNvPr id="17" name="Group 8"/>
          <p:cNvGrpSpPr/>
          <p:nvPr/>
        </p:nvGrpSpPr>
        <p:grpSpPr>
          <a:xfrm>
            <a:off x="4286216" y="3571864"/>
            <a:ext cx="4162085" cy="4048147"/>
            <a:chOff x="0" y="0"/>
            <a:chExt cx="804539" cy="889371"/>
          </a:xfrm>
        </p:grpSpPr>
        <p:sp>
          <p:nvSpPr>
            <p:cNvPr id="18" name="Freeform 9"/>
            <p:cNvSpPr/>
            <p:nvPr/>
          </p:nvSpPr>
          <p:spPr>
            <a:xfrm>
              <a:off x="0" y="0"/>
              <a:ext cx="804539" cy="889371"/>
            </a:xfrm>
            <a:custGeom>
              <a:avLst/>
              <a:gdLst/>
              <a:ahLst/>
              <a:cxnLst/>
              <a:rect l="l" t="t" r="r" b="b"/>
              <a:pathLst>
                <a:path w="804539" h="889371">
                  <a:moveTo>
                    <a:pt x="50739" y="0"/>
                  </a:moveTo>
                  <a:lnTo>
                    <a:pt x="753801" y="0"/>
                  </a:lnTo>
                  <a:cubicBezTo>
                    <a:pt x="781823" y="0"/>
                    <a:pt x="804539" y="22716"/>
                    <a:pt x="804539" y="50739"/>
                  </a:cubicBezTo>
                  <a:lnTo>
                    <a:pt x="804539" y="838632"/>
                  </a:lnTo>
                  <a:cubicBezTo>
                    <a:pt x="804539" y="866655"/>
                    <a:pt x="781823" y="889371"/>
                    <a:pt x="753801" y="889371"/>
                  </a:cubicBezTo>
                  <a:lnTo>
                    <a:pt x="50739" y="889371"/>
                  </a:lnTo>
                  <a:cubicBezTo>
                    <a:pt x="22716" y="889371"/>
                    <a:pt x="0" y="866655"/>
                    <a:pt x="0" y="838632"/>
                  </a:cubicBezTo>
                  <a:lnTo>
                    <a:pt x="0" y="50739"/>
                  </a:lnTo>
                  <a:cubicBezTo>
                    <a:pt x="0" y="22716"/>
                    <a:pt x="22716" y="0"/>
                    <a:pt x="50739" y="0"/>
                  </a:cubicBezTo>
                  <a:close/>
                </a:path>
              </a:pathLst>
            </a:custGeom>
            <a:solidFill>
              <a:srgbClr val="FFFFFF"/>
            </a:solidFill>
          </p:spPr>
        </p:sp>
        <p:sp>
          <p:nvSpPr>
            <p:cNvPr id="19" name="TextBox 10"/>
            <p:cNvSpPr txBox="1"/>
            <p:nvPr/>
          </p:nvSpPr>
          <p:spPr>
            <a:xfrm>
              <a:off x="0" y="-38100"/>
              <a:ext cx="804539" cy="927471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3198"/>
                </a:lnSpc>
              </a:pPr>
              <a:endParaRPr/>
            </a:p>
          </p:txBody>
        </p:sp>
      </p:grpSp>
      <p:grpSp>
        <p:nvGrpSpPr>
          <p:cNvPr id="20" name="Group 8"/>
          <p:cNvGrpSpPr/>
          <p:nvPr/>
        </p:nvGrpSpPr>
        <p:grpSpPr>
          <a:xfrm>
            <a:off x="9001124" y="3428988"/>
            <a:ext cx="4162085" cy="4357718"/>
            <a:chOff x="0" y="0"/>
            <a:chExt cx="804539" cy="889371"/>
          </a:xfrm>
        </p:grpSpPr>
        <p:sp>
          <p:nvSpPr>
            <p:cNvPr id="21" name="Freeform 9"/>
            <p:cNvSpPr/>
            <p:nvPr/>
          </p:nvSpPr>
          <p:spPr>
            <a:xfrm>
              <a:off x="0" y="0"/>
              <a:ext cx="804539" cy="889371"/>
            </a:xfrm>
            <a:custGeom>
              <a:avLst/>
              <a:gdLst/>
              <a:ahLst/>
              <a:cxnLst/>
              <a:rect l="l" t="t" r="r" b="b"/>
              <a:pathLst>
                <a:path w="804539" h="889371">
                  <a:moveTo>
                    <a:pt x="50739" y="0"/>
                  </a:moveTo>
                  <a:lnTo>
                    <a:pt x="753801" y="0"/>
                  </a:lnTo>
                  <a:cubicBezTo>
                    <a:pt x="781823" y="0"/>
                    <a:pt x="804539" y="22716"/>
                    <a:pt x="804539" y="50739"/>
                  </a:cubicBezTo>
                  <a:lnTo>
                    <a:pt x="804539" y="838632"/>
                  </a:lnTo>
                  <a:cubicBezTo>
                    <a:pt x="804539" y="866655"/>
                    <a:pt x="781823" y="889371"/>
                    <a:pt x="753801" y="889371"/>
                  </a:cubicBezTo>
                  <a:lnTo>
                    <a:pt x="50739" y="889371"/>
                  </a:lnTo>
                  <a:cubicBezTo>
                    <a:pt x="22716" y="889371"/>
                    <a:pt x="0" y="866655"/>
                    <a:pt x="0" y="838632"/>
                  </a:cubicBezTo>
                  <a:lnTo>
                    <a:pt x="0" y="50739"/>
                  </a:lnTo>
                  <a:cubicBezTo>
                    <a:pt x="0" y="22716"/>
                    <a:pt x="22716" y="0"/>
                    <a:pt x="50739" y="0"/>
                  </a:cubicBezTo>
                  <a:close/>
                </a:path>
              </a:pathLst>
            </a:custGeom>
            <a:solidFill>
              <a:srgbClr val="FFFFFF"/>
            </a:solidFill>
          </p:spPr>
        </p:sp>
        <p:sp>
          <p:nvSpPr>
            <p:cNvPr id="22" name="TextBox 10"/>
            <p:cNvSpPr txBox="1"/>
            <p:nvPr/>
          </p:nvSpPr>
          <p:spPr>
            <a:xfrm>
              <a:off x="0" y="-38100"/>
              <a:ext cx="804539" cy="927471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3198"/>
                </a:lnSpc>
              </a:pPr>
              <a:endParaRPr/>
            </a:p>
          </p:txBody>
        </p:sp>
      </p:grpSp>
      <p:sp>
        <p:nvSpPr>
          <p:cNvPr id="23" name="Freeform 14"/>
          <p:cNvSpPr/>
          <p:nvPr/>
        </p:nvSpPr>
        <p:spPr>
          <a:xfrm>
            <a:off x="4714844" y="3786178"/>
            <a:ext cx="2681645" cy="2480521"/>
          </a:xfrm>
          <a:custGeom>
            <a:avLst/>
            <a:gdLst/>
            <a:ahLst/>
            <a:cxnLst/>
            <a:rect l="l" t="t" r="r" b="b"/>
            <a:pathLst>
              <a:path w="2681645" h="2480521">
                <a:moveTo>
                  <a:pt x="0" y="0"/>
                </a:moveTo>
                <a:lnTo>
                  <a:pt x="2681645" y="0"/>
                </a:lnTo>
                <a:lnTo>
                  <a:pt x="2681645" y="2480521"/>
                </a:lnTo>
                <a:lnTo>
                  <a:pt x="0" y="2480521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</p:sp>
      <p:sp>
        <p:nvSpPr>
          <p:cNvPr id="24" name="Freeform 15"/>
          <p:cNvSpPr/>
          <p:nvPr/>
        </p:nvSpPr>
        <p:spPr>
          <a:xfrm flipH="1">
            <a:off x="9429751" y="3643302"/>
            <a:ext cx="3071834" cy="3071834"/>
          </a:xfrm>
          <a:custGeom>
            <a:avLst/>
            <a:gdLst/>
            <a:ahLst/>
            <a:cxnLst/>
            <a:rect l="l" t="t" r="r" b="b"/>
            <a:pathLst>
              <a:path w="2499785" h="2623049">
                <a:moveTo>
                  <a:pt x="2499785" y="0"/>
                </a:moveTo>
                <a:lnTo>
                  <a:pt x="0" y="0"/>
                </a:lnTo>
                <a:lnTo>
                  <a:pt x="0" y="2623049"/>
                </a:lnTo>
                <a:lnTo>
                  <a:pt x="2499785" y="2623049"/>
                </a:lnTo>
                <a:lnTo>
                  <a:pt x="2499785" y="0"/>
                </a:lnTo>
                <a:close/>
              </a:path>
            </a:pathLst>
          </a:custGeom>
          <a:blipFill>
            <a:blip r:embed="rId15" cstate="print">
              <a:extLst>
                <a:ext uri="{96DAC541-7B7A-43D3-8B79-37D633B846F1}">
                  <asvg:svgBlip xmlns:asvg="http://schemas.microsoft.com/office/drawing/2016/SVG/main" r:embed="rId16"/>
                </a:ext>
              </a:extLst>
            </a:blip>
            <a:stretch>
              <a:fillRect/>
            </a:stretch>
          </a:blipFill>
        </p:spPr>
      </p:sp>
      <p:sp>
        <p:nvSpPr>
          <p:cNvPr id="25" name="TextBox 22"/>
          <p:cNvSpPr txBox="1"/>
          <p:nvPr/>
        </p:nvSpPr>
        <p:spPr>
          <a:xfrm>
            <a:off x="4643406" y="6500822"/>
            <a:ext cx="3357586" cy="1051570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marL="0" lvl="0" indent="0" algn="ctr">
              <a:lnSpc>
                <a:spcPts val="3978"/>
              </a:lnSpc>
              <a:spcBef>
                <a:spcPct val="0"/>
              </a:spcBef>
            </a:pPr>
            <a:r>
              <a:rPr lang="en-US" sz="4000" u="none" strike="noStrike" dirty="0">
                <a:solidFill>
                  <a:srgbClr val="231F20"/>
                </a:solidFill>
                <a:latin typeface="Aharoni" pitchFamily="2" charset="-79"/>
                <a:ea typeface="Jua"/>
                <a:cs typeface="Aharoni" pitchFamily="2" charset="-79"/>
                <a:sym typeface="Jua"/>
              </a:rPr>
              <a:t>B. </a:t>
            </a:r>
            <a:r>
              <a:rPr lang="en-US" sz="4000" u="none" strike="noStrike" dirty="0" err="1">
                <a:solidFill>
                  <a:srgbClr val="231F20"/>
                </a:solidFill>
                <a:latin typeface="Aharoni" pitchFamily="2" charset="-79"/>
                <a:ea typeface="Jua"/>
                <a:cs typeface="Aharoni" pitchFamily="2" charset="-79"/>
                <a:sym typeface="Jua"/>
              </a:rPr>
              <a:t>Oltinmushuk</a:t>
            </a:r>
            <a:endParaRPr lang="en-US" sz="4000" u="none" strike="noStrike" dirty="0">
              <a:solidFill>
                <a:srgbClr val="231F20"/>
              </a:solidFill>
              <a:latin typeface="Aharoni" pitchFamily="2" charset="-79"/>
              <a:ea typeface="Jua"/>
              <a:cs typeface="Aharoni" pitchFamily="2" charset="-79"/>
              <a:sym typeface="Jua"/>
            </a:endParaRPr>
          </a:p>
        </p:txBody>
      </p:sp>
      <p:sp>
        <p:nvSpPr>
          <p:cNvPr id="26" name="TextBox 22"/>
          <p:cNvSpPr txBox="1"/>
          <p:nvPr/>
        </p:nvSpPr>
        <p:spPr>
          <a:xfrm>
            <a:off x="9358314" y="6858012"/>
            <a:ext cx="3357586" cy="538609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marL="0" lvl="0" indent="0" algn="ctr">
              <a:lnSpc>
                <a:spcPts val="3978"/>
              </a:lnSpc>
              <a:spcBef>
                <a:spcPct val="0"/>
              </a:spcBef>
            </a:pPr>
            <a:r>
              <a:rPr lang="en-US" sz="4000" dirty="0">
                <a:solidFill>
                  <a:srgbClr val="231F20"/>
                </a:solidFill>
                <a:latin typeface="Aharoni" pitchFamily="2" charset="-79"/>
                <a:ea typeface="Jua"/>
                <a:cs typeface="Aharoni" pitchFamily="2" charset="-79"/>
                <a:sym typeface="Jua"/>
              </a:rPr>
              <a:t>C. </a:t>
            </a:r>
            <a:r>
              <a:rPr lang="en-US" sz="4000" dirty="0" err="1">
                <a:solidFill>
                  <a:srgbClr val="231F20"/>
                </a:solidFill>
                <a:latin typeface="Aharoni" pitchFamily="2" charset="-79"/>
                <a:ea typeface="Jua"/>
                <a:cs typeface="Aharoni" pitchFamily="2" charset="-79"/>
                <a:sym typeface="Jua"/>
              </a:rPr>
              <a:t>Kapalak</a:t>
            </a:r>
            <a:endParaRPr lang="en-US" sz="4000" u="none" strike="noStrike" dirty="0">
              <a:solidFill>
                <a:srgbClr val="231F20"/>
              </a:solidFill>
              <a:latin typeface="Aharoni" pitchFamily="2" charset="-79"/>
              <a:ea typeface="Jua"/>
              <a:cs typeface="Aharoni" pitchFamily="2" charset="-79"/>
              <a:sym typeface="Jua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 rot="-5400000">
            <a:off x="4000500" y="-4000500"/>
            <a:ext cx="10287000" cy="18288000"/>
          </a:xfrm>
          <a:custGeom>
            <a:avLst/>
            <a:gdLst/>
            <a:ahLst/>
            <a:cxnLst/>
            <a:rect l="l" t="t" r="r" b="b"/>
            <a:pathLst>
              <a:path w="10287000" h="18288000">
                <a:moveTo>
                  <a:pt x="10287000" y="0"/>
                </a:moveTo>
                <a:lnTo>
                  <a:pt x="10287000" y="18288000"/>
                </a:lnTo>
                <a:lnTo>
                  <a:pt x="0" y="18288000"/>
                </a:lnTo>
                <a:lnTo>
                  <a:pt x="0" y="0"/>
                </a:lnTo>
                <a:lnTo>
                  <a:pt x="10287000" y="0"/>
                </a:lnTo>
                <a:close/>
              </a:path>
            </a:pathLst>
          </a:custGeom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</p:sp>
      <p:sp>
        <p:nvSpPr>
          <p:cNvPr id="3" name="Freeform 21"/>
          <p:cNvSpPr/>
          <p:nvPr/>
        </p:nvSpPr>
        <p:spPr>
          <a:xfrm>
            <a:off x="0" y="0"/>
            <a:ext cx="4856470" cy="3648423"/>
          </a:xfrm>
          <a:custGeom>
            <a:avLst/>
            <a:gdLst/>
            <a:ahLst/>
            <a:cxnLst/>
            <a:rect l="l" t="t" r="r" b="b"/>
            <a:pathLst>
              <a:path w="4856470" h="3648423">
                <a:moveTo>
                  <a:pt x="0" y="0"/>
                </a:moveTo>
                <a:lnTo>
                  <a:pt x="4856470" y="0"/>
                </a:lnTo>
                <a:lnTo>
                  <a:pt x="4856470" y="3648423"/>
                </a:lnTo>
                <a:lnTo>
                  <a:pt x="0" y="3648423"/>
                </a:lnTo>
                <a:lnTo>
                  <a:pt x="0" y="0"/>
                </a:lnTo>
                <a:close/>
              </a:path>
            </a:pathLst>
          </a:custGeom>
          <a:blipFill>
            <a:blip r:embed="rId2" cstate="print"/>
            <a:stretch>
              <a:fillRect/>
            </a:stretch>
          </a:blipFill>
        </p:spPr>
      </p:sp>
      <p:sp>
        <p:nvSpPr>
          <p:cNvPr id="4" name="Freeform 22"/>
          <p:cNvSpPr/>
          <p:nvPr/>
        </p:nvSpPr>
        <p:spPr>
          <a:xfrm flipH="1">
            <a:off x="13431530" y="0"/>
            <a:ext cx="4856470" cy="3648423"/>
          </a:xfrm>
          <a:custGeom>
            <a:avLst/>
            <a:gdLst/>
            <a:ahLst/>
            <a:cxnLst/>
            <a:rect l="l" t="t" r="r" b="b"/>
            <a:pathLst>
              <a:path w="4856470" h="3648423">
                <a:moveTo>
                  <a:pt x="4856470" y="0"/>
                </a:moveTo>
                <a:lnTo>
                  <a:pt x="0" y="0"/>
                </a:lnTo>
                <a:lnTo>
                  <a:pt x="0" y="3648423"/>
                </a:lnTo>
                <a:lnTo>
                  <a:pt x="4856470" y="3648423"/>
                </a:lnTo>
                <a:lnTo>
                  <a:pt x="4856470" y="0"/>
                </a:lnTo>
                <a:close/>
              </a:path>
            </a:pathLst>
          </a:custGeom>
          <a:blipFill>
            <a:blip r:embed="rId2" cstate="print"/>
            <a:stretch>
              <a:fillRect/>
            </a:stretch>
          </a:blipFill>
        </p:spPr>
      </p:sp>
      <p:sp>
        <p:nvSpPr>
          <p:cNvPr id="5" name="Freeform 4"/>
          <p:cNvSpPr/>
          <p:nvPr/>
        </p:nvSpPr>
        <p:spPr>
          <a:xfrm>
            <a:off x="-643005" y="3929054"/>
            <a:ext cx="5072098" cy="6357946"/>
          </a:xfrm>
          <a:custGeom>
            <a:avLst/>
            <a:gdLst/>
            <a:ahLst/>
            <a:cxnLst/>
            <a:rect l="l" t="t" r="r" b="b"/>
            <a:pathLst>
              <a:path w="5456305" h="6566669">
                <a:moveTo>
                  <a:pt x="0" y="0"/>
                </a:moveTo>
                <a:lnTo>
                  <a:pt x="5456305" y="0"/>
                </a:lnTo>
                <a:lnTo>
                  <a:pt x="5456305" y="6566669"/>
                </a:lnTo>
                <a:lnTo>
                  <a:pt x="0" y="6566669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</p:sp>
      <p:sp>
        <p:nvSpPr>
          <p:cNvPr id="7" name="Freeform 20"/>
          <p:cNvSpPr/>
          <p:nvPr/>
        </p:nvSpPr>
        <p:spPr>
          <a:xfrm rot="323204">
            <a:off x="12418599" y="7072326"/>
            <a:ext cx="5869401" cy="3503122"/>
          </a:xfrm>
          <a:custGeom>
            <a:avLst/>
            <a:gdLst/>
            <a:ahLst/>
            <a:cxnLst/>
            <a:rect l="l" t="t" r="r" b="b"/>
            <a:pathLst>
              <a:path w="5869401" h="3503122">
                <a:moveTo>
                  <a:pt x="0" y="0"/>
                </a:moveTo>
                <a:lnTo>
                  <a:pt x="5869401" y="0"/>
                </a:lnTo>
                <a:lnTo>
                  <a:pt x="5869401" y="3503122"/>
                </a:lnTo>
                <a:lnTo>
                  <a:pt x="0" y="3503122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/>
            </a:stretch>
          </a:blipFill>
        </p:spPr>
      </p:sp>
      <p:grpSp>
        <p:nvGrpSpPr>
          <p:cNvPr id="9" name="Group 5"/>
          <p:cNvGrpSpPr/>
          <p:nvPr/>
        </p:nvGrpSpPr>
        <p:grpSpPr>
          <a:xfrm>
            <a:off x="4357654" y="3071798"/>
            <a:ext cx="5973844" cy="4143404"/>
            <a:chOff x="0" y="0"/>
            <a:chExt cx="1312444" cy="697191"/>
          </a:xfrm>
        </p:grpSpPr>
        <p:sp>
          <p:nvSpPr>
            <p:cNvPr id="10" name="Freeform 6"/>
            <p:cNvSpPr/>
            <p:nvPr/>
          </p:nvSpPr>
          <p:spPr>
            <a:xfrm>
              <a:off x="0" y="0"/>
              <a:ext cx="1312444" cy="697191"/>
            </a:xfrm>
            <a:custGeom>
              <a:avLst/>
              <a:gdLst/>
              <a:ahLst/>
              <a:cxnLst/>
              <a:rect l="l" t="t" r="r" b="b"/>
              <a:pathLst>
                <a:path w="1312444" h="697191">
                  <a:moveTo>
                    <a:pt x="31103" y="0"/>
                  </a:moveTo>
                  <a:lnTo>
                    <a:pt x="1281340" y="0"/>
                  </a:lnTo>
                  <a:cubicBezTo>
                    <a:pt x="1298518" y="0"/>
                    <a:pt x="1312444" y="13925"/>
                    <a:pt x="1312444" y="31103"/>
                  </a:cubicBezTo>
                  <a:lnTo>
                    <a:pt x="1312444" y="666088"/>
                  </a:lnTo>
                  <a:cubicBezTo>
                    <a:pt x="1312444" y="683266"/>
                    <a:pt x="1298518" y="697191"/>
                    <a:pt x="1281340" y="697191"/>
                  </a:cubicBezTo>
                  <a:lnTo>
                    <a:pt x="31103" y="697191"/>
                  </a:lnTo>
                  <a:cubicBezTo>
                    <a:pt x="13925" y="697191"/>
                    <a:pt x="0" y="683266"/>
                    <a:pt x="0" y="666088"/>
                  </a:cubicBezTo>
                  <a:lnTo>
                    <a:pt x="0" y="31103"/>
                  </a:lnTo>
                  <a:cubicBezTo>
                    <a:pt x="0" y="13925"/>
                    <a:pt x="13925" y="0"/>
                    <a:pt x="31103" y="0"/>
                  </a:cubicBezTo>
                  <a:close/>
                </a:path>
              </a:pathLst>
            </a:custGeom>
            <a:solidFill>
              <a:srgbClr val="FFFFFF"/>
            </a:solidFill>
          </p:spPr>
        </p:sp>
        <p:sp>
          <p:nvSpPr>
            <p:cNvPr id="11" name="TextBox 7"/>
            <p:cNvSpPr txBox="1"/>
            <p:nvPr/>
          </p:nvSpPr>
          <p:spPr>
            <a:xfrm>
              <a:off x="0" y="-38100"/>
              <a:ext cx="1312444" cy="735291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3198"/>
                </a:lnSpc>
              </a:pPr>
              <a:endParaRPr/>
            </a:p>
          </p:txBody>
        </p:sp>
      </p:grpSp>
      <p:sp>
        <p:nvSpPr>
          <p:cNvPr id="12" name="Freeform 6"/>
          <p:cNvSpPr/>
          <p:nvPr/>
        </p:nvSpPr>
        <p:spPr>
          <a:xfrm>
            <a:off x="11144264" y="3143236"/>
            <a:ext cx="6215106" cy="4071966"/>
          </a:xfrm>
          <a:custGeom>
            <a:avLst/>
            <a:gdLst/>
            <a:ahLst/>
            <a:cxnLst/>
            <a:rect l="l" t="t" r="r" b="b"/>
            <a:pathLst>
              <a:path w="1312444" h="697191">
                <a:moveTo>
                  <a:pt x="31103" y="0"/>
                </a:moveTo>
                <a:lnTo>
                  <a:pt x="1281340" y="0"/>
                </a:lnTo>
                <a:cubicBezTo>
                  <a:pt x="1298518" y="0"/>
                  <a:pt x="1312444" y="13925"/>
                  <a:pt x="1312444" y="31103"/>
                </a:cubicBezTo>
                <a:lnTo>
                  <a:pt x="1312444" y="666088"/>
                </a:lnTo>
                <a:cubicBezTo>
                  <a:pt x="1312444" y="683266"/>
                  <a:pt x="1298518" y="697191"/>
                  <a:pt x="1281340" y="697191"/>
                </a:cubicBezTo>
                <a:lnTo>
                  <a:pt x="31103" y="697191"/>
                </a:lnTo>
                <a:cubicBezTo>
                  <a:pt x="13925" y="697191"/>
                  <a:pt x="0" y="683266"/>
                  <a:pt x="0" y="666088"/>
                </a:cubicBezTo>
                <a:lnTo>
                  <a:pt x="0" y="31103"/>
                </a:lnTo>
                <a:cubicBezTo>
                  <a:pt x="0" y="13925"/>
                  <a:pt x="13925" y="0"/>
                  <a:pt x="31103" y="0"/>
                </a:cubicBezTo>
                <a:close/>
              </a:path>
            </a:pathLst>
          </a:custGeom>
          <a:solidFill>
            <a:srgbClr val="FFFFFF"/>
          </a:solidFill>
        </p:spPr>
      </p:sp>
      <p:sp>
        <p:nvSpPr>
          <p:cNvPr id="13" name="Freeform 18"/>
          <p:cNvSpPr/>
          <p:nvPr/>
        </p:nvSpPr>
        <p:spPr>
          <a:xfrm>
            <a:off x="4357654" y="3643302"/>
            <a:ext cx="2499376" cy="3000396"/>
          </a:xfrm>
          <a:custGeom>
            <a:avLst/>
            <a:gdLst/>
            <a:ahLst/>
            <a:cxnLst/>
            <a:rect l="l" t="t" r="r" b="b"/>
            <a:pathLst>
              <a:path w="2499376" h="2832154">
                <a:moveTo>
                  <a:pt x="0" y="0"/>
                </a:moveTo>
                <a:lnTo>
                  <a:pt x="2499376" y="0"/>
                </a:lnTo>
                <a:lnTo>
                  <a:pt x="2499376" y="2832154"/>
                </a:lnTo>
                <a:lnTo>
                  <a:pt x="0" y="2832154"/>
                </a:lnTo>
                <a:lnTo>
                  <a:pt x="0" y="0"/>
                </a:lnTo>
                <a:close/>
              </a:path>
            </a:pathLst>
          </a:custGeom>
          <a:blipFill>
            <a:blip r:embed="rId6" cstate="print"/>
            <a:stretch>
              <a:fillRect/>
            </a:stretch>
          </a:blipFill>
        </p:spPr>
      </p:sp>
      <p:sp>
        <p:nvSpPr>
          <p:cNvPr id="14" name="Freeform 17"/>
          <p:cNvSpPr/>
          <p:nvPr/>
        </p:nvSpPr>
        <p:spPr>
          <a:xfrm>
            <a:off x="6143604" y="7215166"/>
            <a:ext cx="2428892" cy="3071834"/>
          </a:xfrm>
          <a:custGeom>
            <a:avLst/>
            <a:gdLst/>
            <a:ahLst/>
            <a:cxnLst/>
            <a:rect l="l" t="t" r="r" b="b"/>
            <a:pathLst>
              <a:path w="2690686" h="2626782">
                <a:moveTo>
                  <a:pt x="0" y="0"/>
                </a:moveTo>
                <a:lnTo>
                  <a:pt x="2690686" y="0"/>
                </a:lnTo>
                <a:lnTo>
                  <a:pt x="2690686" y="2626782"/>
                </a:lnTo>
                <a:lnTo>
                  <a:pt x="0" y="2626782"/>
                </a:lnTo>
                <a:lnTo>
                  <a:pt x="0" y="0"/>
                </a:lnTo>
                <a:close/>
              </a:path>
            </a:pathLst>
          </a:custGeom>
          <a:blipFill>
            <a:blip r:embed="rId7"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/>
            </a:stretch>
          </a:blipFill>
        </p:spPr>
      </p:sp>
      <p:sp>
        <p:nvSpPr>
          <p:cNvPr id="15" name="Прямоугольник 14"/>
          <p:cNvSpPr/>
          <p:nvPr/>
        </p:nvSpPr>
        <p:spPr>
          <a:xfrm>
            <a:off x="6857984" y="3500426"/>
            <a:ext cx="3000396" cy="3214710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457200" indent="-457200">
              <a:buAutoNum type="alphaUcPeriod"/>
            </a:pPr>
            <a:r>
              <a:rPr lang="en-US" sz="4000" dirty="0">
                <a:latin typeface="Aharoni" pitchFamily="2" charset="-79"/>
                <a:cs typeface="Aharoni" pitchFamily="2" charset="-79"/>
              </a:rPr>
              <a:t> Zebra</a:t>
            </a:r>
          </a:p>
          <a:p>
            <a:pPr marL="457200" indent="-457200">
              <a:buAutoNum type="alphaUcPeriod"/>
            </a:pPr>
            <a:r>
              <a:rPr lang="en-US" sz="4000" dirty="0" err="1">
                <a:latin typeface="Aharoni" pitchFamily="2" charset="-79"/>
                <a:cs typeface="Aharoni" pitchFamily="2" charset="-79"/>
              </a:rPr>
              <a:t>Ot</a:t>
            </a:r>
            <a:endParaRPr lang="en-US" sz="4000" dirty="0">
              <a:latin typeface="Aharoni" pitchFamily="2" charset="-79"/>
              <a:cs typeface="Aharoni" pitchFamily="2" charset="-79"/>
            </a:endParaRPr>
          </a:p>
          <a:p>
            <a:pPr marL="457200" indent="-457200">
              <a:buAutoNum type="alphaUcPeriod"/>
            </a:pPr>
            <a:r>
              <a:rPr lang="en-US" sz="4000" dirty="0" err="1">
                <a:latin typeface="Aharoni" pitchFamily="2" charset="-79"/>
                <a:cs typeface="Aharoni" pitchFamily="2" charset="-79"/>
              </a:rPr>
              <a:t>Eshshak</a:t>
            </a:r>
            <a:endParaRPr lang="en-US" sz="4000" dirty="0">
              <a:latin typeface="Aharoni" pitchFamily="2" charset="-79"/>
              <a:cs typeface="Aharoni" pitchFamily="2" charset="-79"/>
            </a:endParaRPr>
          </a:p>
        </p:txBody>
      </p:sp>
      <p:sp>
        <p:nvSpPr>
          <p:cNvPr id="16" name="Прямоугольник 15"/>
          <p:cNvSpPr/>
          <p:nvPr/>
        </p:nvSpPr>
        <p:spPr>
          <a:xfrm>
            <a:off x="13716032" y="3500426"/>
            <a:ext cx="3500462" cy="3214710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457200" indent="-457200">
              <a:buAutoNum type="alphaUcPeriod"/>
            </a:pPr>
            <a:r>
              <a:rPr lang="en-US" sz="40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000" dirty="0" err="1">
                <a:latin typeface="Aharoni" pitchFamily="2" charset="-79"/>
                <a:cs typeface="Aharoni" pitchFamily="2" charset="-79"/>
              </a:rPr>
              <a:t>Maymun</a:t>
            </a:r>
            <a:endParaRPr lang="en-US" sz="4000" dirty="0">
              <a:latin typeface="Aharoni" pitchFamily="2" charset="-79"/>
              <a:cs typeface="Aharoni" pitchFamily="2" charset="-79"/>
            </a:endParaRPr>
          </a:p>
          <a:p>
            <a:pPr marL="457200" indent="-457200">
              <a:buAutoNum type="alphaUcPeriod"/>
            </a:pPr>
            <a:r>
              <a:rPr lang="en-US" sz="4000" dirty="0" err="1">
                <a:latin typeface="Aharoni" pitchFamily="2" charset="-79"/>
                <a:cs typeface="Aharoni" pitchFamily="2" charset="-79"/>
              </a:rPr>
              <a:t>To’ng’iz</a:t>
            </a:r>
            <a:r>
              <a:rPr lang="en-US" sz="4000" dirty="0">
                <a:latin typeface="Aharoni" pitchFamily="2" charset="-79"/>
                <a:cs typeface="Aharoni" pitchFamily="2" charset="-79"/>
              </a:rPr>
              <a:t> </a:t>
            </a:r>
          </a:p>
          <a:p>
            <a:pPr marL="457200" indent="-457200">
              <a:buAutoNum type="alphaUcPeriod"/>
            </a:pPr>
            <a:r>
              <a:rPr lang="en-US" sz="4000" dirty="0" err="1">
                <a:latin typeface="Aharoni" pitchFamily="2" charset="-79"/>
                <a:cs typeface="Aharoni" pitchFamily="2" charset="-79"/>
              </a:rPr>
              <a:t>Cho’chqa</a:t>
            </a:r>
            <a:endParaRPr lang="ru-RU" sz="4000" dirty="0">
              <a:cs typeface="Aharoni" pitchFamily="2" charset="-79"/>
            </a:endParaRPr>
          </a:p>
        </p:txBody>
      </p:sp>
      <p:sp>
        <p:nvSpPr>
          <p:cNvPr id="17" name="Овал 16"/>
          <p:cNvSpPr/>
          <p:nvPr/>
        </p:nvSpPr>
        <p:spPr>
          <a:xfrm>
            <a:off x="4571968" y="1285848"/>
            <a:ext cx="5214974" cy="1428760"/>
          </a:xfrm>
          <a:prstGeom prst="ellipse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0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Bu </a:t>
            </a:r>
            <a:r>
              <a:rPr lang="en-US" sz="40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qanday</a:t>
            </a:r>
            <a:r>
              <a:rPr lang="en-US" sz="40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0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hayvon</a:t>
            </a:r>
            <a:r>
              <a:rPr lang="en-US" sz="40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0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turi</a:t>
            </a:r>
            <a:r>
              <a:rPr lang="en-US" sz="40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?</a:t>
            </a:r>
            <a:endParaRPr lang="ru-RU" sz="4000" dirty="0">
              <a:solidFill>
                <a:schemeClr val="tx1"/>
              </a:solidFill>
              <a:cs typeface="Aharoni" pitchFamily="2" charset="-79"/>
            </a:endParaRPr>
          </a:p>
        </p:txBody>
      </p:sp>
      <p:sp>
        <p:nvSpPr>
          <p:cNvPr id="18" name="Овал 17"/>
          <p:cNvSpPr/>
          <p:nvPr/>
        </p:nvSpPr>
        <p:spPr>
          <a:xfrm>
            <a:off x="11287140" y="1428724"/>
            <a:ext cx="5214974" cy="1428760"/>
          </a:xfrm>
          <a:prstGeom prst="ellipse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0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Bu </a:t>
            </a:r>
            <a:r>
              <a:rPr lang="en-US" sz="40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qanday</a:t>
            </a:r>
            <a:r>
              <a:rPr lang="en-US" sz="40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0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hayvon</a:t>
            </a:r>
            <a:r>
              <a:rPr lang="en-US" sz="40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0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turi</a:t>
            </a:r>
            <a:r>
              <a:rPr lang="en-US" sz="40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?</a:t>
            </a:r>
            <a:endParaRPr lang="ru-RU" sz="4000" dirty="0">
              <a:solidFill>
                <a:schemeClr val="tx1"/>
              </a:solidFill>
              <a:cs typeface="Aharoni" pitchFamily="2" charset="-79"/>
            </a:endParaRPr>
          </a:p>
        </p:txBody>
      </p:sp>
      <p:sp>
        <p:nvSpPr>
          <p:cNvPr id="19" name="Freeform 19"/>
          <p:cNvSpPr/>
          <p:nvPr/>
        </p:nvSpPr>
        <p:spPr>
          <a:xfrm>
            <a:off x="11072826" y="4357682"/>
            <a:ext cx="2597493" cy="1991328"/>
          </a:xfrm>
          <a:custGeom>
            <a:avLst/>
            <a:gdLst/>
            <a:ahLst/>
            <a:cxnLst/>
            <a:rect l="l" t="t" r="r" b="b"/>
            <a:pathLst>
              <a:path w="2597493" h="1991328">
                <a:moveTo>
                  <a:pt x="0" y="0"/>
                </a:moveTo>
                <a:lnTo>
                  <a:pt x="2597493" y="0"/>
                </a:lnTo>
                <a:lnTo>
                  <a:pt x="2597493" y="1991328"/>
                </a:lnTo>
                <a:lnTo>
                  <a:pt x="0" y="1991328"/>
                </a:lnTo>
                <a:lnTo>
                  <a:pt x="0" y="0"/>
                </a:lnTo>
                <a:close/>
              </a:path>
            </a:pathLst>
          </a:custGeom>
          <a:blipFill>
            <a:blip r:embed="rId9" cstate="print">
              <a:extLst>
                <a:ext uri="{96DAC541-7B7A-43D3-8B79-37D633B846F1}">
                  <asvg:svgBlip xmlns:asvg="http://schemas.microsoft.com/office/drawing/2016/SVG/main" r:embed="rId10"/>
                </a:ext>
              </a:extLst>
            </a:blip>
            <a:stretch>
              <a:fillRect/>
            </a:stretch>
          </a:blipFill>
        </p:spPr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 rot="-5400000">
            <a:off x="4000500" y="-4000500"/>
            <a:ext cx="10287000" cy="18288000"/>
          </a:xfrm>
          <a:custGeom>
            <a:avLst/>
            <a:gdLst/>
            <a:ahLst/>
            <a:cxnLst/>
            <a:rect l="l" t="t" r="r" b="b"/>
            <a:pathLst>
              <a:path w="10287000" h="18288000">
                <a:moveTo>
                  <a:pt x="10287000" y="0"/>
                </a:moveTo>
                <a:lnTo>
                  <a:pt x="10287000" y="18288000"/>
                </a:lnTo>
                <a:lnTo>
                  <a:pt x="0" y="18288000"/>
                </a:lnTo>
                <a:lnTo>
                  <a:pt x="0" y="0"/>
                </a:lnTo>
                <a:lnTo>
                  <a:pt x="10287000" y="0"/>
                </a:lnTo>
                <a:close/>
              </a:path>
            </a:pathLst>
          </a:custGeom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</p:sp>
      <p:sp>
        <p:nvSpPr>
          <p:cNvPr id="3" name="Freeform 7"/>
          <p:cNvSpPr/>
          <p:nvPr/>
        </p:nvSpPr>
        <p:spPr>
          <a:xfrm flipH="1">
            <a:off x="12644462" y="1571600"/>
            <a:ext cx="7072362" cy="7786706"/>
          </a:xfrm>
          <a:custGeom>
            <a:avLst/>
            <a:gdLst/>
            <a:ahLst/>
            <a:cxnLst/>
            <a:rect l="l" t="t" r="r" b="b"/>
            <a:pathLst>
              <a:path w="9963011" h="8513846">
                <a:moveTo>
                  <a:pt x="9963011" y="0"/>
                </a:moveTo>
                <a:lnTo>
                  <a:pt x="0" y="0"/>
                </a:lnTo>
                <a:lnTo>
                  <a:pt x="0" y="8513846"/>
                </a:lnTo>
                <a:lnTo>
                  <a:pt x="9963011" y="8513846"/>
                </a:lnTo>
                <a:lnTo>
                  <a:pt x="9963011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4" name="Freeform 21"/>
          <p:cNvSpPr/>
          <p:nvPr/>
        </p:nvSpPr>
        <p:spPr>
          <a:xfrm>
            <a:off x="0" y="0"/>
            <a:ext cx="4856470" cy="3648423"/>
          </a:xfrm>
          <a:custGeom>
            <a:avLst/>
            <a:gdLst/>
            <a:ahLst/>
            <a:cxnLst/>
            <a:rect l="l" t="t" r="r" b="b"/>
            <a:pathLst>
              <a:path w="4856470" h="3648423">
                <a:moveTo>
                  <a:pt x="0" y="0"/>
                </a:moveTo>
                <a:lnTo>
                  <a:pt x="4856470" y="0"/>
                </a:lnTo>
                <a:lnTo>
                  <a:pt x="4856470" y="3648423"/>
                </a:lnTo>
                <a:lnTo>
                  <a:pt x="0" y="3648423"/>
                </a:lnTo>
                <a:lnTo>
                  <a:pt x="0" y="0"/>
                </a:lnTo>
                <a:close/>
              </a:path>
            </a:pathLst>
          </a:custGeom>
          <a:blipFill>
            <a:blip r:embed="rId4" cstate="print"/>
            <a:stretch>
              <a:fillRect/>
            </a:stretch>
          </a:blipFill>
        </p:spPr>
      </p:sp>
      <p:sp>
        <p:nvSpPr>
          <p:cNvPr id="5" name="Freeform 15"/>
          <p:cNvSpPr/>
          <p:nvPr/>
        </p:nvSpPr>
        <p:spPr>
          <a:xfrm flipH="1">
            <a:off x="2928894" y="1714476"/>
            <a:ext cx="1857389" cy="1643074"/>
          </a:xfrm>
          <a:custGeom>
            <a:avLst/>
            <a:gdLst/>
            <a:ahLst/>
            <a:cxnLst/>
            <a:rect l="l" t="t" r="r" b="b"/>
            <a:pathLst>
              <a:path w="2499785" h="2623049">
                <a:moveTo>
                  <a:pt x="2499785" y="0"/>
                </a:moveTo>
                <a:lnTo>
                  <a:pt x="0" y="0"/>
                </a:lnTo>
                <a:lnTo>
                  <a:pt x="0" y="2623049"/>
                </a:lnTo>
                <a:lnTo>
                  <a:pt x="2499785" y="2623049"/>
                </a:lnTo>
                <a:lnTo>
                  <a:pt x="2499785" y="0"/>
                </a:lnTo>
                <a:close/>
              </a:path>
            </a:pathLst>
          </a:custGeom>
          <a:blipFill>
            <a:blip r:embed="rId5" cstate="print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/>
            </a:stretch>
          </a:blipFill>
        </p:spPr>
      </p:sp>
      <p:sp>
        <p:nvSpPr>
          <p:cNvPr id="7" name="Freeform 20"/>
          <p:cNvSpPr/>
          <p:nvPr/>
        </p:nvSpPr>
        <p:spPr>
          <a:xfrm rot="323204">
            <a:off x="151472" y="6982904"/>
            <a:ext cx="5869401" cy="3503122"/>
          </a:xfrm>
          <a:custGeom>
            <a:avLst/>
            <a:gdLst/>
            <a:ahLst/>
            <a:cxnLst/>
            <a:rect l="l" t="t" r="r" b="b"/>
            <a:pathLst>
              <a:path w="5869401" h="3503122">
                <a:moveTo>
                  <a:pt x="0" y="0"/>
                </a:moveTo>
                <a:lnTo>
                  <a:pt x="5869401" y="0"/>
                </a:lnTo>
                <a:lnTo>
                  <a:pt x="5869401" y="3503122"/>
                </a:lnTo>
                <a:lnTo>
                  <a:pt x="0" y="3503122"/>
                </a:lnTo>
                <a:lnTo>
                  <a:pt x="0" y="0"/>
                </a:lnTo>
                <a:close/>
              </a:path>
            </a:pathLst>
          </a:custGeom>
          <a:blipFill>
            <a:blip r:embed="rId7"/>
            <a:stretch>
              <a:fillRect/>
            </a:stretch>
          </a:blipFill>
        </p:spPr>
      </p:sp>
      <p:sp>
        <p:nvSpPr>
          <p:cNvPr id="8" name="TextBox 18"/>
          <p:cNvSpPr txBox="1"/>
          <p:nvPr/>
        </p:nvSpPr>
        <p:spPr>
          <a:xfrm>
            <a:off x="4143340" y="1285848"/>
            <a:ext cx="8887089" cy="117724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ctr">
              <a:lnSpc>
                <a:spcPts val="9559"/>
              </a:lnSpc>
            </a:pPr>
            <a:r>
              <a:rPr lang="en-US" sz="6600" dirty="0" err="1">
                <a:solidFill>
                  <a:srgbClr val="FFFFFF"/>
                </a:solidFill>
                <a:latin typeface="Aharoni" pitchFamily="2" charset="-79"/>
                <a:ea typeface="Chau Philomene"/>
                <a:cs typeface="Aharoni" pitchFamily="2" charset="-79"/>
                <a:sym typeface="Chau Philomene"/>
              </a:rPr>
              <a:t>To’g’ri</a:t>
            </a:r>
            <a:r>
              <a:rPr lang="en-US" sz="6600" dirty="0">
                <a:solidFill>
                  <a:srgbClr val="FFFFFF"/>
                </a:solidFill>
                <a:latin typeface="Aharoni" pitchFamily="2" charset="-79"/>
                <a:ea typeface="Chau Philomene"/>
                <a:cs typeface="Aharoni" pitchFamily="2" charset="-79"/>
                <a:sym typeface="Chau Philomene"/>
              </a:rPr>
              <a:t> </a:t>
            </a:r>
            <a:r>
              <a:rPr lang="en-US" sz="6600" dirty="0" err="1">
                <a:solidFill>
                  <a:srgbClr val="FFFFFF"/>
                </a:solidFill>
                <a:latin typeface="Aharoni" pitchFamily="2" charset="-79"/>
                <a:ea typeface="Chau Philomene"/>
                <a:cs typeface="Aharoni" pitchFamily="2" charset="-79"/>
                <a:sym typeface="Chau Philomene"/>
              </a:rPr>
              <a:t>javob</a:t>
            </a:r>
            <a:endParaRPr lang="en-US" sz="6600" dirty="0">
              <a:solidFill>
                <a:srgbClr val="FFFFFF"/>
              </a:solidFill>
              <a:latin typeface="Aharoni" pitchFamily="2" charset="-79"/>
              <a:ea typeface="Chau Philomene"/>
              <a:cs typeface="Aharoni" pitchFamily="2" charset="-79"/>
              <a:sym typeface="Chau Philomene"/>
            </a:endParaRPr>
          </a:p>
        </p:txBody>
      </p:sp>
      <p:grpSp>
        <p:nvGrpSpPr>
          <p:cNvPr id="9" name="Group 5"/>
          <p:cNvGrpSpPr/>
          <p:nvPr/>
        </p:nvGrpSpPr>
        <p:grpSpPr>
          <a:xfrm>
            <a:off x="2786018" y="3571864"/>
            <a:ext cx="4857784" cy="4143404"/>
            <a:chOff x="0" y="0"/>
            <a:chExt cx="1312444" cy="697191"/>
          </a:xfrm>
        </p:grpSpPr>
        <p:sp>
          <p:nvSpPr>
            <p:cNvPr id="10" name="Freeform 6"/>
            <p:cNvSpPr/>
            <p:nvPr/>
          </p:nvSpPr>
          <p:spPr>
            <a:xfrm>
              <a:off x="0" y="0"/>
              <a:ext cx="1312444" cy="697191"/>
            </a:xfrm>
            <a:custGeom>
              <a:avLst/>
              <a:gdLst/>
              <a:ahLst/>
              <a:cxnLst/>
              <a:rect l="l" t="t" r="r" b="b"/>
              <a:pathLst>
                <a:path w="1312444" h="697191">
                  <a:moveTo>
                    <a:pt x="31103" y="0"/>
                  </a:moveTo>
                  <a:lnTo>
                    <a:pt x="1281340" y="0"/>
                  </a:lnTo>
                  <a:cubicBezTo>
                    <a:pt x="1298518" y="0"/>
                    <a:pt x="1312444" y="13925"/>
                    <a:pt x="1312444" y="31103"/>
                  </a:cubicBezTo>
                  <a:lnTo>
                    <a:pt x="1312444" y="666088"/>
                  </a:lnTo>
                  <a:cubicBezTo>
                    <a:pt x="1312444" y="683266"/>
                    <a:pt x="1298518" y="697191"/>
                    <a:pt x="1281340" y="697191"/>
                  </a:cubicBezTo>
                  <a:lnTo>
                    <a:pt x="31103" y="697191"/>
                  </a:lnTo>
                  <a:cubicBezTo>
                    <a:pt x="13925" y="697191"/>
                    <a:pt x="0" y="683266"/>
                    <a:pt x="0" y="666088"/>
                  </a:cubicBezTo>
                  <a:lnTo>
                    <a:pt x="0" y="31103"/>
                  </a:lnTo>
                  <a:cubicBezTo>
                    <a:pt x="0" y="13925"/>
                    <a:pt x="13925" y="0"/>
                    <a:pt x="31103" y="0"/>
                  </a:cubicBezTo>
                  <a:close/>
                </a:path>
              </a:pathLst>
            </a:custGeom>
            <a:solidFill>
              <a:srgbClr val="FFFFFF"/>
            </a:solidFill>
          </p:spPr>
        </p:sp>
        <p:sp>
          <p:nvSpPr>
            <p:cNvPr id="11" name="TextBox 7"/>
            <p:cNvSpPr txBox="1"/>
            <p:nvPr/>
          </p:nvSpPr>
          <p:spPr>
            <a:xfrm>
              <a:off x="0" y="-38100"/>
              <a:ext cx="1312444" cy="735291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3198"/>
                </a:lnSpc>
              </a:pPr>
              <a:endParaRPr/>
            </a:p>
          </p:txBody>
        </p:sp>
      </p:grpSp>
      <p:grpSp>
        <p:nvGrpSpPr>
          <p:cNvPr id="12" name="Group 5"/>
          <p:cNvGrpSpPr/>
          <p:nvPr/>
        </p:nvGrpSpPr>
        <p:grpSpPr>
          <a:xfrm>
            <a:off x="7929554" y="3571864"/>
            <a:ext cx="5072098" cy="4143404"/>
            <a:chOff x="0" y="0"/>
            <a:chExt cx="1312444" cy="697191"/>
          </a:xfrm>
        </p:grpSpPr>
        <p:sp>
          <p:nvSpPr>
            <p:cNvPr id="13" name="Freeform 6"/>
            <p:cNvSpPr/>
            <p:nvPr/>
          </p:nvSpPr>
          <p:spPr>
            <a:xfrm>
              <a:off x="0" y="0"/>
              <a:ext cx="1312444" cy="697191"/>
            </a:xfrm>
            <a:custGeom>
              <a:avLst/>
              <a:gdLst/>
              <a:ahLst/>
              <a:cxnLst/>
              <a:rect l="l" t="t" r="r" b="b"/>
              <a:pathLst>
                <a:path w="1312444" h="697191">
                  <a:moveTo>
                    <a:pt x="31103" y="0"/>
                  </a:moveTo>
                  <a:lnTo>
                    <a:pt x="1281340" y="0"/>
                  </a:lnTo>
                  <a:cubicBezTo>
                    <a:pt x="1298518" y="0"/>
                    <a:pt x="1312444" y="13925"/>
                    <a:pt x="1312444" y="31103"/>
                  </a:cubicBezTo>
                  <a:lnTo>
                    <a:pt x="1312444" y="666088"/>
                  </a:lnTo>
                  <a:cubicBezTo>
                    <a:pt x="1312444" y="683266"/>
                    <a:pt x="1298518" y="697191"/>
                    <a:pt x="1281340" y="697191"/>
                  </a:cubicBezTo>
                  <a:lnTo>
                    <a:pt x="31103" y="697191"/>
                  </a:lnTo>
                  <a:cubicBezTo>
                    <a:pt x="13925" y="697191"/>
                    <a:pt x="0" y="683266"/>
                    <a:pt x="0" y="666088"/>
                  </a:cubicBezTo>
                  <a:lnTo>
                    <a:pt x="0" y="31103"/>
                  </a:lnTo>
                  <a:cubicBezTo>
                    <a:pt x="0" y="13925"/>
                    <a:pt x="13925" y="0"/>
                    <a:pt x="31103" y="0"/>
                  </a:cubicBezTo>
                  <a:close/>
                </a:path>
              </a:pathLst>
            </a:custGeom>
            <a:solidFill>
              <a:srgbClr val="FFFFFF"/>
            </a:solidFill>
          </p:spPr>
        </p:sp>
        <p:sp>
          <p:nvSpPr>
            <p:cNvPr id="14" name="TextBox 7"/>
            <p:cNvSpPr txBox="1"/>
            <p:nvPr/>
          </p:nvSpPr>
          <p:spPr>
            <a:xfrm>
              <a:off x="0" y="-38100"/>
              <a:ext cx="1312444" cy="735291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3198"/>
                </a:lnSpc>
              </a:pPr>
              <a:endParaRPr/>
            </a:p>
          </p:txBody>
        </p:sp>
      </p:grpSp>
      <p:sp>
        <p:nvSpPr>
          <p:cNvPr id="15" name="Freeform 18"/>
          <p:cNvSpPr/>
          <p:nvPr/>
        </p:nvSpPr>
        <p:spPr>
          <a:xfrm>
            <a:off x="3714712" y="3571864"/>
            <a:ext cx="2857520" cy="3000396"/>
          </a:xfrm>
          <a:custGeom>
            <a:avLst/>
            <a:gdLst/>
            <a:ahLst/>
            <a:cxnLst/>
            <a:rect l="l" t="t" r="r" b="b"/>
            <a:pathLst>
              <a:path w="2499376" h="2832154">
                <a:moveTo>
                  <a:pt x="0" y="0"/>
                </a:moveTo>
                <a:lnTo>
                  <a:pt x="2499376" y="0"/>
                </a:lnTo>
                <a:lnTo>
                  <a:pt x="2499376" y="2832154"/>
                </a:lnTo>
                <a:lnTo>
                  <a:pt x="0" y="2832154"/>
                </a:lnTo>
                <a:lnTo>
                  <a:pt x="0" y="0"/>
                </a:lnTo>
                <a:close/>
              </a:path>
            </a:pathLst>
          </a:custGeom>
          <a:blipFill>
            <a:blip r:embed="rId8" cstate="print"/>
            <a:stretch>
              <a:fillRect/>
            </a:stretch>
          </a:blipFill>
        </p:spPr>
      </p:sp>
      <p:sp>
        <p:nvSpPr>
          <p:cNvPr id="16" name="TextBox 22"/>
          <p:cNvSpPr txBox="1"/>
          <p:nvPr/>
        </p:nvSpPr>
        <p:spPr>
          <a:xfrm>
            <a:off x="8715372" y="6858012"/>
            <a:ext cx="3357586" cy="538609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marL="0" lvl="0" indent="0" algn="ctr">
              <a:lnSpc>
                <a:spcPts val="3978"/>
              </a:lnSpc>
              <a:spcBef>
                <a:spcPct val="0"/>
              </a:spcBef>
            </a:pPr>
            <a:r>
              <a:rPr lang="en-US" sz="4000" dirty="0">
                <a:solidFill>
                  <a:srgbClr val="231F20"/>
                </a:solidFill>
                <a:latin typeface="Aharoni" pitchFamily="2" charset="-79"/>
                <a:ea typeface="Jua"/>
                <a:cs typeface="Aharoni" pitchFamily="2" charset="-79"/>
                <a:sym typeface="Jua"/>
              </a:rPr>
              <a:t>B. </a:t>
            </a:r>
            <a:r>
              <a:rPr lang="en-US" sz="4000" dirty="0" err="1">
                <a:solidFill>
                  <a:srgbClr val="231F20"/>
                </a:solidFill>
                <a:latin typeface="Aharoni" pitchFamily="2" charset="-79"/>
                <a:ea typeface="Jua"/>
                <a:cs typeface="Aharoni" pitchFamily="2" charset="-79"/>
                <a:sym typeface="Jua"/>
              </a:rPr>
              <a:t>To’ng’iz</a:t>
            </a:r>
            <a:r>
              <a:rPr lang="en-US" sz="4000" dirty="0">
                <a:solidFill>
                  <a:srgbClr val="231F20"/>
                </a:solidFill>
                <a:latin typeface="Aharoni" pitchFamily="2" charset="-79"/>
                <a:ea typeface="Jua"/>
                <a:cs typeface="Aharoni" pitchFamily="2" charset="-79"/>
                <a:sym typeface="Jua"/>
              </a:rPr>
              <a:t>   </a:t>
            </a:r>
            <a:endParaRPr lang="en-US" sz="4000" u="none" strike="noStrike" dirty="0">
              <a:solidFill>
                <a:srgbClr val="231F20"/>
              </a:solidFill>
              <a:latin typeface="Aharoni" pitchFamily="2" charset="-79"/>
              <a:ea typeface="Jua"/>
              <a:cs typeface="Aharoni" pitchFamily="2" charset="-79"/>
              <a:sym typeface="Jua"/>
            </a:endParaRPr>
          </a:p>
        </p:txBody>
      </p:sp>
      <p:sp>
        <p:nvSpPr>
          <p:cNvPr id="18" name="TextBox 22"/>
          <p:cNvSpPr txBox="1"/>
          <p:nvPr/>
        </p:nvSpPr>
        <p:spPr>
          <a:xfrm>
            <a:off x="3652798" y="6796098"/>
            <a:ext cx="3357586" cy="538609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marL="0" lvl="0" indent="0" algn="ctr">
              <a:lnSpc>
                <a:spcPts val="3978"/>
              </a:lnSpc>
              <a:spcBef>
                <a:spcPct val="0"/>
              </a:spcBef>
            </a:pPr>
            <a:r>
              <a:rPr lang="en-US" sz="4000" dirty="0">
                <a:solidFill>
                  <a:srgbClr val="231F20"/>
                </a:solidFill>
                <a:latin typeface="Aharoni" pitchFamily="2" charset="-79"/>
                <a:ea typeface="Jua"/>
                <a:cs typeface="Aharoni" pitchFamily="2" charset="-79"/>
                <a:sym typeface="Jua"/>
              </a:rPr>
              <a:t>C. </a:t>
            </a:r>
            <a:r>
              <a:rPr lang="en-US" sz="4000" dirty="0" err="1">
                <a:solidFill>
                  <a:srgbClr val="231F20"/>
                </a:solidFill>
                <a:latin typeface="Aharoni" pitchFamily="2" charset="-79"/>
                <a:ea typeface="Jua"/>
                <a:cs typeface="Aharoni" pitchFamily="2" charset="-79"/>
                <a:sym typeface="Jua"/>
              </a:rPr>
              <a:t>Eshshak</a:t>
            </a:r>
            <a:endParaRPr lang="en-US" sz="4000" u="none" strike="noStrike" dirty="0">
              <a:solidFill>
                <a:srgbClr val="231F20"/>
              </a:solidFill>
              <a:latin typeface="Aharoni" pitchFamily="2" charset="-79"/>
              <a:ea typeface="Jua"/>
              <a:cs typeface="Aharoni" pitchFamily="2" charset="-79"/>
              <a:sym typeface="Jua"/>
            </a:endParaRPr>
          </a:p>
        </p:txBody>
      </p:sp>
      <p:sp>
        <p:nvSpPr>
          <p:cNvPr id="19" name="Freeform 19"/>
          <p:cNvSpPr/>
          <p:nvPr/>
        </p:nvSpPr>
        <p:spPr>
          <a:xfrm>
            <a:off x="9001124" y="4214806"/>
            <a:ext cx="2928958" cy="2286016"/>
          </a:xfrm>
          <a:custGeom>
            <a:avLst/>
            <a:gdLst/>
            <a:ahLst/>
            <a:cxnLst/>
            <a:rect l="l" t="t" r="r" b="b"/>
            <a:pathLst>
              <a:path w="2597493" h="1991328">
                <a:moveTo>
                  <a:pt x="0" y="0"/>
                </a:moveTo>
                <a:lnTo>
                  <a:pt x="2597493" y="0"/>
                </a:lnTo>
                <a:lnTo>
                  <a:pt x="2597493" y="1991328"/>
                </a:lnTo>
                <a:lnTo>
                  <a:pt x="0" y="1991328"/>
                </a:lnTo>
                <a:lnTo>
                  <a:pt x="0" y="0"/>
                </a:lnTo>
                <a:close/>
              </a:path>
            </a:pathLst>
          </a:custGeom>
          <a:blipFill>
            <a:blip r:embed="rId9" cstate="print">
              <a:extLst>
                <a:ext uri="{96DAC541-7B7A-43D3-8B79-37D633B846F1}">
                  <asvg:svgBlip xmlns:asvg="http://schemas.microsoft.com/office/drawing/2016/SVG/main" r:embed="rId10"/>
                </a:ext>
              </a:extLst>
            </a:blip>
            <a:stretch>
              <a:fillRect/>
            </a:stretch>
          </a:blipFill>
        </p:spPr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 rot="-5400000">
            <a:off x="4000500" y="-4000500"/>
            <a:ext cx="10287000" cy="18288000"/>
          </a:xfrm>
          <a:custGeom>
            <a:avLst/>
            <a:gdLst/>
            <a:ahLst/>
            <a:cxnLst/>
            <a:rect l="l" t="t" r="r" b="b"/>
            <a:pathLst>
              <a:path w="10287000" h="18288000">
                <a:moveTo>
                  <a:pt x="10287000" y="0"/>
                </a:moveTo>
                <a:lnTo>
                  <a:pt x="10287000" y="18288000"/>
                </a:lnTo>
                <a:lnTo>
                  <a:pt x="0" y="18288000"/>
                </a:lnTo>
                <a:lnTo>
                  <a:pt x="0" y="0"/>
                </a:lnTo>
                <a:lnTo>
                  <a:pt x="10287000" y="0"/>
                </a:lnTo>
                <a:close/>
              </a:path>
            </a:pathLst>
          </a:custGeom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</p:sp>
      <p:sp>
        <p:nvSpPr>
          <p:cNvPr id="3" name="Прямоугольник 2"/>
          <p:cNvSpPr/>
          <p:nvPr/>
        </p:nvSpPr>
        <p:spPr>
          <a:xfrm>
            <a:off x="2428828" y="1571600"/>
            <a:ext cx="12644526" cy="7143800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Ilk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qadam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davlat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o’quv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dasturining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takomillashtirilgan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nashri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asosida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Fan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va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tabiat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markazi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uchun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yillik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mavzuviy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rejaga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muvofiq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tajribalar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ro’yxati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quyidagicha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shakllantiriladi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.</a:t>
            </a:r>
          </a:p>
          <a:p>
            <a:pPr algn="ctr"/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Ushbu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tajribalar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bolalarning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yosh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xususiyatlaridan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kelib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chiqib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,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oddiydan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murakkabga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qarab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tizilgan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endParaRPr lang="ru-RU" sz="4400" dirty="0">
              <a:solidFill>
                <a:schemeClr val="tx1"/>
              </a:solidFill>
              <a:cs typeface="Aharoni" pitchFamily="2" charset="-79"/>
            </a:endParaRPr>
          </a:p>
        </p:txBody>
      </p:sp>
      <p:sp>
        <p:nvSpPr>
          <p:cNvPr id="4" name="Freeform 21"/>
          <p:cNvSpPr/>
          <p:nvPr/>
        </p:nvSpPr>
        <p:spPr>
          <a:xfrm>
            <a:off x="0" y="0"/>
            <a:ext cx="4856470" cy="3648423"/>
          </a:xfrm>
          <a:custGeom>
            <a:avLst/>
            <a:gdLst/>
            <a:ahLst/>
            <a:cxnLst/>
            <a:rect l="l" t="t" r="r" b="b"/>
            <a:pathLst>
              <a:path w="4856470" h="3648423">
                <a:moveTo>
                  <a:pt x="0" y="0"/>
                </a:moveTo>
                <a:lnTo>
                  <a:pt x="4856470" y="0"/>
                </a:lnTo>
                <a:lnTo>
                  <a:pt x="4856470" y="3648423"/>
                </a:lnTo>
                <a:lnTo>
                  <a:pt x="0" y="3648423"/>
                </a:lnTo>
                <a:lnTo>
                  <a:pt x="0" y="0"/>
                </a:lnTo>
                <a:close/>
              </a:path>
            </a:pathLst>
          </a:custGeom>
          <a:blipFill>
            <a:blip r:embed="rId2" cstate="print"/>
            <a:stretch>
              <a:fillRect/>
            </a:stretch>
          </a:blipFill>
        </p:spPr>
      </p:sp>
      <p:sp>
        <p:nvSpPr>
          <p:cNvPr id="5" name="Freeform 21"/>
          <p:cNvSpPr/>
          <p:nvPr/>
        </p:nvSpPr>
        <p:spPr>
          <a:xfrm rot="10800000">
            <a:off x="13431530" y="6638577"/>
            <a:ext cx="4856470" cy="3648423"/>
          </a:xfrm>
          <a:custGeom>
            <a:avLst/>
            <a:gdLst/>
            <a:ahLst/>
            <a:cxnLst/>
            <a:rect l="l" t="t" r="r" b="b"/>
            <a:pathLst>
              <a:path w="4856470" h="3648423">
                <a:moveTo>
                  <a:pt x="0" y="0"/>
                </a:moveTo>
                <a:lnTo>
                  <a:pt x="4856470" y="0"/>
                </a:lnTo>
                <a:lnTo>
                  <a:pt x="4856470" y="3648423"/>
                </a:lnTo>
                <a:lnTo>
                  <a:pt x="0" y="3648423"/>
                </a:lnTo>
                <a:lnTo>
                  <a:pt x="0" y="0"/>
                </a:lnTo>
                <a:close/>
              </a:path>
            </a:pathLst>
          </a:custGeom>
          <a:blipFill>
            <a:blip r:embed="rId2" cstate="print"/>
            <a:stretch>
              <a:fillRect/>
            </a:stretch>
          </a:blipFill>
        </p:spPr>
      </p:sp>
      <p:sp>
        <p:nvSpPr>
          <p:cNvPr id="6" name="Freeform 15"/>
          <p:cNvSpPr/>
          <p:nvPr/>
        </p:nvSpPr>
        <p:spPr>
          <a:xfrm flipH="1">
            <a:off x="13930346" y="785782"/>
            <a:ext cx="1857389" cy="1643074"/>
          </a:xfrm>
          <a:custGeom>
            <a:avLst/>
            <a:gdLst/>
            <a:ahLst/>
            <a:cxnLst/>
            <a:rect l="l" t="t" r="r" b="b"/>
            <a:pathLst>
              <a:path w="2499785" h="2623049">
                <a:moveTo>
                  <a:pt x="2499785" y="0"/>
                </a:moveTo>
                <a:lnTo>
                  <a:pt x="0" y="0"/>
                </a:lnTo>
                <a:lnTo>
                  <a:pt x="0" y="2623049"/>
                </a:lnTo>
                <a:lnTo>
                  <a:pt x="2499785" y="2623049"/>
                </a:lnTo>
                <a:lnTo>
                  <a:pt x="2499785" y="0"/>
                </a:lnTo>
                <a:close/>
              </a:path>
            </a:pathLst>
          </a:custGeom>
          <a:blipFill>
            <a:blip r:embed="rId3" cstate="print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 rot="-5400000">
            <a:off x="4000500" y="-4000500"/>
            <a:ext cx="10287000" cy="18288000"/>
          </a:xfrm>
          <a:custGeom>
            <a:avLst/>
            <a:gdLst/>
            <a:ahLst/>
            <a:cxnLst/>
            <a:rect l="l" t="t" r="r" b="b"/>
            <a:pathLst>
              <a:path w="10287000" h="18288000">
                <a:moveTo>
                  <a:pt x="10287000" y="0"/>
                </a:moveTo>
                <a:lnTo>
                  <a:pt x="10287000" y="18288000"/>
                </a:lnTo>
                <a:lnTo>
                  <a:pt x="0" y="18288000"/>
                </a:lnTo>
                <a:lnTo>
                  <a:pt x="0" y="0"/>
                </a:lnTo>
                <a:lnTo>
                  <a:pt x="10287000" y="0"/>
                </a:lnTo>
                <a:close/>
              </a:path>
            </a:pathLst>
          </a:custGeom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</p:sp>
      <p:sp>
        <p:nvSpPr>
          <p:cNvPr id="3" name="Прямоугольник 2"/>
          <p:cNvSpPr/>
          <p:nvPr/>
        </p:nvSpPr>
        <p:spPr>
          <a:xfrm>
            <a:off x="1571572" y="2714608"/>
            <a:ext cx="16144988" cy="6715172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400" dirty="0">
                <a:solidFill>
                  <a:srgbClr val="C00000"/>
                </a:solidFill>
                <a:latin typeface="Aharoni" pitchFamily="2" charset="-79"/>
                <a:cs typeface="Aharoni" pitchFamily="2" charset="-79"/>
              </a:rPr>
              <a:t>1-chorak: </a:t>
            </a:r>
            <a:r>
              <a:rPr lang="en-US" sz="4400" dirty="0" err="1">
                <a:solidFill>
                  <a:srgbClr val="C00000"/>
                </a:solidFill>
                <a:latin typeface="Aharoni" pitchFamily="2" charset="-79"/>
                <a:cs typeface="Aharoni" pitchFamily="2" charset="-79"/>
              </a:rPr>
              <a:t>Kuz</a:t>
            </a:r>
            <a:r>
              <a:rPr lang="en-US" sz="4400" dirty="0">
                <a:solidFill>
                  <a:srgbClr val="C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rgbClr val="C00000"/>
                </a:solidFill>
                <a:latin typeface="Aharoni" pitchFamily="2" charset="-79"/>
                <a:cs typeface="Aharoni" pitchFamily="2" charset="-79"/>
              </a:rPr>
              <a:t>fasli</a:t>
            </a:r>
            <a:r>
              <a:rPr lang="en-US" sz="4400" dirty="0">
                <a:solidFill>
                  <a:srgbClr val="C00000"/>
                </a:solidFill>
                <a:latin typeface="Aharoni" pitchFamily="2" charset="-79"/>
                <a:cs typeface="Aharoni" pitchFamily="2" charset="-79"/>
              </a:rPr>
              <a:t> (</a:t>
            </a:r>
            <a:r>
              <a:rPr lang="en-US" sz="4400" dirty="0" err="1">
                <a:solidFill>
                  <a:srgbClr val="C00000"/>
                </a:solidFill>
                <a:latin typeface="Aharoni" pitchFamily="2" charset="-79"/>
                <a:cs typeface="Aharoni" pitchFamily="2" charset="-79"/>
              </a:rPr>
              <a:t>sentabr</a:t>
            </a:r>
            <a:r>
              <a:rPr lang="en-US" sz="4400" dirty="0">
                <a:solidFill>
                  <a:srgbClr val="C00000"/>
                </a:solidFill>
                <a:latin typeface="Aharoni" pitchFamily="2" charset="-79"/>
                <a:cs typeface="Aharoni" pitchFamily="2" charset="-79"/>
              </a:rPr>
              <a:t>, </a:t>
            </a:r>
            <a:r>
              <a:rPr lang="en-US" sz="4400" dirty="0" err="1">
                <a:solidFill>
                  <a:srgbClr val="C00000"/>
                </a:solidFill>
                <a:latin typeface="Aharoni" pitchFamily="2" charset="-79"/>
                <a:cs typeface="Aharoni" pitchFamily="2" charset="-79"/>
              </a:rPr>
              <a:t>oktabr</a:t>
            </a:r>
            <a:r>
              <a:rPr lang="en-US" sz="4400" dirty="0">
                <a:solidFill>
                  <a:srgbClr val="C00000"/>
                </a:solidFill>
                <a:latin typeface="Aharoni" pitchFamily="2" charset="-79"/>
                <a:cs typeface="Aharoni" pitchFamily="2" charset="-79"/>
              </a:rPr>
              <a:t>, </a:t>
            </a:r>
            <a:r>
              <a:rPr lang="en-US" sz="4400" dirty="0" err="1">
                <a:solidFill>
                  <a:srgbClr val="C00000"/>
                </a:solidFill>
                <a:latin typeface="Aharoni" pitchFamily="2" charset="-79"/>
                <a:cs typeface="Aharoni" pitchFamily="2" charset="-79"/>
              </a:rPr>
              <a:t>noyabr</a:t>
            </a:r>
            <a:r>
              <a:rPr lang="en-US" sz="4400" dirty="0">
                <a:solidFill>
                  <a:srgbClr val="C00000"/>
                </a:solidFill>
                <a:latin typeface="Aharoni" pitchFamily="2" charset="-79"/>
                <a:cs typeface="Aharoni" pitchFamily="2" charset="-79"/>
              </a:rPr>
              <a:t>)</a:t>
            </a:r>
          </a:p>
          <a:p>
            <a:pPr algn="ctr"/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Mavzular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: “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O’zbekiston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mening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vatanim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”, “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Kuz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bo’yoqlari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”, “Transport,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yo’l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harakati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qoidalari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”.</a:t>
            </a:r>
          </a:p>
          <a:p>
            <a:pPr algn="ctr">
              <a:buFont typeface="Arial" pitchFamily="34" charset="0"/>
              <a:buChar char="•"/>
            </a:pP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“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Rangli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barglar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”(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xromotografiya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) –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kuzda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barglar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nima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uchunrangini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o’zgartiradi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?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Yashil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bargni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spirtli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eritmaga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solib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,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undagi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sariq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va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to’q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sariq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pigmentlarni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ajratish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.</a:t>
            </a:r>
          </a:p>
          <a:p>
            <a:pPr algn="ctr">
              <a:buFont typeface="Arial" pitchFamily="34" charset="0"/>
              <a:buChar char="•"/>
            </a:pP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“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Meva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va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sabzavotlar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cho’kadimi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” –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suv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solingan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idishga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olma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,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uzum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,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kartoshka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va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sabzi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solib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,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qaysi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biri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yuzada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qalqishi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va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qaysi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biri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cho’kishini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aniqlash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(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zichlikni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o’rganish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) </a:t>
            </a:r>
            <a:endParaRPr lang="ru-RU" sz="4400" dirty="0">
              <a:solidFill>
                <a:schemeClr val="tx1"/>
              </a:solidFill>
              <a:cs typeface="Aharoni" pitchFamily="2" charset="-79"/>
            </a:endParaRPr>
          </a:p>
        </p:txBody>
      </p:sp>
      <p:sp>
        <p:nvSpPr>
          <p:cNvPr id="4" name="Freeform 21"/>
          <p:cNvSpPr/>
          <p:nvPr/>
        </p:nvSpPr>
        <p:spPr>
          <a:xfrm>
            <a:off x="0" y="0"/>
            <a:ext cx="4856470" cy="3648423"/>
          </a:xfrm>
          <a:custGeom>
            <a:avLst/>
            <a:gdLst/>
            <a:ahLst/>
            <a:cxnLst/>
            <a:rect l="l" t="t" r="r" b="b"/>
            <a:pathLst>
              <a:path w="4856470" h="3648423">
                <a:moveTo>
                  <a:pt x="0" y="0"/>
                </a:moveTo>
                <a:lnTo>
                  <a:pt x="4856470" y="0"/>
                </a:lnTo>
                <a:lnTo>
                  <a:pt x="4856470" y="3648423"/>
                </a:lnTo>
                <a:lnTo>
                  <a:pt x="0" y="3648423"/>
                </a:lnTo>
                <a:lnTo>
                  <a:pt x="0" y="0"/>
                </a:lnTo>
                <a:close/>
              </a:path>
            </a:pathLst>
          </a:custGeom>
          <a:blipFill>
            <a:blip r:embed="rId2" cstate="print"/>
            <a:stretch>
              <a:fillRect/>
            </a:stretch>
          </a:blipFill>
        </p:spPr>
      </p:sp>
      <p:sp>
        <p:nvSpPr>
          <p:cNvPr id="6" name="Freeform 15"/>
          <p:cNvSpPr/>
          <p:nvPr/>
        </p:nvSpPr>
        <p:spPr>
          <a:xfrm flipH="1">
            <a:off x="13930346" y="785782"/>
            <a:ext cx="1857389" cy="1643074"/>
          </a:xfrm>
          <a:custGeom>
            <a:avLst/>
            <a:gdLst/>
            <a:ahLst/>
            <a:cxnLst/>
            <a:rect l="l" t="t" r="r" b="b"/>
            <a:pathLst>
              <a:path w="2499785" h="2623049">
                <a:moveTo>
                  <a:pt x="2499785" y="0"/>
                </a:moveTo>
                <a:lnTo>
                  <a:pt x="0" y="0"/>
                </a:lnTo>
                <a:lnTo>
                  <a:pt x="0" y="2623049"/>
                </a:lnTo>
                <a:lnTo>
                  <a:pt x="2499785" y="2623049"/>
                </a:lnTo>
                <a:lnTo>
                  <a:pt x="2499785" y="0"/>
                </a:lnTo>
                <a:close/>
              </a:path>
            </a:pathLst>
          </a:custGeom>
          <a:blipFill>
            <a:blip r:embed="rId3" cstate="print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 rot="-5400000">
            <a:off x="4000500" y="-4000500"/>
            <a:ext cx="10287000" cy="18288000"/>
          </a:xfrm>
          <a:custGeom>
            <a:avLst/>
            <a:gdLst/>
            <a:ahLst/>
            <a:cxnLst/>
            <a:rect l="l" t="t" r="r" b="b"/>
            <a:pathLst>
              <a:path w="10287000" h="18288000">
                <a:moveTo>
                  <a:pt x="10287000" y="0"/>
                </a:moveTo>
                <a:lnTo>
                  <a:pt x="10287000" y="18288000"/>
                </a:lnTo>
                <a:lnTo>
                  <a:pt x="0" y="18288000"/>
                </a:lnTo>
                <a:lnTo>
                  <a:pt x="0" y="0"/>
                </a:lnTo>
                <a:lnTo>
                  <a:pt x="10287000" y="0"/>
                </a:lnTo>
                <a:close/>
              </a:path>
            </a:pathLst>
          </a:custGeom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</p:sp>
      <p:sp>
        <p:nvSpPr>
          <p:cNvPr id="3" name="Прямоугольник 2"/>
          <p:cNvSpPr/>
          <p:nvPr/>
        </p:nvSpPr>
        <p:spPr>
          <a:xfrm>
            <a:off x="1928762" y="2643170"/>
            <a:ext cx="14716228" cy="5286412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buFont typeface="Arial" pitchFamily="34" charset="0"/>
              <a:buChar char="•"/>
            </a:pP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Urug’lar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qayerda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yashaydi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? –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turli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mevalarni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kesib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,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ularning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urug’larini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solishtirish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va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“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urug’lar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kolleksiyasi”ni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yaratish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.</a:t>
            </a:r>
          </a:p>
          <a:p>
            <a:pPr algn="ctr">
              <a:buFont typeface="Arial" pitchFamily="34" charset="0"/>
              <a:buChar char="•"/>
            </a:pP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Tuproq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tarkibi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–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bog’cha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hovlisidan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olingan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tuproqni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suvga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solib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aralashtirish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va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cho’kindilar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(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qum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,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loy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, tosh)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qatlamini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kuzatish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.</a:t>
            </a:r>
            <a:endParaRPr lang="ru-RU" sz="4400" dirty="0">
              <a:solidFill>
                <a:schemeClr val="tx1"/>
              </a:solidFill>
              <a:cs typeface="Aharoni" pitchFamily="2" charset="-79"/>
            </a:endParaRPr>
          </a:p>
        </p:txBody>
      </p:sp>
      <p:sp>
        <p:nvSpPr>
          <p:cNvPr id="4" name="Freeform 21"/>
          <p:cNvSpPr/>
          <p:nvPr/>
        </p:nvSpPr>
        <p:spPr>
          <a:xfrm>
            <a:off x="0" y="0"/>
            <a:ext cx="4856470" cy="3648423"/>
          </a:xfrm>
          <a:custGeom>
            <a:avLst/>
            <a:gdLst/>
            <a:ahLst/>
            <a:cxnLst/>
            <a:rect l="l" t="t" r="r" b="b"/>
            <a:pathLst>
              <a:path w="4856470" h="3648423">
                <a:moveTo>
                  <a:pt x="0" y="0"/>
                </a:moveTo>
                <a:lnTo>
                  <a:pt x="4856470" y="0"/>
                </a:lnTo>
                <a:lnTo>
                  <a:pt x="4856470" y="3648423"/>
                </a:lnTo>
                <a:lnTo>
                  <a:pt x="0" y="3648423"/>
                </a:lnTo>
                <a:lnTo>
                  <a:pt x="0" y="0"/>
                </a:lnTo>
                <a:close/>
              </a:path>
            </a:pathLst>
          </a:custGeom>
          <a:blipFill>
            <a:blip r:embed="rId2" cstate="print"/>
            <a:stretch>
              <a:fillRect/>
            </a:stretch>
          </a:blipFill>
        </p:spPr>
      </p:sp>
      <p:sp>
        <p:nvSpPr>
          <p:cNvPr id="6" name="Freeform 15"/>
          <p:cNvSpPr/>
          <p:nvPr/>
        </p:nvSpPr>
        <p:spPr>
          <a:xfrm flipH="1">
            <a:off x="13930346" y="785782"/>
            <a:ext cx="1857389" cy="1643074"/>
          </a:xfrm>
          <a:custGeom>
            <a:avLst/>
            <a:gdLst/>
            <a:ahLst/>
            <a:cxnLst/>
            <a:rect l="l" t="t" r="r" b="b"/>
            <a:pathLst>
              <a:path w="2499785" h="2623049">
                <a:moveTo>
                  <a:pt x="2499785" y="0"/>
                </a:moveTo>
                <a:lnTo>
                  <a:pt x="0" y="0"/>
                </a:lnTo>
                <a:lnTo>
                  <a:pt x="0" y="2623049"/>
                </a:lnTo>
                <a:lnTo>
                  <a:pt x="2499785" y="2623049"/>
                </a:lnTo>
                <a:lnTo>
                  <a:pt x="2499785" y="0"/>
                </a:lnTo>
                <a:close/>
              </a:path>
            </a:pathLst>
          </a:custGeom>
          <a:blipFill>
            <a:blip r:embed="rId3" cstate="print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</p:sp>
      <p:sp>
        <p:nvSpPr>
          <p:cNvPr id="7" name="Freeform 21"/>
          <p:cNvSpPr/>
          <p:nvPr/>
        </p:nvSpPr>
        <p:spPr>
          <a:xfrm rot="10800000">
            <a:off x="13431530" y="6638577"/>
            <a:ext cx="4856470" cy="3648423"/>
          </a:xfrm>
          <a:custGeom>
            <a:avLst/>
            <a:gdLst/>
            <a:ahLst/>
            <a:cxnLst/>
            <a:rect l="l" t="t" r="r" b="b"/>
            <a:pathLst>
              <a:path w="4856470" h="3648423">
                <a:moveTo>
                  <a:pt x="0" y="0"/>
                </a:moveTo>
                <a:lnTo>
                  <a:pt x="4856470" y="0"/>
                </a:lnTo>
                <a:lnTo>
                  <a:pt x="4856470" y="3648423"/>
                </a:lnTo>
                <a:lnTo>
                  <a:pt x="0" y="3648423"/>
                </a:lnTo>
                <a:lnTo>
                  <a:pt x="0" y="0"/>
                </a:lnTo>
                <a:close/>
              </a:path>
            </a:pathLst>
          </a:custGeom>
          <a:blipFill>
            <a:blip r:embed="rId2" cstate="print"/>
            <a:stretch>
              <a:fillRect/>
            </a:stretch>
          </a:blipFill>
        </p:spPr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 rot="-5400000">
            <a:off x="4000500" y="-4000500"/>
            <a:ext cx="10287000" cy="18288000"/>
          </a:xfrm>
          <a:custGeom>
            <a:avLst/>
            <a:gdLst/>
            <a:ahLst/>
            <a:cxnLst/>
            <a:rect l="l" t="t" r="r" b="b"/>
            <a:pathLst>
              <a:path w="10287000" h="18288000">
                <a:moveTo>
                  <a:pt x="10287000" y="0"/>
                </a:moveTo>
                <a:lnTo>
                  <a:pt x="10287000" y="18288000"/>
                </a:lnTo>
                <a:lnTo>
                  <a:pt x="0" y="18288000"/>
                </a:lnTo>
                <a:lnTo>
                  <a:pt x="0" y="0"/>
                </a:lnTo>
                <a:lnTo>
                  <a:pt x="10287000" y="0"/>
                </a:lnTo>
                <a:close/>
              </a:path>
            </a:pathLst>
          </a:custGeom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</p:sp>
      <p:sp>
        <p:nvSpPr>
          <p:cNvPr id="3" name="Прямоугольник 2"/>
          <p:cNvSpPr/>
          <p:nvPr/>
        </p:nvSpPr>
        <p:spPr>
          <a:xfrm>
            <a:off x="1357258" y="1428724"/>
            <a:ext cx="14716228" cy="7143800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4400" dirty="0">
              <a:solidFill>
                <a:srgbClr val="C00000"/>
              </a:solidFill>
              <a:latin typeface="Aharoni" pitchFamily="2" charset="-79"/>
              <a:cs typeface="Aharoni" pitchFamily="2" charset="-79"/>
            </a:endParaRPr>
          </a:p>
          <a:p>
            <a:pPr algn="ctr"/>
            <a:r>
              <a:rPr lang="en-US" sz="4400" dirty="0">
                <a:solidFill>
                  <a:srgbClr val="C00000"/>
                </a:solidFill>
                <a:latin typeface="Aharoni" pitchFamily="2" charset="-79"/>
                <a:cs typeface="Aharoni" pitchFamily="2" charset="-79"/>
              </a:rPr>
              <a:t>2-chorak: </a:t>
            </a:r>
            <a:r>
              <a:rPr lang="en-US" sz="4400" dirty="0" err="1">
                <a:solidFill>
                  <a:srgbClr val="C00000"/>
                </a:solidFill>
                <a:latin typeface="Aharoni" pitchFamily="2" charset="-79"/>
                <a:cs typeface="Aharoni" pitchFamily="2" charset="-79"/>
              </a:rPr>
              <a:t>Qish</a:t>
            </a:r>
            <a:r>
              <a:rPr lang="en-US" sz="4400" dirty="0">
                <a:solidFill>
                  <a:srgbClr val="C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rgbClr val="C00000"/>
                </a:solidFill>
                <a:latin typeface="Aharoni" pitchFamily="2" charset="-79"/>
                <a:cs typeface="Aharoni" pitchFamily="2" charset="-79"/>
              </a:rPr>
              <a:t>fasli</a:t>
            </a:r>
            <a:r>
              <a:rPr lang="en-US" sz="4400" dirty="0">
                <a:solidFill>
                  <a:srgbClr val="C00000"/>
                </a:solidFill>
                <a:latin typeface="Aharoni" pitchFamily="2" charset="-79"/>
                <a:cs typeface="Aharoni" pitchFamily="2" charset="-79"/>
              </a:rPr>
              <a:t> (</a:t>
            </a:r>
            <a:r>
              <a:rPr lang="en-US" sz="4400" dirty="0" err="1">
                <a:solidFill>
                  <a:srgbClr val="C00000"/>
                </a:solidFill>
                <a:latin typeface="Aharoni" pitchFamily="2" charset="-79"/>
                <a:cs typeface="Aharoni" pitchFamily="2" charset="-79"/>
              </a:rPr>
              <a:t>dekabr</a:t>
            </a:r>
            <a:r>
              <a:rPr lang="en-US" sz="4400" dirty="0">
                <a:solidFill>
                  <a:srgbClr val="C00000"/>
                </a:solidFill>
                <a:latin typeface="Aharoni" pitchFamily="2" charset="-79"/>
                <a:cs typeface="Aharoni" pitchFamily="2" charset="-79"/>
              </a:rPr>
              <a:t>, </a:t>
            </a:r>
            <a:r>
              <a:rPr lang="en-US" sz="4400" dirty="0" err="1">
                <a:solidFill>
                  <a:srgbClr val="C00000"/>
                </a:solidFill>
                <a:latin typeface="Aharoni" pitchFamily="2" charset="-79"/>
                <a:cs typeface="Aharoni" pitchFamily="2" charset="-79"/>
              </a:rPr>
              <a:t>yanvar</a:t>
            </a:r>
            <a:r>
              <a:rPr lang="en-US" sz="4400" dirty="0">
                <a:solidFill>
                  <a:srgbClr val="C00000"/>
                </a:solidFill>
                <a:latin typeface="Aharoni" pitchFamily="2" charset="-79"/>
                <a:cs typeface="Aharoni" pitchFamily="2" charset="-79"/>
              </a:rPr>
              <a:t>, </a:t>
            </a:r>
            <a:r>
              <a:rPr lang="en-US" sz="4400" dirty="0" err="1">
                <a:solidFill>
                  <a:srgbClr val="C00000"/>
                </a:solidFill>
                <a:latin typeface="Aharoni" pitchFamily="2" charset="-79"/>
                <a:cs typeface="Aharoni" pitchFamily="2" charset="-79"/>
              </a:rPr>
              <a:t>fevral</a:t>
            </a:r>
            <a:r>
              <a:rPr lang="en-US" sz="4400" dirty="0">
                <a:solidFill>
                  <a:srgbClr val="C00000"/>
                </a:solidFill>
                <a:latin typeface="Aharoni" pitchFamily="2" charset="-79"/>
                <a:cs typeface="Aharoni" pitchFamily="2" charset="-79"/>
              </a:rPr>
              <a:t>)</a:t>
            </a:r>
          </a:p>
          <a:p>
            <a:pPr algn="ctr"/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Mavzular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: “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Qish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”, “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Bolalar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bog’chasi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”, “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Ajib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dunyo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”.</a:t>
            </a:r>
          </a:p>
          <a:p>
            <a:pPr algn="ctr">
              <a:buFont typeface="Arial" pitchFamily="34" charset="0"/>
              <a:buChar char="•"/>
            </a:pP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Muzning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erishi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–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muz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bo’lagiga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tuz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sepilganda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u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tezroq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erishini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kuzatish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.</a:t>
            </a:r>
          </a:p>
          <a:p>
            <a:pPr algn="ctr">
              <a:buFont typeface="Arial" pitchFamily="34" charset="0"/>
              <a:buChar char="•"/>
            </a:pP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Qor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qanchalik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toza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–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ko’chadan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qor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olib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kelib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,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idishda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eritish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va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hosil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bo’lgan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suvni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filtr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qog’ozi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orqali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o’tkazib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,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undagi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chanlarni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ko’rsartish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.</a:t>
            </a:r>
          </a:p>
          <a:p>
            <a:pPr algn="ctr">
              <a:buFont typeface="Arial" pitchFamily="34" charset="0"/>
              <a:buChar char="•"/>
            </a:pP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Hayvonlar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farqi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- 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uy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va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yovvoyi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hayvonlar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,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ularning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farqi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,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o’xshashliklarini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o’rgatish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.</a:t>
            </a:r>
          </a:p>
          <a:p>
            <a:pPr algn="ctr">
              <a:buFont typeface="Arial" pitchFamily="34" charset="0"/>
              <a:buChar char="•"/>
            </a:pPr>
            <a:endParaRPr lang="en-US" sz="4400" dirty="0">
              <a:solidFill>
                <a:schemeClr val="tx1"/>
              </a:solidFill>
              <a:cs typeface="Aharoni" pitchFamily="2" charset="-79"/>
            </a:endParaRPr>
          </a:p>
          <a:p>
            <a:pPr algn="ctr">
              <a:buFont typeface="Arial" pitchFamily="34" charset="0"/>
              <a:buChar char="•"/>
            </a:pPr>
            <a:endParaRPr lang="en-US" sz="4400" dirty="0">
              <a:solidFill>
                <a:schemeClr val="tx1"/>
              </a:solidFill>
              <a:cs typeface="Aharoni" pitchFamily="2" charset="-79"/>
            </a:endParaRPr>
          </a:p>
        </p:txBody>
      </p:sp>
      <p:sp>
        <p:nvSpPr>
          <p:cNvPr id="6" name="Freeform 15"/>
          <p:cNvSpPr/>
          <p:nvPr/>
        </p:nvSpPr>
        <p:spPr>
          <a:xfrm flipH="1">
            <a:off x="15287668" y="642906"/>
            <a:ext cx="1857389" cy="1643074"/>
          </a:xfrm>
          <a:custGeom>
            <a:avLst/>
            <a:gdLst/>
            <a:ahLst/>
            <a:cxnLst/>
            <a:rect l="l" t="t" r="r" b="b"/>
            <a:pathLst>
              <a:path w="2499785" h="2623049">
                <a:moveTo>
                  <a:pt x="2499785" y="0"/>
                </a:moveTo>
                <a:lnTo>
                  <a:pt x="0" y="0"/>
                </a:lnTo>
                <a:lnTo>
                  <a:pt x="0" y="2623049"/>
                </a:lnTo>
                <a:lnTo>
                  <a:pt x="2499785" y="2623049"/>
                </a:lnTo>
                <a:lnTo>
                  <a:pt x="2499785" y="0"/>
                </a:lnTo>
                <a:close/>
              </a:path>
            </a:pathLst>
          </a:custGeom>
          <a:blipFill>
            <a:blip r:embed="rId2" cstate="print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7" name="Freeform 21"/>
          <p:cNvSpPr/>
          <p:nvPr/>
        </p:nvSpPr>
        <p:spPr>
          <a:xfrm rot="10800000">
            <a:off x="13431530" y="6638577"/>
            <a:ext cx="4856470" cy="3648423"/>
          </a:xfrm>
          <a:custGeom>
            <a:avLst/>
            <a:gdLst/>
            <a:ahLst/>
            <a:cxnLst/>
            <a:rect l="l" t="t" r="r" b="b"/>
            <a:pathLst>
              <a:path w="4856470" h="3648423">
                <a:moveTo>
                  <a:pt x="0" y="0"/>
                </a:moveTo>
                <a:lnTo>
                  <a:pt x="4856470" y="0"/>
                </a:lnTo>
                <a:lnTo>
                  <a:pt x="4856470" y="3648423"/>
                </a:lnTo>
                <a:lnTo>
                  <a:pt x="0" y="3648423"/>
                </a:lnTo>
                <a:lnTo>
                  <a:pt x="0" y="0"/>
                </a:lnTo>
                <a:close/>
              </a:path>
            </a:pathLst>
          </a:custGeom>
          <a:blipFill>
            <a:blip r:embed="rId4" cstate="print"/>
            <a:stretch>
              <a:fillRect/>
            </a:stretch>
          </a:blipFill>
        </p:spPr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 rot="-5400000">
            <a:off x="4000500" y="-4000500"/>
            <a:ext cx="10287000" cy="18288000"/>
          </a:xfrm>
          <a:custGeom>
            <a:avLst/>
            <a:gdLst/>
            <a:ahLst/>
            <a:cxnLst/>
            <a:rect l="l" t="t" r="r" b="b"/>
            <a:pathLst>
              <a:path w="10287000" h="18288000">
                <a:moveTo>
                  <a:pt x="10287000" y="0"/>
                </a:moveTo>
                <a:lnTo>
                  <a:pt x="10287000" y="18288000"/>
                </a:lnTo>
                <a:lnTo>
                  <a:pt x="0" y="18288000"/>
                </a:lnTo>
                <a:lnTo>
                  <a:pt x="0" y="0"/>
                </a:lnTo>
                <a:lnTo>
                  <a:pt x="10287000" y="0"/>
                </a:lnTo>
                <a:close/>
              </a:path>
            </a:pathLst>
          </a:custGeom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</p:sp>
      <p:sp>
        <p:nvSpPr>
          <p:cNvPr id="3" name="Прямоугольник 2"/>
          <p:cNvSpPr/>
          <p:nvPr/>
        </p:nvSpPr>
        <p:spPr>
          <a:xfrm>
            <a:off x="2000200" y="1500162"/>
            <a:ext cx="14716228" cy="8286808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4400" dirty="0">
              <a:solidFill>
                <a:srgbClr val="C00000"/>
              </a:solidFill>
              <a:latin typeface="Aharoni" pitchFamily="2" charset="-79"/>
              <a:cs typeface="Aharoni" pitchFamily="2" charset="-79"/>
            </a:endParaRPr>
          </a:p>
          <a:p>
            <a:pPr algn="ctr"/>
            <a:r>
              <a:rPr lang="ru-RU" sz="4400" dirty="0">
                <a:solidFill>
                  <a:srgbClr val="C00000"/>
                </a:solidFill>
                <a:latin typeface="Aharoni" pitchFamily="2" charset="-79"/>
                <a:cs typeface="Aharoni" pitchFamily="2" charset="-79"/>
              </a:rPr>
              <a:t>3</a:t>
            </a:r>
            <a:r>
              <a:rPr lang="en-US" sz="4400" dirty="0">
                <a:solidFill>
                  <a:srgbClr val="C00000"/>
                </a:solidFill>
                <a:latin typeface="Aharoni" pitchFamily="2" charset="-79"/>
                <a:cs typeface="Aharoni" pitchFamily="2" charset="-79"/>
              </a:rPr>
              <a:t>-</a:t>
            </a:r>
            <a:r>
              <a:rPr lang="en-US" sz="4400" dirty="0" err="1">
                <a:solidFill>
                  <a:srgbClr val="C00000"/>
                </a:solidFill>
                <a:latin typeface="Aharoni" pitchFamily="2" charset="-79"/>
                <a:cs typeface="Aharoni" pitchFamily="2" charset="-79"/>
              </a:rPr>
              <a:t>chorak</a:t>
            </a:r>
            <a:r>
              <a:rPr lang="en-US" sz="4400" dirty="0">
                <a:solidFill>
                  <a:srgbClr val="C00000"/>
                </a:solidFill>
                <a:latin typeface="Aharoni" pitchFamily="2" charset="-79"/>
                <a:cs typeface="Aharoni" pitchFamily="2" charset="-79"/>
              </a:rPr>
              <a:t>: </a:t>
            </a:r>
            <a:r>
              <a:rPr lang="en-US" sz="4400" dirty="0" err="1">
                <a:solidFill>
                  <a:srgbClr val="C00000"/>
                </a:solidFill>
                <a:latin typeface="Aharoni" pitchFamily="2" charset="-79"/>
                <a:cs typeface="Aharoni" pitchFamily="2" charset="-79"/>
              </a:rPr>
              <a:t>Bahor</a:t>
            </a:r>
            <a:r>
              <a:rPr lang="en-US" sz="4400" dirty="0">
                <a:solidFill>
                  <a:srgbClr val="C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rgbClr val="C00000"/>
                </a:solidFill>
                <a:latin typeface="Aharoni" pitchFamily="2" charset="-79"/>
                <a:cs typeface="Aharoni" pitchFamily="2" charset="-79"/>
              </a:rPr>
              <a:t>fasli</a:t>
            </a:r>
            <a:r>
              <a:rPr lang="en-US" sz="4400" dirty="0">
                <a:solidFill>
                  <a:srgbClr val="C00000"/>
                </a:solidFill>
                <a:latin typeface="Aharoni" pitchFamily="2" charset="-79"/>
                <a:cs typeface="Aharoni" pitchFamily="2" charset="-79"/>
              </a:rPr>
              <a:t> (mart, </a:t>
            </a:r>
            <a:r>
              <a:rPr lang="en-US" sz="4400" dirty="0" err="1">
                <a:solidFill>
                  <a:srgbClr val="C00000"/>
                </a:solidFill>
                <a:latin typeface="Aharoni" pitchFamily="2" charset="-79"/>
                <a:cs typeface="Aharoni" pitchFamily="2" charset="-79"/>
              </a:rPr>
              <a:t>aprel</a:t>
            </a:r>
            <a:r>
              <a:rPr lang="en-US" sz="4400" dirty="0">
                <a:solidFill>
                  <a:srgbClr val="C00000"/>
                </a:solidFill>
                <a:latin typeface="Aharoni" pitchFamily="2" charset="-79"/>
                <a:cs typeface="Aharoni" pitchFamily="2" charset="-79"/>
              </a:rPr>
              <a:t>, may).</a:t>
            </a:r>
          </a:p>
          <a:p>
            <a:pPr algn="ctr"/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Mavzular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: “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Go’zal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bahor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”, “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Yer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sayyorasi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–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umumiy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uyimiz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”, “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Asbob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va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uskunalar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”.</a:t>
            </a:r>
          </a:p>
          <a:p>
            <a:pPr algn="ctr">
              <a:buFont typeface="Arial" pitchFamily="34" charset="0"/>
              <a:buChar char="•"/>
            </a:pP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Rangli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gullar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–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oq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gulni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rangli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suvga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solib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,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o’simlik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suvni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qanday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cihishini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va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rang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o’zgarishini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kuzatish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.</a:t>
            </a:r>
          </a:p>
          <a:p>
            <a:pPr algn="ctr">
              <a:buFont typeface="Arial" pitchFamily="34" charset="0"/>
              <a:buChar char="•"/>
            </a:pP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Quyosh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energiyasi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–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ikkta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bir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xil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matoni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quyosh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tushadigan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va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soya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joyga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qo’yib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,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qaysi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biri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tezroq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isishini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tekshirish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.</a:t>
            </a:r>
          </a:p>
          <a:p>
            <a:pPr algn="ctr">
              <a:buFont typeface="Arial" pitchFamily="34" charset="0"/>
              <a:buChar char="•"/>
            </a:pP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Kapalakning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tug’ilishi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–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hasharotlarning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rivojlanish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bosqichlarini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(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tuxum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,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g’umbak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,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kapalak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)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kichik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maketlar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yordamida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o’rganish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.</a:t>
            </a:r>
          </a:p>
          <a:p>
            <a:pPr algn="ctr"/>
            <a:endParaRPr lang="en-US" sz="4400" dirty="0">
              <a:solidFill>
                <a:schemeClr val="tx1"/>
              </a:solidFill>
              <a:cs typeface="Aharoni" pitchFamily="2" charset="-79"/>
            </a:endParaRPr>
          </a:p>
          <a:p>
            <a:pPr algn="ctr">
              <a:buFont typeface="Arial" pitchFamily="34" charset="0"/>
              <a:buChar char="•"/>
            </a:pPr>
            <a:endParaRPr lang="en-US" sz="4400" dirty="0">
              <a:solidFill>
                <a:schemeClr val="tx1"/>
              </a:solidFill>
              <a:cs typeface="Aharoni" pitchFamily="2" charset="-79"/>
            </a:endParaRPr>
          </a:p>
        </p:txBody>
      </p:sp>
      <p:sp>
        <p:nvSpPr>
          <p:cNvPr id="6" name="Freeform 15"/>
          <p:cNvSpPr/>
          <p:nvPr/>
        </p:nvSpPr>
        <p:spPr>
          <a:xfrm flipH="1">
            <a:off x="15859172" y="357154"/>
            <a:ext cx="1857389" cy="1643074"/>
          </a:xfrm>
          <a:custGeom>
            <a:avLst/>
            <a:gdLst/>
            <a:ahLst/>
            <a:cxnLst/>
            <a:rect l="l" t="t" r="r" b="b"/>
            <a:pathLst>
              <a:path w="2499785" h="2623049">
                <a:moveTo>
                  <a:pt x="2499785" y="0"/>
                </a:moveTo>
                <a:lnTo>
                  <a:pt x="0" y="0"/>
                </a:lnTo>
                <a:lnTo>
                  <a:pt x="0" y="2623049"/>
                </a:lnTo>
                <a:lnTo>
                  <a:pt x="2499785" y="2623049"/>
                </a:lnTo>
                <a:lnTo>
                  <a:pt x="2499785" y="0"/>
                </a:lnTo>
                <a:close/>
              </a:path>
            </a:pathLst>
          </a:custGeom>
          <a:blipFill>
            <a:blip r:embed="rId2" cstate="print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 rot="-5400000">
            <a:off x="4000500" y="-4000500"/>
            <a:ext cx="10287000" cy="18288000"/>
          </a:xfrm>
          <a:custGeom>
            <a:avLst/>
            <a:gdLst/>
            <a:ahLst/>
            <a:cxnLst/>
            <a:rect l="l" t="t" r="r" b="b"/>
            <a:pathLst>
              <a:path w="10287000" h="18288000">
                <a:moveTo>
                  <a:pt x="10287000" y="0"/>
                </a:moveTo>
                <a:lnTo>
                  <a:pt x="10287000" y="18288000"/>
                </a:lnTo>
                <a:lnTo>
                  <a:pt x="0" y="18288000"/>
                </a:lnTo>
                <a:lnTo>
                  <a:pt x="0" y="0"/>
                </a:lnTo>
                <a:lnTo>
                  <a:pt x="10287000" y="0"/>
                </a:lnTo>
                <a:close/>
              </a:path>
            </a:pathLst>
          </a:custGeom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</p:sp>
      <p:sp>
        <p:nvSpPr>
          <p:cNvPr id="3" name="Прямоугольник 2"/>
          <p:cNvSpPr/>
          <p:nvPr/>
        </p:nvSpPr>
        <p:spPr>
          <a:xfrm>
            <a:off x="1928762" y="2643170"/>
            <a:ext cx="14716228" cy="6357982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400" dirty="0">
                <a:solidFill>
                  <a:srgbClr val="C00000"/>
                </a:solidFill>
                <a:latin typeface="Aharoni" pitchFamily="2" charset="-79"/>
                <a:cs typeface="Aharoni" pitchFamily="2" charset="-79"/>
              </a:rPr>
              <a:t>4-chorak: </a:t>
            </a:r>
            <a:r>
              <a:rPr lang="en-US" sz="4400" dirty="0" err="1">
                <a:solidFill>
                  <a:srgbClr val="C00000"/>
                </a:solidFill>
                <a:latin typeface="Aharoni" pitchFamily="2" charset="-79"/>
                <a:cs typeface="Aharoni" pitchFamily="2" charset="-79"/>
              </a:rPr>
              <a:t>Yoz</a:t>
            </a:r>
            <a:r>
              <a:rPr lang="en-US" sz="4400" dirty="0">
                <a:solidFill>
                  <a:srgbClr val="C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rgbClr val="C00000"/>
                </a:solidFill>
                <a:latin typeface="Aharoni" pitchFamily="2" charset="-79"/>
                <a:cs typeface="Aharoni" pitchFamily="2" charset="-79"/>
              </a:rPr>
              <a:t>fasli</a:t>
            </a:r>
            <a:r>
              <a:rPr lang="en-US" sz="4400" dirty="0">
                <a:solidFill>
                  <a:srgbClr val="C00000"/>
                </a:solidFill>
                <a:latin typeface="Aharoni" pitchFamily="2" charset="-79"/>
                <a:cs typeface="Aharoni" pitchFamily="2" charset="-79"/>
              </a:rPr>
              <a:t> (</a:t>
            </a:r>
            <a:r>
              <a:rPr lang="en-US" sz="4400" dirty="0" err="1">
                <a:solidFill>
                  <a:srgbClr val="C00000"/>
                </a:solidFill>
                <a:latin typeface="Aharoni" pitchFamily="2" charset="-79"/>
                <a:cs typeface="Aharoni" pitchFamily="2" charset="-79"/>
              </a:rPr>
              <a:t>iyun</a:t>
            </a:r>
            <a:r>
              <a:rPr lang="en-US" sz="4400" dirty="0">
                <a:solidFill>
                  <a:srgbClr val="C00000"/>
                </a:solidFill>
                <a:latin typeface="Aharoni" pitchFamily="2" charset="-79"/>
                <a:cs typeface="Aharoni" pitchFamily="2" charset="-79"/>
              </a:rPr>
              <a:t>, </a:t>
            </a:r>
            <a:r>
              <a:rPr lang="en-US" sz="4400" dirty="0" err="1">
                <a:solidFill>
                  <a:srgbClr val="C00000"/>
                </a:solidFill>
                <a:latin typeface="Aharoni" pitchFamily="2" charset="-79"/>
                <a:cs typeface="Aharoni" pitchFamily="2" charset="-79"/>
              </a:rPr>
              <a:t>iyul</a:t>
            </a:r>
            <a:r>
              <a:rPr lang="en-US" sz="4400" dirty="0">
                <a:solidFill>
                  <a:srgbClr val="C00000"/>
                </a:solidFill>
                <a:latin typeface="Aharoni" pitchFamily="2" charset="-79"/>
                <a:cs typeface="Aharoni" pitchFamily="2" charset="-79"/>
              </a:rPr>
              <a:t>, </a:t>
            </a:r>
            <a:r>
              <a:rPr lang="en-US" sz="4400" dirty="0" err="1">
                <a:solidFill>
                  <a:srgbClr val="C00000"/>
                </a:solidFill>
                <a:latin typeface="Aharoni" pitchFamily="2" charset="-79"/>
                <a:cs typeface="Aharoni" pitchFamily="2" charset="-79"/>
              </a:rPr>
              <a:t>avgust</a:t>
            </a:r>
            <a:r>
              <a:rPr lang="en-US" sz="4400" dirty="0">
                <a:solidFill>
                  <a:srgbClr val="C00000"/>
                </a:solidFill>
                <a:latin typeface="Aharoni" pitchFamily="2" charset="-79"/>
                <a:cs typeface="Aharoni" pitchFamily="2" charset="-79"/>
              </a:rPr>
              <a:t>).</a:t>
            </a:r>
          </a:p>
          <a:p>
            <a:pPr algn="ctr"/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Mavzular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: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yozgi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sarguzashtlar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,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suv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,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havo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va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quyosh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.</a:t>
            </a:r>
          </a:p>
          <a:p>
            <a:pPr algn="ctr">
              <a:buFont typeface="Arial" pitchFamily="34" charset="0"/>
              <a:buChar char="•"/>
            </a:pP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Suvning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3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holati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–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muz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(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qattiq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),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suv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(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suyuq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), bug’ (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gaz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)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holatlarini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oddiy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usulda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o’rganish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.</a:t>
            </a:r>
          </a:p>
          <a:p>
            <a:pPr algn="ctr">
              <a:buFont typeface="Arial" pitchFamily="34" charset="0"/>
              <a:buChar char="•"/>
            </a:pP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Havo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qayerda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bor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? –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shar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yordamida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bollarga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havoni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his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qilib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ko’ridirish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.</a:t>
            </a:r>
          </a:p>
          <a:p>
            <a:pPr algn="ctr">
              <a:buFont typeface="Arial" pitchFamily="34" charset="0"/>
              <a:buChar char="•"/>
            </a:pP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Kamalak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yasaymiz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–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kamalak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ranglarini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tajriba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orqali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ko’rsatish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(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suv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,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rangli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bo’yoq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,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idish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yuvuvchi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gel,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plastik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idish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)</a:t>
            </a:r>
            <a:endParaRPr lang="ru-RU" sz="4400" dirty="0">
              <a:solidFill>
                <a:schemeClr val="tx1"/>
              </a:solidFill>
              <a:cs typeface="Aharoni" pitchFamily="2" charset="-79"/>
            </a:endParaRPr>
          </a:p>
        </p:txBody>
      </p:sp>
      <p:sp>
        <p:nvSpPr>
          <p:cNvPr id="4" name="Freeform 21"/>
          <p:cNvSpPr/>
          <p:nvPr/>
        </p:nvSpPr>
        <p:spPr>
          <a:xfrm>
            <a:off x="0" y="0"/>
            <a:ext cx="4856470" cy="3648423"/>
          </a:xfrm>
          <a:custGeom>
            <a:avLst/>
            <a:gdLst/>
            <a:ahLst/>
            <a:cxnLst/>
            <a:rect l="l" t="t" r="r" b="b"/>
            <a:pathLst>
              <a:path w="4856470" h="3648423">
                <a:moveTo>
                  <a:pt x="0" y="0"/>
                </a:moveTo>
                <a:lnTo>
                  <a:pt x="4856470" y="0"/>
                </a:lnTo>
                <a:lnTo>
                  <a:pt x="4856470" y="3648423"/>
                </a:lnTo>
                <a:lnTo>
                  <a:pt x="0" y="3648423"/>
                </a:lnTo>
                <a:lnTo>
                  <a:pt x="0" y="0"/>
                </a:lnTo>
                <a:close/>
              </a:path>
            </a:pathLst>
          </a:custGeom>
          <a:blipFill>
            <a:blip r:embed="rId2" cstate="print"/>
            <a:stretch>
              <a:fillRect/>
            </a:stretch>
          </a:blipFill>
        </p:spPr>
      </p:sp>
      <p:sp>
        <p:nvSpPr>
          <p:cNvPr id="6" name="Freeform 15"/>
          <p:cNvSpPr/>
          <p:nvPr/>
        </p:nvSpPr>
        <p:spPr>
          <a:xfrm flipH="1">
            <a:off x="13930346" y="785782"/>
            <a:ext cx="1857389" cy="1643074"/>
          </a:xfrm>
          <a:custGeom>
            <a:avLst/>
            <a:gdLst/>
            <a:ahLst/>
            <a:cxnLst/>
            <a:rect l="l" t="t" r="r" b="b"/>
            <a:pathLst>
              <a:path w="2499785" h="2623049">
                <a:moveTo>
                  <a:pt x="2499785" y="0"/>
                </a:moveTo>
                <a:lnTo>
                  <a:pt x="0" y="0"/>
                </a:lnTo>
                <a:lnTo>
                  <a:pt x="0" y="2623049"/>
                </a:lnTo>
                <a:lnTo>
                  <a:pt x="2499785" y="2623049"/>
                </a:lnTo>
                <a:lnTo>
                  <a:pt x="2499785" y="0"/>
                </a:lnTo>
                <a:close/>
              </a:path>
            </a:pathLst>
          </a:custGeom>
          <a:blipFill>
            <a:blip r:embed="rId3" cstate="print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</p:sp>
      <p:sp>
        <p:nvSpPr>
          <p:cNvPr id="7" name="Freeform 21"/>
          <p:cNvSpPr/>
          <p:nvPr/>
        </p:nvSpPr>
        <p:spPr>
          <a:xfrm rot="10800000">
            <a:off x="13431530" y="6638577"/>
            <a:ext cx="4856470" cy="3648423"/>
          </a:xfrm>
          <a:custGeom>
            <a:avLst/>
            <a:gdLst/>
            <a:ahLst/>
            <a:cxnLst/>
            <a:rect l="l" t="t" r="r" b="b"/>
            <a:pathLst>
              <a:path w="4856470" h="3648423">
                <a:moveTo>
                  <a:pt x="0" y="0"/>
                </a:moveTo>
                <a:lnTo>
                  <a:pt x="4856470" y="0"/>
                </a:lnTo>
                <a:lnTo>
                  <a:pt x="4856470" y="3648423"/>
                </a:lnTo>
                <a:lnTo>
                  <a:pt x="0" y="3648423"/>
                </a:lnTo>
                <a:lnTo>
                  <a:pt x="0" y="0"/>
                </a:lnTo>
                <a:close/>
              </a:path>
            </a:pathLst>
          </a:custGeom>
          <a:blipFill>
            <a:blip r:embed="rId2" cstate="print"/>
            <a:stretch>
              <a:fillRect/>
            </a:stretch>
          </a:blipFill>
        </p:spPr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 rot="-5400000">
            <a:off x="4000500" y="-4000500"/>
            <a:ext cx="10287000" cy="18288000"/>
          </a:xfrm>
          <a:custGeom>
            <a:avLst/>
            <a:gdLst/>
            <a:ahLst/>
            <a:cxnLst/>
            <a:rect l="l" t="t" r="r" b="b"/>
            <a:pathLst>
              <a:path w="10287000" h="18288000">
                <a:moveTo>
                  <a:pt x="10287000" y="0"/>
                </a:moveTo>
                <a:lnTo>
                  <a:pt x="10287000" y="18288000"/>
                </a:lnTo>
                <a:lnTo>
                  <a:pt x="0" y="18288000"/>
                </a:lnTo>
                <a:lnTo>
                  <a:pt x="0" y="0"/>
                </a:lnTo>
                <a:lnTo>
                  <a:pt x="10287000" y="0"/>
                </a:lnTo>
                <a:close/>
              </a:path>
            </a:pathLst>
          </a:custGeom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</p:sp>
      <p:sp>
        <p:nvSpPr>
          <p:cNvPr id="3" name="Прямоугольник 2"/>
          <p:cNvSpPr/>
          <p:nvPr/>
        </p:nvSpPr>
        <p:spPr>
          <a:xfrm>
            <a:off x="1928762" y="2643170"/>
            <a:ext cx="14716228" cy="5286412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96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E’tiboringiz</a:t>
            </a:r>
            <a:r>
              <a:rPr lang="en-US" sz="96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96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uchun</a:t>
            </a:r>
            <a:r>
              <a:rPr lang="en-US" sz="96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960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tashakkur</a:t>
            </a:r>
            <a:endParaRPr lang="ru-RU" sz="9600" dirty="0">
              <a:solidFill>
                <a:schemeClr val="tx1"/>
              </a:solidFill>
              <a:cs typeface="Aharoni" pitchFamily="2" charset="-79"/>
            </a:endParaRPr>
          </a:p>
        </p:txBody>
      </p:sp>
      <p:sp>
        <p:nvSpPr>
          <p:cNvPr id="4" name="Freeform 21"/>
          <p:cNvSpPr/>
          <p:nvPr/>
        </p:nvSpPr>
        <p:spPr>
          <a:xfrm>
            <a:off x="0" y="0"/>
            <a:ext cx="4856470" cy="3648423"/>
          </a:xfrm>
          <a:custGeom>
            <a:avLst/>
            <a:gdLst/>
            <a:ahLst/>
            <a:cxnLst/>
            <a:rect l="l" t="t" r="r" b="b"/>
            <a:pathLst>
              <a:path w="4856470" h="3648423">
                <a:moveTo>
                  <a:pt x="0" y="0"/>
                </a:moveTo>
                <a:lnTo>
                  <a:pt x="4856470" y="0"/>
                </a:lnTo>
                <a:lnTo>
                  <a:pt x="4856470" y="3648423"/>
                </a:lnTo>
                <a:lnTo>
                  <a:pt x="0" y="3648423"/>
                </a:lnTo>
                <a:lnTo>
                  <a:pt x="0" y="0"/>
                </a:lnTo>
                <a:close/>
              </a:path>
            </a:pathLst>
          </a:custGeom>
          <a:blipFill>
            <a:blip r:embed="rId2" cstate="print"/>
            <a:stretch>
              <a:fillRect/>
            </a:stretch>
          </a:blipFill>
        </p:spPr>
      </p:sp>
      <p:sp>
        <p:nvSpPr>
          <p:cNvPr id="6" name="Freeform 15"/>
          <p:cNvSpPr/>
          <p:nvPr/>
        </p:nvSpPr>
        <p:spPr>
          <a:xfrm flipH="1">
            <a:off x="13930346" y="785782"/>
            <a:ext cx="1857389" cy="1643074"/>
          </a:xfrm>
          <a:custGeom>
            <a:avLst/>
            <a:gdLst/>
            <a:ahLst/>
            <a:cxnLst/>
            <a:rect l="l" t="t" r="r" b="b"/>
            <a:pathLst>
              <a:path w="2499785" h="2623049">
                <a:moveTo>
                  <a:pt x="2499785" y="0"/>
                </a:moveTo>
                <a:lnTo>
                  <a:pt x="0" y="0"/>
                </a:lnTo>
                <a:lnTo>
                  <a:pt x="0" y="2623049"/>
                </a:lnTo>
                <a:lnTo>
                  <a:pt x="2499785" y="2623049"/>
                </a:lnTo>
                <a:lnTo>
                  <a:pt x="2499785" y="0"/>
                </a:lnTo>
                <a:close/>
              </a:path>
            </a:pathLst>
          </a:custGeom>
          <a:blipFill>
            <a:blip r:embed="rId3" cstate="print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</p:sp>
      <p:sp>
        <p:nvSpPr>
          <p:cNvPr id="7" name="Freeform 21"/>
          <p:cNvSpPr/>
          <p:nvPr/>
        </p:nvSpPr>
        <p:spPr>
          <a:xfrm rot="10800000">
            <a:off x="13431530" y="6638577"/>
            <a:ext cx="4856470" cy="3648423"/>
          </a:xfrm>
          <a:custGeom>
            <a:avLst/>
            <a:gdLst/>
            <a:ahLst/>
            <a:cxnLst/>
            <a:rect l="l" t="t" r="r" b="b"/>
            <a:pathLst>
              <a:path w="4856470" h="3648423">
                <a:moveTo>
                  <a:pt x="0" y="0"/>
                </a:moveTo>
                <a:lnTo>
                  <a:pt x="4856470" y="0"/>
                </a:lnTo>
                <a:lnTo>
                  <a:pt x="4856470" y="3648423"/>
                </a:lnTo>
                <a:lnTo>
                  <a:pt x="0" y="3648423"/>
                </a:lnTo>
                <a:lnTo>
                  <a:pt x="0" y="0"/>
                </a:lnTo>
                <a:close/>
              </a:path>
            </a:pathLst>
          </a:custGeom>
          <a:blipFill>
            <a:blip r:embed="rId2" cstate="print"/>
            <a:stretch>
              <a:fillRect/>
            </a:stretch>
          </a:blipFill>
        </p:spPr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501</TotalTime>
  <Words>804</Words>
  <Application>Microsoft Office PowerPoint</Application>
  <PresentationFormat>Произвольный</PresentationFormat>
  <Paragraphs>77</Paragraphs>
  <Slides>18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18</vt:i4>
      </vt:variant>
    </vt:vector>
  </HeadingPairs>
  <TitlesOfParts>
    <vt:vector size="22" baseType="lpstr">
      <vt:lpstr>Calibri</vt:lpstr>
      <vt:lpstr>Arial</vt:lpstr>
      <vt:lpstr>Aharoni</vt:lpstr>
      <vt:lpstr>Office Theme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aser</dc:creator>
  <cp:lastModifiedBy>MEGA KANS</cp:lastModifiedBy>
  <cp:revision>15</cp:revision>
  <dcterms:created xsi:type="dcterms:W3CDTF">2006-08-16T00:00:00Z</dcterms:created>
  <dcterms:modified xsi:type="dcterms:W3CDTF">2026-10-30T06:02:28Z</dcterms:modified>
  <dc:identifier>DAHADKYBagc</dc:identifier>
</cp:coreProperties>
</file>