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4" r:id="rId3"/>
    <p:sldId id="265" r:id="rId4"/>
    <p:sldId id="266" r:id="rId5"/>
    <p:sldId id="267" r:id="rId6"/>
    <p:sldId id="268" r:id="rId7"/>
    <p:sldId id="269" r:id="rId8"/>
    <p:sldId id="270" r:id="rId9"/>
    <p:sldId id="271" r:id="rId10"/>
    <p:sldId id="272" r:id="rId11"/>
    <p:sldId id="273" r:id="rId12"/>
    <p:sldId id="274" r:id="rId13"/>
    <p:sldId id="277" r:id="rId14"/>
    <p:sldId id="278" r:id="rId15"/>
    <p:sldId id="279" r:id="rId16"/>
    <p:sldId id="281" r:id="rId17"/>
    <p:sldId id="280" r:id="rId18"/>
    <p:sldId id="282" r:id="rId19"/>
    <p:sldId id="275" r:id="rId20"/>
    <p:sldId id="276"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6" d="100"/>
          <a:sy n="66" d="100"/>
        </p:scale>
        <p:origin x="668"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3B33B6-077D-427C-93FA-F9F9C6B8E915}" type="doc">
      <dgm:prSet loTypeId="urn:microsoft.com/office/officeart/2005/8/layout/chevron1" loCatId="process" qsTypeId="urn:microsoft.com/office/officeart/2005/8/quickstyle/3d3" qsCatId="3D" csTypeId="urn:microsoft.com/office/officeart/2005/8/colors/accent1_2" csCatId="accent1" phldr="1"/>
      <dgm:spPr/>
      <dgm:t>
        <a:bodyPr/>
        <a:lstStyle/>
        <a:p>
          <a:endParaRPr lang="ru-RU"/>
        </a:p>
      </dgm:t>
    </dgm:pt>
    <dgm:pt modelId="{99CE7889-C902-4CA1-B7BC-45E2B121C66F}">
      <dgm:prSet phldrT="[Текст]"/>
      <dgm:spPr>
        <a:solidFill>
          <a:schemeClr val="accent4">
            <a:lumMod val="20000"/>
            <a:lumOff val="80000"/>
          </a:schemeClr>
        </a:solidFill>
      </dgm:spPr>
      <dgm:t>
        <a:bodyPr/>
        <a:lstStyle/>
        <a:p>
          <a:r>
            <a:rPr lang="en-US" b="1">
              <a:solidFill>
                <a:schemeClr val="tx1"/>
              </a:solidFill>
            </a:rPr>
            <a:t>Tasavvurni faollashtiradi</a:t>
          </a:r>
          <a:endParaRPr lang="ru-RU" b="1">
            <a:solidFill>
              <a:schemeClr val="tx1"/>
            </a:solidFill>
          </a:endParaRPr>
        </a:p>
      </dgm:t>
    </dgm:pt>
    <dgm:pt modelId="{08719039-0A20-45CF-8578-274A0D3FCA33}" type="parTrans" cxnId="{0EF68E71-83CD-44D8-A08C-5C72A942511D}">
      <dgm:prSet/>
      <dgm:spPr/>
      <dgm:t>
        <a:bodyPr/>
        <a:lstStyle/>
        <a:p>
          <a:endParaRPr lang="ru-RU"/>
        </a:p>
      </dgm:t>
    </dgm:pt>
    <dgm:pt modelId="{9AA6222F-8D3C-4494-9203-CD3C271368CD}" type="sibTrans" cxnId="{0EF68E71-83CD-44D8-A08C-5C72A942511D}">
      <dgm:prSet/>
      <dgm:spPr/>
      <dgm:t>
        <a:bodyPr/>
        <a:lstStyle/>
        <a:p>
          <a:endParaRPr lang="ru-RU"/>
        </a:p>
      </dgm:t>
    </dgm:pt>
    <dgm:pt modelId="{581D9F33-1A47-4BE4-A8D1-F70AB90FF238}">
      <dgm:prSet phldrT="[Текст]"/>
      <dgm:spPr>
        <a:solidFill>
          <a:schemeClr val="accent1">
            <a:lumMod val="20000"/>
            <a:lumOff val="80000"/>
          </a:schemeClr>
        </a:solidFill>
      </dgm:spPr>
      <dgm:t>
        <a:bodyPr/>
        <a:lstStyle/>
        <a:p>
          <a:r>
            <a:rPr lang="en-US" b="1">
              <a:solidFill>
                <a:schemeClr val="tx1"/>
              </a:solidFill>
            </a:rPr>
            <a:t>Emosional bloklarni yechadi</a:t>
          </a:r>
          <a:endParaRPr lang="ru-RU" b="1">
            <a:solidFill>
              <a:schemeClr val="tx1"/>
            </a:solidFill>
          </a:endParaRPr>
        </a:p>
      </dgm:t>
    </dgm:pt>
    <dgm:pt modelId="{87AE897B-CF32-4403-88AD-45D930A2A27C}" type="parTrans" cxnId="{40F2DB96-9F1F-4717-9792-927D8B357133}">
      <dgm:prSet/>
      <dgm:spPr/>
      <dgm:t>
        <a:bodyPr/>
        <a:lstStyle/>
        <a:p>
          <a:endParaRPr lang="ru-RU"/>
        </a:p>
      </dgm:t>
    </dgm:pt>
    <dgm:pt modelId="{A81DCCEE-7015-4A3D-8405-D72C1361A68A}" type="sibTrans" cxnId="{40F2DB96-9F1F-4717-9792-927D8B357133}">
      <dgm:prSet/>
      <dgm:spPr/>
      <dgm:t>
        <a:bodyPr/>
        <a:lstStyle/>
        <a:p>
          <a:endParaRPr lang="ru-RU"/>
        </a:p>
      </dgm:t>
    </dgm:pt>
    <dgm:pt modelId="{250116BD-E665-4CFD-91F8-361F47DC33B8}">
      <dgm:prSet/>
      <dgm:spPr>
        <a:solidFill>
          <a:schemeClr val="accent6">
            <a:lumMod val="20000"/>
            <a:lumOff val="80000"/>
          </a:schemeClr>
        </a:solidFill>
      </dgm:spPr>
      <dgm:t>
        <a:bodyPr/>
        <a:lstStyle/>
        <a:p>
          <a:r>
            <a:rPr lang="en-US" b="1" dirty="0" err="1">
              <a:solidFill>
                <a:schemeClr val="tx1"/>
              </a:solidFill>
            </a:rPr>
            <a:t>Yangi</a:t>
          </a:r>
          <a:r>
            <a:rPr lang="en-US" b="1" dirty="0">
              <a:solidFill>
                <a:schemeClr val="tx1"/>
              </a:solidFill>
            </a:rPr>
            <a:t> </a:t>
          </a:r>
          <a:r>
            <a:rPr lang="en-US" b="1" dirty="0" err="1">
              <a:solidFill>
                <a:schemeClr val="tx1"/>
              </a:solidFill>
            </a:rPr>
            <a:t>fikrlash</a:t>
          </a:r>
          <a:r>
            <a:rPr lang="en-US" b="1" dirty="0">
              <a:solidFill>
                <a:schemeClr val="tx1"/>
              </a:solidFill>
            </a:rPr>
            <a:t> </a:t>
          </a:r>
          <a:r>
            <a:rPr lang="en-US" b="1" dirty="0" err="1">
              <a:solidFill>
                <a:schemeClr val="tx1"/>
              </a:solidFill>
            </a:rPr>
            <a:t>usullarini</a:t>
          </a:r>
          <a:r>
            <a:rPr lang="en-US" b="1" dirty="0">
              <a:solidFill>
                <a:schemeClr val="tx1"/>
              </a:solidFill>
            </a:rPr>
            <a:t> </a:t>
          </a:r>
          <a:r>
            <a:rPr lang="en-US" b="1" dirty="0" err="1">
              <a:solidFill>
                <a:schemeClr val="tx1"/>
              </a:solidFill>
            </a:rPr>
            <a:t>shakllantiradi</a:t>
          </a:r>
          <a:endParaRPr lang="ru-RU" b="1" dirty="0">
            <a:solidFill>
              <a:schemeClr val="tx1"/>
            </a:solidFill>
          </a:endParaRPr>
        </a:p>
      </dgm:t>
    </dgm:pt>
    <dgm:pt modelId="{5DEAB8BB-67D9-4356-9A60-2F95A97E4362}" type="parTrans" cxnId="{8F7A405B-73EF-488A-8336-E4CBD11B9EA1}">
      <dgm:prSet/>
      <dgm:spPr/>
      <dgm:t>
        <a:bodyPr/>
        <a:lstStyle/>
        <a:p>
          <a:endParaRPr lang="ru-RU"/>
        </a:p>
      </dgm:t>
    </dgm:pt>
    <dgm:pt modelId="{30E72B68-9866-4B94-839A-466F78AF2393}" type="sibTrans" cxnId="{8F7A405B-73EF-488A-8336-E4CBD11B9EA1}">
      <dgm:prSet/>
      <dgm:spPr/>
      <dgm:t>
        <a:bodyPr/>
        <a:lstStyle/>
        <a:p>
          <a:endParaRPr lang="ru-RU"/>
        </a:p>
      </dgm:t>
    </dgm:pt>
    <dgm:pt modelId="{C2106337-DBDB-47B5-AF8A-529FDEBD9C5E}">
      <dgm:prSet custT="1"/>
      <dgm:spPr>
        <a:solidFill>
          <a:schemeClr val="accent2">
            <a:lumMod val="20000"/>
            <a:lumOff val="80000"/>
          </a:schemeClr>
        </a:solidFill>
      </dgm:spPr>
      <dgm:t>
        <a:bodyPr/>
        <a:lstStyle/>
        <a:p>
          <a:r>
            <a:rPr lang="en-US" sz="1400" b="1" dirty="0" err="1">
              <a:solidFill>
                <a:schemeClr val="tx1"/>
              </a:solidFill>
              <a:latin typeface="Times New Roman" panose="02020603050405020304" pitchFamily="18" charset="0"/>
              <a:cs typeface="Times New Roman" panose="02020603050405020304" pitchFamily="18" charset="0"/>
            </a:rPr>
            <a:t>Muammolarga</a:t>
          </a:r>
          <a:r>
            <a:rPr lang="en-US" sz="1400" b="1" dirty="0">
              <a:solidFill>
                <a:schemeClr val="tx1"/>
              </a:solidFill>
              <a:latin typeface="Times New Roman" panose="02020603050405020304" pitchFamily="18" charset="0"/>
              <a:cs typeface="Times New Roman" panose="02020603050405020304" pitchFamily="18" charset="0"/>
            </a:rPr>
            <a:t> </a:t>
          </a:r>
          <a:r>
            <a:rPr lang="en-US" sz="1400" b="1" dirty="0" err="1">
              <a:solidFill>
                <a:schemeClr val="tx1"/>
              </a:solidFill>
              <a:latin typeface="Times New Roman" panose="02020603050405020304" pitchFamily="18" charset="0"/>
              <a:cs typeface="Times New Roman" panose="02020603050405020304" pitchFamily="18" charset="0"/>
            </a:rPr>
            <a:t>kreativ</a:t>
          </a:r>
          <a:r>
            <a:rPr lang="en-US" sz="1400" b="1" dirty="0">
              <a:solidFill>
                <a:schemeClr val="tx1"/>
              </a:solidFill>
              <a:latin typeface="Times New Roman" panose="02020603050405020304" pitchFamily="18" charset="0"/>
              <a:cs typeface="Times New Roman" panose="02020603050405020304" pitchFamily="18" charset="0"/>
            </a:rPr>
            <a:t> </a:t>
          </a:r>
          <a:r>
            <a:rPr lang="en-US" sz="1400" b="1" dirty="0" err="1">
              <a:solidFill>
                <a:schemeClr val="tx1"/>
              </a:solidFill>
              <a:latin typeface="Times New Roman" panose="02020603050405020304" pitchFamily="18" charset="0"/>
              <a:cs typeface="Times New Roman" panose="02020603050405020304" pitchFamily="18" charset="0"/>
            </a:rPr>
            <a:t>yechim</a:t>
          </a:r>
          <a:r>
            <a:rPr lang="en-US" sz="1400" b="1" dirty="0">
              <a:solidFill>
                <a:schemeClr val="tx1"/>
              </a:solidFill>
              <a:latin typeface="Times New Roman" panose="02020603050405020304" pitchFamily="18" charset="0"/>
              <a:cs typeface="Times New Roman" panose="02020603050405020304" pitchFamily="18" charset="0"/>
            </a:rPr>
            <a:t> </a:t>
          </a:r>
          <a:r>
            <a:rPr lang="en-US" sz="1400" b="1" dirty="0" err="1">
              <a:solidFill>
                <a:schemeClr val="tx1"/>
              </a:solidFill>
              <a:latin typeface="Times New Roman" panose="02020603050405020304" pitchFamily="18" charset="0"/>
              <a:cs typeface="Times New Roman" panose="02020603050405020304" pitchFamily="18" charset="0"/>
            </a:rPr>
            <a:t>topishni</a:t>
          </a:r>
          <a:r>
            <a:rPr lang="en-US" sz="1400" b="1" dirty="0">
              <a:solidFill>
                <a:schemeClr val="tx1"/>
              </a:solidFill>
              <a:latin typeface="Times New Roman" panose="02020603050405020304" pitchFamily="18" charset="0"/>
              <a:cs typeface="Times New Roman" panose="02020603050405020304" pitchFamily="18" charset="0"/>
            </a:rPr>
            <a:t> </a:t>
          </a:r>
          <a:r>
            <a:rPr lang="en-US" sz="1400" b="1" dirty="0" err="1">
              <a:solidFill>
                <a:schemeClr val="tx1"/>
              </a:solidFill>
              <a:latin typeface="Times New Roman" panose="02020603050405020304" pitchFamily="18" charset="0"/>
              <a:cs typeface="Times New Roman" panose="02020603050405020304" pitchFamily="18" charset="0"/>
            </a:rPr>
            <a:t>oʻrgatadi</a:t>
          </a:r>
          <a:endParaRPr lang="ru-RU" sz="1400" b="1" dirty="0">
            <a:solidFill>
              <a:schemeClr val="tx1"/>
            </a:solidFill>
            <a:latin typeface="Times New Roman" panose="02020603050405020304" pitchFamily="18" charset="0"/>
            <a:cs typeface="Times New Roman" panose="02020603050405020304" pitchFamily="18" charset="0"/>
          </a:endParaRPr>
        </a:p>
      </dgm:t>
    </dgm:pt>
    <dgm:pt modelId="{FF166F28-D97B-40B8-AB7C-A21A55F1FE80}" type="parTrans" cxnId="{9636DBA4-F32A-43AA-A034-F996EF796AEF}">
      <dgm:prSet/>
      <dgm:spPr/>
      <dgm:t>
        <a:bodyPr/>
        <a:lstStyle/>
        <a:p>
          <a:endParaRPr lang="ru-RU"/>
        </a:p>
      </dgm:t>
    </dgm:pt>
    <dgm:pt modelId="{C8DDEBFA-F9CA-43E1-9BCF-AD03A4CC5643}" type="sibTrans" cxnId="{9636DBA4-F32A-43AA-A034-F996EF796AEF}">
      <dgm:prSet/>
      <dgm:spPr/>
      <dgm:t>
        <a:bodyPr/>
        <a:lstStyle/>
        <a:p>
          <a:endParaRPr lang="ru-RU"/>
        </a:p>
      </dgm:t>
    </dgm:pt>
    <dgm:pt modelId="{C6AD2D75-E7A9-401C-B638-EEBAA1F3A31E}">
      <dgm:prSet phldrT="[Текст]" custT="1"/>
      <dgm:spPr>
        <a:solidFill>
          <a:schemeClr val="accent3">
            <a:lumMod val="20000"/>
            <a:lumOff val="80000"/>
          </a:schemeClr>
        </a:solidFill>
      </dgm:spPr>
      <dgm:t>
        <a:bodyPr/>
        <a:lstStyle/>
        <a:p>
          <a:r>
            <a:rPr lang="en-US" sz="500" dirty="0"/>
            <a:t>
				</a:t>
          </a:r>
          <a:r>
            <a:rPr lang="en-US" sz="1400" b="1" dirty="0" err="1">
              <a:solidFill>
                <a:schemeClr val="tx1"/>
              </a:solidFill>
              <a:latin typeface="Times New Roman" panose="02020603050405020304" pitchFamily="18" charset="0"/>
              <a:cs typeface="Times New Roman" panose="02020603050405020304" pitchFamily="18" charset="0"/>
            </a:rPr>
            <a:t>Ichki</a:t>
          </a:r>
          <a:r>
            <a:rPr lang="en-US" sz="1400" b="1" dirty="0">
              <a:solidFill>
                <a:schemeClr val="tx1"/>
              </a:solidFill>
              <a:latin typeface="Times New Roman" panose="02020603050405020304" pitchFamily="18" charset="0"/>
              <a:cs typeface="Times New Roman" panose="02020603050405020304" pitchFamily="18" charset="0"/>
            </a:rPr>
            <a:t> </a:t>
          </a:r>
          <a:r>
            <a:rPr lang="en-US" sz="1400" b="1" dirty="0" err="1">
              <a:solidFill>
                <a:schemeClr val="tx1"/>
              </a:solidFill>
              <a:latin typeface="Times New Roman" panose="02020603050405020304" pitchFamily="18" charset="0"/>
              <a:cs typeface="Times New Roman" panose="02020603050405020304" pitchFamily="18" charset="0"/>
            </a:rPr>
            <a:t>erkinlikni</a:t>
          </a:r>
          <a:r>
            <a:rPr lang="en-US" sz="1400" b="1" dirty="0">
              <a:solidFill>
                <a:schemeClr val="tx1"/>
              </a:solidFill>
              <a:latin typeface="Times New Roman" panose="02020603050405020304" pitchFamily="18" charset="0"/>
              <a:cs typeface="Times New Roman" panose="02020603050405020304" pitchFamily="18" charset="0"/>
            </a:rPr>
            <a:t> </a:t>
          </a:r>
          <a:r>
            <a:rPr lang="en-US" sz="1400" b="1" dirty="0" err="1">
              <a:solidFill>
                <a:schemeClr val="tx1"/>
              </a:solidFill>
              <a:latin typeface="Times New Roman" panose="02020603050405020304" pitchFamily="18" charset="0"/>
              <a:cs typeface="Times New Roman" panose="02020603050405020304" pitchFamily="18" charset="0"/>
            </a:rPr>
            <a:t>ochadi</a:t>
          </a:r>
          <a:endParaRPr lang="ru-RU" sz="1400" b="1" dirty="0">
            <a:solidFill>
              <a:schemeClr val="tx1"/>
            </a:solidFill>
            <a:latin typeface="Times New Roman" panose="02020603050405020304" pitchFamily="18" charset="0"/>
            <a:cs typeface="Times New Roman" panose="02020603050405020304" pitchFamily="18" charset="0"/>
          </a:endParaRPr>
        </a:p>
      </dgm:t>
    </dgm:pt>
    <dgm:pt modelId="{8192A378-4271-41CA-9ED0-DCE2A494777A}" type="sibTrans" cxnId="{F11D1D37-010D-4056-9FDA-8E2635FAB1A9}">
      <dgm:prSet/>
      <dgm:spPr/>
      <dgm:t>
        <a:bodyPr/>
        <a:lstStyle/>
        <a:p>
          <a:endParaRPr lang="ru-RU"/>
        </a:p>
      </dgm:t>
    </dgm:pt>
    <dgm:pt modelId="{D0C79B3B-30D8-41D8-8E05-6C42AC98AC9E}" type="parTrans" cxnId="{F11D1D37-010D-4056-9FDA-8E2635FAB1A9}">
      <dgm:prSet/>
      <dgm:spPr/>
      <dgm:t>
        <a:bodyPr/>
        <a:lstStyle/>
        <a:p>
          <a:endParaRPr lang="ru-RU"/>
        </a:p>
      </dgm:t>
    </dgm:pt>
    <dgm:pt modelId="{AE99AC40-4DBF-47CE-8156-81F3AB71A16A}" type="pres">
      <dgm:prSet presAssocID="{0C3B33B6-077D-427C-93FA-F9F9C6B8E915}" presName="Name0" presStyleCnt="0">
        <dgm:presLayoutVars>
          <dgm:dir/>
          <dgm:animLvl val="lvl"/>
          <dgm:resizeHandles val="exact"/>
        </dgm:presLayoutVars>
      </dgm:prSet>
      <dgm:spPr/>
    </dgm:pt>
    <dgm:pt modelId="{EBA8CD8F-03B9-4B06-BCC0-824CFA785B2E}" type="pres">
      <dgm:prSet presAssocID="{C6AD2D75-E7A9-401C-B638-EEBAA1F3A31E}" presName="parTxOnly" presStyleLbl="node1" presStyleIdx="0" presStyleCnt="5">
        <dgm:presLayoutVars>
          <dgm:chMax val="0"/>
          <dgm:chPref val="0"/>
          <dgm:bulletEnabled val="1"/>
        </dgm:presLayoutVars>
      </dgm:prSet>
      <dgm:spPr/>
    </dgm:pt>
    <dgm:pt modelId="{67767B1B-9A9F-490B-8FD3-1E1C8F7DB021}" type="pres">
      <dgm:prSet presAssocID="{8192A378-4271-41CA-9ED0-DCE2A494777A}" presName="parTxOnlySpace" presStyleCnt="0"/>
      <dgm:spPr/>
    </dgm:pt>
    <dgm:pt modelId="{7B04D140-D91D-47FD-AC74-258F20D95588}" type="pres">
      <dgm:prSet presAssocID="{99CE7889-C902-4CA1-B7BC-45E2B121C66F}" presName="parTxOnly" presStyleLbl="node1" presStyleIdx="1" presStyleCnt="5">
        <dgm:presLayoutVars>
          <dgm:chMax val="0"/>
          <dgm:chPref val="0"/>
          <dgm:bulletEnabled val="1"/>
        </dgm:presLayoutVars>
      </dgm:prSet>
      <dgm:spPr/>
    </dgm:pt>
    <dgm:pt modelId="{31920E4F-5C87-4443-B4D3-FC2DE6C39991}" type="pres">
      <dgm:prSet presAssocID="{9AA6222F-8D3C-4494-9203-CD3C271368CD}" presName="parTxOnlySpace" presStyleCnt="0"/>
      <dgm:spPr/>
    </dgm:pt>
    <dgm:pt modelId="{A544D037-CB5D-4E70-8A37-C76194286B0B}" type="pres">
      <dgm:prSet presAssocID="{581D9F33-1A47-4BE4-A8D1-F70AB90FF238}" presName="parTxOnly" presStyleLbl="node1" presStyleIdx="2" presStyleCnt="5">
        <dgm:presLayoutVars>
          <dgm:chMax val="0"/>
          <dgm:chPref val="0"/>
          <dgm:bulletEnabled val="1"/>
        </dgm:presLayoutVars>
      </dgm:prSet>
      <dgm:spPr/>
    </dgm:pt>
    <dgm:pt modelId="{704B09F6-6117-4786-B340-A9BDBC764F75}" type="pres">
      <dgm:prSet presAssocID="{A81DCCEE-7015-4A3D-8405-D72C1361A68A}" presName="parTxOnlySpace" presStyleCnt="0"/>
      <dgm:spPr/>
    </dgm:pt>
    <dgm:pt modelId="{6B696476-04ED-4E3C-8F5F-3B214A05A07D}" type="pres">
      <dgm:prSet presAssocID="{250116BD-E665-4CFD-91F8-361F47DC33B8}" presName="parTxOnly" presStyleLbl="node1" presStyleIdx="3" presStyleCnt="5">
        <dgm:presLayoutVars>
          <dgm:chMax val="0"/>
          <dgm:chPref val="0"/>
          <dgm:bulletEnabled val="1"/>
        </dgm:presLayoutVars>
      </dgm:prSet>
      <dgm:spPr/>
    </dgm:pt>
    <dgm:pt modelId="{AF9D6AB9-2883-496B-8651-6276D380F01C}" type="pres">
      <dgm:prSet presAssocID="{30E72B68-9866-4B94-839A-466F78AF2393}" presName="parTxOnlySpace" presStyleCnt="0"/>
      <dgm:spPr/>
    </dgm:pt>
    <dgm:pt modelId="{46D22FB6-5329-4B38-882C-9FAB723A11A2}" type="pres">
      <dgm:prSet presAssocID="{C2106337-DBDB-47B5-AF8A-529FDEBD9C5E}" presName="parTxOnly" presStyleLbl="node1" presStyleIdx="4" presStyleCnt="5">
        <dgm:presLayoutVars>
          <dgm:chMax val="0"/>
          <dgm:chPref val="0"/>
          <dgm:bulletEnabled val="1"/>
        </dgm:presLayoutVars>
      </dgm:prSet>
      <dgm:spPr/>
    </dgm:pt>
  </dgm:ptLst>
  <dgm:cxnLst>
    <dgm:cxn modelId="{33BDA134-C2A6-44AC-B3A1-2861B5DE80BB}" type="presOf" srcId="{250116BD-E665-4CFD-91F8-361F47DC33B8}" destId="{6B696476-04ED-4E3C-8F5F-3B214A05A07D}" srcOrd="0" destOrd="0" presId="urn:microsoft.com/office/officeart/2005/8/layout/chevron1"/>
    <dgm:cxn modelId="{F11D1D37-010D-4056-9FDA-8E2635FAB1A9}" srcId="{0C3B33B6-077D-427C-93FA-F9F9C6B8E915}" destId="{C6AD2D75-E7A9-401C-B638-EEBAA1F3A31E}" srcOrd="0" destOrd="0" parTransId="{D0C79B3B-30D8-41D8-8E05-6C42AC98AC9E}" sibTransId="{8192A378-4271-41CA-9ED0-DCE2A494777A}"/>
    <dgm:cxn modelId="{E7CBCE38-241A-40EC-B604-346C8FC50253}" type="presOf" srcId="{0C3B33B6-077D-427C-93FA-F9F9C6B8E915}" destId="{AE99AC40-4DBF-47CE-8156-81F3AB71A16A}" srcOrd="0" destOrd="0" presId="urn:microsoft.com/office/officeart/2005/8/layout/chevron1"/>
    <dgm:cxn modelId="{8F7A405B-73EF-488A-8336-E4CBD11B9EA1}" srcId="{0C3B33B6-077D-427C-93FA-F9F9C6B8E915}" destId="{250116BD-E665-4CFD-91F8-361F47DC33B8}" srcOrd="3" destOrd="0" parTransId="{5DEAB8BB-67D9-4356-9A60-2F95A97E4362}" sibTransId="{30E72B68-9866-4B94-839A-466F78AF2393}"/>
    <dgm:cxn modelId="{0EF68E71-83CD-44D8-A08C-5C72A942511D}" srcId="{0C3B33B6-077D-427C-93FA-F9F9C6B8E915}" destId="{99CE7889-C902-4CA1-B7BC-45E2B121C66F}" srcOrd="1" destOrd="0" parTransId="{08719039-0A20-45CF-8578-274A0D3FCA33}" sibTransId="{9AA6222F-8D3C-4494-9203-CD3C271368CD}"/>
    <dgm:cxn modelId="{4EDEC074-8000-4E39-8E96-C36D2EA4571C}" type="presOf" srcId="{581D9F33-1A47-4BE4-A8D1-F70AB90FF238}" destId="{A544D037-CB5D-4E70-8A37-C76194286B0B}" srcOrd="0" destOrd="0" presId="urn:microsoft.com/office/officeart/2005/8/layout/chevron1"/>
    <dgm:cxn modelId="{40F2DB96-9F1F-4717-9792-927D8B357133}" srcId="{0C3B33B6-077D-427C-93FA-F9F9C6B8E915}" destId="{581D9F33-1A47-4BE4-A8D1-F70AB90FF238}" srcOrd="2" destOrd="0" parTransId="{87AE897B-CF32-4403-88AD-45D930A2A27C}" sibTransId="{A81DCCEE-7015-4A3D-8405-D72C1361A68A}"/>
    <dgm:cxn modelId="{9636DBA4-F32A-43AA-A034-F996EF796AEF}" srcId="{0C3B33B6-077D-427C-93FA-F9F9C6B8E915}" destId="{C2106337-DBDB-47B5-AF8A-529FDEBD9C5E}" srcOrd="4" destOrd="0" parTransId="{FF166F28-D97B-40B8-AB7C-A21A55F1FE80}" sibTransId="{C8DDEBFA-F9CA-43E1-9BCF-AD03A4CC5643}"/>
    <dgm:cxn modelId="{EF511AAC-94DC-46B0-AD73-6584DD47B407}" type="presOf" srcId="{99CE7889-C902-4CA1-B7BC-45E2B121C66F}" destId="{7B04D140-D91D-47FD-AC74-258F20D95588}" srcOrd="0" destOrd="0" presId="urn:microsoft.com/office/officeart/2005/8/layout/chevron1"/>
    <dgm:cxn modelId="{EF0AF8B3-F27E-4004-B6E8-6532B3AD73BF}" type="presOf" srcId="{C2106337-DBDB-47B5-AF8A-529FDEBD9C5E}" destId="{46D22FB6-5329-4B38-882C-9FAB723A11A2}" srcOrd="0" destOrd="0" presId="urn:microsoft.com/office/officeart/2005/8/layout/chevron1"/>
    <dgm:cxn modelId="{F9163AFD-AF4B-4AE9-A2D9-EEB20772AE3B}" type="presOf" srcId="{C6AD2D75-E7A9-401C-B638-EEBAA1F3A31E}" destId="{EBA8CD8F-03B9-4B06-BCC0-824CFA785B2E}" srcOrd="0" destOrd="0" presId="urn:microsoft.com/office/officeart/2005/8/layout/chevron1"/>
    <dgm:cxn modelId="{3FE44B60-B1CC-4B86-BDED-384FEB787B05}" type="presParOf" srcId="{AE99AC40-4DBF-47CE-8156-81F3AB71A16A}" destId="{EBA8CD8F-03B9-4B06-BCC0-824CFA785B2E}" srcOrd="0" destOrd="0" presId="urn:microsoft.com/office/officeart/2005/8/layout/chevron1"/>
    <dgm:cxn modelId="{4A7409F8-84CB-457C-AE38-C841F20F6794}" type="presParOf" srcId="{AE99AC40-4DBF-47CE-8156-81F3AB71A16A}" destId="{67767B1B-9A9F-490B-8FD3-1E1C8F7DB021}" srcOrd="1" destOrd="0" presId="urn:microsoft.com/office/officeart/2005/8/layout/chevron1"/>
    <dgm:cxn modelId="{0C06DC16-FCA8-4601-8039-352E5E44C455}" type="presParOf" srcId="{AE99AC40-4DBF-47CE-8156-81F3AB71A16A}" destId="{7B04D140-D91D-47FD-AC74-258F20D95588}" srcOrd="2" destOrd="0" presId="urn:microsoft.com/office/officeart/2005/8/layout/chevron1"/>
    <dgm:cxn modelId="{6C489856-6E3B-4CE2-B439-022B45FD69D8}" type="presParOf" srcId="{AE99AC40-4DBF-47CE-8156-81F3AB71A16A}" destId="{31920E4F-5C87-4443-B4D3-FC2DE6C39991}" srcOrd="3" destOrd="0" presId="urn:microsoft.com/office/officeart/2005/8/layout/chevron1"/>
    <dgm:cxn modelId="{D00FD31F-A02E-44B8-A4F8-648FED2DAAC8}" type="presParOf" srcId="{AE99AC40-4DBF-47CE-8156-81F3AB71A16A}" destId="{A544D037-CB5D-4E70-8A37-C76194286B0B}" srcOrd="4" destOrd="0" presId="urn:microsoft.com/office/officeart/2005/8/layout/chevron1"/>
    <dgm:cxn modelId="{C9A99FD3-03F5-4403-AB8F-B05C8C9D53E3}" type="presParOf" srcId="{AE99AC40-4DBF-47CE-8156-81F3AB71A16A}" destId="{704B09F6-6117-4786-B340-A9BDBC764F75}" srcOrd="5" destOrd="0" presId="urn:microsoft.com/office/officeart/2005/8/layout/chevron1"/>
    <dgm:cxn modelId="{03C8F757-12F7-4EEB-A708-BCA4A7F9C813}" type="presParOf" srcId="{AE99AC40-4DBF-47CE-8156-81F3AB71A16A}" destId="{6B696476-04ED-4E3C-8F5F-3B214A05A07D}" srcOrd="6" destOrd="0" presId="urn:microsoft.com/office/officeart/2005/8/layout/chevron1"/>
    <dgm:cxn modelId="{D7207234-8E8B-4F75-8921-549BA493FE1A}" type="presParOf" srcId="{AE99AC40-4DBF-47CE-8156-81F3AB71A16A}" destId="{AF9D6AB9-2883-496B-8651-6276D380F01C}" srcOrd="7" destOrd="0" presId="urn:microsoft.com/office/officeart/2005/8/layout/chevron1"/>
    <dgm:cxn modelId="{9965FDAB-CE70-44A6-AE6D-79441AE88B5C}" type="presParOf" srcId="{AE99AC40-4DBF-47CE-8156-81F3AB71A16A}" destId="{46D22FB6-5329-4B38-882C-9FAB723A11A2}"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8F0FF80-9DAB-4ED1-992E-C835511CD70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762B8860-084D-4B46-820E-978E09D2630C}">
      <dgm:prSet phldrT="[Текст]"/>
      <dgm:spPr/>
      <dgm:t>
        <a:bodyPr/>
        <a:lstStyle/>
        <a:p>
          <a:r>
            <a:rPr lang="uz-Cyrl-UZ" b="1" dirty="0"/>
            <a:t>Tabiat materiallaridan kollajlar</a:t>
          </a:r>
          <a:endParaRPr lang="ru-RU" dirty="0"/>
        </a:p>
      </dgm:t>
    </dgm:pt>
    <dgm:pt modelId="{328A0B02-296D-4066-AAF7-0E539F1F73E5}" type="parTrans" cxnId="{B3552DAC-1906-4C74-A2BA-E1F5950E5A97}">
      <dgm:prSet/>
      <dgm:spPr/>
      <dgm:t>
        <a:bodyPr/>
        <a:lstStyle/>
        <a:p>
          <a:endParaRPr lang="ru-RU"/>
        </a:p>
      </dgm:t>
    </dgm:pt>
    <dgm:pt modelId="{DE57894F-C116-4E56-BF22-6F62A346C086}" type="sibTrans" cxnId="{B3552DAC-1906-4C74-A2BA-E1F5950E5A97}">
      <dgm:prSet/>
      <dgm:spPr/>
      <dgm:t>
        <a:bodyPr/>
        <a:lstStyle/>
        <a:p>
          <a:endParaRPr lang="ru-RU"/>
        </a:p>
      </dgm:t>
    </dgm:pt>
    <dgm:pt modelId="{58CCDA92-4E0A-4F13-93FF-8DFD98754AA2}">
      <dgm:prSet phldrT="[Текст]"/>
      <dgm:spPr/>
      <dgm:t>
        <a:bodyPr/>
        <a:lstStyle/>
        <a:p>
          <a:r>
            <a:rPr lang="uz-Cyrl-UZ" b="1" dirty="0"/>
            <a:t>Qayta ishlangan materiallardan hunarmandchilik</a:t>
          </a:r>
          <a:endParaRPr lang="ru-RU" dirty="0"/>
        </a:p>
      </dgm:t>
    </dgm:pt>
    <dgm:pt modelId="{4A56A548-DED5-46D0-8D94-0B9CAD217C85}" type="parTrans" cxnId="{7013BA60-0AC3-41AE-83C2-F45C095F075A}">
      <dgm:prSet/>
      <dgm:spPr/>
      <dgm:t>
        <a:bodyPr/>
        <a:lstStyle/>
        <a:p>
          <a:endParaRPr lang="ru-RU"/>
        </a:p>
      </dgm:t>
    </dgm:pt>
    <dgm:pt modelId="{DA474C9C-3767-4898-A78B-B53150F0F2B7}" type="sibTrans" cxnId="{7013BA60-0AC3-41AE-83C2-F45C095F075A}">
      <dgm:prSet/>
      <dgm:spPr/>
      <dgm:t>
        <a:bodyPr/>
        <a:lstStyle/>
        <a:p>
          <a:endParaRPr lang="ru-RU"/>
        </a:p>
      </dgm:t>
    </dgm:pt>
    <dgm:pt modelId="{84FB6231-E4C2-475D-9097-E4BA580330C4}">
      <dgm:prSet phldrT="[Текст]"/>
      <dgm:spPr/>
      <dgm:t>
        <a:bodyPr/>
        <a:lstStyle/>
        <a:p>
          <a:r>
            <a:rPr lang="uz-Cyrl-UZ" b="1" dirty="0"/>
            <a:t>Toshlar bilan rasm chizish</a:t>
          </a:r>
          <a:endParaRPr lang="ru-RU" dirty="0"/>
        </a:p>
      </dgm:t>
    </dgm:pt>
    <dgm:pt modelId="{5CA7ABB8-C213-4FF4-91A7-96750CA6C432}" type="parTrans" cxnId="{BB98EF52-3663-4DC4-983F-3E444458B454}">
      <dgm:prSet/>
      <dgm:spPr/>
      <dgm:t>
        <a:bodyPr/>
        <a:lstStyle/>
        <a:p>
          <a:endParaRPr lang="ru-RU"/>
        </a:p>
      </dgm:t>
    </dgm:pt>
    <dgm:pt modelId="{495CF6EF-DF30-45E1-B871-64E1DB5BA187}" type="sibTrans" cxnId="{BB98EF52-3663-4DC4-983F-3E444458B454}">
      <dgm:prSet/>
      <dgm:spPr/>
      <dgm:t>
        <a:bodyPr/>
        <a:lstStyle/>
        <a:p>
          <a:endParaRPr lang="ru-RU"/>
        </a:p>
      </dgm:t>
    </dgm:pt>
    <dgm:pt modelId="{600694E0-4062-4222-9EB6-30031B3698AB}">
      <dgm:prSet phldrT="[Текст]"/>
      <dgm:spPr/>
      <dgm:t>
        <a:bodyPr/>
        <a:lstStyle/>
        <a:p>
          <a:r>
            <a:rPr lang="uz-Cyrl-UZ" b="1" dirty="0"/>
            <a:t>Tirik tabiat bilan qisqa muddatli sanʼat (land-art)</a:t>
          </a:r>
          <a:endParaRPr lang="ru-RU" dirty="0"/>
        </a:p>
      </dgm:t>
    </dgm:pt>
    <dgm:pt modelId="{69699683-A822-48EB-9B73-0E2853C3260B}" type="parTrans" cxnId="{7ED08A77-DF64-40A1-9C84-BC9281ED55EA}">
      <dgm:prSet/>
      <dgm:spPr/>
      <dgm:t>
        <a:bodyPr/>
        <a:lstStyle/>
        <a:p>
          <a:endParaRPr lang="ru-RU"/>
        </a:p>
      </dgm:t>
    </dgm:pt>
    <dgm:pt modelId="{683330B8-E174-47C9-B61B-8E2D2C98EBF6}" type="sibTrans" cxnId="{7ED08A77-DF64-40A1-9C84-BC9281ED55EA}">
      <dgm:prSet/>
      <dgm:spPr/>
      <dgm:t>
        <a:bodyPr/>
        <a:lstStyle/>
        <a:p>
          <a:endParaRPr lang="ru-RU"/>
        </a:p>
      </dgm:t>
    </dgm:pt>
    <dgm:pt modelId="{7F6589D5-1924-439D-AED1-22E9069FF841}">
      <dgm:prSet phldrT="[Текст]"/>
      <dgm:spPr/>
      <dgm:t>
        <a:bodyPr/>
        <a:lstStyle/>
        <a:p>
          <a:r>
            <a:rPr lang="uz-Cyrl-UZ" b="1" dirty="0"/>
            <a:t>Eko-maskalar yoki tabiiy dekorlar</a:t>
          </a:r>
          <a:endParaRPr lang="ru-RU" dirty="0"/>
        </a:p>
      </dgm:t>
    </dgm:pt>
    <dgm:pt modelId="{410A5A9D-A759-4BB7-8FD2-E224CFDB2FCD}" type="parTrans" cxnId="{5B318024-18B2-4130-8F2B-724E32192AA1}">
      <dgm:prSet/>
      <dgm:spPr/>
      <dgm:t>
        <a:bodyPr/>
        <a:lstStyle/>
        <a:p>
          <a:endParaRPr lang="ru-RU"/>
        </a:p>
      </dgm:t>
    </dgm:pt>
    <dgm:pt modelId="{56BFF37B-E9A2-4782-B755-8B251F7F5A7E}" type="sibTrans" cxnId="{5B318024-18B2-4130-8F2B-724E32192AA1}">
      <dgm:prSet/>
      <dgm:spPr/>
      <dgm:t>
        <a:bodyPr/>
        <a:lstStyle/>
        <a:p>
          <a:endParaRPr lang="ru-RU"/>
        </a:p>
      </dgm:t>
    </dgm:pt>
    <dgm:pt modelId="{A702A879-4CAB-416D-9D53-6169B8093616}" type="pres">
      <dgm:prSet presAssocID="{48F0FF80-9DAB-4ED1-992E-C835511CD701}" presName="diagram" presStyleCnt="0">
        <dgm:presLayoutVars>
          <dgm:dir/>
          <dgm:resizeHandles val="exact"/>
        </dgm:presLayoutVars>
      </dgm:prSet>
      <dgm:spPr/>
    </dgm:pt>
    <dgm:pt modelId="{5239C00B-D912-4BFD-98EF-A903367B0A6D}" type="pres">
      <dgm:prSet presAssocID="{762B8860-084D-4B46-820E-978E09D2630C}" presName="node" presStyleLbl="node1" presStyleIdx="0" presStyleCnt="5">
        <dgm:presLayoutVars>
          <dgm:bulletEnabled val="1"/>
        </dgm:presLayoutVars>
      </dgm:prSet>
      <dgm:spPr/>
    </dgm:pt>
    <dgm:pt modelId="{E864BD83-BB78-456A-8B56-4CC460212AD1}" type="pres">
      <dgm:prSet presAssocID="{DE57894F-C116-4E56-BF22-6F62A346C086}" presName="sibTrans" presStyleCnt="0"/>
      <dgm:spPr/>
    </dgm:pt>
    <dgm:pt modelId="{66963D8C-66B2-4B09-9C9E-BDA3B1F57C4C}" type="pres">
      <dgm:prSet presAssocID="{58CCDA92-4E0A-4F13-93FF-8DFD98754AA2}" presName="node" presStyleLbl="node1" presStyleIdx="1" presStyleCnt="5">
        <dgm:presLayoutVars>
          <dgm:bulletEnabled val="1"/>
        </dgm:presLayoutVars>
      </dgm:prSet>
      <dgm:spPr/>
    </dgm:pt>
    <dgm:pt modelId="{53985C74-570F-472C-9E95-E544CC2D96A9}" type="pres">
      <dgm:prSet presAssocID="{DA474C9C-3767-4898-A78B-B53150F0F2B7}" presName="sibTrans" presStyleCnt="0"/>
      <dgm:spPr/>
    </dgm:pt>
    <dgm:pt modelId="{C4901FCB-B989-49E5-AFF0-D305DD92B062}" type="pres">
      <dgm:prSet presAssocID="{84FB6231-E4C2-475D-9097-E4BA580330C4}" presName="node" presStyleLbl="node1" presStyleIdx="2" presStyleCnt="5">
        <dgm:presLayoutVars>
          <dgm:bulletEnabled val="1"/>
        </dgm:presLayoutVars>
      </dgm:prSet>
      <dgm:spPr/>
    </dgm:pt>
    <dgm:pt modelId="{2EE6B552-C895-4035-A99B-B1357539546A}" type="pres">
      <dgm:prSet presAssocID="{495CF6EF-DF30-45E1-B871-64E1DB5BA187}" presName="sibTrans" presStyleCnt="0"/>
      <dgm:spPr/>
    </dgm:pt>
    <dgm:pt modelId="{266F5F3C-9A2F-46A6-9083-E54D82D38F17}" type="pres">
      <dgm:prSet presAssocID="{600694E0-4062-4222-9EB6-30031B3698AB}" presName="node" presStyleLbl="node1" presStyleIdx="3" presStyleCnt="5">
        <dgm:presLayoutVars>
          <dgm:bulletEnabled val="1"/>
        </dgm:presLayoutVars>
      </dgm:prSet>
      <dgm:spPr/>
    </dgm:pt>
    <dgm:pt modelId="{6AB0E4CE-FB26-4304-89C3-A8880AB997A5}" type="pres">
      <dgm:prSet presAssocID="{683330B8-E174-47C9-B61B-8E2D2C98EBF6}" presName="sibTrans" presStyleCnt="0"/>
      <dgm:spPr/>
    </dgm:pt>
    <dgm:pt modelId="{E8FF4A76-8054-4F5B-9E25-F263B22778C2}" type="pres">
      <dgm:prSet presAssocID="{7F6589D5-1924-439D-AED1-22E9069FF841}" presName="node" presStyleLbl="node1" presStyleIdx="4" presStyleCnt="5">
        <dgm:presLayoutVars>
          <dgm:bulletEnabled val="1"/>
        </dgm:presLayoutVars>
      </dgm:prSet>
      <dgm:spPr/>
    </dgm:pt>
  </dgm:ptLst>
  <dgm:cxnLst>
    <dgm:cxn modelId="{7D7BB01A-303C-48D4-AA90-90320F77B1E4}" type="presOf" srcId="{58CCDA92-4E0A-4F13-93FF-8DFD98754AA2}" destId="{66963D8C-66B2-4B09-9C9E-BDA3B1F57C4C}" srcOrd="0" destOrd="0" presId="urn:microsoft.com/office/officeart/2005/8/layout/default"/>
    <dgm:cxn modelId="{5B318024-18B2-4130-8F2B-724E32192AA1}" srcId="{48F0FF80-9DAB-4ED1-992E-C835511CD701}" destId="{7F6589D5-1924-439D-AED1-22E9069FF841}" srcOrd="4" destOrd="0" parTransId="{410A5A9D-A759-4BB7-8FD2-E224CFDB2FCD}" sibTransId="{56BFF37B-E9A2-4782-B755-8B251F7F5A7E}"/>
    <dgm:cxn modelId="{7013BA60-0AC3-41AE-83C2-F45C095F075A}" srcId="{48F0FF80-9DAB-4ED1-992E-C835511CD701}" destId="{58CCDA92-4E0A-4F13-93FF-8DFD98754AA2}" srcOrd="1" destOrd="0" parTransId="{4A56A548-DED5-46D0-8D94-0B9CAD217C85}" sibTransId="{DA474C9C-3767-4898-A78B-B53150F0F2B7}"/>
    <dgm:cxn modelId="{BB98EF52-3663-4DC4-983F-3E444458B454}" srcId="{48F0FF80-9DAB-4ED1-992E-C835511CD701}" destId="{84FB6231-E4C2-475D-9097-E4BA580330C4}" srcOrd="2" destOrd="0" parTransId="{5CA7ABB8-C213-4FF4-91A7-96750CA6C432}" sibTransId="{495CF6EF-DF30-45E1-B871-64E1DB5BA187}"/>
    <dgm:cxn modelId="{7ED08A77-DF64-40A1-9C84-BC9281ED55EA}" srcId="{48F0FF80-9DAB-4ED1-992E-C835511CD701}" destId="{600694E0-4062-4222-9EB6-30031B3698AB}" srcOrd="3" destOrd="0" parTransId="{69699683-A822-48EB-9B73-0E2853C3260B}" sibTransId="{683330B8-E174-47C9-B61B-8E2D2C98EBF6}"/>
    <dgm:cxn modelId="{69999E9C-B437-4C91-86D3-E74BB1CF7FAB}" type="presOf" srcId="{84FB6231-E4C2-475D-9097-E4BA580330C4}" destId="{C4901FCB-B989-49E5-AFF0-D305DD92B062}" srcOrd="0" destOrd="0" presId="urn:microsoft.com/office/officeart/2005/8/layout/default"/>
    <dgm:cxn modelId="{B3552DAC-1906-4C74-A2BA-E1F5950E5A97}" srcId="{48F0FF80-9DAB-4ED1-992E-C835511CD701}" destId="{762B8860-084D-4B46-820E-978E09D2630C}" srcOrd="0" destOrd="0" parTransId="{328A0B02-296D-4066-AAF7-0E539F1F73E5}" sibTransId="{DE57894F-C116-4E56-BF22-6F62A346C086}"/>
    <dgm:cxn modelId="{5D4743C8-347C-4C38-A173-72E2F2F7E487}" type="presOf" srcId="{48F0FF80-9DAB-4ED1-992E-C835511CD701}" destId="{A702A879-4CAB-416D-9D53-6169B8093616}" srcOrd="0" destOrd="0" presId="urn:microsoft.com/office/officeart/2005/8/layout/default"/>
    <dgm:cxn modelId="{7A4A8ECC-2422-4C3F-891A-516F1D6B899E}" type="presOf" srcId="{600694E0-4062-4222-9EB6-30031B3698AB}" destId="{266F5F3C-9A2F-46A6-9083-E54D82D38F17}" srcOrd="0" destOrd="0" presId="urn:microsoft.com/office/officeart/2005/8/layout/default"/>
    <dgm:cxn modelId="{BF5B67D8-A568-4A04-BE7F-7D343CF8F3EE}" type="presOf" srcId="{762B8860-084D-4B46-820E-978E09D2630C}" destId="{5239C00B-D912-4BFD-98EF-A903367B0A6D}" srcOrd="0" destOrd="0" presId="urn:microsoft.com/office/officeart/2005/8/layout/default"/>
    <dgm:cxn modelId="{A6D1D2F1-3226-4912-A3C1-FC70EDB82D13}" type="presOf" srcId="{7F6589D5-1924-439D-AED1-22E9069FF841}" destId="{E8FF4A76-8054-4F5B-9E25-F263B22778C2}" srcOrd="0" destOrd="0" presId="urn:microsoft.com/office/officeart/2005/8/layout/default"/>
    <dgm:cxn modelId="{B41A3977-75F8-43D3-9F6B-FC28552D6807}" type="presParOf" srcId="{A702A879-4CAB-416D-9D53-6169B8093616}" destId="{5239C00B-D912-4BFD-98EF-A903367B0A6D}" srcOrd="0" destOrd="0" presId="urn:microsoft.com/office/officeart/2005/8/layout/default"/>
    <dgm:cxn modelId="{3990A62D-F19A-454C-8863-67AA192FDB45}" type="presParOf" srcId="{A702A879-4CAB-416D-9D53-6169B8093616}" destId="{E864BD83-BB78-456A-8B56-4CC460212AD1}" srcOrd="1" destOrd="0" presId="urn:microsoft.com/office/officeart/2005/8/layout/default"/>
    <dgm:cxn modelId="{34EC8673-B650-420F-A985-AF59318501D7}" type="presParOf" srcId="{A702A879-4CAB-416D-9D53-6169B8093616}" destId="{66963D8C-66B2-4B09-9C9E-BDA3B1F57C4C}" srcOrd="2" destOrd="0" presId="urn:microsoft.com/office/officeart/2005/8/layout/default"/>
    <dgm:cxn modelId="{92D0570A-0219-4C51-B618-988FA3D04598}" type="presParOf" srcId="{A702A879-4CAB-416D-9D53-6169B8093616}" destId="{53985C74-570F-472C-9E95-E544CC2D96A9}" srcOrd="3" destOrd="0" presId="urn:microsoft.com/office/officeart/2005/8/layout/default"/>
    <dgm:cxn modelId="{DB7EA687-5A58-4769-A13E-4E929E243E44}" type="presParOf" srcId="{A702A879-4CAB-416D-9D53-6169B8093616}" destId="{C4901FCB-B989-49E5-AFF0-D305DD92B062}" srcOrd="4" destOrd="0" presId="urn:microsoft.com/office/officeart/2005/8/layout/default"/>
    <dgm:cxn modelId="{5628D41A-9FD4-4316-B827-09A8DDC6988A}" type="presParOf" srcId="{A702A879-4CAB-416D-9D53-6169B8093616}" destId="{2EE6B552-C895-4035-A99B-B1357539546A}" srcOrd="5" destOrd="0" presId="urn:microsoft.com/office/officeart/2005/8/layout/default"/>
    <dgm:cxn modelId="{FBDBA7B9-FAD0-46C4-B8A6-7FB8E58F6F36}" type="presParOf" srcId="{A702A879-4CAB-416D-9D53-6169B8093616}" destId="{266F5F3C-9A2F-46A6-9083-E54D82D38F17}" srcOrd="6" destOrd="0" presId="urn:microsoft.com/office/officeart/2005/8/layout/default"/>
    <dgm:cxn modelId="{4BB94D72-B3B5-42D6-99E8-C74F05981331}" type="presParOf" srcId="{A702A879-4CAB-416D-9D53-6169B8093616}" destId="{6AB0E4CE-FB26-4304-89C3-A8880AB997A5}" srcOrd="7" destOrd="0" presId="urn:microsoft.com/office/officeart/2005/8/layout/default"/>
    <dgm:cxn modelId="{5E34673C-2A0A-435A-AE8C-82269302518B}" type="presParOf" srcId="{A702A879-4CAB-416D-9D53-6169B8093616}" destId="{E8FF4A76-8054-4F5B-9E25-F263B22778C2}"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A8CD8F-03B9-4B06-BCC0-824CFA785B2E}">
      <dsp:nvSpPr>
        <dsp:cNvPr id="0" name=""/>
        <dsp:cNvSpPr/>
      </dsp:nvSpPr>
      <dsp:spPr>
        <a:xfrm>
          <a:off x="2308" y="517556"/>
          <a:ext cx="2054976" cy="821990"/>
        </a:xfrm>
        <a:prstGeom prst="chevron">
          <a:avLst/>
        </a:prstGeom>
        <a:solidFill>
          <a:schemeClr val="accent3">
            <a:lumMod val="20000"/>
            <a:lumOff val="8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003" tIns="6668" rIns="6668" bIns="6668" numCol="1" spcCol="1270" anchor="ctr" anchorCtr="0">
          <a:noAutofit/>
        </a:bodyPr>
        <a:lstStyle/>
        <a:p>
          <a:pPr marL="0" lvl="0" indent="0" algn="ctr" defTabSz="222250">
            <a:lnSpc>
              <a:spcPct val="90000"/>
            </a:lnSpc>
            <a:spcBef>
              <a:spcPct val="0"/>
            </a:spcBef>
            <a:spcAft>
              <a:spcPct val="35000"/>
            </a:spcAft>
            <a:buNone/>
          </a:pPr>
          <a:r>
            <a:rPr lang="en-US" sz="500" kern="1200" dirty="0"/>
            <a:t>
				</a:t>
          </a:r>
          <a:r>
            <a:rPr lang="en-US" sz="1400" b="1" kern="1200" dirty="0" err="1">
              <a:solidFill>
                <a:schemeClr val="tx1"/>
              </a:solidFill>
              <a:latin typeface="Times New Roman" panose="02020603050405020304" pitchFamily="18" charset="0"/>
              <a:cs typeface="Times New Roman" panose="02020603050405020304" pitchFamily="18" charset="0"/>
            </a:rPr>
            <a:t>Ichki</a:t>
          </a:r>
          <a:r>
            <a:rPr lang="en-US" sz="1400" b="1" kern="1200" dirty="0">
              <a:solidFill>
                <a:schemeClr val="tx1"/>
              </a:solidFill>
              <a:latin typeface="Times New Roman" panose="02020603050405020304" pitchFamily="18" charset="0"/>
              <a:cs typeface="Times New Roman" panose="02020603050405020304" pitchFamily="18" charset="0"/>
            </a:rPr>
            <a:t> </a:t>
          </a:r>
          <a:r>
            <a:rPr lang="en-US" sz="1400" b="1" kern="1200" dirty="0" err="1">
              <a:solidFill>
                <a:schemeClr val="tx1"/>
              </a:solidFill>
              <a:latin typeface="Times New Roman" panose="02020603050405020304" pitchFamily="18" charset="0"/>
              <a:cs typeface="Times New Roman" panose="02020603050405020304" pitchFamily="18" charset="0"/>
            </a:rPr>
            <a:t>erkinlikni</a:t>
          </a:r>
          <a:r>
            <a:rPr lang="en-US" sz="1400" b="1" kern="1200" dirty="0">
              <a:solidFill>
                <a:schemeClr val="tx1"/>
              </a:solidFill>
              <a:latin typeface="Times New Roman" panose="02020603050405020304" pitchFamily="18" charset="0"/>
              <a:cs typeface="Times New Roman" panose="02020603050405020304" pitchFamily="18" charset="0"/>
            </a:rPr>
            <a:t> </a:t>
          </a:r>
          <a:r>
            <a:rPr lang="en-US" sz="1400" b="1" kern="1200" dirty="0" err="1">
              <a:solidFill>
                <a:schemeClr val="tx1"/>
              </a:solidFill>
              <a:latin typeface="Times New Roman" panose="02020603050405020304" pitchFamily="18" charset="0"/>
              <a:cs typeface="Times New Roman" panose="02020603050405020304" pitchFamily="18" charset="0"/>
            </a:rPr>
            <a:t>ochadi</a:t>
          </a:r>
          <a:endParaRPr lang="ru-RU" sz="1400" b="1" kern="1200" dirty="0">
            <a:solidFill>
              <a:schemeClr val="tx1"/>
            </a:solidFill>
            <a:latin typeface="Times New Roman" panose="02020603050405020304" pitchFamily="18" charset="0"/>
            <a:cs typeface="Times New Roman" panose="02020603050405020304" pitchFamily="18" charset="0"/>
          </a:endParaRPr>
        </a:p>
      </dsp:txBody>
      <dsp:txXfrm>
        <a:off x="413303" y="517556"/>
        <a:ext cx="1232986" cy="821990"/>
      </dsp:txXfrm>
    </dsp:sp>
    <dsp:sp modelId="{7B04D140-D91D-47FD-AC74-258F20D95588}">
      <dsp:nvSpPr>
        <dsp:cNvPr id="0" name=""/>
        <dsp:cNvSpPr/>
      </dsp:nvSpPr>
      <dsp:spPr>
        <a:xfrm>
          <a:off x="1851787" y="517556"/>
          <a:ext cx="2054976" cy="821990"/>
        </a:xfrm>
        <a:prstGeom prst="chevron">
          <a:avLst/>
        </a:prstGeom>
        <a:solidFill>
          <a:schemeClr val="accent4">
            <a:lumMod val="20000"/>
            <a:lumOff val="8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tx1"/>
              </a:solidFill>
            </a:rPr>
            <a:t>Tasavvurni faollashtiradi</a:t>
          </a:r>
          <a:endParaRPr lang="ru-RU" sz="1600" b="1" kern="1200">
            <a:solidFill>
              <a:schemeClr val="tx1"/>
            </a:solidFill>
          </a:endParaRPr>
        </a:p>
      </dsp:txBody>
      <dsp:txXfrm>
        <a:off x="2262782" y="517556"/>
        <a:ext cx="1232986" cy="821990"/>
      </dsp:txXfrm>
    </dsp:sp>
    <dsp:sp modelId="{A544D037-CB5D-4E70-8A37-C76194286B0B}">
      <dsp:nvSpPr>
        <dsp:cNvPr id="0" name=""/>
        <dsp:cNvSpPr/>
      </dsp:nvSpPr>
      <dsp:spPr>
        <a:xfrm>
          <a:off x="3701266" y="517556"/>
          <a:ext cx="2054976" cy="821990"/>
        </a:xfrm>
        <a:prstGeom prst="chevron">
          <a:avLst/>
        </a:prstGeom>
        <a:solidFill>
          <a:schemeClr val="accent1">
            <a:lumMod val="20000"/>
            <a:lumOff val="8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tx1"/>
              </a:solidFill>
            </a:rPr>
            <a:t>Emosional bloklarni yechadi</a:t>
          </a:r>
          <a:endParaRPr lang="ru-RU" sz="1600" b="1" kern="1200">
            <a:solidFill>
              <a:schemeClr val="tx1"/>
            </a:solidFill>
          </a:endParaRPr>
        </a:p>
      </dsp:txBody>
      <dsp:txXfrm>
        <a:off x="4112261" y="517556"/>
        <a:ext cx="1232986" cy="821990"/>
      </dsp:txXfrm>
    </dsp:sp>
    <dsp:sp modelId="{6B696476-04ED-4E3C-8F5F-3B214A05A07D}">
      <dsp:nvSpPr>
        <dsp:cNvPr id="0" name=""/>
        <dsp:cNvSpPr/>
      </dsp:nvSpPr>
      <dsp:spPr>
        <a:xfrm>
          <a:off x="5550745" y="517556"/>
          <a:ext cx="2054976" cy="821990"/>
        </a:xfrm>
        <a:prstGeom prst="chevron">
          <a:avLst/>
        </a:prstGeom>
        <a:solidFill>
          <a:schemeClr val="accent6">
            <a:lumMod val="20000"/>
            <a:lumOff val="8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chemeClr val="tx1"/>
              </a:solidFill>
            </a:rPr>
            <a:t>Yangi</a:t>
          </a:r>
          <a:r>
            <a:rPr lang="en-US" sz="1600" b="1" kern="1200" dirty="0">
              <a:solidFill>
                <a:schemeClr val="tx1"/>
              </a:solidFill>
            </a:rPr>
            <a:t> </a:t>
          </a:r>
          <a:r>
            <a:rPr lang="en-US" sz="1600" b="1" kern="1200" dirty="0" err="1">
              <a:solidFill>
                <a:schemeClr val="tx1"/>
              </a:solidFill>
            </a:rPr>
            <a:t>fikrlash</a:t>
          </a:r>
          <a:r>
            <a:rPr lang="en-US" sz="1600" b="1" kern="1200" dirty="0">
              <a:solidFill>
                <a:schemeClr val="tx1"/>
              </a:solidFill>
            </a:rPr>
            <a:t> </a:t>
          </a:r>
          <a:r>
            <a:rPr lang="en-US" sz="1600" b="1" kern="1200" dirty="0" err="1">
              <a:solidFill>
                <a:schemeClr val="tx1"/>
              </a:solidFill>
            </a:rPr>
            <a:t>usullarini</a:t>
          </a:r>
          <a:r>
            <a:rPr lang="en-US" sz="1600" b="1" kern="1200" dirty="0">
              <a:solidFill>
                <a:schemeClr val="tx1"/>
              </a:solidFill>
            </a:rPr>
            <a:t> </a:t>
          </a:r>
          <a:r>
            <a:rPr lang="en-US" sz="1600" b="1" kern="1200" dirty="0" err="1">
              <a:solidFill>
                <a:schemeClr val="tx1"/>
              </a:solidFill>
            </a:rPr>
            <a:t>shakllantiradi</a:t>
          </a:r>
          <a:endParaRPr lang="ru-RU" sz="1600" b="1" kern="1200" dirty="0">
            <a:solidFill>
              <a:schemeClr val="tx1"/>
            </a:solidFill>
          </a:endParaRPr>
        </a:p>
      </dsp:txBody>
      <dsp:txXfrm>
        <a:off x="5961740" y="517556"/>
        <a:ext cx="1232986" cy="821990"/>
      </dsp:txXfrm>
    </dsp:sp>
    <dsp:sp modelId="{46D22FB6-5329-4B38-882C-9FAB723A11A2}">
      <dsp:nvSpPr>
        <dsp:cNvPr id="0" name=""/>
        <dsp:cNvSpPr/>
      </dsp:nvSpPr>
      <dsp:spPr>
        <a:xfrm>
          <a:off x="7400223" y="517556"/>
          <a:ext cx="2054976" cy="821990"/>
        </a:xfrm>
        <a:prstGeom prst="chevron">
          <a:avLst/>
        </a:prstGeom>
        <a:solidFill>
          <a:schemeClr val="accent2">
            <a:lumMod val="20000"/>
            <a:lumOff val="8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latin typeface="Times New Roman" panose="02020603050405020304" pitchFamily="18" charset="0"/>
              <a:cs typeface="Times New Roman" panose="02020603050405020304" pitchFamily="18" charset="0"/>
            </a:rPr>
            <a:t>Muammolarga</a:t>
          </a:r>
          <a:r>
            <a:rPr lang="en-US" sz="1400" b="1" kern="1200" dirty="0">
              <a:solidFill>
                <a:schemeClr val="tx1"/>
              </a:solidFill>
              <a:latin typeface="Times New Roman" panose="02020603050405020304" pitchFamily="18" charset="0"/>
              <a:cs typeface="Times New Roman" panose="02020603050405020304" pitchFamily="18" charset="0"/>
            </a:rPr>
            <a:t> </a:t>
          </a:r>
          <a:r>
            <a:rPr lang="en-US" sz="1400" b="1" kern="1200" dirty="0" err="1">
              <a:solidFill>
                <a:schemeClr val="tx1"/>
              </a:solidFill>
              <a:latin typeface="Times New Roman" panose="02020603050405020304" pitchFamily="18" charset="0"/>
              <a:cs typeface="Times New Roman" panose="02020603050405020304" pitchFamily="18" charset="0"/>
            </a:rPr>
            <a:t>kreativ</a:t>
          </a:r>
          <a:r>
            <a:rPr lang="en-US" sz="1400" b="1" kern="1200" dirty="0">
              <a:solidFill>
                <a:schemeClr val="tx1"/>
              </a:solidFill>
              <a:latin typeface="Times New Roman" panose="02020603050405020304" pitchFamily="18" charset="0"/>
              <a:cs typeface="Times New Roman" panose="02020603050405020304" pitchFamily="18" charset="0"/>
            </a:rPr>
            <a:t> </a:t>
          </a:r>
          <a:r>
            <a:rPr lang="en-US" sz="1400" b="1" kern="1200" dirty="0" err="1">
              <a:solidFill>
                <a:schemeClr val="tx1"/>
              </a:solidFill>
              <a:latin typeface="Times New Roman" panose="02020603050405020304" pitchFamily="18" charset="0"/>
              <a:cs typeface="Times New Roman" panose="02020603050405020304" pitchFamily="18" charset="0"/>
            </a:rPr>
            <a:t>yechim</a:t>
          </a:r>
          <a:r>
            <a:rPr lang="en-US" sz="1400" b="1" kern="1200" dirty="0">
              <a:solidFill>
                <a:schemeClr val="tx1"/>
              </a:solidFill>
              <a:latin typeface="Times New Roman" panose="02020603050405020304" pitchFamily="18" charset="0"/>
              <a:cs typeface="Times New Roman" panose="02020603050405020304" pitchFamily="18" charset="0"/>
            </a:rPr>
            <a:t> </a:t>
          </a:r>
          <a:r>
            <a:rPr lang="en-US" sz="1400" b="1" kern="1200" dirty="0" err="1">
              <a:solidFill>
                <a:schemeClr val="tx1"/>
              </a:solidFill>
              <a:latin typeface="Times New Roman" panose="02020603050405020304" pitchFamily="18" charset="0"/>
              <a:cs typeface="Times New Roman" panose="02020603050405020304" pitchFamily="18" charset="0"/>
            </a:rPr>
            <a:t>topishni</a:t>
          </a:r>
          <a:r>
            <a:rPr lang="en-US" sz="1400" b="1" kern="1200" dirty="0">
              <a:solidFill>
                <a:schemeClr val="tx1"/>
              </a:solidFill>
              <a:latin typeface="Times New Roman" panose="02020603050405020304" pitchFamily="18" charset="0"/>
              <a:cs typeface="Times New Roman" panose="02020603050405020304" pitchFamily="18" charset="0"/>
            </a:rPr>
            <a:t> </a:t>
          </a:r>
          <a:r>
            <a:rPr lang="en-US" sz="1400" b="1" kern="1200" dirty="0" err="1">
              <a:solidFill>
                <a:schemeClr val="tx1"/>
              </a:solidFill>
              <a:latin typeface="Times New Roman" panose="02020603050405020304" pitchFamily="18" charset="0"/>
              <a:cs typeface="Times New Roman" panose="02020603050405020304" pitchFamily="18" charset="0"/>
            </a:rPr>
            <a:t>oʻrgatadi</a:t>
          </a:r>
          <a:endParaRPr lang="ru-RU" sz="1400" b="1" kern="1200" dirty="0">
            <a:solidFill>
              <a:schemeClr val="tx1"/>
            </a:solidFill>
            <a:latin typeface="Times New Roman" panose="02020603050405020304" pitchFamily="18" charset="0"/>
            <a:cs typeface="Times New Roman" panose="02020603050405020304" pitchFamily="18" charset="0"/>
          </a:endParaRPr>
        </a:p>
      </dsp:txBody>
      <dsp:txXfrm>
        <a:off x="7811218" y="517556"/>
        <a:ext cx="1232986" cy="8219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39C00B-D912-4BFD-98EF-A903367B0A6D}">
      <dsp:nvSpPr>
        <dsp:cNvPr id="0" name=""/>
        <dsp:cNvSpPr/>
      </dsp:nvSpPr>
      <dsp:spPr>
        <a:xfrm>
          <a:off x="0" y="686646"/>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uz-Cyrl-UZ" sz="2600" b="1" kern="1200" dirty="0"/>
            <a:t>Tabiat materiallaridan kollajlar</a:t>
          </a:r>
          <a:endParaRPr lang="ru-RU" sz="2600" kern="1200" dirty="0"/>
        </a:p>
      </dsp:txBody>
      <dsp:txXfrm>
        <a:off x="0" y="686646"/>
        <a:ext cx="2539999" cy="1524000"/>
      </dsp:txXfrm>
    </dsp:sp>
    <dsp:sp modelId="{66963D8C-66B2-4B09-9C9E-BDA3B1F57C4C}">
      <dsp:nvSpPr>
        <dsp:cNvPr id="0" name=""/>
        <dsp:cNvSpPr/>
      </dsp:nvSpPr>
      <dsp:spPr>
        <a:xfrm>
          <a:off x="2794000" y="686646"/>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uz-Cyrl-UZ" sz="2600" b="1" kern="1200" dirty="0"/>
            <a:t>Qayta ishlangan materiallardan hunarmandchilik</a:t>
          </a:r>
          <a:endParaRPr lang="ru-RU" sz="2600" kern="1200" dirty="0"/>
        </a:p>
      </dsp:txBody>
      <dsp:txXfrm>
        <a:off x="2794000" y="686646"/>
        <a:ext cx="2539999" cy="1524000"/>
      </dsp:txXfrm>
    </dsp:sp>
    <dsp:sp modelId="{C4901FCB-B989-49E5-AFF0-D305DD92B062}">
      <dsp:nvSpPr>
        <dsp:cNvPr id="0" name=""/>
        <dsp:cNvSpPr/>
      </dsp:nvSpPr>
      <dsp:spPr>
        <a:xfrm>
          <a:off x="5587999" y="686646"/>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uz-Cyrl-UZ" sz="2600" b="1" kern="1200" dirty="0"/>
            <a:t>Toshlar bilan rasm chizish</a:t>
          </a:r>
          <a:endParaRPr lang="ru-RU" sz="2600" kern="1200" dirty="0"/>
        </a:p>
      </dsp:txBody>
      <dsp:txXfrm>
        <a:off x="5587999" y="686646"/>
        <a:ext cx="2539999" cy="1524000"/>
      </dsp:txXfrm>
    </dsp:sp>
    <dsp:sp modelId="{266F5F3C-9A2F-46A6-9083-E54D82D38F17}">
      <dsp:nvSpPr>
        <dsp:cNvPr id="0" name=""/>
        <dsp:cNvSpPr/>
      </dsp:nvSpPr>
      <dsp:spPr>
        <a:xfrm>
          <a:off x="1397000" y="2464646"/>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uz-Cyrl-UZ" sz="2600" b="1" kern="1200" dirty="0"/>
            <a:t>Tirik tabiat bilan qisqa muddatli sanʼat (land-art)</a:t>
          </a:r>
          <a:endParaRPr lang="ru-RU" sz="2600" kern="1200" dirty="0"/>
        </a:p>
      </dsp:txBody>
      <dsp:txXfrm>
        <a:off x="1397000" y="2464646"/>
        <a:ext cx="2539999" cy="1524000"/>
      </dsp:txXfrm>
    </dsp:sp>
    <dsp:sp modelId="{E8FF4A76-8054-4F5B-9E25-F263B22778C2}">
      <dsp:nvSpPr>
        <dsp:cNvPr id="0" name=""/>
        <dsp:cNvSpPr/>
      </dsp:nvSpPr>
      <dsp:spPr>
        <a:xfrm>
          <a:off x="4191000" y="2464646"/>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uz-Cyrl-UZ" sz="2600" b="1" kern="1200" dirty="0"/>
            <a:t>Eko-maskalar yoki tabiiy dekorlar</a:t>
          </a:r>
          <a:endParaRPr lang="ru-RU" sz="2600" kern="1200" dirty="0"/>
        </a:p>
      </dsp:txBody>
      <dsp:txXfrm>
        <a:off x="4191000" y="2464646"/>
        <a:ext cx="2539999" cy="1524000"/>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FE2B1C97-015B-47B0-9A32-6D8D5C2FDE52}" type="datetimeFigureOut">
              <a:rPr lang="ru-RU" smtClean="0"/>
              <a:t>30.10.2026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1032686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E2B1C97-015B-47B0-9A32-6D8D5C2FDE52}" type="datetimeFigureOut">
              <a:rPr lang="ru-RU" smtClean="0"/>
              <a:t>30.10.2026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2610382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FE2B1C97-015B-47B0-9A32-6D8D5C2FDE52}" type="datetimeFigureOut">
              <a:rPr lang="ru-RU" smtClean="0"/>
              <a:t>30.10.2026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3902833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FE2B1C97-015B-47B0-9A32-6D8D5C2FDE52}" type="datetimeFigureOut">
              <a:rPr lang="ru-RU" smtClean="0"/>
              <a:t>30.10.2026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1616563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FE2B1C97-015B-47B0-9A32-6D8D5C2FDE52}" type="datetimeFigureOut">
              <a:rPr lang="ru-RU" smtClean="0"/>
              <a:t>30.10.2026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2618558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FE2B1C97-015B-47B0-9A32-6D8D5C2FDE52}" type="datetimeFigureOut">
              <a:rPr lang="ru-RU" smtClean="0"/>
              <a:t>30.10.2026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4234340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E2B1C97-015B-47B0-9A32-6D8D5C2FDE52}" type="datetimeFigureOut">
              <a:rPr lang="ru-RU" smtClean="0"/>
              <a:t>30.10.2026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92492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FE2B1C97-015B-47B0-9A32-6D8D5C2FDE52}" type="datetimeFigureOut">
              <a:rPr lang="ru-RU" smtClean="0"/>
              <a:t>30.10.2026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4294570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FE2B1C97-015B-47B0-9A32-6D8D5C2FDE52}" type="datetimeFigureOut">
              <a:rPr lang="ru-RU" smtClean="0"/>
              <a:t>30.10.2026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928588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E2B1C97-015B-47B0-9A32-6D8D5C2FDE52}" type="datetimeFigureOut">
              <a:rPr lang="ru-RU" smtClean="0"/>
              <a:t>30.10.2026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4104423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E2B1C97-015B-47B0-9A32-6D8D5C2FDE52}" type="datetimeFigureOut">
              <a:rPr lang="ru-RU" smtClean="0"/>
              <a:t>30.10.2026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3057095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2B1C97-015B-47B0-9A32-6D8D5C2FDE52}" type="datetimeFigureOut">
              <a:rPr lang="ru-RU" smtClean="0"/>
              <a:t>30.10.2026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50EE66-A5FD-4FBF-A814-7913DC02DD02}" type="slidenum">
              <a:rPr lang="ru-RU" smtClean="0"/>
              <a:t>‹#›</a:t>
            </a:fld>
            <a:endParaRPr lang="ru-RU"/>
          </a:p>
        </p:txBody>
      </p:sp>
    </p:spTree>
    <p:extLst>
      <p:ext uri="{BB962C8B-B14F-4D97-AF65-F5344CB8AC3E}">
        <p14:creationId xmlns:p14="http://schemas.microsoft.com/office/powerpoint/2010/main" val="3088696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1724297" y="1062447"/>
            <a:ext cx="7419703" cy="1569660"/>
          </a:xfrm>
          <a:prstGeom prst="rect">
            <a:avLst/>
          </a:prstGeom>
        </p:spPr>
        <p:txBody>
          <a:bodyPr wrap="square">
            <a:spAutoFit/>
          </a:bodyPr>
          <a:lstStyle/>
          <a:p>
            <a:pPr algn="ctr"/>
            <a:r>
              <a:rPr lang="en-US" sz="2400" b="1" dirty="0">
                <a:solidFill>
                  <a:srgbClr val="002060"/>
                </a:solidFill>
                <a:latin typeface="Times New Roman" pitchFamily="18" charset="0"/>
              </a:rPr>
              <a:t>3.2.3-M</a:t>
            </a:r>
            <a:r>
              <a:rPr lang="ru-RU" sz="2400" b="1" dirty="0">
                <a:solidFill>
                  <a:srgbClr val="002060"/>
                </a:solidFill>
                <a:latin typeface="Times New Roman" pitchFamily="18" charset="0"/>
              </a:rPr>
              <a:t>AVZU</a:t>
            </a:r>
            <a:r>
              <a:rPr lang="ru-RU" sz="2400" b="1" dirty="0">
                <a:solidFill>
                  <a:srgbClr val="002060"/>
                </a:solidFill>
                <a:latin typeface="Times New Roman"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ART-TERAPIYA ORQALI IJODKORLIK VA TASAVVURLARNI RIVOJLANTIRISH </a:t>
            </a:r>
            <a:r>
              <a:rPr lang="en-US" sz="2400" b="1" dirty="0">
                <a:solidFill>
                  <a:srgbClr val="002060"/>
                </a:solidFill>
                <a:latin typeface="Times New Roman" panose="02020603050405020304" pitchFamily="18" charset="0"/>
                <a:cs typeface="Times New Roman" panose="02020603050405020304" pitchFamily="18" charset="0"/>
              </a:rPr>
              <a:t>MAKTABGACHA TA;LIMDA ECO-ART</a:t>
            </a:r>
            <a:endParaRPr lang="ru-RU" sz="2400" b="1" dirty="0">
              <a:solidFill>
                <a:srgbClr val="002060"/>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2229394" y="2664823"/>
            <a:ext cx="6914606" cy="2330510"/>
          </a:xfrm>
          <a:prstGeom prst="rect">
            <a:avLst/>
          </a:prstGeom>
        </p:spPr>
        <p:txBody>
          <a:bodyPr wrap="square">
            <a:spAutoFit/>
          </a:bodyPr>
          <a:lstStyle/>
          <a:p>
            <a:pPr algn="ctr">
              <a:lnSpc>
                <a:spcPct val="106000"/>
              </a:lnSpc>
              <a:spcAft>
                <a:spcPts val="0"/>
              </a:spcAft>
            </a:pPr>
            <a:r>
              <a:rPr lang="uz-Cyrl-UZ"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REJA:</a:t>
            </a:r>
            <a:endParaRPr lang="ru-RU"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400" b="1" dirty="0">
                <a:solidFill>
                  <a:srgbClr val="002060"/>
                </a:solidFill>
                <a:latin typeface="Times New Roman" panose="02020603050405020304" pitchFamily="18" charset="0"/>
                <a:cs typeface="Times New Roman" panose="02020603050405020304" pitchFamily="18" charset="0"/>
              </a:rPr>
              <a:t>1. </a:t>
            </a:r>
            <a:r>
              <a:rPr lang="en-US" sz="2400" dirty="0">
                <a:solidFill>
                  <a:srgbClr val="002060"/>
                </a:solidFill>
                <a:latin typeface="Times New Roman" panose="02020603050405020304" pitchFamily="18" charset="0"/>
                <a:cs typeface="Times New Roman" panose="02020603050405020304" pitchFamily="18" charset="0"/>
              </a:rPr>
              <a:t>ART-TERAPIYA ORQALI IJODKORLIK VA TASAVVURLARNI RIVOJLANTIRISH</a:t>
            </a:r>
            <a:r>
              <a:rPr lang="uz-Cyrl-UZ" sz="2400" b="1"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b="1" dirty="0">
                <a:solidFill>
                  <a:srgbClr val="002060"/>
                </a:solidFill>
                <a:latin typeface="Times New Roman" panose="02020603050405020304" pitchFamily="18" charset="0"/>
                <a:cs typeface="Times New Roman" panose="02020603050405020304" pitchFamily="18" charset="0"/>
              </a:rPr>
              <a:t>2. </a:t>
            </a:r>
            <a:r>
              <a:rPr lang="uz-Cyrl-UZ" sz="2400" dirty="0">
                <a:solidFill>
                  <a:srgbClr val="002060"/>
                </a:solidFill>
                <a:latin typeface="Times New Roman" panose="02020603050405020304" pitchFamily="18" charset="0"/>
                <a:cs typeface="Times New Roman" panose="02020603050405020304" pitchFamily="18" charset="0"/>
              </a:rPr>
              <a:t>IJODKORLIKNI RIVOJLANTIRUVCHI ART-TERAPIYA MASHQLARI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b="1" dirty="0">
                <a:solidFill>
                  <a:srgbClr val="002060"/>
                </a:solidFill>
                <a:latin typeface="Times New Roman" panose="02020603050405020304" pitchFamily="18" charset="0"/>
                <a:cs typeface="Times New Roman" panose="02020603050405020304" pitchFamily="18" charset="0"/>
              </a:rPr>
              <a:t>3</a:t>
            </a:r>
            <a:r>
              <a:rPr lang="uz-Cyrl-UZ" sz="2400" dirty="0">
                <a:solidFill>
                  <a:srgbClr val="002060"/>
                </a:solidFill>
                <a:latin typeface="Times New Roman" panose="02020603050405020304" pitchFamily="18" charset="0"/>
                <a:cs typeface="Times New Roman" panose="02020603050405020304" pitchFamily="18" charset="0"/>
              </a:rPr>
              <a:t>. MAKTABGACHA TAʼLIMDA ECO-ART</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4751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908663" y="992778"/>
            <a:ext cx="5030502" cy="517065"/>
          </a:xfrm>
          <a:prstGeom prst="rect">
            <a:avLst/>
          </a:prstGeom>
        </p:spPr>
        <p:txBody>
          <a:bodyPr wrap="square">
            <a:spAutoFit/>
          </a:bodyPr>
          <a:lstStyle/>
          <a:p>
            <a:pPr indent="540385" algn="ctr">
              <a:lnSpc>
                <a:spcPct val="115000"/>
              </a:lnSpc>
              <a:spcAft>
                <a:spcPts val="0"/>
              </a:spcAft>
            </a:pPr>
            <a:r>
              <a:rPr lang="uz-Cyrl-UZ"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“AQLIY HUJUM” METODI.</a:t>
            </a:r>
            <a:endParaRPr lang="ru-RU" sz="24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Овальная выноска 3"/>
          <p:cNvSpPr/>
          <p:nvPr/>
        </p:nvSpPr>
        <p:spPr>
          <a:xfrm>
            <a:off x="2438400" y="1663337"/>
            <a:ext cx="6618514" cy="3422469"/>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b="1" i="1" dirty="0">
                <a:solidFill>
                  <a:srgbClr val="002060"/>
                </a:solidFill>
                <a:latin typeface="Times New Roman" panose="02020603050405020304" pitchFamily="18" charset="0"/>
                <a:cs typeface="Times New Roman" panose="02020603050405020304" pitchFamily="18" charset="0"/>
              </a:rPr>
              <a:t>Art-terapiya orqali ijodkorlik va tasavvurlarni qanday faoliyatlarda rivojlantirish</a:t>
            </a:r>
            <a:r>
              <a:rPr lang="en-US" sz="3200" b="1" i="1" dirty="0" err="1">
                <a:solidFill>
                  <a:srgbClr val="002060"/>
                </a:solidFill>
                <a:latin typeface="Times New Roman" panose="02020603050405020304" pitchFamily="18" charset="0"/>
                <a:cs typeface="Times New Roman" panose="02020603050405020304" pitchFamily="18" charset="0"/>
              </a:rPr>
              <a:t>ni</a:t>
            </a:r>
            <a:r>
              <a:rPr lang="en-US" sz="3200" b="1" i="1" dirty="0">
                <a:solidFill>
                  <a:srgbClr val="002060"/>
                </a:solidFill>
                <a:latin typeface="Times New Roman" panose="02020603050405020304" pitchFamily="18" charset="0"/>
                <a:cs typeface="Times New Roman" panose="02020603050405020304" pitchFamily="18" charset="0"/>
              </a:rPr>
              <a:t> </a:t>
            </a:r>
            <a:r>
              <a:rPr lang="en-US" sz="3200" b="1" i="1" dirty="0" err="1">
                <a:solidFill>
                  <a:srgbClr val="002060"/>
                </a:solidFill>
                <a:latin typeface="Times New Roman" panose="02020603050405020304" pitchFamily="18" charset="0"/>
                <a:cs typeface="Times New Roman" panose="02020603050405020304" pitchFamily="18" charset="0"/>
              </a:rPr>
              <a:t>ochib</a:t>
            </a:r>
            <a:r>
              <a:rPr lang="en-US" sz="3200" b="1" i="1" dirty="0">
                <a:solidFill>
                  <a:srgbClr val="002060"/>
                </a:solidFill>
                <a:latin typeface="Times New Roman" panose="02020603050405020304" pitchFamily="18" charset="0"/>
                <a:cs typeface="Times New Roman" panose="02020603050405020304" pitchFamily="18" charset="0"/>
              </a:rPr>
              <a:t> </a:t>
            </a:r>
            <a:r>
              <a:rPr lang="en-US" sz="3200" b="1" i="1" dirty="0" err="1">
                <a:solidFill>
                  <a:srgbClr val="002060"/>
                </a:solidFill>
                <a:latin typeface="Times New Roman" panose="02020603050405020304" pitchFamily="18" charset="0"/>
                <a:cs typeface="Times New Roman" panose="02020603050405020304" pitchFamily="18" charset="0"/>
              </a:rPr>
              <a:t>bering</a:t>
            </a:r>
            <a:r>
              <a:rPr lang="uz-Cyrl-UZ" sz="3200" b="1" i="1" dirty="0">
                <a:solidFill>
                  <a:srgbClr val="002060"/>
                </a:solidFill>
                <a:latin typeface="Times New Roman" panose="02020603050405020304" pitchFamily="18" charset="0"/>
                <a:cs typeface="Times New Roman" panose="02020603050405020304" pitchFamily="18" charset="0"/>
              </a:rPr>
              <a:t>?</a:t>
            </a:r>
            <a:endParaRPr lang="ru-RU"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4061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 3"/>
          <p:cNvSpPr/>
          <p:nvPr/>
        </p:nvSpPr>
        <p:spPr>
          <a:xfrm>
            <a:off x="1741714" y="1079863"/>
            <a:ext cx="8151223" cy="5024846"/>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Art-terapiya — bu rasm chizish, haykaltaroshlik, ranglar bilan ishlash, kollaj, musiqiy yoki harakat sanʼati kabi ijodiy jarayonlar orqali insonning ichki kechinmalarini ifodalash va psixologik holatini yaxshilashga qaratilgan usuldir. Bu jarayon nafaqat emotsional yengillik beradi, balki tasavvur va ijodkorlikni rivojlantirishda ham katta rol oʻynaydi.</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4489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1184366" y="1245326"/>
            <a:ext cx="9727474" cy="879565"/>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ART-TERAPIYANING IJODKORLIK VA TASAVVURNI RIVOJLANTIRISHDAGI ASOSIY FOYDALARI</a:t>
            </a:r>
            <a:endParaRPr lang="ru-RU" sz="24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3064488537"/>
              </p:ext>
            </p:extLst>
          </p:nvPr>
        </p:nvGraphicFramePr>
        <p:xfrm>
          <a:off x="905691" y="2880359"/>
          <a:ext cx="9457509" cy="18571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31063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Прямоугольник 3"/>
          <p:cNvSpPr/>
          <p:nvPr/>
        </p:nvSpPr>
        <p:spPr>
          <a:xfrm>
            <a:off x="635726" y="487680"/>
            <a:ext cx="10406743" cy="600020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1. Ichki erkinlikni ochadi</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Ijodiy jarayonlarda qatʼiy qoidalar boʻlmagani uchun inson oʻzini erkin his qiladi. Bu erkinlik yangi gʻoyalar paydo boʻlishiga yordam beradi.</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2. Tasavvurni faollashtiradi</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Ranglarni tanlash, abstrakt shakllar yaratish, timsollar oʻylab topish — bularning barchasi miya faoliyatini uygʻotadi va fantaziyani kuchaytiradi.</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b="1" dirty="0">
                <a:solidFill>
                  <a:srgbClr val="00206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3. Emosional bloklarni yechadi</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Stress, qoʻrquv, charchoq kabi hissiyotlar miyada “toʻsiq” yaratadi. Art-terapiya bu toʻsiqlarni yumshatib, ijod qilish jarayonini osonlashtiradi.</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4. Yangi fikrlash usullarini shakllantiradi</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Ranglar, shakllar, materiallar bilan tajriba qilish divergent (turli yoʻnalishda fikrlash) qobiliyatni oshiradi.</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5. Muammolarga kreativ yechim topishni oʻrgatadi</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Kollaj tuzish, loydan kompozitsiya yaratish jarayonida odam narsalarga boshqacha nigoh bilan qarashni oʻrganadi.</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159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409304" y="296091"/>
            <a:ext cx="11347268" cy="6235338"/>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Ijodkorlik va tasavvurni rivojlantirishda art-terapiyaning ahamiyati</a:t>
            </a:r>
            <a:endParaRPr lang="ru-RU" sz="2400" b="1"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1.Ijodkorlikni </a:t>
            </a:r>
            <a:r>
              <a:rPr lang="en-US" sz="2400" b="1" dirty="0" err="1">
                <a:solidFill>
                  <a:srgbClr val="002060"/>
                </a:solidFill>
                <a:latin typeface="Times New Roman" panose="02020603050405020304" pitchFamily="18" charset="0"/>
                <a:cs typeface="Times New Roman" panose="02020603050405020304" pitchFamily="18" charset="0"/>
              </a:rPr>
              <a:t>ragʻbatlantiradi.</a:t>
            </a:r>
            <a:r>
              <a:rPr lang="en-US" sz="2400" dirty="0" err="1">
                <a:solidFill>
                  <a:srgbClr val="002060"/>
                </a:solidFill>
                <a:latin typeface="Times New Roman" panose="02020603050405020304" pitchFamily="18" charset="0"/>
                <a:cs typeface="Times New Roman" panose="02020603050405020304" pitchFamily="18" charset="0"/>
              </a:rPr>
              <a:t>Art-terapiya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insonni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cheklovlarsiz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fikrlashga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undaydi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Ranglar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shakllar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tovushlar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bilan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tajriba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yangi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gʻoyalar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paydo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boʻlishiga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yordam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Bunda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natija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emas</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muhimligi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ijodiy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erkinlik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yaratadi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2. </a:t>
            </a:r>
            <a:r>
              <a:rPr lang="en-US" sz="2400" b="1" dirty="0" err="1">
                <a:solidFill>
                  <a:srgbClr val="002060"/>
                </a:solidFill>
                <a:latin typeface="Times New Roman" panose="02020603050405020304" pitchFamily="18" charset="0"/>
                <a:cs typeface="Times New Roman" panose="02020603050405020304" pitchFamily="18" charset="0"/>
              </a:rPr>
              <a:t>Tasavvurni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kengaytiradi</a:t>
            </a:r>
            <a:r>
              <a:rPr lang="uz-Cyrl-UZ" sz="2400" b="1" dirty="0">
                <a:solidFill>
                  <a:srgbClr val="002060"/>
                </a:solidFill>
                <a:latin typeface="Times New Roman" panose="02020603050405020304" pitchFamily="18" charset="0"/>
                <a:cs typeface="Times New Roman" panose="02020603050405020304" pitchFamily="18" charset="0"/>
              </a:rPr>
              <a:t>.</a:t>
            </a:r>
            <a:r>
              <a:rPr lang="en-US" sz="2400" dirty="0" err="1">
                <a:solidFill>
                  <a:srgbClr val="002060"/>
                </a:solidFill>
                <a:latin typeface="Times New Roman" panose="02020603050405020304" pitchFamily="18" charset="0"/>
                <a:cs typeface="Times New Roman" panose="02020603050405020304" pitchFamily="18" charset="0"/>
              </a:rPr>
              <a:t>Sanʼat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orqali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reallikdan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tashqariga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chiqish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yangi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obrazlar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yaratish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tasavvurni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kuchaytiradi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Masalan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bolaga</a:t>
            </a:r>
            <a:r>
              <a:rPr lang="en-US" sz="2400" dirty="0">
                <a:solidFill>
                  <a:srgbClr val="002060"/>
                </a:solidFill>
                <a:latin typeface="Times New Roman" panose="02020603050405020304" pitchFamily="18" charset="0"/>
                <a:cs typeface="Times New Roman" panose="02020603050405020304" pitchFamily="18" charset="0"/>
              </a:rPr>
              <a:t> “Sen </a:t>
            </a:r>
            <a:r>
              <a:rPr lang="en-US" sz="2400" dirty="0" err="1">
                <a:solidFill>
                  <a:srgbClr val="002060"/>
                </a:solidFill>
                <a:latin typeface="Times New Roman" panose="02020603050405020304" pitchFamily="18" charset="0"/>
                <a:cs typeface="Times New Roman" panose="02020603050405020304" pitchFamily="18" charset="0"/>
              </a:rPr>
              <a:t>qaysi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rangli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shamolni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chizarding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degan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savol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tasavvurini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charxlaydi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3. </a:t>
            </a:r>
            <a:r>
              <a:rPr lang="en-GB" sz="2400" b="1" dirty="0" err="1">
                <a:solidFill>
                  <a:srgbClr val="002060"/>
                </a:solidFill>
                <a:latin typeface="Times New Roman" panose="02020603050405020304" pitchFamily="18" charset="0"/>
                <a:cs typeface="Times New Roman" panose="02020603050405020304" pitchFamily="18" charset="0"/>
              </a:rPr>
              <a:t>Muammolarni</a:t>
            </a:r>
            <a:r>
              <a:rPr lang="en-GB" sz="2400" b="1" dirty="0">
                <a:solidFill>
                  <a:srgbClr val="002060"/>
                </a:solidFill>
                <a:latin typeface="Times New Roman" panose="02020603050405020304" pitchFamily="18" charset="0"/>
                <a:cs typeface="Times New Roman" panose="02020603050405020304" pitchFamily="18" charset="0"/>
              </a:rPr>
              <a:t> </a:t>
            </a:r>
            <a:r>
              <a:rPr lang="en-GB" sz="2400" b="1" dirty="0" err="1">
                <a:solidFill>
                  <a:srgbClr val="002060"/>
                </a:solidFill>
                <a:latin typeface="Times New Roman" panose="02020603050405020304" pitchFamily="18" charset="0"/>
                <a:cs typeface="Times New Roman" panose="02020603050405020304" pitchFamily="18" charset="0"/>
              </a:rPr>
              <a:t>kreativ</a:t>
            </a:r>
            <a:r>
              <a:rPr lang="en-GB" sz="2400" b="1" dirty="0">
                <a:solidFill>
                  <a:srgbClr val="002060"/>
                </a:solidFill>
                <a:latin typeface="Times New Roman" panose="02020603050405020304" pitchFamily="18" charset="0"/>
                <a:cs typeface="Times New Roman" panose="02020603050405020304" pitchFamily="18" charset="0"/>
              </a:rPr>
              <a:t> </a:t>
            </a:r>
            <a:r>
              <a:rPr lang="en-GB" sz="2400" b="1" dirty="0" err="1">
                <a:solidFill>
                  <a:srgbClr val="002060"/>
                </a:solidFill>
                <a:latin typeface="Times New Roman" panose="02020603050405020304" pitchFamily="18" charset="0"/>
                <a:cs typeface="Times New Roman" panose="02020603050405020304" pitchFamily="18" charset="0"/>
              </a:rPr>
              <a:t>yechishga</a:t>
            </a:r>
            <a:r>
              <a:rPr lang="en-GB" sz="2400" b="1" dirty="0">
                <a:solidFill>
                  <a:srgbClr val="002060"/>
                </a:solidFill>
                <a:latin typeface="Times New Roman" panose="02020603050405020304" pitchFamily="18" charset="0"/>
                <a:cs typeface="Times New Roman" panose="02020603050405020304" pitchFamily="18" charset="0"/>
              </a:rPr>
              <a:t> o</a:t>
            </a:r>
            <a:r>
              <a:rPr lang="en-US" sz="2400" b="1" dirty="0">
                <a:solidFill>
                  <a:srgbClr val="002060"/>
                </a:solidFill>
                <a:latin typeface="Times New Roman" panose="02020603050405020304" pitchFamily="18" charset="0"/>
                <a:cs typeface="Times New Roman" panose="02020603050405020304" pitchFamily="18" charset="0"/>
              </a:rPr>
              <a:t>ʼ</a:t>
            </a:r>
            <a:r>
              <a:rPr lang="en-GB" sz="2400" b="1" dirty="0" err="1">
                <a:solidFill>
                  <a:srgbClr val="002060"/>
                </a:solidFill>
                <a:latin typeface="Times New Roman" panose="02020603050405020304" pitchFamily="18" charset="0"/>
                <a:cs typeface="Times New Roman" panose="02020603050405020304" pitchFamily="18" charset="0"/>
              </a:rPr>
              <a:t>rgatadi</a:t>
            </a:r>
            <a:r>
              <a:rPr lang="en-GB" sz="2400" b="1" dirty="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Art-</a:t>
            </a:r>
            <a:r>
              <a:rPr lang="en-US" sz="2400" dirty="0" err="1">
                <a:solidFill>
                  <a:srgbClr val="002060"/>
                </a:solidFill>
                <a:latin typeface="Times New Roman" panose="02020603050405020304" pitchFamily="18" charset="0"/>
                <a:cs typeface="Times New Roman" panose="02020603050405020304" pitchFamily="18" charset="0"/>
              </a:rPr>
              <a:t>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inson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yangi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kombinatsiyalarni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sinab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bu</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esa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amaliy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hayotda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kreativ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fikrlash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koʻnikmasini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shakllantiradi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4.Oʻzini </a:t>
            </a:r>
            <a:r>
              <a:rPr lang="en-US" sz="2400" b="1" dirty="0" err="1">
                <a:solidFill>
                  <a:srgbClr val="002060"/>
                </a:solidFill>
                <a:latin typeface="Times New Roman" panose="02020603050405020304" pitchFamily="18" charset="0"/>
                <a:cs typeface="Times New Roman" panose="02020603050405020304" pitchFamily="18" charset="0"/>
              </a:rPr>
              <a:t>ifoda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qilish</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imkonini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beradi</a:t>
            </a:r>
            <a:r>
              <a:rPr lang="uz-Cyrl-UZ" sz="2400" b="1" dirty="0">
                <a:solidFill>
                  <a:srgbClr val="002060"/>
                </a:solidFill>
                <a:latin typeface="Times New Roman" panose="02020603050405020304" pitchFamily="18" charset="0"/>
                <a:cs typeface="Times New Roman" panose="02020603050405020304" pitchFamily="18" charset="0"/>
              </a:rPr>
              <a:t>.</a:t>
            </a:r>
            <a:r>
              <a:rPr lang="en-US" sz="2400" dirty="0" err="1">
                <a:solidFill>
                  <a:srgbClr val="002060"/>
                </a:solidFill>
                <a:latin typeface="Times New Roman" panose="02020603050405020304" pitchFamily="18" charset="0"/>
                <a:cs typeface="Times New Roman" panose="02020603050405020304" pitchFamily="18" charset="0"/>
              </a:rPr>
              <a:t>Koʻpchilik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hissiyotlarini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ogʻzaki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aytishda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qiynaladi</a:t>
            </a:r>
            <a:r>
              <a:rPr lang="en-US" sz="2400" dirty="0">
                <a:solidFill>
                  <a:srgbClr val="002060"/>
                </a:solidFill>
                <a:latin typeface="Times New Roman" panose="02020603050405020304" pitchFamily="18" charset="0"/>
                <a:cs typeface="Times New Roman" panose="02020603050405020304" pitchFamily="18" charset="0"/>
              </a:rPr>
              <a:t>, ammo </a:t>
            </a:r>
            <a:r>
              <a:rPr lang="en-US" sz="2400" dirty="0" err="1">
                <a:solidFill>
                  <a:srgbClr val="002060"/>
                </a:solidFill>
                <a:latin typeface="Times New Roman" panose="02020603050405020304" pitchFamily="18" charset="0"/>
                <a:cs typeface="Times New Roman" panose="02020603050405020304" pitchFamily="18" charset="0"/>
              </a:rPr>
              <a:t>rasmda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musiqa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orqali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erkin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ifoda</a:t>
            </a:r>
            <a:r>
              <a:rPr lang="en-US" sz="2400" dirty="0">
                <a:solidFill>
                  <a:srgbClr val="002060"/>
                </a:solidFill>
                <a:latin typeface="Times New Roman" panose="02020603050405020304" pitchFamily="18" charset="0"/>
                <a:cs typeface="Times New Roman" panose="02020603050405020304" pitchFamily="18" charset="0"/>
              </a:rPr>
              <a:t> eta </a:t>
            </a:r>
            <a:r>
              <a:rPr lang="en-US" sz="2400" dirty="0" err="1">
                <a:solidFill>
                  <a:srgbClr val="002060"/>
                </a:solidFill>
                <a:latin typeface="Times New Roman" panose="02020603050405020304" pitchFamily="18" charset="0"/>
                <a:cs typeface="Times New Roman" panose="02020603050405020304" pitchFamily="18" charset="0"/>
              </a:rPr>
              <a:t>oladi</a:t>
            </a:r>
            <a:r>
              <a:rPr lang="en-US" sz="2400" dirty="0">
                <a:solidFill>
                  <a:srgbClr val="002060"/>
                </a:solidFill>
                <a:latin typeface="Times New Roman" panose="02020603050405020304" pitchFamily="18" charset="0"/>
                <a:cs typeface="Times New Roman" panose="02020603050405020304" pitchFamily="18" charset="0"/>
              </a:rPr>
              <a:t>. Bu </a:t>
            </a:r>
            <a:r>
              <a:rPr lang="en-US" sz="2400" dirty="0" err="1">
                <a:solidFill>
                  <a:srgbClr val="002060"/>
                </a:solidFill>
                <a:latin typeface="Times New Roman" panose="02020603050405020304" pitchFamily="18" charset="0"/>
                <a:cs typeface="Times New Roman" panose="02020603050405020304" pitchFamily="18" charset="0"/>
              </a:rPr>
              <a:t>psixologik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toʻsiqlarni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kamaytiradi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ichki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energiyani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ijodga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yoʻnaltiradi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GB" sz="2400" b="1" dirty="0">
                <a:solidFill>
                  <a:srgbClr val="002060"/>
                </a:solidFill>
                <a:latin typeface="Times New Roman" panose="02020603050405020304" pitchFamily="18" charset="0"/>
                <a:cs typeface="Times New Roman" panose="02020603050405020304" pitchFamily="18" charset="0"/>
              </a:rPr>
              <a:t>5.Diqqat </a:t>
            </a:r>
            <a:r>
              <a:rPr lang="en-GB" sz="2400" b="1" dirty="0" err="1">
                <a:solidFill>
                  <a:srgbClr val="002060"/>
                </a:solidFill>
                <a:latin typeface="Times New Roman" panose="02020603050405020304" pitchFamily="18" charset="0"/>
                <a:cs typeface="Times New Roman" panose="02020603050405020304" pitchFamily="18" charset="0"/>
              </a:rPr>
              <a:t>va</a:t>
            </a:r>
            <a:r>
              <a:rPr lang="en-GB" sz="2400" b="1" dirty="0">
                <a:solidFill>
                  <a:srgbClr val="002060"/>
                </a:solidFill>
                <a:latin typeface="Times New Roman" panose="02020603050405020304" pitchFamily="18" charset="0"/>
                <a:cs typeface="Times New Roman" panose="02020603050405020304" pitchFamily="18" charset="0"/>
              </a:rPr>
              <a:t> </a:t>
            </a:r>
            <a:r>
              <a:rPr lang="en-GB" sz="2400" b="1" dirty="0" err="1">
                <a:solidFill>
                  <a:srgbClr val="002060"/>
                </a:solidFill>
                <a:latin typeface="Times New Roman" panose="02020603050405020304" pitchFamily="18" charset="0"/>
                <a:cs typeface="Times New Roman" panose="02020603050405020304" pitchFamily="18" charset="0"/>
              </a:rPr>
              <a:t>tafakkurni</a:t>
            </a:r>
            <a:r>
              <a:rPr lang="en-GB" sz="2400" b="1" dirty="0">
                <a:solidFill>
                  <a:srgbClr val="002060"/>
                </a:solidFill>
                <a:latin typeface="Times New Roman" panose="02020603050405020304" pitchFamily="18" charset="0"/>
                <a:cs typeface="Times New Roman" panose="02020603050405020304" pitchFamily="18" charset="0"/>
              </a:rPr>
              <a:t> </a:t>
            </a:r>
            <a:r>
              <a:rPr lang="en-GB" sz="2400" b="1" dirty="0" err="1">
                <a:solidFill>
                  <a:srgbClr val="002060"/>
                </a:solidFill>
                <a:latin typeface="Times New Roman" panose="02020603050405020304" pitchFamily="18" charset="0"/>
                <a:cs typeface="Times New Roman" panose="02020603050405020304" pitchFamily="18" charset="0"/>
              </a:rPr>
              <a:t>faollashtiradi</a:t>
            </a:r>
            <a:endParaRPr lang="ru-RU" sz="2400" b="1" dirty="0">
              <a:solidFill>
                <a:srgbClr val="002060"/>
              </a:solidFill>
              <a:latin typeface="Times New Roman" panose="02020603050405020304" pitchFamily="18" charset="0"/>
              <a:cs typeface="Times New Roman" panose="02020603050405020304" pitchFamily="18" charset="0"/>
            </a:endParaRPr>
          </a:p>
          <a:p>
            <a:r>
              <a:rPr lang="en-US" sz="2400" dirty="0" err="1">
                <a:solidFill>
                  <a:srgbClr val="002060"/>
                </a:solidFill>
                <a:latin typeface="Times New Roman" panose="02020603050405020304" pitchFamily="18" charset="0"/>
                <a:cs typeface="Times New Roman" panose="02020603050405020304" pitchFamily="18" charset="0"/>
              </a:rPr>
              <a:t>Ranglar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shakllar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ustida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diqqatni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jamlashni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talab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qiladi</a:t>
            </a:r>
            <a:r>
              <a:rPr lang="en-US" sz="2400" dirty="0">
                <a:solidFill>
                  <a:srgbClr val="002060"/>
                </a:solidFill>
                <a:latin typeface="Times New Roman" panose="02020603050405020304" pitchFamily="18" charset="0"/>
                <a:cs typeface="Times New Roman" panose="02020603050405020304" pitchFamily="18" charset="0"/>
              </a:rPr>
              <a:t>. Bu </a:t>
            </a:r>
            <a:r>
              <a:rPr lang="en-US" sz="2400" dirty="0" err="1">
                <a:solidFill>
                  <a:srgbClr val="002060"/>
                </a:solidFill>
                <a:latin typeface="Times New Roman" panose="02020603050405020304" pitchFamily="18" charset="0"/>
                <a:cs typeface="Times New Roman" panose="02020603050405020304" pitchFamily="18" charset="0"/>
              </a:rPr>
              <a:t>jarayon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miyaning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ijodiy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zonalarini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faollashtiradi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kognitiv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rivojlantiradi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8706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769326" y="818606"/>
            <a:ext cx="5965371" cy="527739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ART-TERAPIYANI </a:t>
            </a:r>
            <a:r>
              <a:rPr lang="en-US" sz="2400" b="1" dirty="0" err="1">
                <a:solidFill>
                  <a:srgbClr val="002060"/>
                </a:solidFill>
                <a:latin typeface="Times New Roman" panose="02020603050405020304" pitchFamily="18" charset="0"/>
                <a:cs typeface="Times New Roman" panose="02020603050405020304" pitchFamily="18" charset="0"/>
              </a:rPr>
              <a:t>QOʻLLASHNING</a:t>
            </a:r>
            <a:r>
              <a:rPr lang="en-US" sz="2400" b="1" dirty="0">
                <a:solidFill>
                  <a:srgbClr val="002060"/>
                </a:solidFill>
                <a:latin typeface="Times New Roman" panose="02020603050405020304" pitchFamily="18" charset="0"/>
                <a:cs typeface="Times New Roman" panose="02020603050405020304" pitchFamily="18" charset="0"/>
              </a:rPr>
              <a:t> AMALIY USULLARI</a:t>
            </a:r>
            <a:endParaRPr lang="ru-RU" sz="2400" b="1" dirty="0">
              <a:solidFill>
                <a:srgbClr val="002060"/>
              </a:solidFill>
              <a:latin typeface="Times New Roman" panose="02020603050405020304" pitchFamily="18" charset="0"/>
              <a:cs typeface="Times New Roman" panose="02020603050405020304" pitchFamily="18" charset="0"/>
            </a:endParaRPr>
          </a:p>
          <a:p>
            <a:pPr lvl="0" algn="ctr"/>
            <a:r>
              <a:rPr lang="en-US" sz="2400" dirty="0">
                <a:solidFill>
                  <a:srgbClr val="002060"/>
                </a:solidFill>
                <a:latin typeface="Times New Roman" panose="02020603050405020304" pitchFamily="18" charset="0"/>
                <a:cs typeface="Times New Roman" panose="02020603050405020304" pitchFamily="18" charset="0"/>
              </a:rPr>
              <a:t>RASM CHIZISH: </a:t>
            </a:r>
          </a:p>
          <a:p>
            <a:pPr lvl="0" algn="ctr"/>
            <a:r>
              <a:rPr lang="en-US" sz="2400" dirty="0">
                <a:solidFill>
                  <a:srgbClr val="002060"/>
                </a:solidFill>
                <a:latin typeface="Times New Roman" panose="02020603050405020304" pitchFamily="18" charset="0"/>
                <a:cs typeface="Times New Roman" panose="02020603050405020304" pitchFamily="18" charset="0"/>
              </a:rPr>
              <a:t>MAVZULI, ERKIN YOKI MUSIQAGA MOS RASM YARATISH</a:t>
            </a:r>
            <a:endParaRPr lang="ru-RU" sz="2400" dirty="0">
              <a:solidFill>
                <a:srgbClr val="002060"/>
              </a:solidFill>
              <a:latin typeface="Times New Roman" panose="02020603050405020304" pitchFamily="18" charset="0"/>
              <a:cs typeface="Times New Roman" panose="02020603050405020304" pitchFamily="18" charset="0"/>
            </a:endParaRPr>
          </a:p>
          <a:p>
            <a:pPr lvl="0" algn="ctr"/>
            <a:r>
              <a:rPr lang="ru-RU" sz="2400" dirty="0">
                <a:solidFill>
                  <a:srgbClr val="002060"/>
                </a:solidFill>
                <a:latin typeface="Times New Roman" panose="02020603050405020304" pitchFamily="18" charset="0"/>
                <a:cs typeface="Times New Roman" panose="02020603050405020304" pitchFamily="18" charset="0"/>
              </a:rPr>
              <a:t>RANGLI QUM BILAN ISHLASH</a:t>
            </a:r>
          </a:p>
          <a:p>
            <a:pPr lvl="0" algn="ctr"/>
            <a:r>
              <a:rPr lang="ru-RU" sz="2400" dirty="0">
                <a:solidFill>
                  <a:srgbClr val="002060"/>
                </a:solidFill>
                <a:latin typeface="Times New Roman" panose="02020603050405020304" pitchFamily="18" charset="0"/>
                <a:cs typeface="Times New Roman" panose="02020603050405020304" pitchFamily="18" charset="0"/>
              </a:rPr>
              <a:t>“HIKOYA DAVOM ETTIR” </a:t>
            </a:r>
            <a:r>
              <a:rPr lang="ru-RU" sz="2400" dirty="0" err="1">
                <a:solidFill>
                  <a:srgbClr val="002060"/>
                </a:solidFill>
                <a:latin typeface="Times New Roman" panose="02020603050405020304" pitchFamily="18" charset="0"/>
                <a:cs typeface="Times New Roman" panose="02020603050405020304" pitchFamily="18" charset="0"/>
              </a:rPr>
              <a:t>OʻYINLARI</a:t>
            </a:r>
            <a:endParaRPr lang="ru-RU" sz="2400" dirty="0">
              <a:solidFill>
                <a:srgbClr val="002060"/>
              </a:solidFill>
              <a:latin typeface="Times New Roman" panose="02020603050405020304" pitchFamily="18" charset="0"/>
              <a:cs typeface="Times New Roman" panose="02020603050405020304" pitchFamily="18" charset="0"/>
            </a:endParaRPr>
          </a:p>
          <a:p>
            <a:pPr lvl="0" algn="ctr"/>
            <a:r>
              <a:rPr lang="ru-RU" sz="2400" dirty="0">
                <a:solidFill>
                  <a:srgbClr val="002060"/>
                </a:solidFill>
                <a:latin typeface="Times New Roman" panose="02020603050405020304" pitchFamily="18" charset="0"/>
                <a:cs typeface="Times New Roman" panose="02020603050405020304" pitchFamily="18" charset="0"/>
              </a:rPr>
              <a:t>LOYIHA – HAYKALTAROSHLIK </a:t>
            </a:r>
            <a:r>
              <a:rPr lang="ru-RU" sz="2400" dirty="0" err="1">
                <a:solidFill>
                  <a:srgbClr val="002060"/>
                </a:solidFill>
                <a:latin typeface="Times New Roman" panose="02020603050405020304" pitchFamily="18" charset="0"/>
                <a:cs typeface="Times New Roman" panose="02020603050405020304" pitchFamily="18" charset="0"/>
              </a:rPr>
              <a:t>MASHGʼULOTLARI</a:t>
            </a:r>
            <a:endParaRPr lang="ru-RU" sz="2400" dirty="0">
              <a:solidFill>
                <a:srgbClr val="002060"/>
              </a:solidFill>
              <a:latin typeface="Times New Roman" panose="02020603050405020304" pitchFamily="18" charset="0"/>
              <a:cs typeface="Times New Roman" panose="02020603050405020304" pitchFamily="18" charset="0"/>
            </a:endParaRPr>
          </a:p>
          <a:p>
            <a:pPr lvl="0" algn="ctr"/>
            <a:r>
              <a:rPr lang="ru-RU" sz="2400" dirty="0">
                <a:solidFill>
                  <a:srgbClr val="002060"/>
                </a:solidFill>
                <a:latin typeface="Times New Roman" panose="02020603050405020304" pitchFamily="18" charset="0"/>
                <a:cs typeface="Times New Roman" panose="02020603050405020304" pitchFamily="18" charset="0"/>
              </a:rPr>
              <a:t>MANDALA </a:t>
            </a:r>
            <a:r>
              <a:rPr lang="ru-RU" sz="2400" dirty="0" err="1">
                <a:solidFill>
                  <a:srgbClr val="002060"/>
                </a:solidFill>
                <a:latin typeface="Times New Roman" panose="02020603050405020304" pitchFamily="18" charset="0"/>
                <a:cs typeface="Times New Roman" panose="02020603050405020304" pitchFamily="18" charset="0"/>
              </a:rPr>
              <a:t>BOʻYASH</a:t>
            </a:r>
            <a:endParaRPr lang="ru-RU" sz="2400" dirty="0">
              <a:solidFill>
                <a:srgbClr val="002060"/>
              </a:solidFill>
              <a:latin typeface="Times New Roman" panose="02020603050405020304" pitchFamily="18" charset="0"/>
              <a:cs typeface="Times New Roman" panose="02020603050405020304" pitchFamily="18" charset="0"/>
            </a:endParaRPr>
          </a:p>
          <a:p>
            <a:pPr lvl="0" algn="ctr"/>
            <a:r>
              <a:rPr lang="ru-RU" sz="2400" dirty="0">
                <a:solidFill>
                  <a:srgbClr val="002060"/>
                </a:solidFill>
                <a:latin typeface="Times New Roman" panose="02020603050405020304" pitchFamily="18" charset="0"/>
                <a:cs typeface="Times New Roman" panose="02020603050405020304" pitchFamily="18" charset="0"/>
              </a:rPr>
              <a:t>DRAMATIK IMPROVIZATSIYA</a:t>
            </a:r>
          </a:p>
          <a:p>
            <a:pPr lvl="0" algn="ctr"/>
            <a:r>
              <a:rPr lang="ru-RU" sz="2400" dirty="0" err="1">
                <a:solidFill>
                  <a:srgbClr val="002060"/>
                </a:solidFill>
                <a:latin typeface="Times New Roman" panose="02020603050405020304" pitchFamily="18" charset="0"/>
                <a:cs typeface="Times New Roman" panose="02020603050405020304" pitchFamily="18" charset="0"/>
              </a:rPr>
              <a:t>QOGʻOZ</a:t>
            </a:r>
            <a:r>
              <a:rPr lang="ru-RU" sz="2400" dirty="0">
                <a:solidFill>
                  <a:srgbClr val="002060"/>
                </a:solidFill>
                <a:latin typeface="Times New Roman" panose="02020603050405020304" pitchFamily="18" charset="0"/>
                <a:cs typeface="Times New Roman" panose="02020603050405020304" pitchFamily="18" charset="0"/>
              </a:rPr>
              <a:t> KOLLAJLAR YASASH</a:t>
            </a:r>
          </a:p>
        </p:txBody>
      </p:sp>
    </p:spTree>
    <p:extLst>
      <p:ext uri="{BB962C8B-B14F-4D97-AF65-F5344CB8AC3E}">
        <p14:creationId xmlns:p14="http://schemas.microsoft.com/office/powerpoint/2010/main" val="4111762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Овальная выноска 1"/>
          <p:cNvSpPr/>
          <p:nvPr/>
        </p:nvSpPr>
        <p:spPr>
          <a:xfrm>
            <a:off x="1541417" y="339635"/>
            <a:ext cx="8987246" cy="6122126"/>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ART</a:t>
            </a:r>
            <a:r>
              <a:rPr lang="ru-RU" sz="2400" b="1" dirty="0">
                <a:solidFill>
                  <a:srgbClr val="002060"/>
                </a:solidFill>
                <a:latin typeface="Times New Roman" panose="02020603050405020304" pitchFamily="18" charset="0"/>
                <a:cs typeface="Times New Roman" panose="02020603050405020304" pitchFamily="18" charset="0"/>
              </a:rPr>
              <a:t>-</a:t>
            </a:r>
            <a:r>
              <a:rPr lang="en-US" sz="2400" b="1" dirty="0">
                <a:solidFill>
                  <a:srgbClr val="002060"/>
                </a:solidFill>
                <a:latin typeface="Times New Roman" panose="02020603050405020304" pitchFamily="18" charset="0"/>
                <a:cs typeface="Times New Roman" panose="02020603050405020304" pitchFamily="18" charset="0"/>
              </a:rPr>
              <a:t>TERAPIYANING </a:t>
            </a:r>
            <a:r>
              <a:rPr lang="uz-Cyrl-UZ" sz="2400" b="1" dirty="0">
                <a:solidFill>
                  <a:srgbClr val="002060"/>
                </a:solidFill>
                <a:latin typeface="Times New Roman" panose="02020603050405020304" pitchFamily="18" charset="0"/>
                <a:cs typeface="Times New Roman" panose="02020603050405020304" pitchFamily="18" charset="0"/>
              </a:rPr>
              <a:t>MАKTАBGАCHА TАʼLIM TАSHKILOTLАRIDА </a:t>
            </a:r>
            <a:r>
              <a:rPr lang="en-US" sz="2400" b="1" dirty="0">
                <a:solidFill>
                  <a:srgbClr val="002060"/>
                </a:solidFill>
                <a:latin typeface="Times New Roman" panose="02020603050405020304" pitchFamily="18" charset="0"/>
                <a:cs typeface="Times New Roman" panose="02020603050405020304" pitchFamily="18" charset="0"/>
              </a:rPr>
              <a:t>KUTILGAN NATIJALARI</a:t>
            </a:r>
            <a:endParaRPr lang="ru-RU" sz="2400" b="1" dirty="0">
              <a:solidFill>
                <a:srgbClr val="002060"/>
              </a:solidFill>
              <a:latin typeface="Times New Roman" panose="02020603050405020304" pitchFamily="18" charset="0"/>
              <a:cs typeface="Times New Roman" panose="02020603050405020304" pitchFamily="18" charset="0"/>
            </a:endParaRPr>
          </a:p>
          <a:p>
            <a:pPr lvl="0"/>
            <a:r>
              <a:rPr lang="en-US" sz="2400" dirty="0">
                <a:solidFill>
                  <a:srgbClr val="002060"/>
                </a:solidFill>
                <a:latin typeface="Times New Roman" panose="02020603050405020304" pitchFamily="18" charset="0"/>
                <a:cs typeface="Times New Roman" panose="02020603050405020304" pitchFamily="18" charset="0"/>
              </a:rPr>
              <a:t>His-</a:t>
            </a:r>
            <a:r>
              <a:rPr lang="en-US" sz="2400" dirty="0" err="1">
                <a:solidFill>
                  <a:srgbClr val="002060"/>
                </a:solidFill>
                <a:latin typeface="Times New Roman" panose="02020603050405020304" pitchFamily="18" charset="0"/>
                <a:cs typeface="Times New Roman" panose="02020603050405020304" pitchFamily="18" charset="0"/>
              </a:rPr>
              <a:t>tuygʻularni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boshqarish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koʻnikmasi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yaxshilanadi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pPr lvl="0"/>
            <a:r>
              <a:rPr lang="en-US" sz="2400" dirty="0" err="1">
                <a:solidFill>
                  <a:srgbClr val="002060"/>
                </a:solidFill>
                <a:latin typeface="Times New Roman" panose="02020603050405020304" pitchFamily="18" charset="0"/>
                <a:cs typeface="Times New Roman" panose="02020603050405020304" pitchFamily="18" charset="0"/>
              </a:rPr>
              <a:t>Agres­siya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kamayadi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tinchlik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holati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oshadi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pPr lvl="0"/>
            <a:r>
              <a:rPr lang="ru-RU" sz="2400" dirty="0" err="1">
                <a:solidFill>
                  <a:srgbClr val="002060"/>
                </a:solidFill>
                <a:latin typeface="Times New Roman" panose="02020603050405020304" pitchFamily="18" charset="0"/>
                <a:cs typeface="Times New Roman" panose="02020603050405020304" pitchFamily="18" charset="0"/>
              </a:rPr>
              <a:t>Nutq</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va</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tasavvur</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rivojlanadi</a:t>
            </a:r>
            <a:r>
              <a:rPr lang="ru-RU" sz="2400" dirty="0">
                <a:solidFill>
                  <a:srgbClr val="002060"/>
                </a:solidFill>
                <a:latin typeface="Times New Roman" panose="02020603050405020304" pitchFamily="18" charset="0"/>
                <a:cs typeface="Times New Roman" panose="02020603050405020304" pitchFamily="18" charset="0"/>
              </a:rPr>
              <a:t>.</a:t>
            </a:r>
          </a:p>
          <a:p>
            <a:pPr lvl="0"/>
            <a:r>
              <a:rPr lang="ru-RU" sz="2400" dirty="0" err="1">
                <a:solidFill>
                  <a:srgbClr val="002060"/>
                </a:solidFill>
                <a:latin typeface="Times New Roman" panose="02020603050405020304" pitchFamily="18" charset="0"/>
                <a:cs typeface="Times New Roman" panose="02020603050405020304" pitchFamily="18" charset="0"/>
              </a:rPr>
              <a:t>Ijtimoiy</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moslashuv</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osonlashadi</a:t>
            </a:r>
            <a:r>
              <a:rPr lang="ru-RU" sz="2400" dirty="0">
                <a:solidFill>
                  <a:srgbClr val="002060"/>
                </a:solidFill>
                <a:latin typeface="Times New Roman" panose="02020603050405020304" pitchFamily="18" charset="0"/>
                <a:cs typeface="Times New Roman" panose="02020603050405020304" pitchFamily="18" charset="0"/>
              </a:rPr>
              <a:t>.</a:t>
            </a:r>
          </a:p>
          <a:p>
            <a:pPr lvl="0"/>
            <a:r>
              <a:rPr lang="en-US" sz="2400" dirty="0" err="1">
                <a:solidFill>
                  <a:srgbClr val="002060"/>
                </a:solidFill>
                <a:latin typeface="Times New Roman" panose="02020603050405020304" pitchFamily="18" charset="0"/>
                <a:cs typeface="Times New Roman" panose="02020603050405020304" pitchFamily="18" charset="0"/>
              </a:rPr>
              <a:t>Oʻziga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boʻlgan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ishonch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kuchayadi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68459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391886" y="566058"/>
            <a:ext cx="10955384" cy="175913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a:solidFill>
                <a:srgbClr val="002060"/>
              </a:solidFill>
              <a:latin typeface="Times New Roman" panose="02020603050405020304" pitchFamily="18" charset="0"/>
              <a:cs typeface="Times New Roman" panose="02020603050405020304" pitchFamily="18" charset="0"/>
            </a:endParaRPr>
          </a:p>
          <a:p>
            <a:endParaRPr lang="en-US" sz="2400" b="1" dirty="0">
              <a:solidFill>
                <a:srgbClr val="002060"/>
              </a:solidFill>
              <a:latin typeface="Times New Roman" panose="02020603050405020304" pitchFamily="18" charset="0"/>
              <a:cs typeface="Times New Roman" panose="02020603050405020304" pitchFamily="18" charset="0"/>
            </a:endParaRPr>
          </a:p>
          <a:p>
            <a:endParaRPr lang="en-US" sz="2400" b="1" dirty="0">
              <a:solidFill>
                <a:srgbClr val="002060"/>
              </a:solidFill>
              <a:latin typeface="Times New Roman" panose="02020603050405020304" pitchFamily="18" charset="0"/>
              <a:cs typeface="Times New Roman" panose="02020603050405020304" pitchFamily="18" charset="0"/>
            </a:endParaRPr>
          </a:p>
          <a:p>
            <a:r>
              <a:rPr lang="uz-Cyrl-UZ" sz="2400" b="1" dirty="0">
                <a:solidFill>
                  <a:srgbClr val="002060"/>
                </a:solidFill>
                <a:latin typeface="Times New Roman" panose="02020603050405020304" pitchFamily="18" charset="0"/>
                <a:cs typeface="Times New Roman" panose="02020603050405020304" pitchFamily="18" charset="0"/>
              </a:rPr>
              <a:t>Ijodkorlikni rivojlantiruvchi art-terapiya mashqlarini</a:t>
            </a:r>
            <a:r>
              <a:rPr lang="uz-Cyrl-UZ" sz="2400" dirty="0">
                <a:solidFill>
                  <a:srgbClr val="002060"/>
                </a:solidFill>
                <a:latin typeface="Times New Roman" panose="02020603050405020304" pitchFamily="18" charset="0"/>
                <a:cs typeface="Times New Roman" panose="02020603050405020304" pitchFamily="18" charset="0"/>
              </a:rPr>
              <a:t> yolgʻiz yoki guruhda umumiy bajarish mumkin. Har bir mashq hissiyotlarni boʻshatish, tasavvurni kengaytirish va ichki resurslarni faollashtirishga yordam beradi.</a:t>
            </a:r>
            <a:r>
              <a:rPr lang="en-US" sz="2400" dirty="0">
                <a:solidFill>
                  <a:srgbClr val="002060"/>
                </a:solidFill>
                <a:latin typeface="Times New Roman" panose="02020603050405020304" pitchFamily="18" charset="0"/>
                <a:cs typeface="Times New Roman" panose="02020603050405020304" pitchFamily="18" charset="0"/>
              </a:rPr>
              <a:t> </a:t>
            </a:r>
          </a:p>
          <a:p>
            <a:r>
              <a:rPr lang="en-US" sz="2400" dirty="0">
                <a:solidFill>
                  <a:srgbClr val="002060"/>
                </a:solidFill>
                <a:latin typeface="Times New Roman" panose="02020603050405020304" pitchFamily="18" charset="0"/>
                <a:cs typeface="Times New Roman" panose="02020603050405020304" pitchFamily="18" charset="0"/>
              </a:rPr>
              <a:t>            1.“Sehrli </a:t>
            </a:r>
            <a:r>
              <a:rPr lang="en-US" sz="2400" dirty="0" err="1">
                <a:solidFill>
                  <a:srgbClr val="002060"/>
                </a:solidFill>
                <a:latin typeface="Times New Roman" panose="02020603050405020304" pitchFamily="18" charset="0"/>
                <a:cs typeface="Times New Roman" panose="02020603050405020304" pitchFamily="18" charset="0"/>
              </a:rPr>
              <a:t>ranglar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yogʼini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Ranglarni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aralashtirish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oʻyini</a:t>
            </a:r>
            <a:r>
              <a:rPr lang="en-US" sz="2400" dirty="0">
                <a:solidFill>
                  <a:srgbClr val="002060"/>
                </a:solidFill>
                <a:latin typeface="Times New Roman" panose="02020603050405020304" pitchFamily="18" charset="0"/>
                <a:cs typeface="Times New Roman" panose="02020603050405020304" pitchFamily="18" charset="0"/>
              </a:rPr>
              <a:t>)</a:t>
            </a:r>
          </a:p>
          <a:p>
            <a:endParaRPr lang="en-US" sz="2400" b="1" dirty="0">
              <a:solidFill>
                <a:srgbClr val="002060"/>
              </a:solidFill>
              <a:latin typeface="Times New Roman" panose="02020603050405020304" pitchFamily="18" charset="0"/>
              <a:cs typeface="Times New Roman" panose="02020603050405020304" pitchFamily="18" charset="0"/>
            </a:endParaRPr>
          </a:p>
          <a:p>
            <a:endParaRPr lang="ru-RU" sz="2400" b="1" dirty="0">
              <a:solidFill>
                <a:srgbClr val="002060"/>
              </a:solidFill>
              <a:latin typeface="Times New Roman" panose="02020603050405020304" pitchFamily="18" charset="0"/>
              <a:cs typeface="Times New Roman" panose="02020603050405020304" pitchFamily="18" charset="0"/>
            </a:endParaRPr>
          </a:p>
          <a:p>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9" name="Рисунок 8" descr="Tempera"/>
          <p:cNvPicPr/>
          <p:nvPr/>
        </p:nvPicPr>
        <p:blipFill>
          <a:blip r:embed="rId3">
            <a:extLst>
              <a:ext uri="{28A0092B-C50C-407E-A947-70E740481C1C}">
                <a14:useLocalDpi xmlns:a14="http://schemas.microsoft.com/office/drawing/2010/main" val="0"/>
              </a:ext>
            </a:extLst>
          </a:blip>
          <a:srcRect/>
          <a:stretch>
            <a:fillRect/>
          </a:stretch>
        </p:blipFill>
        <p:spPr bwMode="auto">
          <a:xfrm>
            <a:off x="2592977" y="2563587"/>
            <a:ext cx="2042160" cy="1905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Рисунок 9" descr="Colour mixing video| youtube |video| YouTube video"/>
          <p:cNvPicPr/>
          <p:nvPr/>
        </p:nvPicPr>
        <p:blipFill rotWithShape="1">
          <a:blip r:embed="rId4">
            <a:extLst>
              <a:ext uri="{28A0092B-C50C-407E-A947-70E740481C1C}">
                <a14:useLocalDpi xmlns:a14="http://schemas.microsoft.com/office/drawing/2010/main" val="0"/>
              </a:ext>
            </a:extLst>
          </a:blip>
          <a:srcRect t="12667" b="12667"/>
          <a:stretch/>
        </p:blipFill>
        <p:spPr bwMode="auto">
          <a:xfrm>
            <a:off x="5829028" y="2550115"/>
            <a:ext cx="2084070" cy="19145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53640926-AAD7-44D8-BBD7-CCE9431645EC}">
              <a14:shadowObscured xmlns:a14="http://schemas.microsoft.com/office/drawing/2010/main"/>
            </a:ext>
          </a:extLst>
        </p:spPr>
      </p:pic>
      <p:sp>
        <p:nvSpPr>
          <p:cNvPr id="11" name="Прямоугольник 10"/>
          <p:cNvSpPr/>
          <p:nvPr/>
        </p:nvSpPr>
        <p:spPr>
          <a:xfrm>
            <a:off x="1994263" y="4641669"/>
            <a:ext cx="7175863" cy="192459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err="1">
                <a:solidFill>
                  <a:srgbClr val="002060"/>
                </a:solidFill>
                <a:latin typeface="Times New Roman" panose="02020603050405020304" pitchFamily="18" charset="0"/>
                <a:cs typeface="Times New Roman" panose="02020603050405020304" pitchFamily="18" charset="0"/>
              </a:rPr>
              <a:t>Maqsad</a:t>
            </a:r>
            <a:r>
              <a:rPr lang="en-US" sz="2000" b="1" dirty="0">
                <a:solidFill>
                  <a:srgbClr val="002060"/>
                </a:solidFill>
                <a:latin typeface="Times New Roman" panose="02020603050405020304" pitchFamily="18" charset="0"/>
                <a:cs typeface="Times New Roman" panose="02020603050405020304" pitchFamily="18" charset="0"/>
              </a:rPr>
              <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ranglarni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tanish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tasavvurni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kuchaytirish</a:t>
            </a:r>
            <a:r>
              <a:rPr lang="en-US" sz="2000" dirty="0">
                <a:solidFill>
                  <a:srgbClr val="002060"/>
                </a:solidFill>
                <a:latin typeface="Times New Roman" panose="02020603050405020304" pitchFamily="18" charset="0"/>
                <a:cs typeface="Times New Roman" panose="02020603050405020304" pitchFamily="18" charset="0"/>
              </a:rPr>
              <a:t>.</a:t>
            </a:r>
            <a:br>
              <a:rPr lang="en-US" sz="2000" dirty="0">
                <a:solidFill>
                  <a:srgbClr val="002060"/>
                </a:solidFill>
                <a:latin typeface="Times New Roman" panose="02020603050405020304" pitchFamily="18" charset="0"/>
                <a:cs typeface="Times New Roman" panose="02020603050405020304" pitchFamily="18" charset="0"/>
              </a:rPr>
            </a:br>
            <a:r>
              <a:rPr lang="en-US" sz="2000" b="1" dirty="0">
                <a:solidFill>
                  <a:srgbClr val="002060"/>
                </a:solidFill>
                <a:latin typeface="Times New Roman" panose="02020603050405020304" pitchFamily="18" charset="0"/>
                <a:cs typeface="Times New Roman" panose="02020603050405020304" pitchFamily="18" charset="0"/>
              </a:rPr>
              <a:t>   </a:t>
            </a:r>
            <a:r>
              <a:rPr lang="ru-RU" sz="2000" b="1" dirty="0" err="1">
                <a:solidFill>
                  <a:srgbClr val="002060"/>
                </a:solidFill>
                <a:latin typeface="Times New Roman" panose="02020603050405020304" pitchFamily="18" charset="0"/>
                <a:cs typeface="Times New Roman" panose="02020603050405020304" pitchFamily="18" charset="0"/>
              </a:rPr>
              <a:t>Qanday</a:t>
            </a:r>
            <a:r>
              <a:rPr lang="ru-RU" sz="2000" b="1" dirty="0">
                <a:solidFill>
                  <a:srgbClr val="002060"/>
                </a:solidFill>
                <a:latin typeface="Times New Roman" panose="02020603050405020304" pitchFamily="18" charset="0"/>
                <a:cs typeface="Times New Roman" panose="02020603050405020304" pitchFamily="18" charset="0"/>
              </a:rPr>
              <a:t> </a:t>
            </a:r>
            <a:r>
              <a:rPr lang="ru-RU" sz="2000" b="1" dirty="0" err="1">
                <a:solidFill>
                  <a:srgbClr val="002060"/>
                </a:solidFill>
                <a:latin typeface="Times New Roman" panose="02020603050405020304" pitchFamily="18" charset="0"/>
                <a:cs typeface="Times New Roman" panose="02020603050405020304" pitchFamily="18" charset="0"/>
              </a:rPr>
              <a:t>bajariladi</a:t>
            </a:r>
            <a:r>
              <a:rPr lang="ru-RU" sz="2000" b="1"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a:solidFill>
                  <a:srgbClr val="002060"/>
                </a:solidFill>
                <a:latin typeface="Times New Roman" panose="02020603050405020304" pitchFamily="18" charset="0"/>
                <a:cs typeface="Times New Roman" panose="02020603050405020304" pitchFamily="18" charset="0"/>
              </a:rPr>
              <a:t>2–3 </a:t>
            </a:r>
            <a:r>
              <a:rPr lang="en-US" sz="2000" dirty="0" err="1">
                <a:solidFill>
                  <a:srgbClr val="002060"/>
                </a:solidFill>
                <a:latin typeface="Times New Roman" panose="02020603050405020304" pitchFamily="18" charset="0"/>
                <a:cs typeface="Times New Roman" panose="02020603050405020304" pitchFamily="18" charset="0"/>
              </a:rPr>
              <a:t>xil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rangdagi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guash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temper </a:t>
            </a:r>
            <a:r>
              <a:rPr lang="en-US" sz="2000" dirty="0" err="1">
                <a:solidFill>
                  <a:srgbClr val="002060"/>
                </a:solidFill>
                <a:latin typeface="Times New Roman" panose="02020603050405020304" pitchFamily="18" charset="0"/>
                <a:cs typeface="Times New Roman" panose="02020603050405020304" pitchFamily="18" charset="0"/>
              </a:rPr>
              <a:t>boʻyoq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qoʻyiladi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a:solidFill>
                  <a:srgbClr val="002060"/>
                </a:solidFill>
                <a:latin typeface="Times New Roman" panose="02020603050405020304" pitchFamily="18" charset="0"/>
                <a:cs typeface="Times New Roman" panose="02020603050405020304" pitchFamily="18" charset="0"/>
              </a:rPr>
              <a:t>Bola 2 </a:t>
            </a:r>
            <a:r>
              <a:rPr lang="en-US" sz="2000" dirty="0" err="1">
                <a:solidFill>
                  <a:srgbClr val="002060"/>
                </a:solidFill>
                <a:latin typeface="Times New Roman" panose="02020603050405020304" pitchFamily="18" charset="0"/>
                <a:cs typeface="Times New Roman" panose="02020603050405020304" pitchFamily="18" charset="0"/>
              </a:rPr>
              <a:t>rangni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aralashtirib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qanday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yangi</a:t>
            </a:r>
            <a:r>
              <a:rPr lang="en-US" sz="2000" dirty="0">
                <a:solidFill>
                  <a:srgbClr val="002060"/>
                </a:solidFill>
                <a:latin typeface="Times New Roman" panose="02020603050405020304" pitchFamily="18" charset="0"/>
                <a:cs typeface="Times New Roman" panose="02020603050405020304" pitchFamily="18" charset="0"/>
              </a:rPr>
              <a:t> rang </a:t>
            </a:r>
            <a:r>
              <a:rPr lang="en-US" sz="2000" dirty="0" err="1">
                <a:solidFill>
                  <a:srgbClr val="002060"/>
                </a:solidFill>
                <a:latin typeface="Times New Roman" panose="02020603050405020304" pitchFamily="18" charset="0"/>
                <a:cs typeface="Times New Roman" panose="02020603050405020304" pitchFamily="18" charset="0"/>
              </a:rPr>
              <a:t>chiqqanini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oʻrganadi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a:solidFill>
                  <a:srgbClr val="002060"/>
                </a:solidFill>
                <a:latin typeface="Times New Roman" panose="02020603050405020304" pitchFamily="18" charset="0"/>
                <a:cs typeface="Times New Roman" panose="02020603050405020304" pitchFamily="18" charset="0"/>
              </a:rPr>
              <a:t>“Agar </a:t>
            </a:r>
            <a:r>
              <a:rPr lang="en-US" sz="2000" dirty="0" err="1">
                <a:solidFill>
                  <a:srgbClr val="002060"/>
                </a:solidFill>
                <a:latin typeface="Times New Roman" panose="02020603050405020304" pitchFamily="18" charset="0"/>
                <a:cs typeface="Times New Roman" panose="02020603050405020304" pitchFamily="18" charset="0"/>
              </a:rPr>
              <a:t>sariq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koʻkni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qoʻshsak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nima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kabi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savollar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ijodkorlikni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oshiradi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3703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1471749" y="896983"/>
            <a:ext cx="8908868" cy="923108"/>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2060"/>
                </a:solidFill>
                <a:latin typeface="Times New Roman" panose="02020603050405020304" pitchFamily="18" charset="0"/>
                <a:cs typeface="Times New Roman" panose="02020603050405020304" pitchFamily="18" charset="0"/>
              </a:rPr>
              <a:t>                              2. “BARMOQLAR BILAN SEHRLI IZLAR”</a:t>
            </a:r>
            <a:endParaRPr lang="ru-RU" sz="2000" b="1" dirty="0">
              <a:solidFill>
                <a:srgbClr val="002060"/>
              </a:solidFill>
              <a:latin typeface="Times New Roman" panose="02020603050405020304" pitchFamily="18" charset="0"/>
              <a:cs typeface="Times New Roman" panose="02020603050405020304" pitchFamily="18" charset="0"/>
            </a:endParaRPr>
          </a:p>
        </p:txBody>
      </p:sp>
      <p:pic>
        <p:nvPicPr>
          <p:cNvPr id="4" name="Рисунок 3" descr="Barmoqlar uchun kulgili rasm to'plami - Do'konlarda sotilmaydi - MOLOOCO"/>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0631" y="2116183"/>
            <a:ext cx="2537460" cy="22206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descr="Barmoqlar uchun kulgili rasm to'plami - Do'konlarda sotilmaydi - MOLOOCO"/>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74080" y="2159727"/>
            <a:ext cx="2638697" cy="22032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Прямоугольник 5"/>
          <p:cNvSpPr/>
          <p:nvPr/>
        </p:nvSpPr>
        <p:spPr>
          <a:xfrm>
            <a:off x="1863634" y="4528457"/>
            <a:ext cx="7410995" cy="224681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err="1">
                <a:solidFill>
                  <a:srgbClr val="002060"/>
                </a:solidFill>
                <a:latin typeface="Times New Roman" panose="02020603050405020304" pitchFamily="18" charset="0"/>
                <a:cs typeface="Times New Roman" panose="02020603050405020304" pitchFamily="18" charset="0"/>
              </a:rPr>
              <a:t>Maqsad</a:t>
            </a:r>
            <a:r>
              <a:rPr lang="en-US" sz="2000" b="1" dirty="0">
                <a:solidFill>
                  <a:srgbClr val="002060"/>
                </a:solidFill>
                <a:latin typeface="Times New Roman" panose="02020603050405020304" pitchFamily="18" charset="0"/>
                <a:cs typeface="Times New Roman" panose="02020603050405020304" pitchFamily="18" charset="0"/>
              </a:rPr>
              <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hissiyotlarni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erkin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ifodalash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mayda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motorikani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rivojlantirish</a:t>
            </a:r>
            <a:r>
              <a:rPr lang="en-US" sz="2000" dirty="0">
                <a:solidFill>
                  <a:srgbClr val="002060"/>
                </a:solidFill>
                <a:latin typeface="Times New Roman" panose="02020603050405020304" pitchFamily="18" charset="0"/>
                <a:cs typeface="Times New Roman" panose="02020603050405020304" pitchFamily="18" charset="0"/>
              </a:rPr>
              <a:t>.</a:t>
            </a:r>
            <a:br>
              <a:rPr lang="en-US" sz="2000" dirty="0">
                <a:solidFill>
                  <a:srgbClr val="002060"/>
                </a:solidFill>
                <a:latin typeface="Times New Roman" panose="02020603050405020304" pitchFamily="18" charset="0"/>
                <a:cs typeface="Times New Roman" panose="02020603050405020304" pitchFamily="18" charset="0"/>
              </a:rPr>
            </a:br>
            <a:r>
              <a:rPr lang="ru-RU" sz="2000" b="1" dirty="0" err="1">
                <a:solidFill>
                  <a:srgbClr val="002060"/>
                </a:solidFill>
                <a:latin typeface="Times New Roman" panose="02020603050405020304" pitchFamily="18" charset="0"/>
                <a:cs typeface="Times New Roman" panose="02020603050405020304" pitchFamily="18" charset="0"/>
              </a:rPr>
              <a:t>Qanday</a:t>
            </a:r>
            <a:r>
              <a:rPr lang="ru-RU" sz="2000" b="1" dirty="0">
                <a:solidFill>
                  <a:srgbClr val="002060"/>
                </a:solidFill>
                <a:latin typeface="Times New Roman" panose="02020603050405020304" pitchFamily="18" charset="0"/>
                <a:cs typeface="Times New Roman" panose="02020603050405020304" pitchFamily="18" charset="0"/>
              </a:rPr>
              <a:t> </a:t>
            </a:r>
            <a:r>
              <a:rPr lang="ru-RU" sz="2000" b="1" dirty="0" err="1">
                <a:solidFill>
                  <a:srgbClr val="002060"/>
                </a:solidFill>
                <a:latin typeface="Times New Roman" panose="02020603050405020304" pitchFamily="18" charset="0"/>
                <a:cs typeface="Times New Roman" panose="02020603050405020304" pitchFamily="18" charset="0"/>
              </a:rPr>
              <a:t>bajariladi</a:t>
            </a:r>
            <a:r>
              <a:rPr lang="ru-RU" sz="2000" b="1"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err="1">
                <a:solidFill>
                  <a:srgbClr val="002060"/>
                </a:solidFill>
                <a:latin typeface="Times New Roman" panose="02020603050405020304" pitchFamily="18" charset="0"/>
                <a:cs typeface="Times New Roman" panose="02020603050405020304" pitchFamily="18" charset="0"/>
              </a:rPr>
              <a:t>Bolaga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boʻyoq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solingan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likopcha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qogʻoz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beriladi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a:solidFill>
                  <a:srgbClr val="002060"/>
                </a:solidFill>
                <a:latin typeface="Times New Roman" panose="02020603050405020304" pitchFamily="18" charset="0"/>
                <a:cs typeface="Times New Roman" panose="02020603050405020304" pitchFamily="18" charset="0"/>
              </a:rPr>
              <a:t>Bola </a:t>
            </a:r>
            <a:r>
              <a:rPr lang="en-US" sz="2000" dirty="0" err="1">
                <a:solidFill>
                  <a:srgbClr val="002060"/>
                </a:solidFill>
                <a:latin typeface="Times New Roman" panose="02020603050405020304" pitchFamily="18" charset="0"/>
                <a:cs typeface="Times New Roman" panose="02020603050405020304" pitchFamily="18" charset="0"/>
              </a:rPr>
              <a:t>barmoqlarini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boʻyoqqa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izlar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qoʻyadi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err="1">
                <a:solidFill>
                  <a:srgbClr val="002060"/>
                </a:solidFill>
                <a:latin typeface="Times New Roman" panose="02020603050405020304" pitchFamily="18" charset="0"/>
                <a:cs typeface="Times New Roman" panose="02020603050405020304" pitchFamily="18" charset="0"/>
              </a:rPr>
              <a:t>Shundan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shakl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hayvonchalarni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topishadi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a:solidFill>
                  <a:srgbClr val="002060"/>
                </a:solidFill>
                <a:latin typeface="Times New Roman" panose="02020603050405020304" pitchFamily="18" charset="0"/>
                <a:cs typeface="Times New Roman" panose="02020603050405020304" pitchFamily="18" charset="0"/>
              </a:rPr>
              <a:t>Bu </a:t>
            </a:r>
            <a:r>
              <a:rPr lang="en-US" sz="2000" dirty="0" err="1">
                <a:solidFill>
                  <a:srgbClr val="002060"/>
                </a:solidFill>
                <a:latin typeface="Times New Roman" panose="02020603050405020304" pitchFamily="18" charset="0"/>
                <a:cs typeface="Times New Roman" panose="02020603050405020304" pitchFamily="18" charset="0"/>
              </a:rPr>
              <a:t>mashq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juda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qiziqarli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oson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ijodiy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harakatlarni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ragʻbatlantiradi</a:t>
            </a:r>
            <a:r>
              <a:rPr lang="en-US" sz="2000" dirty="0">
                <a:solidFill>
                  <a:srgbClr val="002060"/>
                </a:solidFill>
                <a:latin typeface="Times New Roman" panose="02020603050405020304" pitchFamily="18" charset="0"/>
                <a:cs typeface="Times New Roman" panose="02020603050405020304" pitchFamily="18" charset="0"/>
              </a:rPr>
              <a:t>. </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98670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690949" y="574766"/>
            <a:ext cx="6627222" cy="809897"/>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 </a:t>
            </a:r>
            <a:r>
              <a:rPr lang="en-US" sz="2000" b="1" dirty="0">
                <a:solidFill>
                  <a:srgbClr val="002060"/>
                </a:solidFill>
                <a:latin typeface="Times New Roman" panose="02020603050405020304" pitchFamily="18" charset="0"/>
                <a:cs typeface="Times New Roman" panose="02020603050405020304" pitchFamily="18" charset="0"/>
              </a:rPr>
              <a:t>3. “KOLLAJ – MENING KICHIK DUNYOM”</a:t>
            </a:r>
            <a:endParaRPr lang="ru-RU" sz="2000" b="1" dirty="0">
              <a:solidFill>
                <a:srgbClr val="002060"/>
              </a:solidFill>
              <a:latin typeface="Times New Roman" panose="02020603050405020304" pitchFamily="18" charset="0"/>
              <a:cs typeface="Times New Roman" panose="02020603050405020304" pitchFamily="18" charset="0"/>
            </a:endParaRPr>
          </a:p>
        </p:txBody>
      </p:sp>
      <p:pic>
        <p:nvPicPr>
          <p:cNvPr id="5" name="Рисунок 4" descr="Что такое коллаж - Выставки в Тульской области - Афиша - MySlo.ru"/>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63634" y="1750423"/>
            <a:ext cx="3344092" cy="25951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descr="Коллаж для детского сада: идеи и инструкция по созданию – Детский сад и  ребенок"/>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65966" y="1767840"/>
            <a:ext cx="3178628" cy="25951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Прямоугольник 6"/>
          <p:cNvSpPr/>
          <p:nvPr/>
        </p:nvSpPr>
        <p:spPr>
          <a:xfrm>
            <a:off x="2360023" y="4589417"/>
            <a:ext cx="6853645" cy="2029097"/>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err="1">
                <a:solidFill>
                  <a:srgbClr val="002060"/>
                </a:solidFill>
              </a:rPr>
              <a:t>Maqsad</a:t>
            </a:r>
            <a:r>
              <a:rPr lang="en-US" b="1" dirty="0">
                <a:solidFill>
                  <a:srgbClr val="002060"/>
                </a:solidFill>
              </a:rPr>
              <a:t>:</a:t>
            </a:r>
            <a:r>
              <a:rPr lang="en-US" dirty="0">
                <a:solidFill>
                  <a:srgbClr val="002060"/>
                </a:solidFill>
              </a:rPr>
              <a:t> </a:t>
            </a:r>
            <a:r>
              <a:rPr lang="en-US" dirty="0" err="1">
                <a:solidFill>
                  <a:srgbClr val="002060"/>
                </a:solidFill>
              </a:rPr>
              <a:t>tasavvur</a:t>
            </a:r>
            <a:r>
              <a:rPr lang="en-US" dirty="0">
                <a:solidFill>
                  <a:srgbClr val="002060"/>
                </a:solidFill>
              </a:rPr>
              <a:t> </a:t>
            </a:r>
            <a:r>
              <a:rPr lang="en-US" dirty="0" err="1">
                <a:solidFill>
                  <a:srgbClr val="002060"/>
                </a:solidFill>
              </a:rPr>
              <a:t>va</a:t>
            </a:r>
            <a:r>
              <a:rPr lang="en-US" dirty="0">
                <a:solidFill>
                  <a:srgbClr val="002060"/>
                </a:solidFill>
              </a:rPr>
              <a:t> </a:t>
            </a:r>
            <a:r>
              <a:rPr lang="en-US" dirty="0" err="1">
                <a:solidFill>
                  <a:srgbClr val="002060"/>
                </a:solidFill>
              </a:rPr>
              <a:t>mustaqillikni</a:t>
            </a:r>
            <a:r>
              <a:rPr lang="en-US" dirty="0">
                <a:solidFill>
                  <a:srgbClr val="002060"/>
                </a:solidFill>
              </a:rPr>
              <a:t> </a:t>
            </a:r>
            <a:r>
              <a:rPr lang="en-US" dirty="0" err="1">
                <a:solidFill>
                  <a:srgbClr val="002060"/>
                </a:solidFill>
              </a:rPr>
              <a:t>rivojlantirish</a:t>
            </a:r>
            <a:r>
              <a:rPr lang="en-US" dirty="0">
                <a:solidFill>
                  <a:srgbClr val="002060"/>
                </a:solidFill>
              </a:rPr>
              <a:t>.</a:t>
            </a:r>
            <a:br>
              <a:rPr lang="en-US" dirty="0">
                <a:solidFill>
                  <a:srgbClr val="002060"/>
                </a:solidFill>
              </a:rPr>
            </a:br>
            <a:r>
              <a:rPr lang="ru-RU" b="1" dirty="0" err="1">
                <a:solidFill>
                  <a:srgbClr val="002060"/>
                </a:solidFill>
              </a:rPr>
              <a:t>Qanday</a:t>
            </a:r>
            <a:r>
              <a:rPr lang="ru-RU" b="1" dirty="0">
                <a:solidFill>
                  <a:srgbClr val="002060"/>
                </a:solidFill>
              </a:rPr>
              <a:t> </a:t>
            </a:r>
            <a:r>
              <a:rPr lang="ru-RU" b="1" dirty="0" err="1">
                <a:solidFill>
                  <a:srgbClr val="002060"/>
                </a:solidFill>
              </a:rPr>
              <a:t>bajariladi</a:t>
            </a:r>
            <a:r>
              <a:rPr lang="ru-RU" b="1" dirty="0">
                <a:solidFill>
                  <a:srgbClr val="002060"/>
                </a:solidFill>
              </a:rPr>
              <a:t>:</a:t>
            </a:r>
            <a:endParaRPr lang="ru-RU" dirty="0">
              <a:solidFill>
                <a:srgbClr val="002060"/>
              </a:solidFill>
            </a:endParaRPr>
          </a:p>
          <a:p>
            <a:pPr lvl="0"/>
            <a:r>
              <a:rPr lang="en-US" dirty="0" err="1">
                <a:solidFill>
                  <a:srgbClr val="002060"/>
                </a:solidFill>
              </a:rPr>
              <a:t>Rangli</a:t>
            </a:r>
            <a:r>
              <a:rPr lang="en-US" dirty="0">
                <a:solidFill>
                  <a:srgbClr val="002060"/>
                </a:solidFill>
              </a:rPr>
              <a:t> </a:t>
            </a:r>
            <a:r>
              <a:rPr lang="en-US" dirty="0" err="1">
                <a:solidFill>
                  <a:srgbClr val="002060"/>
                </a:solidFill>
              </a:rPr>
              <a:t>qogʻozlar</a:t>
            </a:r>
            <a:r>
              <a:rPr lang="en-US" dirty="0">
                <a:solidFill>
                  <a:srgbClr val="002060"/>
                </a:solidFill>
              </a:rPr>
              <a:t>, </a:t>
            </a:r>
            <a:r>
              <a:rPr lang="en-US" dirty="0" err="1">
                <a:solidFill>
                  <a:srgbClr val="002060"/>
                </a:solidFill>
              </a:rPr>
              <a:t>eski</a:t>
            </a:r>
            <a:r>
              <a:rPr lang="en-US" dirty="0">
                <a:solidFill>
                  <a:srgbClr val="002060"/>
                </a:solidFill>
              </a:rPr>
              <a:t> </a:t>
            </a:r>
            <a:r>
              <a:rPr lang="en-US" dirty="0" err="1">
                <a:solidFill>
                  <a:srgbClr val="002060"/>
                </a:solidFill>
              </a:rPr>
              <a:t>jurnallar</a:t>
            </a:r>
            <a:r>
              <a:rPr lang="en-US" dirty="0">
                <a:solidFill>
                  <a:srgbClr val="002060"/>
                </a:solidFill>
              </a:rPr>
              <a:t>, </a:t>
            </a:r>
            <a:r>
              <a:rPr lang="en-US" dirty="0" err="1">
                <a:solidFill>
                  <a:srgbClr val="002060"/>
                </a:solidFill>
              </a:rPr>
              <a:t>yelim</a:t>
            </a:r>
            <a:r>
              <a:rPr lang="en-US" dirty="0">
                <a:solidFill>
                  <a:srgbClr val="002060"/>
                </a:solidFill>
              </a:rPr>
              <a:t> </a:t>
            </a:r>
            <a:r>
              <a:rPr lang="en-US" dirty="0" err="1">
                <a:solidFill>
                  <a:srgbClr val="002060"/>
                </a:solidFill>
              </a:rPr>
              <a:t>va</a:t>
            </a:r>
            <a:r>
              <a:rPr lang="en-US" dirty="0">
                <a:solidFill>
                  <a:srgbClr val="002060"/>
                </a:solidFill>
              </a:rPr>
              <a:t> </a:t>
            </a:r>
            <a:r>
              <a:rPr lang="en-US" dirty="0" err="1">
                <a:solidFill>
                  <a:srgbClr val="002060"/>
                </a:solidFill>
              </a:rPr>
              <a:t>qaychi</a:t>
            </a:r>
            <a:r>
              <a:rPr lang="en-US" dirty="0">
                <a:solidFill>
                  <a:srgbClr val="002060"/>
                </a:solidFill>
              </a:rPr>
              <a:t> </a:t>
            </a:r>
            <a:r>
              <a:rPr lang="en-US" dirty="0" err="1">
                <a:solidFill>
                  <a:srgbClr val="002060"/>
                </a:solidFill>
              </a:rPr>
              <a:t>beriladi</a:t>
            </a:r>
            <a:r>
              <a:rPr lang="en-US" dirty="0">
                <a:solidFill>
                  <a:srgbClr val="002060"/>
                </a:solidFill>
              </a:rPr>
              <a:t> (</a:t>
            </a:r>
            <a:r>
              <a:rPr lang="en-US" dirty="0" err="1">
                <a:solidFill>
                  <a:srgbClr val="002060"/>
                </a:solidFill>
              </a:rPr>
              <a:t>kattalar</a:t>
            </a:r>
            <a:r>
              <a:rPr lang="en-US" dirty="0">
                <a:solidFill>
                  <a:srgbClr val="002060"/>
                </a:solidFill>
              </a:rPr>
              <a:t> </a:t>
            </a:r>
            <a:r>
              <a:rPr lang="en-US" dirty="0" err="1">
                <a:solidFill>
                  <a:srgbClr val="002060"/>
                </a:solidFill>
              </a:rPr>
              <a:t>kuzatuvida</a:t>
            </a:r>
            <a:r>
              <a:rPr lang="en-US" dirty="0">
                <a:solidFill>
                  <a:srgbClr val="002060"/>
                </a:solidFill>
              </a:rPr>
              <a:t>).</a:t>
            </a:r>
            <a:endParaRPr lang="ru-RU" dirty="0">
              <a:solidFill>
                <a:srgbClr val="002060"/>
              </a:solidFill>
            </a:endParaRPr>
          </a:p>
          <a:p>
            <a:pPr lvl="0"/>
            <a:r>
              <a:rPr lang="en-US" dirty="0">
                <a:solidFill>
                  <a:srgbClr val="002060"/>
                </a:solidFill>
              </a:rPr>
              <a:t>Bola </a:t>
            </a:r>
            <a:r>
              <a:rPr lang="en-US" dirty="0" err="1">
                <a:solidFill>
                  <a:srgbClr val="002060"/>
                </a:solidFill>
              </a:rPr>
              <a:t>oʻzining</a:t>
            </a:r>
            <a:r>
              <a:rPr lang="en-US" dirty="0">
                <a:solidFill>
                  <a:srgbClr val="002060"/>
                </a:solidFill>
              </a:rPr>
              <a:t> </a:t>
            </a:r>
            <a:r>
              <a:rPr lang="en-US" dirty="0" err="1">
                <a:solidFill>
                  <a:srgbClr val="002060"/>
                </a:solidFill>
              </a:rPr>
              <a:t>uyida</a:t>
            </a:r>
            <a:r>
              <a:rPr lang="en-US" dirty="0">
                <a:solidFill>
                  <a:srgbClr val="002060"/>
                </a:solidFill>
              </a:rPr>
              <a:t>, </a:t>
            </a:r>
            <a:r>
              <a:rPr lang="en-US" dirty="0" err="1">
                <a:solidFill>
                  <a:srgbClr val="002060"/>
                </a:solidFill>
              </a:rPr>
              <a:t>bogʻchasida</a:t>
            </a:r>
            <a:r>
              <a:rPr lang="en-US" dirty="0">
                <a:solidFill>
                  <a:srgbClr val="002060"/>
                </a:solidFill>
              </a:rPr>
              <a:t> </a:t>
            </a:r>
            <a:r>
              <a:rPr lang="en-US" dirty="0" err="1">
                <a:solidFill>
                  <a:srgbClr val="002060"/>
                </a:solidFill>
              </a:rPr>
              <a:t>yoki</a:t>
            </a:r>
            <a:r>
              <a:rPr lang="en-US" dirty="0">
                <a:solidFill>
                  <a:srgbClr val="002060"/>
                </a:solidFill>
              </a:rPr>
              <a:t> </a:t>
            </a:r>
            <a:r>
              <a:rPr lang="en-US" dirty="0" err="1">
                <a:solidFill>
                  <a:srgbClr val="002060"/>
                </a:solidFill>
              </a:rPr>
              <a:t>orzu</a:t>
            </a:r>
            <a:r>
              <a:rPr lang="en-US" dirty="0">
                <a:solidFill>
                  <a:srgbClr val="002060"/>
                </a:solidFill>
              </a:rPr>
              <a:t> </a:t>
            </a:r>
            <a:r>
              <a:rPr lang="en-US" dirty="0" err="1">
                <a:solidFill>
                  <a:srgbClr val="002060"/>
                </a:solidFill>
              </a:rPr>
              <a:t>qilgan</a:t>
            </a:r>
            <a:r>
              <a:rPr lang="en-US" dirty="0">
                <a:solidFill>
                  <a:srgbClr val="002060"/>
                </a:solidFill>
              </a:rPr>
              <a:t> </a:t>
            </a:r>
            <a:r>
              <a:rPr lang="en-US" dirty="0" err="1">
                <a:solidFill>
                  <a:srgbClr val="002060"/>
                </a:solidFill>
              </a:rPr>
              <a:t>joyidagi</a:t>
            </a:r>
            <a:r>
              <a:rPr lang="en-US" dirty="0">
                <a:solidFill>
                  <a:srgbClr val="002060"/>
                </a:solidFill>
              </a:rPr>
              <a:t> </a:t>
            </a:r>
            <a:r>
              <a:rPr lang="en-US" dirty="0" err="1">
                <a:solidFill>
                  <a:srgbClr val="002060"/>
                </a:solidFill>
              </a:rPr>
              <a:t>narsalarni</a:t>
            </a:r>
            <a:r>
              <a:rPr lang="en-US" dirty="0">
                <a:solidFill>
                  <a:srgbClr val="002060"/>
                </a:solidFill>
              </a:rPr>
              <a:t> </a:t>
            </a:r>
            <a:r>
              <a:rPr lang="en-US" dirty="0" err="1">
                <a:solidFill>
                  <a:srgbClr val="002060"/>
                </a:solidFill>
              </a:rPr>
              <a:t>yigʻib</a:t>
            </a:r>
            <a:r>
              <a:rPr lang="en-US" dirty="0">
                <a:solidFill>
                  <a:srgbClr val="002060"/>
                </a:solidFill>
              </a:rPr>
              <a:t> </a:t>
            </a:r>
            <a:r>
              <a:rPr lang="en-US" dirty="0" err="1">
                <a:solidFill>
                  <a:srgbClr val="002060"/>
                </a:solidFill>
              </a:rPr>
              <a:t>kollaj</a:t>
            </a:r>
            <a:r>
              <a:rPr lang="en-US" dirty="0">
                <a:solidFill>
                  <a:srgbClr val="002060"/>
                </a:solidFill>
              </a:rPr>
              <a:t> </a:t>
            </a:r>
            <a:r>
              <a:rPr lang="en-US" dirty="0" err="1">
                <a:solidFill>
                  <a:srgbClr val="002060"/>
                </a:solidFill>
              </a:rPr>
              <a:t>yaratadi</a:t>
            </a:r>
            <a:r>
              <a:rPr lang="en-US" dirty="0">
                <a:solidFill>
                  <a:srgbClr val="002060"/>
                </a:solidFill>
              </a:rPr>
              <a:t>.</a:t>
            </a:r>
            <a:endParaRPr lang="ru-RU" dirty="0">
              <a:solidFill>
                <a:srgbClr val="002060"/>
              </a:solidFill>
            </a:endParaRPr>
          </a:p>
          <a:p>
            <a:pPr lvl="0"/>
            <a:r>
              <a:rPr lang="en-US" dirty="0" err="1">
                <a:solidFill>
                  <a:srgbClr val="002060"/>
                </a:solidFill>
              </a:rPr>
              <a:t>Har</a:t>
            </a:r>
            <a:r>
              <a:rPr lang="en-US" dirty="0">
                <a:solidFill>
                  <a:srgbClr val="002060"/>
                </a:solidFill>
              </a:rPr>
              <a:t> </a:t>
            </a:r>
            <a:r>
              <a:rPr lang="en-US" dirty="0" err="1">
                <a:solidFill>
                  <a:srgbClr val="002060"/>
                </a:solidFill>
              </a:rPr>
              <a:t>bir</a:t>
            </a:r>
            <a:r>
              <a:rPr lang="en-US" dirty="0">
                <a:solidFill>
                  <a:srgbClr val="002060"/>
                </a:solidFill>
              </a:rPr>
              <a:t> </a:t>
            </a:r>
            <a:r>
              <a:rPr lang="en-US" dirty="0" err="1">
                <a:solidFill>
                  <a:srgbClr val="002060"/>
                </a:solidFill>
              </a:rPr>
              <a:t>detal</a:t>
            </a:r>
            <a:r>
              <a:rPr lang="en-US" dirty="0">
                <a:solidFill>
                  <a:srgbClr val="002060"/>
                </a:solidFill>
              </a:rPr>
              <a:t> </a:t>
            </a:r>
            <a:r>
              <a:rPr lang="en-US" dirty="0" err="1">
                <a:solidFill>
                  <a:srgbClr val="002060"/>
                </a:solidFill>
              </a:rPr>
              <a:t>boʻyicha</a:t>
            </a:r>
            <a:r>
              <a:rPr lang="en-US" dirty="0">
                <a:solidFill>
                  <a:srgbClr val="002060"/>
                </a:solidFill>
              </a:rPr>
              <a:t> </a:t>
            </a:r>
            <a:r>
              <a:rPr lang="en-US" dirty="0" err="1">
                <a:solidFill>
                  <a:srgbClr val="002060"/>
                </a:solidFill>
              </a:rPr>
              <a:t>suhbat</a:t>
            </a:r>
            <a:r>
              <a:rPr lang="en-US" dirty="0">
                <a:solidFill>
                  <a:srgbClr val="002060"/>
                </a:solidFill>
              </a:rPr>
              <a:t> </a:t>
            </a:r>
            <a:r>
              <a:rPr lang="en-US" dirty="0" err="1">
                <a:solidFill>
                  <a:srgbClr val="002060"/>
                </a:solidFill>
              </a:rPr>
              <a:t>qiling</a:t>
            </a:r>
            <a:r>
              <a:rPr lang="en-US" dirty="0">
                <a:solidFill>
                  <a:srgbClr val="002060"/>
                </a:solidFill>
              </a:rPr>
              <a:t> — </a:t>
            </a:r>
            <a:r>
              <a:rPr lang="en-US" dirty="0" err="1">
                <a:solidFill>
                  <a:srgbClr val="002060"/>
                </a:solidFill>
              </a:rPr>
              <a:t>bu</a:t>
            </a:r>
            <a:r>
              <a:rPr lang="en-US" dirty="0">
                <a:solidFill>
                  <a:srgbClr val="002060"/>
                </a:solidFill>
              </a:rPr>
              <a:t> </a:t>
            </a:r>
            <a:r>
              <a:rPr lang="en-US" dirty="0" err="1">
                <a:solidFill>
                  <a:srgbClr val="002060"/>
                </a:solidFill>
              </a:rPr>
              <a:t>nutqni</a:t>
            </a:r>
            <a:r>
              <a:rPr lang="en-US" dirty="0">
                <a:solidFill>
                  <a:srgbClr val="002060"/>
                </a:solidFill>
              </a:rPr>
              <a:t> ham </a:t>
            </a:r>
            <a:r>
              <a:rPr lang="en-US" dirty="0" err="1">
                <a:solidFill>
                  <a:srgbClr val="002060"/>
                </a:solidFill>
              </a:rPr>
              <a:t>rivojlantiradi</a:t>
            </a:r>
            <a:r>
              <a:rPr lang="en-US" dirty="0">
                <a:solidFill>
                  <a:srgbClr val="002060"/>
                </a:solidFill>
              </a:rPr>
              <a:t>.</a:t>
            </a:r>
            <a:endParaRPr lang="ru-RU" dirty="0">
              <a:solidFill>
                <a:srgbClr val="002060"/>
              </a:solidFill>
            </a:endParaRPr>
          </a:p>
        </p:txBody>
      </p:sp>
    </p:spTree>
    <p:extLst>
      <p:ext uri="{BB962C8B-B14F-4D97-AF65-F5344CB8AC3E}">
        <p14:creationId xmlns:p14="http://schemas.microsoft.com/office/powerpoint/2010/main" val="19569780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ьная выноска 3"/>
          <p:cNvSpPr/>
          <p:nvPr/>
        </p:nvSpPr>
        <p:spPr>
          <a:xfrm>
            <a:off x="2325189" y="853440"/>
            <a:ext cx="8011885" cy="5129349"/>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002060"/>
              </a:solidFill>
              <a:latin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cs typeface="Times New Roman" panose="02020603050405020304" pitchFamily="18" charset="0"/>
            </a:endParaRPr>
          </a:p>
          <a:p>
            <a:pPr algn="ctr"/>
            <a:r>
              <a:rPr lang="uz-Cyrl-UZ" sz="2400" b="1" dirty="0">
                <a:solidFill>
                  <a:srgbClr val="002060"/>
                </a:solidFill>
                <a:latin typeface="Times New Roman" panose="02020603050405020304" pitchFamily="18" charset="0"/>
                <a:cs typeface="Times New Roman" panose="02020603050405020304" pitchFamily="18" charset="0"/>
              </a:rPr>
              <a:t>MAKTABGACHA TAʼLIMDA ECO-ARTNING MAQSADI </a:t>
            </a:r>
            <a:r>
              <a:rPr lang="en-US" sz="2400" b="1" dirty="0">
                <a:solidFill>
                  <a:srgbClr val="002060"/>
                </a:solidFill>
                <a:latin typeface="Times New Roman" panose="02020603050405020304" pitchFamily="18" charset="0"/>
                <a:cs typeface="Times New Roman" panose="02020603050405020304" pitchFamily="18" charset="0"/>
              </a:rPr>
              <a:t>VA </a:t>
            </a:r>
            <a:r>
              <a:rPr lang="uz-Cyrl-UZ" sz="2400" b="1" dirty="0">
                <a:solidFill>
                  <a:srgbClr val="002060"/>
                </a:solidFill>
                <a:latin typeface="Times New Roman" panose="02020603050405020304" pitchFamily="18" charset="0"/>
                <a:cs typeface="Times New Roman" panose="02020603050405020304" pitchFamily="18" charset="0"/>
              </a:rPr>
              <a:t>TURLARI</a:t>
            </a:r>
            <a:endParaRPr lang="en-US" sz="2400" b="1" dirty="0">
              <a:solidFill>
                <a:srgbClr val="002060"/>
              </a:solidFill>
              <a:latin typeface="Times New Roman" panose="02020603050405020304" pitchFamily="18" charset="0"/>
              <a:cs typeface="Times New Roman" panose="02020603050405020304" pitchFamily="18" charset="0"/>
            </a:endParaRPr>
          </a:p>
          <a:p>
            <a:pPr algn="ctr"/>
            <a:r>
              <a:rPr lang="uz-Cyrl-UZ" sz="2400" dirty="0">
                <a:solidFill>
                  <a:srgbClr val="002060"/>
                </a:solidFill>
                <a:latin typeface="Times New Roman" panose="02020603050405020304" pitchFamily="18" charset="0"/>
                <a:cs typeface="Times New Roman" panose="02020603050405020304" pitchFamily="18" charset="0"/>
              </a:rPr>
              <a:t>Eco-art — bu ekologik materiallar, qayta ishlangan buyumlar va tabiatdan olingan resurslar yordamida sanʼat asarlari yaratish jarayonidir. Maktabgacha taʼlimda eco-art bolalarga nafaqat ijod qilish imkonini beradi, balki ularda tabiatni asrash, ekologik madaniyat, kuzatuvchanlik va mustaqil fikrlash kabi muhim kompetensiyalarni shakllantiradi.</a:t>
            </a:r>
            <a:endParaRPr lang="ru-RU" sz="2400" dirty="0">
              <a:solidFill>
                <a:srgbClr val="002060"/>
              </a:solidFill>
              <a:latin typeface="Times New Roman" panose="02020603050405020304" pitchFamily="18" charset="0"/>
              <a:cs typeface="Times New Roman" panose="02020603050405020304" pitchFamily="18" charset="0"/>
            </a:endParaRPr>
          </a:p>
          <a:p>
            <a:pPr algn="ctr"/>
            <a:endParaRPr lang="ru-RU" sz="2400" dirty="0">
              <a:solidFill>
                <a:srgbClr val="002060"/>
              </a:solidFill>
              <a:latin typeface="Times New Roman" panose="02020603050405020304" pitchFamily="18" charset="0"/>
              <a:cs typeface="Times New Roman" panose="02020603050405020304" pitchFamily="18" charset="0"/>
            </a:endParaRPr>
          </a:p>
          <a:p>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206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ьная выноска 3"/>
          <p:cNvSpPr/>
          <p:nvPr/>
        </p:nvSpPr>
        <p:spPr>
          <a:xfrm>
            <a:off x="2325189" y="853440"/>
            <a:ext cx="8011885" cy="5129349"/>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002060"/>
              </a:solidFill>
              <a:latin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cs typeface="Times New Roman" panose="02020603050405020304" pitchFamily="18" charset="0"/>
            </a:endParaRPr>
          </a:p>
          <a:p>
            <a:pPr algn="ctr"/>
            <a:r>
              <a:rPr lang="uz-Cyrl-UZ" sz="2400" b="1" dirty="0">
                <a:solidFill>
                  <a:srgbClr val="002060"/>
                </a:solidFill>
                <a:latin typeface="Times New Roman" panose="02020603050405020304" pitchFamily="18" charset="0"/>
                <a:cs typeface="Times New Roman" panose="02020603050405020304" pitchFamily="18" charset="0"/>
              </a:rPr>
              <a:t>Eco-artning maqsadi:</a:t>
            </a:r>
            <a:endParaRPr lang="ru-RU" sz="2400" dirty="0">
              <a:solidFill>
                <a:srgbClr val="002060"/>
              </a:solidFill>
              <a:latin typeface="Times New Roman" panose="02020603050405020304" pitchFamily="18" charset="0"/>
              <a:cs typeface="Times New Roman" panose="02020603050405020304" pitchFamily="18" charset="0"/>
            </a:endParaRPr>
          </a:p>
          <a:p>
            <a:pPr algn="ctr"/>
            <a:r>
              <a:rPr lang="uz-Cyrl-UZ" sz="2400" dirty="0">
                <a:solidFill>
                  <a:srgbClr val="002060"/>
                </a:solidFill>
                <a:latin typeface="Times New Roman" panose="02020603050405020304" pitchFamily="18" charset="0"/>
                <a:cs typeface="Times New Roman" panose="02020603050405020304" pitchFamily="18" charset="0"/>
              </a:rPr>
              <a:t>* Bolalarda tabiatga mehr va ehtiyotkor munosabatni rivojlantirish;</a:t>
            </a:r>
            <a:endParaRPr lang="ru-RU" sz="2400" dirty="0">
              <a:solidFill>
                <a:srgbClr val="002060"/>
              </a:solidFill>
              <a:latin typeface="Times New Roman" panose="02020603050405020304" pitchFamily="18" charset="0"/>
              <a:cs typeface="Times New Roman" panose="02020603050405020304" pitchFamily="18" charset="0"/>
            </a:endParaRPr>
          </a:p>
          <a:p>
            <a:pPr algn="ctr"/>
            <a:r>
              <a:rPr lang="uz-Cyrl-UZ" sz="2400" dirty="0">
                <a:solidFill>
                  <a:srgbClr val="002060"/>
                </a:solidFill>
                <a:latin typeface="Times New Roman" panose="02020603050405020304" pitchFamily="18" charset="0"/>
                <a:cs typeface="Times New Roman" panose="02020603050405020304" pitchFamily="18" charset="0"/>
              </a:rPr>
              <a:t>* Qayta ishlash  madaniyatini erta yoshdan shakllantirish;</a:t>
            </a:r>
            <a:endParaRPr lang="ru-RU" sz="2400" dirty="0">
              <a:solidFill>
                <a:srgbClr val="002060"/>
              </a:solidFill>
              <a:latin typeface="Times New Roman" panose="02020603050405020304" pitchFamily="18" charset="0"/>
              <a:cs typeface="Times New Roman" panose="02020603050405020304" pitchFamily="18" charset="0"/>
            </a:endParaRPr>
          </a:p>
          <a:p>
            <a:pPr algn="ctr"/>
            <a:r>
              <a:rPr lang="uz-Cyrl-UZ" sz="2400" dirty="0">
                <a:solidFill>
                  <a:srgbClr val="002060"/>
                </a:solidFill>
                <a:latin typeface="Times New Roman" panose="02020603050405020304" pitchFamily="18" charset="0"/>
                <a:cs typeface="Times New Roman" panose="02020603050405020304" pitchFamily="18" charset="0"/>
              </a:rPr>
              <a:t>* Ekologik materiallar bilan ishlash orqali ijodkorlikni kengaytirish;</a:t>
            </a:r>
            <a:endParaRPr lang="ru-RU" sz="2400" dirty="0">
              <a:solidFill>
                <a:srgbClr val="002060"/>
              </a:solidFill>
              <a:latin typeface="Times New Roman" panose="02020603050405020304" pitchFamily="18" charset="0"/>
              <a:cs typeface="Times New Roman" panose="02020603050405020304" pitchFamily="18" charset="0"/>
            </a:endParaRPr>
          </a:p>
          <a:p>
            <a:pPr algn="ctr"/>
            <a:r>
              <a:rPr lang="uz-Cyrl-UZ" sz="2400" dirty="0">
                <a:solidFill>
                  <a:srgbClr val="002060"/>
                </a:solidFill>
                <a:latin typeface="Times New Roman" panose="02020603050405020304" pitchFamily="18" charset="0"/>
                <a:cs typeface="Times New Roman" panose="02020603050405020304" pitchFamily="18" charset="0"/>
              </a:rPr>
              <a:t>* Tabiiy jarayonlarni his qilish, sezgilarni rivojlantirish;</a:t>
            </a:r>
            <a:endParaRPr lang="ru-RU" sz="2400" dirty="0">
              <a:solidFill>
                <a:srgbClr val="002060"/>
              </a:solidFill>
              <a:latin typeface="Times New Roman" panose="02020603050405020304" pitchFamily="18" charset="0"/>
              <a:cs typeface="Times New Roman" panose="02020603050405020304" pitchFamily="18" charset="0"/>
            </a:endParaRPr>
          </a:p>
          <a:p>
            <a:pPr algn="ctr"/>
            <a:r>
              <a:rPr lang="uz-Cyrl-UZ" sz="2400" dirty="0">
                <a:solidFill>
                  <a:srgbClr val="002060"/>
                </a:solidFill>
                <a:latin typeface="Times New Roman" panose="02020603050405020304" pitchFamily="18" charset="0"/>
                <a:cs typeface="Times New Roman" panose="02020603050405020304" pitchFamily="18" charset="0"/>
              </a:rPr>
              <a:t>* Atrof-muhitni anglash va baholash koʻnikmalarini mustahkamlash.</a:t>
            </a:r>
            <a:endParaRPr lang="ru-RU" sz="2400" dirty="0">
              <a:solidFill>
                <a:srgbClr val="002060"/>
              </a:solidFill>
              <a:latin typeface="Times New Roman" panose="02020603050405020304" pitchFamily="18" charset="0"/>
              <a:cs typeface="Times New Roman" panose="02020603050405020304" pitchFamily="18" charset="0"/>
            </a:endParaRPr>
          </a:p>
          <a:p>
            <a:pPr algn="ctr"/>
            <a:endParaRPr lang="ru-RU" sz="2400" dirty="0">
              <a:solidFill>
                <a:srgbClr val="002060"/>
              </a:solidFill>
              <a:latin typeface="Times New Roman" panose="02020603050405020304" pitchFamily="18" charset="0"/>
              <a:cs typeface="Times New Roman" panose="02020603050405020304" pitchFamily="18" charset="0"/>
            </a:endParaRPr>
          </a:p>
          <a:p>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27423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1027611" y="539931"/>
            <a:ext cx="9884229" cy="6017623"/>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a:solidFill>
                  <a:srgbClr val="002060"/>
                </a:solidFill>
                <a:latin typeface="Times New Roman" panose="02020603050405020304" pitchFamily="18" charset="0"/>
                <a:cs typeface="Times New Roman" panose="02020603050405020304" pitchFamily="18" charset="0"/>
              </a:rPr>
              <a:t>                    </a:t>
            </a:r>
            <a:r>
              <a:rPr lang="uz-Cyrl-UZ" sz="2200" b="1" dirty="0">
                <a:solidFill>
                  <a:srgbClr val="002060"/>
                </a:solidFill>
                <a:latin typeface="Times New Roman" panose="02020603050405020304" pitchFamily="18" charset="0"/>
                <a:cs typeface="Times New Roman" panose="02020603050405020304" pitchFamily="18" charset="0"/>
              </a:rPr>
              <a:t>Maktabgacha taʼlimda Eco-artning ahamiyati:</a:t>
            </a:r>
            <a:endParaRPr lang="ru-RU" sz="2200" b="1" dirty="0">
              <a:solidFill>
                <a:srgbClr val="002060"/>
              </a:solidFill>
              <a:latin typeface="Times New Roman" panose="02020603050405020304" pitchFamily="18" charset="0"/>
              <a:cs typeface="Times New Roman" panose="02020603050405020304" pitchFamily="18" charset="0"/>
            </a:endParaRPr>
          </a:p>
          <a:p>
            <a:r>
              <a:rPr lang="uz-Cyrl-UZ" sz="2200" dirty="0">
                <a:solidFill>
                  <a:srgbClr val="002060"/>
                </a:solidFill>
                <a:latin typeface="Times New Roman" panose="02020603050405020304" pitchFamily="18" charset="0"/>
                <a:cs typeface="Times New Roman" panose="02020603050405020304" pitchFamily="18" charset="0"/>
              </a:rPr>
              <a:t>1.Ekologik ongni erta yoshdan rivojlantiradi.Bolalar tabiiy materiallar (barg, novda, tosh, urugʻ, qum) bilan ishlash orqali tabiatning ahamiyatini chuqurroq his qiladi. Bu ularda ekologik masʼuliyatning shakllanishiga yordam beradi. </a:t>
            </a:r>
            <a:endParaRPr lang="ru-RU" sz="2200" dirty="0">
              <a:solidFill>
                <a:srgbClr val="002060"/>
              </a:solidFill>
              <a:latin typeface="Times New Roman" panose="02020603050405020304" pitchFamily="18" charset="0"/>
              <a:cs typeface="Times New Roman" panose="02020603050405020304" pitchFamily="18" charset="0"/>
            </a:endParaRPr>
          </a:p>
          <a:p>
            <a:r>
              <a:rPr lang="uz-Cyrl-UZ" sz="2200" dirty="0">
                <a:solidFill>
                  <a:srgbClr val="002060"/>
                </a:solidFill>
                <a:latin typeface="Times New Roman" panose="02020603050405020304" pitchFamily="18" charset="0"/>
                <a:cs typeface="Times New Roman" panose="02020603050405020304" pitchFamily="18" charset="0"/>
              </a:rPr>
              <a:t>2. Tasavvur va kreativ fikrlashni boyitadi.Oddiy buyumlarni (quruq barglar, shoxchalar, karton, plastik qopqoq) sanʼat asariga aylantirish bolalarning ijodiy muammo yechish koʻnikmalarini kuchaytiradi. Bola har bir narsada yangi imkoniyatni koʻra boshlaydi.</a:t>
            </a:r>
            <a:endParaRPr lang="ru-RU" sz="2200" dirty="0">
              <a:solidFill>
                <a:srgbClr val="002060"/>
              </a:solidFill>
              <a:latin typeface="Times New Roman" panose="02020603050405020304" pitchFamily="18" charset="0"/>
              <a:cs typeface="Times New Roman" panose="02020603050405020304" pitchFamily="18" charset="0"/>
            </a:endParaRPr>
          </a:p>
          <a:p>
            <a:r>
              <a:rPr lang="uz-Cyrl-UZ" sz="2200" dirty="0">
                <a:solidFill>
                  <a:srgbClr val="002060"/>
                </a:solidFill>
                <a:latin typeface="Times New Roman" panose="02020603050405020304" pitchFamily="18" charset="0"/>
                <a:cs typeface="Times New Roman" panose="02020603050405020304" pitchFamily="18" charset="0"/>
              </a:rPr>
              <a:t>3. Sensor rivojlanishni qoʻllab-quvvatlaydi.Turi, fakturasi, hid va shakli har xil boʻlgan tabiat materiallari qoʻl motorikasini, sezgi organlarini faol rivojlantiradi.</a:t>
            </a:r>
            <a:endParaRPr lang="ru-RU" sz="2200" dirty="0">
              <a:solidFill>
                <a:srgbClr val="002060"/>
              </a:solidFill>
              <a:latin typeface="Times New Roman" panose="02020603050405020304" pitchFamily="18" charset="0"/>
              <a:cs typeface="Times New Roman" panose="02020603050405020304" pitchFamily="18" charset="0"/>
            </a:endParaRPr>
          </a:p>
          <a:p>
            <a:r>
              <a:rPr lang="uz-Cyrl-UZ" sz="2200" dirty="0">
                <a:solidFill>
                  <a:srgbClr val="002060"/>
                </a:solidFill>
                <a:latin typeface="Times New Roman" panose="02020603050405020304" pitchFamily="18" charset="0"/>
                <a:cs typeface="Times New Roman" panose="02020603050405020304" pitchFamily="18" charset="0"/>
              </a:rPr>
              <a:t>4. Atrof-muhit bilan bevosita muloqot.Bolalar oʻyin maydonida, bogʻda yoki sayr vaqtida material yigʻish orqali tabiatni kuzatishga odatlanadi. Bu esa ekologik kuzatuvchanlikni oshiradi.</a:t>
            </a:r>
            <a:endParaRPr lang="ru-RU" sz="2200" dirty="0">
              <a:solidFill>
                <a:srgbClr val="002060"/>
              </a:solidFill>
              <a:latin typeface="Times New Roman" panose="02020603050405020304" pitchFamily="18" charset="0"/>
              <a:cs typeface="Times New Roman" panose="02020603050405020304" pitchFamily="18" charset="0"/>
            </a:endParaRPr>
          </a:p>
          <a:p>
            <a:r>
              <a:rPr lang="uz-Cyrl-UZ" sz="2200" dirty="0">
                <a:solidFill>
                  <a:srgbClr val="002060"/>
                </a:solidFill>
                <a:latin typeface="Times New Roman" panose="02020603050405020304" pitchFamily="18" charset="0"/>
                <a:cs typeface="Times New Roman" panose="02020603050405020304" pitchFamily="18" charset="0"/>
              </a:rPr>
              <a:t>5. Jamoaviy ishlash koʻnikmasi.Eco-art mashgʼulotlari koʻpincha guruh boʻlib bajariladi. Natijada bolalarda muloqot, kelishuv va birgalikda ishlash qobiliyatlari rivojlanadi.</a:t>
            </a:r>
            <a:endParaRPr lang="ru-RU" sz="2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98272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002970" y="539932"/>
            <a:ext cx="7968343" cy="71410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MAKTABGACHA TAʼLIMDA ECO-ART</a:t>
            </a:r>
            <a:endParaRPr lang="ru-RU" sz="2200" dirty="0">
              <a:solidFill>
                <a:srgbClr val="002060"/>
              </a:solidFill>
              <a:latin typeface="Times New Roman" panose="02020603050405020304" pitchFamily="18" charset="0"/>
              <a:cs typeface="Times New Roman" panose="02020603050405020304" pitchFamily="18" charset="0"/>
            </a:endParaRPr>
          </a:p>
        </p:txBody>
      </p:sp>
      <p:graphicFrame>
        <p:nvGraphicFramePr>
          <p:cNvPr id="6" name="Схема 5"/>
          <p:cNvGraphicFramePr/>
          <p:nvPr>
            <p:extLst>
              <p:ext uri="{D42A27DB-BD31-4B8C-83A1-F6EECF244321}">
                <p14:modId xmlns:p14="http://schemas.microsoft.com/office/powerpoint/2010/main" val="593854369"/>
              </p:ext>
            </p:extLst>
          </p:nvPr>
        </p:nvGraphicFramePr>
        <p:xfrm>
          <a:off x="2032000" y="1463040"/>
          <a:ext cx="8128000" cy="46752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88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444137" y="200297"/>
            <a:ext cx="11643361" cy="657497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Mavsumiy</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eko</a:t>
            </a:r>
            <a:r>
              <a:rPr lang="en-US" sz="2200" b="1" dirty="0">
                <a:solidFill>
                  <a:srgbClr val="002060"/>
                </a:solidFill>
                <a:latin typeface="Times New Roman" panose="02020603050405020304" pitchFamily="18" charset="0"/>
                <a:cs typeface="Times New Roman" panose="02020603050405020304" pitchFamily="18" charset="0"/>
              </a:rPr>
              <a:t>-art </a:t>
            </a:r>
            <a:r>
              <a:rPr lang="en-US" sz="2200" b="1" dirty="0" err="1">
                <a:solidFill>
                  <a:srgbClr val="002060"/>
                </a:solidFill>
                <a:latin typeface="Times New Roman" panose="02020603050405020304" pitchFamily="18" charset="0"/>
                <a:cs typeface="Times New Roman" panose="02020603050405020304" pitchFamily="18" charset="0"/>
              </a:rPr>
              <a:t>loyihalari</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b="1" i="1" dirty="0">
                <a:solidFill>
                  <a:srgbClr val="002060"/>
                </a:solidFill>
                <a:latin typeface="Times New Roman" panose="02020603050405020304" pitchFamily="18" charset="0"/>
                <a:cs typeface="Times New Roman" panose="02020603050405020304" pitchFamily="18" charset="0"/>
              </a:rPr>
              <a:t>                                   1. </a:t>
            </a:r>
            <a:r>
              <a:rPr lang="en-US" sz="2200" b="1" i="1" dirty="0" err="1">
                <a:solidFill>
                  <a:srgbClr val="002060"/>
                </a:solidFill>
                <a:latin typeface="Times New Roman" panose="02020603050405020304" pitchFamily="18" charset="0"/>
                <a:cs typeface="Times New Roman" panose="02020603050405020304" pitchFamily="18" charset="0"/>
              </a:rPr>
              <a:t>Kuzgi</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eko</a:t>
            </a:r>
            <a:r>
              <a:rPr lang="en-US" sz="2200" b="1" i="1" dirty="0">
                <a:solidFill>
                  <a:srgbClr val="002060"/>
                </a:solidFill>
                <a:latin typeface="Times New Roman" panose="02020603050405020304" pitchFamily="18" charset="0"/>
                <a:cs typeface="Times New Roman" panose="02020603050405020304" pitchFamily="18" charset="0"/>
              </a:rPr>
              <a:t>-art </a:t>
            </a:r>
            <a:r>
              <a:rPr lang="en-US" sz="2200" b="1" i="1" dirty="0" err="1">
                <a:solidFill>
                  <a:srgbClr val="002060"/>
                </a:solidFill>
                <a:latin typeface="Times New Roman" panose="02020603050405020304" pitchFamily="18" charset="0"/>
                <a:cs typeface="Times New Roman" panose="02020603050405020304" pitchFamily="18" charset="0"/>
              </a:rPr>
              <a:t>loyihalari</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Kuz</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neʼmatlari</a:t>
            </a:r>
            <a:r>
              <a:rPr lang="en-US" sz="2200" b="1" i="1"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Materiallar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turli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rangdagi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quruq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novdalar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kashtan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shoxchalar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mevalar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poʻstlogʻi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urugʻlar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makkajoʻxori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donlari</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Loyihalar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hayvonlar</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turli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shakl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rangdagi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barglardan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qushlar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baliq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hayvonlar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Kuz</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kollaji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barg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urugʻ</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shoxchalardan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mavzuli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kompozitsiya</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Tabiat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mozaikasi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barglar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urugʻlar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kombinatsiyasidan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naqsh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Kuz</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daraxti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karton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daraxtga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barglarni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yopishtirib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faslga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mos</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dekor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Rivojlantiradi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tasavvur</a:t>
            </a:r>
            <a:r>
              <a:rPr lang="en-US" sz="2200" dirty="0">
                <a:solidFill>
                  <a:srgbClr val="002060"/>
                </a:solidFill>
                <a:latin typeface="Times New Roman" panose="02020603050405020304" pitchFamily="18" charset="0"/>
                <a:cs typeface="Times New Roman" panose="02020603050405020304" pitchFamily="18" charset="0"/>
              </a:rPr>
              <a:t>, rang </a:t>
            </a:r>
            <a:r>
              <a:rPr lang="en-US" sz="2200" dirty="0" err="1">
                <a:solidFill>
                  <a:srgbClr val="002060"/>
                </a:solidFill>
                <a:latin typeface="Times New Roman" panose="02020603050405020304" pitchFamily="18" charset="0"/>
                <a:cs typeface="Times New Roman" panose="02020603050405020304" pitchFamily="18" charset="0"/>
              </a:rPr>
              <a:t>sezgirligini</a:t>
            </a:r>
            <a:r>
              <a:rPr lang="en-US" sz="2200" dirty="0">
                <a:solidFill>
                  <a:srgbClr val="002060"/>
                </a:solidFill>
                <a:latin typeface="Times New Roman" panose="02020603050405020304" pitchFamily="18" charset="0"/>
                <a:cs typeface="Times New Roman" panose="02020603050405020304" pitchFamily="18" charset="0"/>
              </a:rPr>
              <a:t>, sensor </a:t>
            </a:r>
            <a:r>
              <a:rPr lang="en-US" sz="2200" dirty="0" err="1">
                <a:solidFill>
                  <a:srgbClr val="002060"/>
                </a:solidFill>
                <a:latin typeface="Times New Roman" panose="02020603050405020304" pitchFamily="18" charset="0"/>
                <a:cs typeface="Times New Roman" panose="02020603050405020304" pitchFamily="18" charset="0"/>
              </a:rPr>
              <a:t>idrokni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ekologik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kuzatuvchanlikni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oshiradi</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b="1" i="1" dirty="0">
                <a:solidFill>
                  <a:srgbClr val="002060"/>
                </a:solidFill>
                <a:latin typeface="Times New Roman" panose="02020603050405020304" pitchFamily="18" charset="0"/>
                <a:cs typeface="Times New Roman" panose="02020603050405020304" pitchFamily="18" charset="0"/>
              </a:rPr>
              <a:t>                                    2. </a:t>
            </a:r>
            <a:r>
              <a:rPr lang="en-US" sz="2200" b="1" i="1" dirty="0" err="1">
                <a:solidFill>
                  <a:srgbClr val="002060"/>
                </a:solidFill>
                <a:latin typeface="Times New Roman" panose="02020603050405020304" pitchFamily="18" charset="0"/>
                <a:cs typeface="Times New Roman" panose="02020603050405020304" pitchFamily="18" charset="0"/>
              </a:rPr>
              <a:t>Qishki</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eko</a:t>
            </a:r>
            <a:r>
              <a:rPr lang="en-US" sz="2200" b="1" i="1" dirty="0">
                <a:solidFill>
                  <a:srgbClr val="002060"/>
                </a:solidFill>
                <a:latin typeface="Times New Roman" panose="02020603050405020304" pitchFamily="18" charset="0"/>
                <a:cs typeface="Times New Roman" panose="02020603050405020304" pitchFamily="18" charset="0"/>
              </a:rPr>
              <a:t>-art </a:t>
            </a:r>
            <a:r>
              <a:rPr lang="en-US" sz="2200" b="1" i="1" dirty="0" err="1">
                <a:solidFill>
                  <a:srgbClr val="002060"/>
                </a:solidFill>
                <a:latin typeface="Times New Roman" panose="02020603050405020304" pitchFamily="18" charset="0"/>
                <a:cs typeface="Times New Roman" panose="02020603050405020304" pitchFamily="18" charset="0"/>
              </a:rPr>
              <a:t>loyihalari</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Qor</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sehrlari</a:t>
            </a:r>
            <a:r>
              <a:rPr lang="en-US" sz="2200" b="1" i="1"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Materiallar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paxta</a:t>
            </a:r>
            <a:r>
              <a:rPr lang="en-US" sz="2200" dirty="0">
                <a:solidFill>
                  <a:srgbClr val="002060"/>
                </a:solidFill>
                <a:latin typeface="Times New Roman" panose="02020603050405020304" pitchFamily="18" charset="0"/>
                <a:cs typeface="Times New Roman" panose="02020603050405020304" pitchFamily="18" charset="0"/>
              </a:rPr>
              <a:t>, shisha </a:t>
            </a:r>
            <a:r>
              <a:rPr lang="en-US" sz="2200" dirty="0" err="1">
                <a:solidFill>
                  <a:srgbClr val="002060"/>
                </a:solidFill>
                <a:latin typeface="Times New Roman" panose="02020603050405020304" pitchFamily="18" charset="0"/>
                <a:cs typeface="Times New Roman" panose="02020603050405020304" pitchFamily="18" charset="0"/>
              </a:rPr>
              <a:t>boʻlaklari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karton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shoxchalar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archa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shamshodlari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qayta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ishlangan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materiallar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plastik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qopqoq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idishlar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Loyihalar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odamchalar</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paxta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tugma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kartonlar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yordamida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kichik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odamlar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Archa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bezaklari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shoxchalar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iplar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quritilgan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mevalar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bilan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eko-oʻyinchoqlar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manzarasi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paxta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karton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tabiat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materiallaridan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kompozitsiya</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Tabiiy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archa</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kichik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shoxchalar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yigʻib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yopishtirib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archa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shakli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yasash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Rivojlantiradi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estetik</a:t>
            </a:r>
            <a:r>
              <a:rPr lang="en-US" sz="2200" dirty="0">
                <a:solidFill>
                  <a:srgbClr val="002060"/>
                </a:solidFill>
                <a:latin typeface="Times New Roman" panose="02020603050405020304" pitchFamily="18" charset="0"/>
                <a:cs typeface="Times New Roman" panose="02020603050405020304" pitchFamily="18" charset="0"/>
              </a:rPr>
              <a:t> did, </a:t>
            </a:r>
            <a:r>
              <a:rPr lang="en-US" sz="2200" dirty="0" err="1">
                <a:solidFill>
                  <a:srgbClr val="002060"/>
                </a:solidFill>
                <a:latin typeface="Times New Roman" panose="02020603050405020304" pitchFamily="18" charset="0"/>
                <a:cs typeface="Times New Roman" panose="02020603050405020304" pitchFamily="18" charset="0"/>
              </a:rPr>
              <a:t>mavzuni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talqin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qilish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sovuq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faslni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ekologik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qabul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qilish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qoʻl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motorikasi</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endParaRPr lang="ru-RU" sz="2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18462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95794" y="200297"/>
            <a:ext cx="12017829" cy="657497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i="1" dirty="0">
                <a:solidFill>
                  <a:srgbClr val="002060"/>
                </a:solidFill>
                <a:latin typeface="Times New Roman" panose="02020603050405020304" pitchFamily="18" charset="0"/>
                <a:cs typeface="Times New Roman" panose="02020603050405020304" pitchFamily="18" charset="0"/>
              </a:rPr>
              <a:t>                               </a:t>
            </a:r>
            <a:r>
              <a:rPr lang="en-US" sz="2200" b="1" dirty="0">
                <a:solidFill>
                  <a:srgbClr val="002060"/>
                </a:solidFill>
                <a:latin typeface="Times New Roman" panose="02020603050405020304" pitchFamily="18" charset="0"/>
                <a:cs typeface="Times New Roman" panose="02020603050405020304" pitchFamily="18" charset="0"/>
              </a:rPr>
              <a:t>3. </a:t>
            </a:r>
            <a:r>
              <a:rPr lang="en-US" sz="2200" b="1" dirty="0" err="1">
                <a:solidFill>
                  <a:srgbClr val="002060"/>
                </a:solidFill>
                <a:latin typeface="Times New Roman" panose="02020603050405020304" pitchFamily="18" charset="0"/>
                <a:cs typeface="Times New Roman" panose="02020603050405020304" pitchFamily="18" charset="0"/>
              </a:rPr>
              <a:t>Bahorgi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eko</a:t>
            </a:r>
            <a:r>
              <a:rPr lang="en-US" sz="2200" b="1" dirty="0">
                <a:solidFill>
                  <a:srgbClr val="002060"/>
                </a:solidFill>
                <a:latin typeface="Times New Roman" panose="02020603050405020304" pitchFamily="18" charset="0"/>
                <a:cs typeface="Times New Roman" panose="02020603050405020304" pitchFamily="18" charset="0"/>
              </a:rPr>
              <a:t>-art </a:t>
            </a:r>
            <a:r>
              <a:rPr lang="en-US" sz="2200" b="1" dirty="0" err="1">
                <a:solidFill>
                  <a:srgbClr val="002060"/>
                </a:solidFill>
                <a:latin typeface="Times New Roman" panose="02020603050405020304" pitchFamily="18" charset="0"/>
                <a:cs typeface="Times New Roman" panose="02020603050405020304" pitchFamily="18" charset="0"/>
              </a:rPr>
              <a:t>loyihalari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Bahor</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uygʻonishi</a:t>
            </a:r>
            <a:r>
              <a:rPr lang="en-US" sz="2200" b="1"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Materiallar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yangi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yashil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poʻstloq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urugʻlar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tabiiy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boʻyoqlar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oshxona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boʻyoqlari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tuproq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mayda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toshlar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Loyihalar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“Gul </a:t>
            </a:r>
            <a:r>
              <a:rPr lang="en-US" sz="2200" dirty="0" err="1">
                <a:solidFill>
                  <a:srgbClr val="002060"/>
                </a:solidFill>
                <a:latin typeface="Times New Roman" panose="02020603050405020304" pitchFamily="18" charset="0"/>
                <a:cs typeface="Times New Roman" panose="02020603050405020304" pitchFamily="18" charset="0"/>
              </a:rPr>
              <a:t>mandalalari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turli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bilan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rangli</a:t>
            </a:r>
            <a:r>
              <a:rPr lang="en-US" sz="2200" dirty="0">
                <a:solidFill>
                  <a:srgbClr val="002060"/>
                </a:solidFill>
                <a:latin typeface="Times New Roman" panose="02020603050405020304" pitchFamily="18" charset="0"/>
                <a:cs typeface="Times New Roman" panose="02020603050405020304" pitchFamily="18" charset="0"/>
              </a:rPr>
              <a:t> mandala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Koʻchat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ekish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loyihasi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qayta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ishlangan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qadoqlarga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urugʻ</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ekib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oʻsishini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kuzatish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Bahor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bogʻi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toshlar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poʻstloqdan</a:t>
            </a:r>
            <a:r>
              <a:rPr lang="en-US" sz="2200" dirty="0">
                <a:solidFill>
                  <a:srgbClr val="002060"/>
                </a:solidFill>
                <a:latin typeface="Times New Roman" panose="02020603050405020304" pitchFamily="18" charset="0"/>
                <a:cs typeface="Times New Roman" panose="02020603050405020304" pitchFamily="18" charset="0"/>
              </a:rPr>
              <a:t> mini-</a:t>
            </a:r>
            <a:r>
              <a:rPr lang="en-US" sz="2200" dirty="0" err="1">
                <a:solidFill>
                  <a:srgbClr val="002060"/>
                </a:solidFill>
                <a:latin typeface="Times New Roman" panose="02020603050405020304" pitchFamily="18" charset="0"/>
                <a:cs typeface="Times New Roman" panose="02020603050405020304" pitchFamily="18" charset="0"/>
              </a:rPr>
              <a:t>bogʻ</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“Gul </a:t>
            </a:r>
            <a:r>
              <a:rPr lang="en-US" sz="2200" dirty="0" err="1">
                <a:solidFill>
                  <a:srgbClr val="002060"/>
                </a:solidFill>
                <a:latin typeface="Times New Roman" panose="02020603050405020304" pitchFamily="18" charset="0"/>
                <a:cs typeface="Times New Roman" panose="02020603050405020304" pitchFamily="18" charset="0"/>
              </a:rPr>
              <a:t>kollaji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presslangan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barglardan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rasm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Rivojlantiradi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tabiat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jarayonlarini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kuzatish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oʻsish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bosqichlarini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tushunish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tabiatga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gʻamxoʻrlik</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b="1" dirty="0">
                <a:solidFill>
                  <a:srgbClr val="002060"/>
                </a:solidFill>
                <a:latin typeface="Times New Roman" panose="02020603050405020304" pitchFamily="18" charset="0"/>
                <a:cs typeface="Times New Roman" panose="02020603050405020304" pitchFamily="18" charset="0"/>
              </a:rPr>
              <a:t>                                4. </a:t>
            </a:r>
            <a:r>
              <a:rPr lang="en-US" sz="2200" b="1" dirty="0" err="1">
                <a:solidFill>
                  <a:srgbClr val="002060"/>
                </a:solidFill>
                <a:latin typeface="Times New Roman" panose="02020603050405020304" pitchFamily="18" charset="0"/>
                <a:cs typeface="Times New Roman" panose="02020603050405020304" pitchFamily="18" charset="0"/>
              </a:rPr>
              <a:t>Yozgi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eko</a:t>
            </a:r>
            <a:r>
              <a:rPr lang="en-US" sz="2200" b="1" dirty="0">
                <a:solidFill>
                  <a:srgbClr val="002060"/>
                </a:solidFill>
                <a:latin typeface="Times New Roman" panose="02020603050405020304" pitchFamily="18" charset="0"/>
                <a:cs typeface="Times New Roman" panose="02020603050405020304" pitchFamily="18" charset="0"/>
              </a:rPr>
              <a:t>-art </a:t>
            </a:r>
            <a:r>
              <a:rPr lang="en-US" sz="2200" b="1" dirty="0" err="1">
                <a:solidFill>
                  <a:srgbClr val="002060"/>
                </a:solidFill>
                <a:latin typeface="Times New Roman" panose="02020603050405020304" pitchFamily="18" charset="0"/>
                <a:cs typeface="Times New Roman" panose="02020603050405020304" pitchFamily="18" charset="0"/>
              </a:rPr>
              <a:t>loyihalari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Yoz</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ranglari</a:t>
            </a:r>
            <a:r>
              <a:rPr lang="en-US" sz="2200" b="1"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Materiallar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dengiz</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yoki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daryo</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toshlari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qobiqlar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qurigan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oʻtlar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yorqin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dastlabki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mevalar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poʻstlogʻi</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Loyihalar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“Tosh </a:t>
            </a:r>
            <a:r>
              <a:rPr lang="en-US" sz="2200" dirty="0" err="1">
                <a:solidFill>
                  <a:srgbClr val="002060"/>
                </a:solidFill>
                <a:latin typeface="Times New Roman" panose="02020603050405020304" pitchFamily="18" charset="0"/>
                <a:cs typeface="Times New Roman" panose="02020603050405020304" pitchFamily="18" charset="0"/>
              </a:rPr>
              <a:t>boʻyash</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rangli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boʻyoqlar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bilan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toshga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rasm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chizish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“Qum </a:t>
            </a:r>
            <a:r>
              <a:rPr lang="en-US" sz="2200" dirty="0" err="1">
                <a:solidFill>
                  <a:srgbClr val="002060"/>
                </a:solidFill>
                <a:latin typeface="Times New Roman" panose="02020603050405020304" pitchFamily="18" charset="0"/>
                <a:cs typeface="Times New Roman" panose="02020603050405020304" pitchFamily="18" charset="0"/>
              </a:rPr>
              <a:t>rasmlari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qumni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shakllarga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solib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tasvir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yoki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rangli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mozaikalari</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“Tosh </a:t>
            </a:r>
            <a:r>
              <a:rPr lang="en-US" sz="2200" dirty="0" err="1">
                <a:solidFill>
                  <a:srgbClr val="002060"/>
                </a:solidFill>
                <a:latin typeface="Times New Roman" panose="02020603050405020304" pitchFamily="18" charset="0"/>
                <a:cs typeface="Times New Roman" panose="02020603050405020304" pitchFamily="18" charset="0"/>
              </a:rPr>
              <a:t>mozaika</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toshchalar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bilan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naqshlar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yasash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Yoz</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kollaji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oʻtlar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poʻstloqlar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yordamida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mavzu</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asosida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kollaj</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Rivojlantiradi</a:t>
            </a:r>
            <a:r>
              <a:rPr lang="en-US" sz="2200" dirty="0">
                <a:solidFill>
                  <a:srgbClr val="002060"/>
                </a:solidFill>
                <a:latin typeface="Times New Roman" panose="02020603050405020304" pitchFamily="18" charset="0"/>
                <a:cs typeface="Times New Roman" panose="02020603050405020304" pitchFamily="18" charset="0"/>
              </a:rPr>
              <a:t>: rang </a:t>
            </a:r>
            <a:r>
              <a:rPr lang="en-US" sz="2200" dirty="0" err="1">
                <a:solidFill>
                  <a:srgbClr val="002060"/>
                </a:solidFill>
                <a:latin typeface="Times New Roman" panose="02020603050405020304" pitchFamily="18" charset="0"/>
                <a:cs typeface="Times New Roman" panose="02020603050405020304" pitchFamily="18" charset="0"/>
              </a:rPr>
              <a:t>uygʻunligi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tasavvur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tabiiy</a:t>
            </a:r>
            <a:r>
              <a:rPr lang="en-US" sz="2200" dirty="0">
                <a:solidFill>
                  <a:srgbClr val="002060"/>
                </a:solidFill>
                <a:latin typeface="Times New Roman" panose="02020603050405020304" pitchFamily="18" charset="0"/>
                <a:cs typeface="Times New Roman" panose="02020603050405020304" pitchFamily="18" charset="0"/>
              </a:rPr>
              <a:t> material </a:t>
            </a:r>
            <a:r>
              <a:rPr lang="en-US" sz="2200" dirty="0" err="1">
                <a:solidFill>
                  <a:srgbClr val="002060"/>
                </a:solidFill>
                <a:latin typeface="Times New Roman" panose="02020603050405020304" pitchFamily="18" charset="0"/>
                <a:cs typeface="Times New Roman" panose="02020603050405020304" pitchFamily="18" charset="0"/>
              </a:rPr>
              <a:t>bilan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ishlash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idrok</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endParaRPr lang="ru-RU" sz="2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53443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 3"/>
          <p:cNvSpPr/>
          <p:nvPr/>
        </p:nvSpPr>
        <p:spPr>
          <a:xfrm>
            <a:off x="2159726" y="775063"/>
            <a:ext cx="6627223" cy="5286103"/>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Kichik guruhlarda ishlash.Tarbiyachilar 5 kishidan iborat boʻlgan kichik guruhlarda quyidagi vazifani birgalikda bajaradilar: </a:t>
            </a:r>
            <a:r>
              <a:rPr lang="en-US" sz="2400" b="1" dirty="0" err="1">
                <a:solidFill>
                  <a:srgbClr val="002060"/>
                </a:solidFill>
                <a:latin typeface="Times New Roman" panose="02020603050405020304" pitchFamily="18" charset="0"/>
                <a:cs typeface="Times New Roman" panose="02020603050405020304" pitchFamily="18" charset="0"/>
              </a:rPr>
              <a:t>Mavsumiy</a:t>
            </a:r>
            <a:r>
              <a:rPr lang="en-US" sz="2400" b="1" dirty="0">
                <a:solidFill>
                  <a:srgbClr val="002060"/>
                </a:solidFill>
                <a:latin typeface="Times New Roman" panose="02020603050405020304" pitchFamily="18" charset="0"/>
                <a:cs typeface="Times New Roman" panose="02020603050405020304" pitchFamily="18" charset="0"/>
              </a:rPr>
              <a:t> eco art </a:t>
            </a:r>
            <a:r>
              <a:rPr lang="en-US" sz="2400" b="1" dirty="0" err="1">
                <a:solidFill>
                  <a:srgbClr val="002060"/>
                </a:solidFill>
                <a:latin typeface="Times New Roman" panose="02020603050405020304" pitchFamily="18" charset="0"/>
                <a:cs typeface="Times New Roman" panose="02020603050405020304" pitchFamily="18" charset="0"/>
              </a:rPr>
              <a:t>loyihalari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mavzusiga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ijodiy</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ish</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bajarishadi</a:t>
            </a:r>
            <a:r>
              <a:rPr lang="en-US" sz="2400" b="1" dirty="0">
                <a:solidFill>
                  <a:srgbClr val="002060"/>
                </a:solidFill>
                <a:latin typeface="Times New Roman" panose="02020603050405020304" pitchFamily="18" charset="0"/>
                <a:cs typeface="Times New Roman" panose="02020603050405020304" pitchFamily="18" charset="0"/>
              </a:rPr>
              <a:t>.</a:t>
            </a:r>
            <a:r>
              <a:rPr lang="uz-Cyrl-UZ" sz="2400" b="1" dirty="0">
                <a:solidFill>
                  <a:srgbClr val="002060"/>
                </a:solidFill>
                <a:latin typeface="Times New Roman" panose="02020603050405020304" pitchFamily="18" charset="0"/>
                <a:cs typeface="Times New Roman" panose="02020603050405020304" pitchFamily="18" charset="0"/>
              </a:rPr>
              <a:t>Guruhlarga vazifani bajarish uchun vaqt beriladi. Guruh ishini yakunlagach tayyorlagan resurs</a:t>
            </a:r>
            <a:r>
              <a:rPr lang="en-US" sz="2400" b="1" dirty="0" err="1">
                <a:solidFill>
                  <a:srgbClr val="002060"/>
                </a:solidFill>
                <a:latin typeface="Times New Roman" panose="02020603050405020304" pitchFamily="18" charset="0"/>
                <a:cs typeface="Times New Roman" panose="02020603050405020304" pitchFamily="18" charset="0"/>
              </a:rPr>
              <a:t>ni</a:t>
            </a:r>
            <a:r>
              <a:rPr lang="uz-Cyrl-UZ" sz="2400" b="1" dirty="0">
                <a:solidFill>
                  <a:srgbClr val="002060"/>
                </a:solidFill>
                <a:latin typeface="Times New Roman" panose="02020603050405020304" pitchFamily="18" charset="0"/>
                <a:cs typeface="Times New Roman" panose="02020603050405020304" pitchFamily="18" charset="0"/>
              </a:rPr>
              <a:t> taqdim etadilar</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3060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046515" y="1245326"/>
            <a:ext cx="7715794" cy="370114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Nazorat savollari</a:t>
            </a:r>
            <a:endParaRPr lang="ru-RU" sz="2400" b="1" dirty="0">
              <a:solidFill>
                <a:srgbClr val="002060"/>
              </a:solidFill>
              <a:latin typeface="Times New Roman" panose="02020603050405020304" pitchFamily="18" charset="0"/>
              <a:cs typeface="Times New Roman" panose="02020603050405020304" pitchFamily="18" charset="0"/>
            </a:endParaRPr>
          </a:p>
          <a:p>
            <a:pPr lvl="1"/>
            <a:r>
              <a:rPr lang="uz-Cyrl-UZ" sz="2000" dirty="0">
                <a:solidFill>
                  <a:srgbClr val="002060"/>
                </a:solidFill>
                <a:latin typeface="Times New Roman" panose="02020603050405020304" pitchFamily="18" charset="0"/>
                <a:cs typeface="Times New Roman" panose="02020603050405020304" pitchFamily="18" charset="0"/>
              </a:rPr>
              <a:t>Art-terapiyaning ijodkorlik va tasavvurni rivojlantirishdagi asosiy foydalari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en-US" sz="2000" dirty="0" err="1">
                <a:solidFill>
                  <a:srgbClr val="002060"/>
                </a:solidFill>
                <a:latin typeface="Times New Roman" panose="02020603050405020304" pitchFamily="18" charset="0"/>
                <a:cs typeface="Times New Roman" panose="02020603050405020304" pitchFamily="18" charset="0"/>
              </a:rPr>
              <a:t>Tarbiyalanuvchilarni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oʻzini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ifoda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qilish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imkoni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qanday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tashkil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etiladi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en-US" sz="2000" dirty="0">
                <a:solidFill>
                  <a:srgbClr val="002060"/>
                </a:solidFill>
                <a:latin typeface="Times New Roman" panose="02020603050405020304" pitchFamily="18" charset="0"/>
                <a:cs typeface="Times New Roman" panose="02020603050405020304" pitchFamily="18" charset="0"/>
              </a:rPr>
              <a:t>Art-</a:t>
            </a:r>
            <a:r>
              <a:rPr lang="en-US" sz="2000" dirty="0" err="1">
                <a:solidFill>
                  <a:srgbClr val="002060"/>
                </a:solidFill>
                <a:latin typeface="Times New Roman" panose="02020603050405020304" pitchFamily="18" charset="0"/>
                <a:cs typeface="Times New Roman" panose="02020603050405020304" pitchFamily="18" charset="0"/>
              </a:rPr>
              <a:t>terapiyani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qoʻllashning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amaliy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usullari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sanab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bering</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uz-Cyrl-UZ" sz="2000" dirty="0">
                <a:solidFill>
                  <a:srgbClr val="002060"/>
                </a:solidFill>
                <a:latin typeface="Times New Roman" panose="02020603050405020304" pitchFamily="18" charset="0"/>
                <a:cs typeface="Times New Roman" panose="02020603050405020304" pitchFamily="18" charset="0"/>
              </a:rPr>
              <a:t>Ijodkorlikni rivojlantiruvchi art-terapiya mashqlari </a:t>
            </a:r>
            <a:r>
              <a:rPr lang="en-US" sz="2000" dirty="0" err="1">
                <a:solidFill>
                  <a:srgbClr val="002060"/>
                </a:solidFill>
                <a:latin typeface="Times New Roman" panose="02020603050405020304" pitchFamily="18" charset="0"/>
                <a:cs typeface="Times New Roman" panose="02020603050405020304" pitchFamily="18" charset="0"/>
              </a:rPr>
              <a:t>necha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nafar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ishtirokchilar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qatnashadi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uz-Cyrl-UZ" sz="2000" dirty="0">
                <a:solidFill>
                  <a:srgbClr val="002060"/>
                </a:solidFill>
                <a:latin typeface="Times New Roman" panose="02020603050405020304" pitchFamily="18" charset="0"/>
                <a:cs typeface="Times New Roman" panose="02020603050405020304" pitchFamily="18" charset="0"/>
              </a:rPr>
              <a:t>Ijodkorlikni rivojlantiruvchi art-terapiya mashqlari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misol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keltiring</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uz-Cyrl-UZ" sz="2000" dirty="0">
                <a:solidFill>
                  <a:srgbClr val="002060"/>
                </a:solidFill>
                <a:latin typeface="Times New Roman" panose="02020603050405020304" pitchFamily="18" charset="0"/>
                <a:cs typeface="Times New Roman" panose="02020603050405020304" pitchFamily="18" charset="0"/>
              </a:rPr>
              <a:t>Eco-art </a:t>
            </a:r>
            <a:r>
              <a:rPr lang="en-US" sz="2000" dirty="0" err="1">
                <a:solidFill>
                  <a:srgbClr val="002060"/>
                </a:solidFill>
                <a:latin typeface="Times New Roman" panose="02020603050405020304" pitchFamily="18" charset="0"/>
                <a:cs typeface="Times New Roman" panose="02020603050405020304" pitchFamily="18" charset="0"/>
              </a:rPr>
              <a:t>nimani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tushunasiz</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uz-Cyrl-UZ" sz="2000" dirty="0">
                <a:solidFill>
                  <a:srgbClr val="002060"/>
                </a:solidFill>
                <a:latin typeface="Times New Roman" panose="02020603050405020304" pitchFamily="18" charset="0"/>
                <a:cs typeface="Times New Roman" panose="02020603050405020304" pitchFamily="18" charset="0"/>
              </a:rPr>
              <a:t>Eco-artning maqsadi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nimalardan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iborat</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en-US" sz="2000" dirty="0" err="1">
                <a:solidFill>
                  <a:srgbClr val="002060"/>
                </a:solidFill>
                <a:latin typeface="Times New Roman" panose="02020603050405020304" pitchFamily="18" charset="0"/>
                <a:cs typeface="Times New Roman" panose="02020603050405020304" pitchFamily="18" charset="0"/>
              </a:rPr>
              <a:t>Maktabgacha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ta’lim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tashkilotida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qanday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eko</a:t>
            </a:r>
            <a:r>
              <a:rPr lang="en-US" sz="2000" dirty="0">
                <a:solidFill>
                  <a:srgbClr val="002060"/>
                </a:solidFill>
                <a:latin typeface="Times New Roman" panose="02020603050405020304" pitchFamily="18" charset="0"/>
                <a:cs typeface="Times New Roman" panose="02020603050405020304" pitchFamily="18" charset="0"/>
              </a:rPr>
              <a:t>-art </a:t>
            </a:r>
            <a:r>
              <a:rPr lang="en-US" sz="2000" dirty="0" err="1">
                <a:solidFill>
                  <a:srgbClr val="002060"/>
                </a:solidFill>
                <a:latin typeface="Times New Roman" panose="02020603050405020304" pitchFamily="18" charset="0"/>
                <a:cs typeface="Times New Roman" panose="02020603050405020304" pitchFamily="18" charset="0"/>
              </a:rPr>
              <a:t>loyihalarini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tashkil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qilsa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74817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Овал 1"/>
          <p:cNvSpPr/>
          <p:nvPr/>
        </p:nvSpPr>
        <p:spPr>
          <a:xfrm>
            <a:off x="2995748" y="1793966"/>
            <a:ext cx="5695405" cy="3352800"/>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E’TIBORINGIZ UCHUN</a:t>
            </a:r>
          </a:p>
          <a:p>
            <a:pPr algn="ct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RAHMAT </a:t>
            </a:r>
          </a:p>
        </p:txBody>
      </p:sp>
    </p:spTree>
    <p:extLst>
      <p:ext uri="{BB962C8B-B14F-4D97-AF65-F5344CB8AC3E}">
        <p14:creationId xmlns:p14="http://schemas.microsoft.com/office/powerpoint/2010/main" val="36177612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1525</Words>
  <Application>Microsoft Office PowerPoint</Application>
  <PresentationFormat>Широкоэкранный</PresentationFormat>
  <Paragraphs>138</Paragraphs>
  <Slides>20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20</vt:i4>
      </vt:variant>
    </vt:vector>
  </HeadingPairs>
  <TitlesOfParts>
    <vt:vector size="25"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PC</dc:creator>
  <cp:lastModifiedBy>MEGA KANS</cp:lastModifiedBy>
  <cp:revision>16</cp:revision>
  <dcterms:created xsi:type="dcterms:W3CDTF">2026-01-03T15:35:47Z</dcterms:created>
  <dcterms:modified xsi:type="dcterms:W3CDTF">2026-10-30T06:01:06Z</dcterms:modified>
</cp:coreProperties>
</file>