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22"/>
  </p:notesMasterIdLst>
  <p:sldIdLst>
    <p:sldId id="350" r:id="rId2"/>
    <p:sldId id="1060" r:id="rId3"/>
    <p:sldId id="272" r:id="rId4"/>
    <p:sldId id="494" r:id="rId5"/>
    <p:sldId id="383" r:id="rId6"/>
    <p:sldId id="362" r:id="rId7"/>
    <p:sldId id="257" r:id="rId8"/>
    <p:sldId id="276" r:id="rId9"/>
    <p:sldId id="258" r:id="rId10"/>
    <p:sldId id="392" r:id="rId11"/>
    <p:sldId id="268" r:id="rId12"/>
    <p:sldId id="259" r:id="rId13"/>
    <p:sldId id="260" r:id="rId14"/>
    <p:sldId id="261" r:id="rId15"/>
    <p:sldId id="1569" r:id="rId16"/>
    <p:sldId id="1574" r:id="rId17"/>
    <p:sldId id="1575" r:id="rId18"/>
    <p:sldId id="376" r:id="rId19"/>
    <p:sldId id="365" r:id="rId20"/>
    <p:sldId id="366" r:id="rId21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783"/>
    <a:srgbClr val="0066FF"/>
    <a:srgbClr val="B2B2B2"/>
    <a:srgbClr val="3366FF"/>
    <a:srgbClr val="FF9900"/>
    <a:srgbClr val="FF9933"/>
    <a:srgbClr val="FF6161"/>
    <a:srgbClr val="FF9999"/>
    <a:srgbClr val="336600"/>
    <a:srgbClr val="2CC8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690" autoAdjust="0"/>
    <p:restoredTop sz="94660"/>
  </p:normalViewPr>
  <p:slideViewPr>
    <p:cSldViewPr>
      <p:cViewPr varScale="1">
        <p:scale>
          <a:sx n="72" d="100"/>
          <a:sy n="72" d="100"/>
        </p:scale>
        <p:origin x="432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45009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3" name="Google Shape;383;g35ed75ccf_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330208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>
            <a:extLst>
              <a:ext uri="{FF2B5EF4-FFF2-40B4-BE49-F238E27FC236}">
                <a16:creationId xmlns:a16="http://schemas.microsoft.com/office/drawing/2014/main" id="{F1391493-9CC2-44E8-9ABF-9C186BEF20F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573088" y="685800"/>
            <a:ext cx="5711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Заметки 2">
            <a:extLst>
              <a:ext uri="{FF2B5EF4-FFF2-40B4-BE49-F238E27FC236}">
                <a16:creationId xmlns:a16="http://schemas.microsoft.com/office/drawing/2014/main" id="{4B5ABD9F-C3A8-4ED8-9AAB-F67F093F9B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46084" name="Номер слайда 3">
            <a:extLst>
              <a:ext uri="{FF2B5EF4-FFF2-40B4-BE49-F238E27FC236}">
                <a16:creationId xmlns:a16="http://schemas.microsoft.com/office/drawing/2014/main" id="{FAD9AF3C-203A-4D33-B048-758308A2E4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375D227-C18B-4859-AD58-AEBBC4BA5EB6}" type="slidenum">
              <a:rPr lang="ru-RU" altLang="ru-RU"/>
              <a:pPr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97081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9085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0378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72907688f_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72907688f_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5957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995136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0791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"/>
          <p:cNvSpPr/>
          <p:nvPr/>
        </p:nvSpPr>
        <p:spPr>
          <a:xfrm>
            <a:off x="-89580" y="1448479"/>
            <a:ext cx="1228106" cy="1446467"/>
          </a:xfrm>
          <a:custGeom>
            <a:avLst/>
            <a:gdLst/>
            <a:ahLst/>
            <a:cxnLst/>
            <a:rect l="l" t="t" r="r" b="b"/>
            <a:pathLst>
              <a:path w="21598" h="21315" extrusionOk="0">
                <a:moveTo>
                  <a:pt x="21599" y="14389"/>
                </a:moveTo>
                <a:lnTo>
                  <a:pt x="21599" y="6924"/>
                </a:lnTo>
                <a:cubicBezTo>
                  <a:pt x="21599" y="5784"/>
                  <a:pt x="20918" y="4730"/>
                  <a:pt x="19814" y="4161"/>
                </a:cubicBezTo>
                <a:lnTo>
                  <a:pt x="12583" y="428"/>
                </a:lnTo>
                <a:cubicBezTo>
                  <a:pt x="11478" y="-142"/>
                  <a:pt x="10118" y="-142"/>
                  <a:pt x="9013" y="428"/>
                </a:cubicBezTo>
                <a:lnTo>
                  <a:pt x="1783" y="4161"/>
                </a:lnTo>
                <a:cubicBezTo>
                  <a:pt x="679" y="4731"/>
                  <a:pt x="0" y="5784"/>
                  <a:pt x="0" y="6924"/>
                </a:cubicBezTo>
                <a:lnTo>
                  <a:pt x="0" y="14392"/>
                </a:lnTo>
                <a:cubicBezTo>
                  <a:pt x="1" y="15532"/>
                  <a:pt x="681" y="16585"/>
                  <a:pt x="1785" y="17155"/>
                </a:cubicBezTo>
                <a:lnTo>
                  <a:pt x="9016" y="20888"/>
                </a:lnTo>
                <a:cubicBezTo>
                  <a:pt x="10120" y="21458"/>
                  <a:pt x="11481" y="21458"/>
                  <a:pt x="12585" y="20888"/>
                </a:cubicBezTo>
                <a:lnTo>
                  <a:pt x="19816" y="17155"/>
                </a:lnTo>
                <a:cubicBezTo>
                  <a:pt x="20920" y="16584"/>
                  <a:pt x="21600" y="15530"/>
                  <a:pt x="21599" y="1438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89940" tIns="89940" rIns="89940" bIns="8994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3543" i="0" u="none" strike="noStrike" cap="none">
              <a:solidFill>
                <a:srgbClr val="000000"/>
              </a:solidFill>
            </a:endParaRPr>
          </a:p>
        </p:txBody>
      </p:sp>
      <p:grpSp>
        <p:nvGrpSpPr>
          <p:cNvPr id="107" name="Google Shape;107;p7"/>
          <p:cNvGrpSpPr/>
          <p:nvPr/>
        </p:nvGrpSpPr>
        <p:grpSpPr>
          <a:xfrm>
            <a:off x="12440061" y="-15"/>
            <a:ext cx="7145652" cy="10801346"/>
            <a:chOff x="6320991" y="-7"/>
            <a:chExt cx="3630818" cy="5143498"/>
          </a:xfrm>
        </p:grpSpPr>
        <p:sp>
          <p:nvSpPr>
            <p:cNvPr id="108" name="Google Shape;108;p7"/>
            <p:cNvSpPr/>
            <p:nvPr/>
          </p:nvSpPr>
          <p:spPr>
            <a:xfrm>
              <a:off x="6320991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09" name="Google Shape;109;p7"/>
            <p:cNvSpPr/>
            <p:nvPr/>
          </p:nvSpPr>
          <p:spPr>
            <a:xfrm>
              <a:off x="7806636" y="4115782"/>
              <a:ext cx="1403568" cy="1027710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0" name="Google Shape;110;p7"/>
            <p:cNvSpPr/>
            <p:nvPr/>
          </p:nvSpPr>
          <p:spPr>
            <a:xfrm>
              <a:off x="8548210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1" name="Google Shape;111;p7"/>
            <p:cNvSpPr/>
            <p:nvPr/>
          </p:nvSpPr>
          <p:spPr>
            <a:xfrm rot="10800000">
              <a:off x="7806422" y="30"/>
              <a:ext cx="1404540" cy="515400"/>
            </a:xfrm>
            <a:custGeom>
              <a:avLst/>
              <a:gdLst/>
              <a:ahLst/>
              <a:cxnLst/>
              <a:rect l="l" t="t" r="r" b="b"/>
              <a:pathLst>
                <a:path w="21600" h="21175" extrusionOk="0">
                  <a:moveTo>
                    <a:pt x="21600" y="21175"/>
                  </a:moveTo>
                  <a:lnTo>
                    <a:pt x="21600" y="20652"/>
                  </a:lnTo>
                  <a:cubicBezTo>
                    <a:pt x="21600" y="17251"/>
                    <a:pt x="20920" y="14109"/>
                    <a:pt x="19815" y="12409"/>
                  </a:cubicBezTo>
                  <a:lnTo>
                    <a:pt x="12585" y="1274"/>
                  </a:lnTo>
                  <a:cubicBezTo>
                    <a:pt x="11480" y="-425"/>
                    <a:pt x="10120" y="-425"/>
                    <a:pt x="9015" y="1274"/>
                  </a:cubicBezTo>
                  <a:lnTo>
                    <a:pt x="1785" y="12409"/>
                  </a:lnTo>
                  <a:cubicBezTo>
                    <a:pt x="680" y="14108"/>
                    <a:pt x="0" y="17251"/>
                    <a:pt x="0" y="20652"/>
                  </a:cubicBezTo>
                  <a:lnTo>
                    <a:pt x="0" y="2117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2" name="Google Shape;112;p7"/>
            <p:cNvSpPr/>
            <p:nvPr/>
          </p:nvSpPr>
          <p:spPr>
            <a:xfrm>
              <a:off x="7806643" y="1543679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3" name="Google Shape;113;p7"/>
            <p:cNvSpPr/>
            <p:nvPr/>
          </p:nvSpPr>
          <p:spPr>
            <a:xfrm>
              <a:off x="7065077" y="260974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4" name="Google Shape;114;p7"/>
            <p:cNvSpPr/>
            <p:nvPr/>
          </p:nvSpPr>
          <p:spPr>
            <a:xfrm>
              <a:off x="8745616" y="1335143"/>
              <a:ext cx="835681" cy="922460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5322C9">
                <a:alpha val="1508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>
              <a:off x="7133773" y="3941724"/>
              <a:ext cx="507445" cy="560158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5322C9">
                <a:alpha val="1508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 rot="10800000">
              <a:off x="7406482" y="-7"/>
              <a:ext cx="720792" cy="527782"/>
            </a:xfrm>
            <a:custGeom>
              <a:avLst/>
              <a:gdLst/>
              <a:ahLst/>
              <a:cxnLst/>
              <a:rect l="l" t="t" r="r" b="b"/>
              <a:pathLst>
                <a:path w="21600" h="21385" extrusionOk="0">
                  <a:moveTo>
                    <a:pt x="21600" y="21385"/>
                  </a:moveTo>
                  <a:lnTo>
                    <a:pt x="21600" y="10472"/>
                  </a:lnTo>
                  <a:cubicBezTo>
                    <a:pt x="21600" y="8748"/>
                    <a:pt x="20920" y="7155"/>
                    <a:pt x="19816" y="6292"/>
                  </a:cubicBezTo>
                  <a:lnTo>
                    <a:pt x="12585" y="647"/>
                  </a:lnTo>
                  <a:cubicBezTo>
                    <a:pt x="11480" y="-215"/>
                    <a:pt x="10120" y="-215"/>
                    <a:pt x="9015" y="647"/>
                  </a:cubicBezTo>
                  <a:lnTo>
                    <a:pt x="1785" y="6292"/>
                  </a:lnTo>
                  <a:cubicBezTo>
                    <a:pt x="680" y="7154"/>
                    <a:pt x="0" y="8748"/>
                    <a:pt x="0" y="10472"/>
                  </a:cubicBezTo>
                  <a:lnTo>
                    <a:pt x="0" y="21385"/>
                  </a:lnTo>
                  <a:close/>
                </a:path>
              </a:pathLst>
            </a:custGeom>
            <a:solidFill>
              <a:srgbClr val="5322C9">
                <a:alpha val="1508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7" name="Google Shape;117;p7"/>
            <p:cNvSpPr/>
            <p:nvPr/>
          </p:nvSpPr>
          <p:spPr>
            <a:xfrm>
              <a:off x="7331887" y="2181982"/>
              <a:ext cx="962029" cy="106196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rgbClr val="5322C9">
                <a:alpha val="15080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  <p:sp>
          <p:nvSpPr>
            <p:cNvPr id="118" name="Google Shape;118;p7"/>
            <p:cNvSpPr/>
            <p:nvPr/>
          </p:nvSpPr>
          <p:spPr>
            <a:xfrm>
              <a:off x="8548210" y="2833077"/>
              <a:ext cx="1403600" cy="1549387"/>
            </a:xfrm>
            <a:custGeom>
              <a:avLst/>
              <a:gdLst/>
              <a:ahLst/>
              <a:cxnLst/>
              <a:rect l="l" t="t" r="r" b="b"/>
              <a:pathLst>
                <a:path w="21598" h="21315" extrusionOk="0">
                  <a:moveTo>
                    <a:pt x="21599" y="14389"/>
                  </a:moveTo>
                  <a:lnTo>
                    <a:pt x="21599" y="6924"/>
                  </a:lnTo>
                  <a:cubicBezTo>
                    <a:pt x="21599" y="5784"/>
                    <a:pt x="20918" y="4730"/>
                    <a:pt x="19814" y="4161"/>
                  </a:cubicBezTo>
                  <a:lnTo>
                    <a:pt x="12583" y="428"/>
                  </a:lnTo>
                  <a:cubicBezTo>
                    <a:pt x="11478" y="-142"/>
                    <a:pt x="10118" y="-142"/>
                    <a:pt x="9013" y="428"/>
                  </a:cubicBezTo>
                  <a:lnTo>
                    <a:pt x="1783" y="4161"/>
                  </a:lnTo>
                  <a:cubicBezTo>
                    <a:pt x="679" y="4731"/>
                    <a:pt x="0" y="5784"/>
                    <a:pt x="0" y="6924"/>
                  </a:cubicBezTo>
                  <a:lnTo>
                    <a:pt x="0" y="14392"/>
                  </a:lnTo>
                  <a:cubicBezTo>
                    <a:pt x="1" y="15532"/>
                    <a:pt x="681" y="16585"/>
                    <a:pt x="1785" y="17155"/>
                  </a:cubicBezTo>
                  <a:lnTo>
                    <a:pt x="9016" y="20888"/>
                  </a:lnTo>
                  <a:cubicBezTo>
                    <a:pt x="10120" y="21458"/>
                    <a:pt x="11481" y="21458"/>
                    <a:pt x="12585" y="20888"/>
                  </a:cubicBezTo>
                  <a:lnTo>
                    <a:pt x="19816" y="17155"/>
                  </a:lnTo>
                  <a:cubicBezTo>
                    <a:pt x="20920" y="16584"/>
                    <a:pt x="21600" y="15530"/>
                    <a:pt x="21599" y="1438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3543" i="0" u="none" strike="noStrike" cap="none">
                <a:solidFill>
                  <a:srgbClr val="000000"/>
                </a:solidFill>
              </a:endParaRPr>
            </a:p>
          </p:txBody>
        </p:sp>
      </p:grpSp>
      <p:sp>
        <p:nvSpPr>
          <p:cNvPr id="119" name="Google Shape;119;p7"/>
          <p:cNvSpPr txBox="1">
            <a:spLocks noGrp="1"/>
          </p:cNvSpPr>
          <p:nvPr>
            <p:ph type="title"/>
          </p:nvPr>
        </p:nvSpPr>
        <p:spPr>
          <a:xfrm>
            <a:off x="1533312" y="1755600"/>
            <a:ext cx="13140904" cy="83223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7"/>
          <p:cNvSpPr txBox="1">
            <a:spLocks noGrp="1"/>
          </p:cNvSpPr>
          <p:nvPr>
            <p:ph type="body" idx="1"/>
          </p:nvPr>
        </p:nvSpPr>
        <p:spPr>
          <a:xfrm>
            <a:off x="1533312" y="3157455"/>
            <a:ext cx="4093359" cy="686385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899815" lvl="0" indent="-624872" rtl="0">
              <a:spcBef>
                <a:spcPts val="0"/>
              </a:spcBef>
              <a:spcAft>
                <a:spcPts val="0"/>
              </a:spcAft>
              <a:buSzPts val="1400"/>
              <a:buChar char="⬢"/>
              <a:defRPr sz="3543"/>
            </a:lvl1pPr>
            <a:lvl2pPr marL="1799631" lvl="1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2pPr>
            <a:lvl3pPr marL="2699446" lvl="2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3pPr>
            <a:lvl4pPr marL="3599261" lvl="3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4pPr>
            <a:lvl5pPr marL="4499077" lvl="4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5pPr>
            <a:lvl6pPr marL="5398892" lvl="5" indent="-674861" rtl="0">
              <a:spcBef>
                <a:spcPts val="1574"/>
              </a:spcBef>
              <a:spcAft>
                <a:spcPts val="0"/>
              </a:spcAft>
              <a:buSzPts val="1800"/>
              <a:buChar char="■"/>
              <a:defRPr sz="3543"/>
            </a:lvl6pPr>
            <a:lvl7pPr marL="6298707" lvl="6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7pPr>
            <a:lvl8pPr marL="7198523" lvl="7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8pPr>
            <a:lvl9pPr marL="8098338" lvl="8" indent="-674861" rtl="0">
              <a:spcBef>
                <a:spcPts val="1574"/>
              </a:spcBef>
              <a:spcAft>
                <a:spcPts val="1574"/>
              </a:spcAft>
              <a:buSzPts val="1800"/>
              <a:buChar char="■"/>
              <a:defRPr sz="3543"/>
            </a:lvl9pPr>
          </a:lstStyle>
          <a:p>
            <a:endParaRPr/>
          </a:p>
        </p:txBody>
      </p:sp>
      <p:sp>
        <p:nvSpPr>
          <p:cNvPr id="121" name="Google Shape;121;p7"/>
          <p:cNvSpPr txBox="1">
            <a:spLocks noGrp="1"/>
          </p:cNvSpPr>
          <p:nvPr>
            <p:ph type="body" idx="2"/>
          </p:nvPr>
        </p:nvSpPr>
        <p:spPr>
          <a:xfrm>
            <a:off x="6057023" y="3157455"/>
            <a:ext cx="4093359" cy="686385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899815" lvl="0" indent="-624872" rtl="0">
              <a:spcBef>
                <a:spcPts val="0"/>
              </a:spcBef>
              <a:spcAft>
                <a:spcPts val="0"/>
              </a:spcAft>
              <a:buSzPts val="1400"/>
              <a:buChar char="⬢"/>
              <a:defRPr sz="3543"/>
            </a:lvl1pPr>
            <a:lvl2pPr marL="1799631" lvl="1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2pPr>
            <a:lvl3pPr marL="2699446" lvl="2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3pPr>
            <a:lvl4pPr marL="3599261" lvl="3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4pPr>
            <a:lvl5pPr marL="4499077" lvl="4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5pPr>
            <a:lvl6pPr marL="5398892" lvl="5" indent="-674861" rtl="0">
              <a:spcBef>
                <a:spcPts val="1574"/>
              </a:spcBef>
              <a:spcAft>
                <a:spcPts val="0"/>
              </a:spcAft>
              <a:buSzPts val="1800"/>
              <a:buChar char="■"/>
              <a:defRPr sz="3543"/>
            </a:lvl6pPr>
            <a:lvl7pPr marL="6298707" lvl="6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7pPr>
            <a:lvl8pPr marL="7198523" lvl="7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8pPr>
            <a:lvl9pPr marL="8098338" lvl="8" indent="-674861" rtl="0">
              <a:spcBef>
                <a:spcPts val="1574"/>
              </a:spcBef>
              <a:spcAft>
                <a:spcPts val="1574"/>
              </a:spcAft>
              <a:buSzPts val="1800"/>
              <a:buChar char="■"/>
              <a:defRPr sz="3543"/>
            </a:lvl9pPr>
          </a:lstStyle>
          <a:p>
            <a:endParaRPr/>
          </a:p>
        </p:txBody>
      </p:sp>
      <p:sp>
        <p:nvSpPr>
          <p:cNvPr id="122" name="Google Shape;122;p7"/>
          <p:cNvSpPr txBox="1">
            <a:spLocks noGrp="1"/>
          </p:cNvSpPr>
          <p:nvPr>
            <p:ph type="body" idx="3"/>
          </p:nvPr>
        </p:nvSpPr>
        <p:spPr>
          <a:xfrm>
            <a:off x="10580735" y="3157455"/>
            <a:ext cx="4093359" cy="686385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899815" lvl="0" indent="-624872" rtl="0">
              <a:spcBef>
                <a:spcPts val="0"/>
              </a:spcBef>
              <a:spcAft>
                <a:spcPts val="0"/>
              </a:spcAft>
              <a:buSzPts val="1400"/>
              <a:buChar char="⬢"/>
              <a:defRPr sz="3543"/>
            </a:lvl1pPr>
            <a:lvl2pPr marL="1799631" lvl="1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2pPr>
            <a:lvl3pPr marL="2699446" lvl="2" indent="-624872" rtl="0">
              <a:spcBef>
                <a:spcPts val="1574"/>
              </a:spcBef>
              <a:spcAft>
                <a:spcPts val="0"/>
              </a:spcAft>
              <a:buSzPts val="1400"/>
              <a:buChar char="⬡"/>
              <a:defRPr sz="3543"/>
            </a:lvl3pPr>
            <a:lvl4pPr marL="3599261" lvl="3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4pPr>
            <a:lvl5pPr marL="4499077" lvl="4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5pPr>
            <a:lvl6pPr marL="5398892" lvl="5" indent="-674861" rtl="0">
              <a:spcBef>
                <a:spcPts val="1574"/>
              </a:spcBef>
              <a:spcAft>
                <a:spcPts val="0"/>
              </a:spcAft>
              <a:buSzPts val="1800"/>
              <a:buChar char="■"/>
              <a:defRPr sz="3543"/>
            </a:lvl6pPr>
            <a:lvl7pPr marL="6298707" lvl="6" indent="-674861" rtl="0">
              <a:spcBef>
                <a:spcPts val="1574"/>
              </a:spcBef>
              <a:spcAft>
                <a:spcPts val="0"/>
              </a:spcAft>
              <a:buSzPts val="1800"/>
              <a:buChar char="●"/>
              <a:defRPr sz="3543"/>
            </a:lvl7pPr>
            <a:lvl8pPr marL="7198523" lvl="7" indent="-674861" rtl="0">
              <a:spcBef>
                <a:spcPts val="1574"/>
              </a:spcBef>
              <a:spcAft>
                <a:spcPts val="0"/>
              </a:spcAft>
              <a:buSzPts val="1800"/>
              <a:buChar char="○"/>
              <a:defRPr sz="3543"/>
            </a:lvl8pPr>
            <a:lvl9pPr marL="8098338" lvl="8" indent="-674861" rtl="0">
              <a:spcBef>
                <a:spcPts val="1574"/>
              </a:spcBef>
              <a:spcAft>
                <a:spcPts val="1574"/>
              </a:spcAft>
              <a:buSzPts val="1800"/>
              <a:buChar char="■"/>
              <a:defRPr sz="3543"/>
            </a:lvl9pPr>
          </a:lstStyle>
          <a:p>
            <a:endParaRPr/>
          </a:p>
        </p:txBody>
      </p:sp>
      <p:sp>
        <p:nvSpPr>
          <p:cNvPr id="123" name="Google Shape;123;p7"/>
          <p:cNvSpPr txBox="1">
            <a:spLocks noGrp="1"/>
          </p:cNvSpPr>
          <p:nvPr>
            <p:ph type="sldNum" idx="12"/>
          </p:nvPr>
        </p:nvSpPr>
        <p:spPr>
          <a:xfrm>
            <a:off x="16690260" y="9974687"/>
            <a:ext cx="1079872" cy="82656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6410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1.png"/><Relationship Id="rId2" Type="http://schemas.openxmlformats.org/officeDocument/2006/relationships/image" Target="../media/image12.png"/><Relationship Id="rId16" Type="http://schemas.openxmlformats.org/officeDocument/2006/relationships/image" Target="../media/image26.jpeg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19" Type="http://schemas.openxmlformats.org/officeDocument/2006/relationships/image" Target="../media/image4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33.png"/><Relationship Id="rId18" Type="http://schemas.openxmlformats.org/officeDocument/2006/relationships/image" Target="../media/image34.png"/><Relationship Id="rId3" Type="http://schemas.openxmlformats.org/officeDocument/2006/relationships/image" Target="../media/image28.png"/><Relationship Id="rId21" Type="http://schemas.openxmlformats.org/officeDocument/2006/relationships/image" Target="../media/image4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27.png"/><Relationship Id="rId16" Type="http://schemas.openxmlformats.org/officeDocument/2006/relationships/image" Target="../media/image24.png"/><Relationship Id="rId20" Type="http://schemas.openxmlformats.org/officeDocument/2006/relationships/image" Target="../media/image2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32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31.png"/><Relationship Id="rId19" Type="http://schemas.openxmlformats.org/officeDocument/2006/relationships/image" Target="../media/image1.png"/><Relationship Id="rId4" Type="http://schemas.openxmlformats.org/officeDocument/2006/relationships/image" Target="../media/image29.png"/><Relationship Id="rId9" Type="http://schemas.openxmlformats.org/officeDocument/2006/relationships/image" Target="../media/image30.png"/><Relationship Id="rId14" Type="http://schemas.openxmlformats.org/officeDocument/2006/relationships/image" Target="../media/image22.png"/><Relationship Id="rId22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5.png"/><Relationship Id="rId7" Type="http://schemas.openxmlformats.org/officeDocument/2006/relationships/image" Target="../media/image2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39.png"/><Relationship Id="rId7" Type="http://schemas.openxmlformats.org/officeDocument/2006/relationships/image" Target="../media/image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2.png"/><Relationship Id="rId7" Type="http://schemas.openxmlformats.org/officeDocument/2006/relationships/image" Target="../media/image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4.png"/><Relationship Id="rId7" Type="http://schemas.openxmlformats.org/officeDocument/2006/relationships/image" Target="../media/image2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68350" y="9515475"/>
            <a:ext cx="7086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Fanni</a:t>
            </a:r>
            <a:r>
              <a:rPr lang="en-US" sz="2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o‘qitishda</a:t>
            </a:r>
            <a:r>
              <a:rPr lang="en-US" sz="2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zamonaviy</a:t>
            </a:r>
            <a:r>
              <a:rPr lang="en-US" sz="2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yondashuvlar</a:t>
            </a:r>
            <a:endParaRPr lang="ru-RU" sz="28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57171" y="3140871"/>
            <a:ext cx="151750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Mavzu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uz-Latn-UZ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 fanining davlat ta’lim standarti: mazmuni va mohiyati</a:t>
            </a:r>
            <a:endParaRPr lang="ru-RU" sz="5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9" name="Google Shape;1246;p46">
            <a:extLst>
              <a:ext uri="{FF2B5EF4-FFF2-40B4-BE49-F238E27FC236}">
                <a16:creationId xmlns:a16="http://schemas.microsoft.com/office/drawing/2014/main" id="{71FE6964-30C9-4FA1-B60B-29512FA49529}"/>
              </a:ext>
            </a:extLst>
          </p:cNvPr>
          <p:cNvGrpSpPr/>
          <p:nvPr/>
        </p:nvGrpSpPr>
        <p:grpSpPr>
          <a:xfrm>
            <a:off x="15246350" y="4466406"/>
            <a:ext cx="2131279" cy="2212168"/>
            <a:chOff x="5558138" y="1836208"/>
            <a:chExt cx="915082" cy="714931"/>
          </a:xfrm>
        </p:grpSpPr>
        <p:sp>
          <p:nvSpPr>
            <p:cNvPr id="10" name="Google Shape;1247;p46">
              <a:extLst>
                <a:ext uri="{FF2B5EF4-FFF2-40B4-BE49-F238E27FC236}">
                  <a16:creationId xmlns:a16="http://schemas.microsoft.com/office/drawing/2014/main" id="{3E339904-1053-49C3-92B0-B5D8FBEA41DA}"/>
                </a:ext>
              </a:extLst>
            </p:cNvPr>
            <p:cNvSpPr/>
            <p:nvPr/>
          </p:nvSpPr>
          <p:spPr>
            <a:xfrm>
              <a:off x="6206661" y="1845093"/>
              <a:ext cx="258131" cy="259726"/>
            </a:xfrm>
            <a:custGeom>
              <a:avLst/>
              <a:gdLst/>
              <a:ahLst/>
              <a:cxnLst/>
              <a:rect l="l" t="t" r="r" b="b"/>
              <a:pathLst>
                <a:path w="2266" h="2280" extrusionOk="0">
                  <a:moveTo>
                    <a:pt x="548" y="549"/>
                  </a:moveTo>
                  <a:cubicBezTo>
                    <a:pt x="573" y="549"/>
                    <a:pt x="599" y="559"/>
                    <a:pt x="622" y="582"/>
                  </a:cubicBezTo>
                  <a:cubicBezTo>
                    <a:pt x="701" y="663"/>
                    <a:pt x="622" y="774"/>
                    <a:pt x="537" y="774"/>
                  </a:cubicBezTo>
                  <a:cubicBezTo>
                    <a:pt x="512" y="774"/>
                    <a:pt x="486" y="764"/>
                    <a:pt x="464" y="741"/>
                  </a:cubicBezTo>
                  <a:cubicBezTo>
                    <a:pt x="385" y="660"/>
                    <a:pt x="462" y="549"/>
                    <a:pt x="548" y="549"/>
                  </a:cubicBezTo>
                  <a:close/>
                  <a:moveTo>
                    <a:pt x="992" y="681"/>
                  </a:moveTo>
                  <a:cubicBezTo>
                    <a:pt x="1017" y="681"/>
                    <a:pt x="1043" y="691"/>
                    <a:pt x="1065" y="714"/>
                  </a:cubicBezTo>
                  <a:cubicBezTo>
                    <a:pt x="1143" y="792"/>
                    <a:pt x="1067" y="904"/>
                    <a:pt x="982" y="904"/>
                  </a:cubicBezTo>
                  <a:cubicBezTo>
                    <a:pt x="956" y="904"/>
                    <a:pt x="930" y="894"/>
                    <a:pt x="906" y="870"/>
                  </a:cubicBezTo>
                  <a:cubicBezTo>
                    <a:pt x="828" y="791"/>
                    <a:pt x="907" y="681"/>
                    <a:pt x="992" y="681"/>
                  </a:cubicBezTo>
                  <a:close/>
                  <a:moveTo>
                    <a:pt x="1033" y="1110"/>
                  </a:moveTo>
                  <a:cubicBezTo>
                    <a:pt x="1058" y="1110"/>
                    <a:pt x="1084" y="1120"/>
                    <a:pt x="1106" y="1143"/>
                  </a:cubicBezTo>
                  <a:cubicBezTo>
                    <a:pt x="1184" y="1224"/>
                    <a:pt x="1108" y="1335"/>
                    <a:pt x="1022" y="1335"/>
                  </a:cubicBezTo>
                  <a:cubicBezTo>
                    <a:pt x="996" y="1335"/>
                    <a:pt x="970" y="1326"/>
                    <a:pt x="947" y="1302"/>
                  </a:cubicBezTo>
                  <a:cubicBezTo>
                    <a:pt x="869" y="1222"/>
                    <a:pt x="947" y="1110"/>
                    <a:pt x="1033" y="1110"/>
                  </a:cubicBezTo>
                  <a:close/>
                  <a:moveTo>
                    <a:pt x="1733" y="1491"/>
                  </a:moveTo>
                  <a:cubicBezTo>
                    <a:pt x="1759" y="1491"/>
                    <a:pt x="1786" y="1501"/>
                    <a:pt x="1809" y="1525"/>
                  </a:cubicBezTo>
                  <a:cubicBezTo>
                    <a:pt x="1887" y="1603"/>
                    <a:pt x="1809" y="1715"/>
                    <a:pt x="1725" y="1715"/>
                  </a:cubicBezTo>
                  <a:cubicBezTo>
                    <a:pt x="1699" y="1715"/>
                    <a:pt x="1673" y="1705"/>
                    <a:pt x="1650" y="1681"/>
                  </a:cubicBezTo>
                  <a:cubicBezTo>
                    <a:pt x="1572" y="1603"/>
                    <a:pt x="1648" y="1491"/>
                    <a:pt x="1733" y="1491"/>
                  </a:cubicBezTo>
                  <a:close/>
                  <a:moveTo>
                    <a:pt x="683" y="1"/>
                  </a:moveTo>
                  <a:lnTo>
                    <a:pt x="0" y="667"/>
                  </a:lnTo>
                  <a:lnTo>
                    <a:pt x="714" y="1394"/>
                  </a:lnTo>
                  <a:lnTo>
                    <a:pt x="873" y="1553"/>
                  </a:lnTo>
                  <a:lnTo>
                    <a:pt x="1586" y="2279"/>
                  </a:lnTo>
                  <a:lnTo>
                    <a:pt x="2266" y="1613"/>
                  </a:lnTo>
                  <a:lnTo>
                    <a:pt x="1552" y="887"/>
                  </a:lnTo>
                  <a:lnTo>
                    <a:pt x="1397" y="728"/>
                  </a:lnTo>
                  <a:lnTo>
                    <a:pt x="68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248;p46">
              <a:extLst>
                <a:ext uri="{FF2B5EF4-FFF2-40B4-BE49-F238E27FC236}">
                  <a16:creationId xmlns:a16="http://schemas.microsoft.com/office/drawing/2014/main" id="{5302DA73-4933-4025-AFB6-3BFDEFA794C1}"/>
                </a:ext>
              </a:extLst>
            </p:cNvPr>
            <p:cNvSpPr/>
            <p:nvPr/>
          </p:nvSpPr>
          <p:spPr>
            <a:xfrm>
              <a:off x="6385737" y="2014941"/>
              <a:ext cx="35997" cy="25631"/>
            </a:xfrm>
            <a:custGeom>
              <a:avLst/>
              <a:gdLst/>
              <a:ahLst/>
              <a:cxnLst/>
              <a:rect l="l" t="t" r="r" b="b"/>
              <a:pathLst>
                <a:path w="316" h="225" extrusionOk="0">
                  <a:moveTo>
                    <a:pt x="161" y="0"/>
                  </a:moveTo>
                  <a:cubicBezTo>
                    <a:pt x="76" y="0"/>
                    <a:pt x="0" y="112"/>
                    <a:pt x="78" y="190"/>
                  </a:cubicBezTo>
                  <a:cubicBezTo>
                    <a:pt x="102" y="214"/>
                    <a:pt x="128" y="224"/>
                    <a:pt x="154" y="224"/>
                  </a:cubicBezTo>
                  <a:cubicBezTo>
                    <a:pt x="239" y="224"/>
                    <a:pt x="315" y="112"/>
                    <a:pt x="237" y="34"/>
                  </a:cubicBezTo>
                  <a:cubicBezTo>
                    <a:pt x="214" y="10"/>
                    <a:pt x="187" y="0"/>
                    <a:pt x="16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49;p46">
              <a:extLst>
                <a:ext uri="{FF2B5EF4-FFF2-40B4-BE49-F238E27FC236}">
                  <a16:creationId xmlns:a16="http://schemas.microsoft.com/office/drawing/2014/main" id="{EF0AB0B5-062C-4747-A122-2ED32E072DE3}"/>
                </a:ext>
              </a:extLst>
            </p:cNvPr>
            <p:cNvSpPr/>
            <p:nvPr/>
          </p:nvSpPr>
          <p:spPr>
            <a:xfrm>
              <a:off x="6175106" y="1920961"/>
              <a:ext cx="212224" cy="215413"/>
            </a:xfrm>
            <a:custGeom>
              <a:avLst/>
              <a:gdLst/>
              <a:ahLst/>
              <a:cxnLst/>
              <a:rect l="l" t="t" r="r" b="b"/>
              <a:pathLst>
                <a:path w="1863" h="1891" extrusionOk="0">
                  <a:moveTo>
                    <a:pt x="281" y="1"/>
                  </a:moveTo>
                  <a:lnTo>
                    <a:pt x="0" y="275"/>
                  </a:lnTo>
                  <a:lnTo>
                    <a:pt x="78" y="356"/>
                  </a:lnTo>
                  <a:lnTo>
                    <a:pt x="791" y="1083"/>
                  </a:lnTo>
                  <a:lnTo>
                    <a:pt x="1505" y="1809"/>
                  </a:lnTo>
                  <a:lnTo>
                    <a:pt x="1582" y="1891"/>
                  </a:lnTo>
                  <a:lnTo>
                    <a:pt x="1863" y="1613"/>
                  </a:lnTo>
                  <a:lnTo>
                    <a:pt x="1150" y="890"/>
                  </a:lnTo>
                  <a:lnTo>
                    <a:pt x="994" y="728"/>
                  </a:lnTo>
                  <a:lnTo>
                    <a:pt x="28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250;p46">
              <a:extLst>
                <a:ext uri="{FF2B5EF4-FFF2-40B4-BE49-F238E27FC236}">
                  <a16:creationId xmlns:a16="http://schemas.microsoft.com/office/drawing/2014/main" id="{9367B198-06CC-47F2-90D2-304ED2CF3E19}"/>
                </a:ext>
              </a:extLst>
            </p:cNvPr>
            <p:cNvSpPr/>
            <p:nvPr/>
          </p:nvSpPr>
          <p:spPr>
            <a:xfrm>
              <a:off x="6137286" y="1952174"/>
              <a:ext cx="218147" cy="221223"/>
            </a:xfrm>
            <a:custGeom>
              <a:avLst/>
              <a:gdLst/>
              <a:ahLst/>
              <a:cxnLst/>
              <a:rect l="l" t="t" r="r" b="b"/>
              <a:pathLst>
                <a:path w="1915" h="1942" extrusionOk="0">
                  <a:moveTo>
                    <a:pt x="332" y="1"/>
                  </a:moveTo>
                  <a:lnTo>
                    <a:pt x="1" y="329"/>
                  </a:lnTo>
                  <a:lnTo>
                    <a:pt x="79" y="406"/>
                  </a:lnTo>
                  <a:lnTo>
                    <a:pt x="359" y="690"/>
                  </a:lnTo>
                  <a:lnTo>
                    <a:pt x="792" y="1133"/>
                  </a:lnTo>
                  <a:lnTo>
                    <a:pt x="1228" y="1576"/>
                  </a:lnTo>
                  <a:lnTo>
                    <a:pt x="1505" y="1860"/>
                  </a:lnTo>
                  <a:lnTo>
                    <a:pt x="1583" y="1941"/>
                  </a:lnTo>
                  <a:lnTo>
                    <a:pt x="1914" y="1617"/>
                  </a:lnTo>
                  <a:lnTo>
                    <a:pt x="1837" y="1535"/>
                  </a:lnTo>
                  <a:lnTo>
                    <a:pt x="1123" y="809"/>
                  </a:lnTo>
                  <a:lnTo>
                    <a:pt x="410" y="82"/>
                  </a:lnTo>
                  <a:lnTo>
                    <a:pt x="33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251;p46">
              <a:extLst>
                <a:ext uri="{FF2B5EF4-FFF2-40B4-BE49-F238E27FC236}">
                  <a16:creationId xmlns:a16="http://schemas.microsoft.com/office/drawing/2014/main" id="{9C6BB67E-16C3-4945-AB3F-77069B6D3FB9}"/>
                </a:ext>
              </a:extLst>
            </p:cNvPr>
            <p:cNvSpPr/>
            <p:nvPr/>
          </p:nvSpPr>
          <p:spPr>
            <a:xfrm>
              <a:off x="6305540" y="1971540"/>
              <a:ext cx="36111" cy="25745"/>
            </a:xfrm>
            <a:custGeom>
              <a:avLst/>
              <a:gdLst/>
              <a:ahLst/>
              <a:cxnLst/>
              <a:rect l="l" t="t" r="r" b="b"/>
              <a:pathLst>
                <a:path w="317" h="226" extrusionOk="0">
                  <a:moveTo>
                    <a:pt x="165" y="0"/>
                  </a:moveTo>
                  <a:cubicBezTo>
                    <a:pt x="79" y="0"/>
                    <a:pt x="1" y="112"/>
                    <a:pt x="79" y="192"/>
                  </a:cubicBezTo>
                  <a:cubicBezTo>
                    <a:pt x="102" y="216"/>
                    <a:pt x="128" y="225"/>
                    <a:pt x="154" y="225"/>
                  </a:cubicBezTo>
                  <a:cubicBezTo>
                    <a:pt x="240" y="225"/>
                    <a:pt x="316" y="114"/>
                    <a:pt x="238" y="33"/>
                  </a:cubicBezTo>
                  <a:cubicBezTo>
                    <a:pt x="216" y="10"/>
                    <a:pt x="190" y="0"/>
                    <a:pt x="1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252;p46">
              <a:extLst>
                <a:ext uri="{FF2B5EF4-FFF2-40B4-BE49-F238E27FC236}">
                  <a16:creationId xmlns:a16="http://schemas.microsoft.com/office/drawing/2014/main" id="{E24A25A4-D8F8-4DA7-8228-0D2B4E7866A4}"/>
                </a:ext>
              </a:extLst>
            </p:cNvPr>
            <p:cNvSpPr/>
            <p:nvPr/>
          </p:nvSpPr>
          <p:spPr>
            <a:xfrm>
              <a:off x="6300983" y="1922670"/>
              <a:ext cx="36111" cy="25403"/>
            </a:xfrm>
            <a:custGeom>
              <a:avLst/>
              <a:gdLst/>
              <a:ahLst/>
              <a:cxnLst/>
              <a:rect l="l" t="t" r="r" b="b"/>
              <a:pathLst>
                <a:path w="317" h="223" extrusionOk="0">
                  <a:moveTo>
                    <a:pt x="165" y="0"/>
                  </a:moveTo>
                  <a:cubicBezTo>
                    <a:pt x="79" y="0"/>
                    <a:pt x="0" y="110"/>
                    <a:pt x="78" y="189"/>
                  </a:cubicBezTo>
                  <a:cubicBezTo>
                    <a:pt x="102" y="213"/>
                    <a:pt x="128" y="223"/>
                    <a:pt x="154" y="223"/>
                  </a:cubicBezTo>
                  <a:cubicBezTo>
                    <a:pt x="240" y="223"/>
                    <a:pt x="316" y="111"/>
                    <a:pt x="241" y="33"/>
                  </a:cubicBezTo>
                  <a:cubicBezTo>
                    <a:pt x="217" y="10"/>
                    <a:pt x="191" y="0"/>
                    <a:pt x="1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253;p46">
              <a:extLst>
                <a:ext uri="{FF2B5EF4-FFF2-40B4-BE49-F238E27FC236}">
                  <a16:creationId xmlns:a16="http://schemas.microsoft.com/office/drawing/2014/main" id="{15E66AAB-F8A3-40E3-9659-BED3F8CCFAB6}"/>
                </a:ext>
              </a:extLst>
            </p:cNvPr>
            <p:cNvSpPr/>
            <p:nvPr/>
          </p:nvSpPr>
          <p:spPr>
            <a:xfrm>
              <a:off x="6250519" y="1907633"/>
              <a:ext cx="35997" cy="25745"/>
            </a:xfrm>
            <a:custGeom>
              <a:avLst/>
              <a:gdLst/>
              <a:ahLst/>
              <a:cxnLst/>
              <a:rect l="l" t="t" r="r" b="b"/>
              <a:pathLst>
                <a:path w="316" h="226" extrusionOk="0">
                  <a:moveTo>
                    <a:pt x="163" y="0"/>
                  </a:moveTo>
                  <a:cubicBezTo>
                    <a:pt x="77" y="0"/>
                    <a:pt x="0" y="111"/>
                    <a:pt x="79" y="192"/>
                  </a:cubicBezTo>
                  <a:cubicBezTo>
                    <a:pt x="101" y="215"/>
                    <a:pt x="127" y="225"/>
                    <a:pt x="152" y="225"/>
                  </a:cubicBezTo>
                  <a:cubicBezTo>
                    <a:pt x="237" y="225"/>
                    <a:pt x="316" y="114"/>
                    <a:pt x="237" y="33"/>
                  </a:cubicBezTo>
                  <a:cubicBezTo>
                    <a:pt x="214" y="10"/>
                    <a:pt x="188" y="0"/>
                    <a:pt x="16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254;p46">
              <a:extLst>
                <a:ext uri="{FF2B5EF4-FFF2-40B4-BE49-F238E27FC236}">
                  <a16:creationId xmlns:a16="http://schemas.microsoft.com/office/drawing/2014/main" id="{A6BE18F7-15C4-4374-B00B-6DB8EDAF4773}"/>
                </a:ext>
              </a:extLst>
            </p:cNvPr>
            <p:cNvSpPr/>
            <p:nvPr/>
          </p:nvSpPr>
          <p:spPr>
            <a:xfrm>
              <a:off x="5898519" y="1989538"/>
              <a:ext cx="419207" cy="417954"/>
            </a:xfrm>
            <a:custGeom>
              <a:avLst/>
              <a:gdLst/>
              <a:ahLst/>
              <a:cxnLst/>
              <a:rect l="l" t="t" r="r" b="b"/>
              <a:pathLst>
                <a:path w="3680" h="3669" extrusionOk="0">
                  <a:moveTo>
                    <a:pt x="2097" y="1"/>
                  </a:moveTo>
                  <a:lnTo>
                    <a:pt x="1" y="2056"/>
                  </a:lnTo>
                  <a:lnTo>
                    <a:pt x="356" y="2421"/>
                  </a:lnTo>
                  <a:lnTo>
                    <a:pt x="711" y="2783"/>
                  </a:lnTo>
                  <a:lnTo>
                    <a:pt x="792" y="2864"/>
                  </a:lnTo>
                  <a:lnTo>
                    <a:pt x="870" y="2945"/>
                  </a:lnTo>
                  <a:lnTo>
                    <a:pt x="1228" y="3307"/>
                  </a:lnTo>
                  <a:lnTo>
                    <a:pt x="1583" y="3669"/>
                  </a:lnTo>
                  <a:lnTo>
                    <a:pt x="3679" y="1613"/>
                  </a:lnTo>
                  <a:lnTo>
                    <a:pt x="3601" y="1532"/>
                  </a:lnTo>
                  <a:lnTo>
                    <a:pt x="3324" y="1248"/>
                  </a:lnTo>
                  <a:lnTo>
                    <a:pt x="2888" y="805"/>
                  </a:lnTo>
                  <a:lnTo>
                    <a:pt x="2455" y="362"/>
                  </a:lnTo>
                  <a:lnTo>
                    <a:pt x="2175" y="78"/>
                  </a:lnTo>
                  <a:lnTo>
                    <a:pt x="209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255;p46">
              <a:extLst>
                <a:ext uri="{FF2B5EF4-FFF2-40B4-BE49-F238E27FC236}">
                  <a16:creationId xmlns:a16="http://schemas.microsoft.com/office/drawing/2014/main" id="{8E104EB9-617C-4CF5-8F0B-88AB1FB85B3A}"/>
                </a:ext>
              </a:extLst>
            </p:cNvPr>
            <p:cNvSpPr/>
            <p:nvPr/>
          </p:nvSpPr>
          <p:spPr>
            <a:xfrm>
              <a:off x="5876191" y="2223749"/>
              <a:ext cx="202655" cy="197984"/>
            </a:xfrm>
            <a:custGeom>
              <a:avLst/>
              <a:gdLst/>
              <a:ahLst/>
              <a:cxnLst/>
              <a:rect l="l" t="t" r="r" b="b"/>
              <a:pathLst>
                <a:path w="1779" h="1738" extrusionOk="0">
                  <a:moveTo>
                    <a:pt x="197" y="0"/>
                  </a:moveTo>
                  <a:lnTo>
                    <a:pt x="173" y="24"/>
                  </a:lnTo>
                  <a:lnTo>
                    <a:pt x="1" y="1062"/>
                  </a:lnTo>
                  <a:lnTo>
                    <a:pt x="1062" y="1684"/>
                  </a:lnTo>
                  <a:lnTo>
                    <a:pt x="1069" y="1738"/>
                  </a:lnTo>
                  <a:lnTo>
                    <a:pt x="1755" y="1636"/>
                  </a:lnTo>
                  <a:lnTo>
                    <a:pt x="1779" y="1613"/>
                  </a:lnTo>
                  <a:lnTo>
                    <a:pt x="1424" y="1251"/>
                  </a:lnTo>
                  <a:lnTo>
                    <a:pt x="1066" y="889"/>
                  </a:lnTo>
                  <a:lnTo>
                    <a:pt x="988" y="808"/>
                  </a:lnTo>
                  <a:lnTo>
                    <a:pt x="907" y="727"/>
                  </a:lnTo>
                  <a:lnTo>
                    <a:pt x="552" y="365"/>
                  </a:lnTo>
                  <a:lnTo>
                    <a:pt x="1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256;p46">
              <a:extLst>
                <a:ext uri="{FF2B5EF4-FFF2-40B4-BE49-F238E27FC236}">
                  <a16:creationId xmlns:a16="http://schemas.microsoft.com/office/drawing/2014/main" id="{336C89C0-3451-43D1-8A10-0C8A41D2823B}"/>
                </a:ext>
              </a:extLst>
            </p:cNvPr>
            <p:cNvSpPr/>
            <p:nvPr/>
          </p:nvSpPr>
          <p:spPr>
            <a:xfrm>
              <a:off x="5863888" y="2344613"/>
              <a:ext cx="134078" cy="94094"/>
            </a:xfrm>
            <a:custGeom>
              <a:avLst/>
              <a:gdLst/>
              <a:ahLst/>
              <a:cxnLst/>
              <a:rect l="l" t="t" r="r" b="b"/>
              <a:pathLst>
                <a:path w="1177" h="826" extrusionOk="0">
                  <a:moveTo>
                    <a:pt x="109" y="1"/>
                  </a:moveTo>
                  <a:lnTo>
                    <a:pt x="0" y="667"/>
                  </a:lnTo>
                  <a:lnTo>
                    <a:pt x="156" y="826"/>
                  </a:lnTo>
                  <a:lnTo>
                    <a:pt x="1177" y="677"/>
                  </a:lnTo>
                  <a:lnTo>
                    <a:pt x="1170" y="623"/>
                  </a:lnTo>
                  <a:lnTo>
                    <a:pt x="10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257;p46">
              <a:extLst>
                <a:ext uri="{FF2B5EF4-FFF2-40B4-BE49-F238E27FC236}">
                  <a16:creationId xmlns:a16="http://schemas.microsoft.com/office/drawing/2014/main" id="{A6E702AD-B7C8-481B-BCB7-5283E16B8F82}"/>
                </a:ext>
              </a:extLst>
            </p:cNvPr>
            <p:cNvSpPr/>
            <p:nvPr/>
          </p:nvSpPr>
          <p:spPr>
            <a:xfrm>
              <a:off x="6136945" y="1989766"/>
              <a:ext cx="100245" cy="100017"/>
            </a:xfrm>
            <a:custGeom>
              <a:avLst/>
              <a:gdLst/>
              <a:ahLst/>
              <a:cxnLst/>
              <a:rect l="l" t="t" r="r" b="b"/>
              <a:pathLst>
                <a:path w="880" h="878" extrusionOk="0">
                  <a:moveTo>
                    <a:pt x="80" y="1"/>
                  </a:moveTo>
                  <a:cubicBezTo>
                    <a:pt x="62" y="1"/>
                    <a:pt x="44" y="7"/>
                    <a:pt x="31" y="22"/>
                  </a:cubicBezTo>
                  <a:cubicBezTo>
                    <a:pt x="0" y="53"/>
                    <a:pt x="0" y="100"/>
                    <a:pt x="28" y="130"/>
                  </a:cubicBezTo>
                  <a:lnTo>
                    <a:pt x="744" y="857"/>
                  </a:lnTo>
                  <a:cubicBezTo>
                    <a:pt x="758" y="871"/>
                    <a:pt x="778" y="878"/>
                    <a:pt x="795" y="878"/>
                  </a:cubicBezTo>
                  <a:cubicBezTo>
                    <a:pt x="815" y="878"/>
                    <a:pt x="832" y="871"/>
                    <a:pt x="849" y="857"/>
                  </a:cubicBezTo>
                  <a:cubicBezTo>
                    <a:pt x="879" y="827"/>
                    <a:pt x="879" y="780"/>
                    <a:pt x="849" y="749"/>
                  </a:cubicBezTo>
                  <a:lnTo>
                    <a:pt x="136" y="22"/>
                  </a:lnTo>
                  <a:cubicBezTo>
                    <a:pt x="120" y="8"/>
                    <a:pt x="100" y="1"/>
                    <a:pt x="8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258;p46">
              <a:extLst>
                <a:ext uri="{FF2B5EF4-FFF2-40B4-BE49-F238E27FC236}">
                  <a16:creationId xmlns:a16="http://schemas.microsoft.com/office/drawing/2014/main" id="{25DFED6F-B36B-4B5E-95B7-2E4650DE5CC7}"/>
                </a:ext>
              </a:extLst>
            </p:cNvPr>
            <p:cNvSpPr/>
            <p:nvPr/>
          </p:nvSpPr>
          <p:spPr>
            <a:xfrm>
              <a:off x="6174309" y="1952971"/>
              <a:ext cx="100245" cy="99790"/>
            </a:xfrm>
            <a:custGeom>
              <a:avLst/>
              <a:gdLst/>
              <a:ahLst/>
              <a:cxnLst/>
              <a:rect l="l" t="t" r="r" b="b"/>
              <a:pathLst>
                <a:path w="880" h="876" extrusionOk="0">
                  <a:moveTo>
                    <a:pt x="83" y="1"/>
                  </a:moveTo>
                  <a:cubicBezTo>
                    <a:pt x="64" y="1"/>
                    <a:pt x="46" y="8"/>
                    <a:pt x="31" y="21"/>
                  </a:cubicBezTo>
                  <a:cubicBezTo>
                    <a:pt x="0" y="51"/>
                    <a:pt x="0" y="98"/>
                    <a:pt x="31" y="129"/>
                  </a:cubicBezTo>
                  <a:lnTo>
                    <a:pt x="744" y="856"/>
                  </a:lnTo>
                  <a:cubicBezTo>
                    <a:pt x="758" y="869"/>
                    <a:pt x="778" y="876"/>
                    <a:pt x="798" y="876"/>
                  </a:cubicBezTo>
                  <a:cubicBezTo>
                    <a:pt x="815" y="876"/>
                    <a:pt x="835" y="869"/>
                    <a:pt x="849" y="856"/>
                  </a:cubicBezTo>
                  <a:cubicBezTo>
                    <a:pt x="879" y="825"/>
                    <a:pt x="879" y="778"/>
                    <a:pt x="852" y="751"/>
                  </a:cubicBezTo>
                  <a:lnTo>
                    <a:pt x="139" y="24"/>
                  </a:lnTo>
                  <a:cubicBezTo>
                    <a:pt x="123" y="8"/>
                    <a:pt x="103" y="1"/>
                    <a:pt x="8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259;p46">
              <a:extLst>
                <a:ext uri="{FF2B5EF4-FFF2-40B4-BE49-F238E27FC236}">
                  <a16:creationId xmlns:a16="http://schemas.microsoft.com/office/drawing/2014/main" id="{7C2B93DF-AAC7-4743-AA3C-48931E4B0DB4}"/>
                </a:ext>
              </a:extLst>
            </p:cNvPr>
            <p:cNvSpPr/>
            <p:nvPr/>
          </p:nvSpPr>
          <p:spPr>
            <a:xfrm>
              <a:off x="5979057" y="2072697"/>
              <a:ext cx="258131" cy="251638"/>
            </a:xfrm>
            <a:custGeom>
              <a:avLst/>
              <a:gdLst/>
              <a:ahLst/>
              <a:cxnLst/>
              <a:rect l="l" t="t" r="r" b="b"/>
              <a:pathLst>
                <a:path w="2266" h="2209" extrusionOk="0">
                  <a:moveTo>
                    <a:pt x="2181" y="1"/>
                  </a:moveTo>
                  <a:cubicBezTo>
                    <a:pt x="2162" y="1"/>
                    <a:pt x="2144" y="8"/>
                    <a:pt x="2130" y="21"/>
                  </a:cubicBezTo>
                  <a:lnTo>
                    <a:pt x="31" y="2080"/>
                  </a:lnTo>
                  <a:cubicBezTo>
                    <a:pt x="0" y="2110"/>
                    <a:pt x="0" y="2158"/>
                    <a:pt x="31" y="2185"/>
                  </a:cubicBezTo>
                  <a:cubicBezTo>
                    <a:pt x="44" y="2202"/>
                    <a:pt x="65" y="2208"/>
                    <a:pt x="85" y="2208"/>
                  </a:cubicBezTo>
                  <a:cubicBezTo>
                    <a:pt x="102" y="2208"/>
                    <a:pt x="122" y="2202"/>
                    <a:pt x="136" y="2188"/>
                  </a:cubicBezTo>
                  <a:lnTo>
                    <a:pt x="2235" y="129"/>
                  </a:lnTo>
                  <a:cubicBezTo>
                    <a:pt x="2265" y="99"/>
                    <a:pt x="2265" y="52"/>
                    <a:pt x="2235" y="21"/>
                  </a:cubicBezTo>
                  <a:cubicBezTo>
                    <a:pt x="2220" y="8"/>
                    <a:pt x="2200" y="1"/>
                    <a:pt x="218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260;p46">
              <a:extLst>
                <a:ext uri="{FF2B5EF4-FFF2-40B4-BE49-F238E27FC236}">
                  <a16:creationId xmlns:a16="http://schemas.microsoft.com/office/drawing/2014/main" id="{720FA206-CADC-4DAA-97FB-F36EFAA97B97}"/>
                </a:ext>
              </a:extLst>
            </p:cNvPr>
            <p:cNvSpPr/>
            <p:nvPr/>
          </p:nvSpPr>
          <p:spPr>
            <a:xfrm>
              <a:off x="5933946" y="2022232"/>
              <a:ext cx="253575" cy="247423"/>
            </a:xfrm>
            <a:custGeom>
              <a:avLst/>
              <a:gdLst/>
              <a:ahLst/>
              <a:cxnLst/>
              <a:rect l="l" t="t" r="r" b="b"/>
              <a:pathLst>
                <a:path w="2226" h="2172" extrusionOk="0">
                  <a:moveTo>
                    <a:pt x="2144" y="1"/>
                  </a:moveTo>
                  <a:cubicBezTo>
                    <a:pt x="2125" y="1"/>
                    <a:pt x="2105" y="8"/>
                    <a:pt x="2090" y="21"/>
                  </a:cubicBezTo>
                  <a:lnTo>
                    <a:pt x="31" y="2043"/>
                  </a:lnTo>
                  <a:cubicBezTo>
                    <a:pt x="1" y="2070"/>
                    <a:pt x="1" y="2117"/>
                    <a:pt x="31" y="2148"/>
                  </a:cubicBezTo>
                  <a:cubicBezTo>
                    <a:pt x="45" y="2165"/>
                    <a:pt x="65" y="2171"/>
                    <a:pt x="82" y="2171"/>
                  </a:cubicBezTo>
                  <a:cubicBezTo>
                    <a:pt x="102" y="2171"/>
                    <a:pt x="122" y="2165"/>
                    <a:pt x="136" y="2148"/>
                  </a:cubicBezTo>
                  <a:lnTo>
                    <a:pt x="2195" y="129"/>
                  </a:lnTo>
                  <a:cubicBezTo>
                    <a:pt x="2225" y="99"/>
                    <a:pt x="2225" y="52"/>
                    <a:pt x="2195" y="21"/>
                  </a:cubicBezTo>
                  <a:cubicBezTo>
                    <a:pt x="2181" y="8"/>
                    <a:pt x="2163" y="1"/>
                    <a:pt x="214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261;p46">
              <a:extLst>
                <a:ext uri="{FF2B5EF4-FFF2-40B4-BE49-F238E27FC236}">
                  <a16:creationId xmlns:a16="http://schemas.microsoft.com/office/drawing/2014/main" id="{4F6B2040-F0C7-49DA-B5C3-1FE3D8B2C4BB}"/>
                </a:ext>
              </a:extLst>
            </p:cNvPr>
            <p:cNvSpPr/>
            <p:nvPr/>
          </p:nvSpPr>
          <p:spPr>
            <a:xfrm>
              <a:off x="5854661" y="1836208"/>
              <a:ext cx="618558" cy="610926"/>
            </a:xfrm>
            <a:custGeom>
              <a:avLst/>
              <a:gdLst/>
              <a:ahLst/>
              <a:cxnLst/>
              <a:rect l="l" t="t" r="r" b="b"/>
              <a:pathLst>
                <a:path w="5430" h="5363" extrusionOk="0">
                  <a:moveTo>
                    <a:pt x="3770" y="184"/>
                  </a:moveTo>
                  <a:lnTo>
                    <a:pt x="5251" y="1691"/>
                  </a:lnTo>
                  <a:lnTo>
                    <a:pt x="1914" y="4964"/>
                  </a:lnTo>
                  <a:lnTo>
                    <a:pt x="1910" y="4967"/>
                  </a:lnTo>
                  <a:lnTo>
                    <a:pt x="264" y="5211"/>
                  </a:lnTo>
                  <a:lnTo>
                    <a:pt x="159" y="5103"/>
                  </a:lnTo>
                  <a:lnTo>
                    <a:pt x="264" y="4477"/>
                  </a:lnTo>
                  <a:lnTo>
                    <a:pt x="430" y="3463"/>
                  </a:lnTo>
                  <a:lnTo>
                    <a:pt x="3770" y="184"/>
                  </a:lnTo>
                  <a:close/>
                  <a:moveTo>
                    <a:pt x="3773" y="1"/>
                  </a:moveTo>
                  <a:cubicBezTo>
                    <a:pt x="3753" y="1"/>
                    <a:pt x="3733" y="11"/>
                    <a:pt x="3719" y="25"/>
                  </a:cubicBezTo>
                  <a:lnTo>
                    <a:pt x="332" y="3348"/>
                  </a:lnTo>
                  <a:lnTo>
                    <a:pt x="311" y="3372"/>
                  </a:lnTo>
                  <a:cubicBezTo>
                    <a:pt x="298" y="3382"/>
                    <a:pt x="291" y="3399"/>
                    <a:pt x="288" y="3412"/>
                  </a:cubicBezTo>
                  <a:lnTo>
                    <a:pt x="7" y="5116"/>
                  </a:lnTo>
                  <a:cubicBezTo>
                    <a:pt x="0" y="5140"/>
                    <a:pt x="10" y="5163"/>
                    <a:pt x="27" y="5180"/>
                  </a:cubicBezTo>
                  <a:lnTo>
                    <a:pt x="183" y="5343"/>
                  </a:lnTo>
                  <a:cubicBezTo>
                    <a:pt x="196" y="5356"/>
                    <a:pt x="217" y="5363"/>
                    <a:pt x="237" y="5363"/>
                  </a:cubicBezTo>
                  <a:lnTo>
                    <a:pt x="247" y="5363"/>
                  </a:lnTo>
                  <a:lnTo>
                    <a:pt x="1958" y="5113"/>
                  </a:lnTo>
                  <a:cubicBezTo>
                    <a:pt x="1971" y="5109"/>
                    <a:pt x="1985" y="5103"/>
                    <a:pt x="1998" y="5092"/>
                  </a:cubicBezTo>
                  <a:lnTo>
                    <a:pt x="5410" y="1745"/>
                  </a:lnTo>
                  <a:cubicBezTo>
                    <a:pt x="5423" y="1729"/>
                    <a:pt x="5430" y="1712"/>
                    <a:pt x="5430" y="1691"/>
                  </a:cubicBezTo>
                  <a:cubicBezTo>
                    <a:pt x="5430" y="1671"/>
                    <a:pt x="5423" y="1651"/>
                    <a:pt x="5410" y="1637"/>
                  </a:cubicBezTo>
                  <a:lnTo>
                    <a:pt x="3827" y="25"/>
                  </a:lnTo>
                  <a:cubicBezTo>
                    <a:pt x="3811" y="11"/>
                    <a:pt x="3794" y="4"/>
                    <a:pt x="37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262;p46">
              <a:extLst>
                <a:ext uri="{FF2B5EF4-FFF2-40B4-BE49-F238E27FC236}">
                  <a16:creationId xmlns:a16="http://schemas.microsoft.com/office/drawing/2014/main" id="{484034C6-8D0E-4CBB-973A-07EBA9E23DF1}"/>
                </a:ext>
              </a:extLst>
            </p:cNvPr>
            <p:cNvSpPr/>
            <p:nvPr/>
          </p:nvSpPr>
          <p:spPr>
            <a:xfrm>
              <a:off x="5888950" y="2215319"/>
              <a:ext cx="199237" cy="201060"/>
            </a:xfrm>
            <a:custGeom>
              <a:avLst/>
              <a:gdLst/>
              <a:ahLst/>
              <a:cxnLst/>
              <a:rect l="l" t="t" r="r" b="b"/>
              <a:pathLst>
                <a:path w="1749" h="1765" extrusionOk="0">
                  <a:moveTo>
                    <a:pt x="85" y="1"/>
                  </a:moveTo>
                  <a:cubicBezTo>
                    <a:pt x="65" y="1"/>
                    <a:pt x="46" y="8"/>
                    <a:pt x="31" y="23"/>
                  </a:cubicBezTo>
                  <a:cubicBezTo>
                    <a:pt x="0" y="50"/>
                    <a:pt x="0" y="98"/>
                    <a:pt x="31" y="128"/>
                  </a:cubicBezTo>
                  <a:lnTo>
                    <a:pt x="1613" y="1741"/>
                  </a:lnTo>
                  <a:cubicBezTo>
                    <a:pt x="1626" y="1758"/>
                    <a:pt x="1647" y="1764"/>
                    <a:pt x="1667" y="1764"/>
                  </a:cubicBezTo>
                  <a:cubicBezTo>
                    <a:pt x="1687" y="1764"/>
                    <a:pt x="1704" y="1758"/>
                    <a:pt x="1721" y="1741"/>
                  </a:cubicBezTo>
                  <a:cubicBezTo>
                    <a:pt x="1748" y="1714"/>
                    <a:pt x="1748" y="1666"/>
                    <a:pt x="1721" y="1636"/>
                  </a:cubicBezTo>
                  <a:lnTo>
                    <a:pt x="139" y="23"/>
                  </a:lnTo>
                  <a:cubicBezTo>
                    <a:pt x="124" y="8"/>
                    <a:pt x="104" y="1"/>
                    <a:pt x="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263;p46">
              <a:extLst>
                <a:ext uri="{FF2B5EF4-FFF2-40B4-BE49-F238E27FC236}">
                  <a16:creationId xmlns:a16="http://schemas.microsoft.com/office/drawing/2014/main" id="{C6408CDD-C30B-4C17-8A77-8959F7BFC692}"/>
                </a:ext>
              </a:extLst>
            </p:cNvPr>
            <p:cNvSpPr/>
            <p:nvPr/>
          </p:nvSpPr>
          <p:spPr>
            <a:xfrm>
              <a:off x="6197434" y="1912531"/>
              <a:ext cx="199237" cy="200718"/>
            </a:xfrm>
            <a:custGeom>
              <a:avLst/>
              <a:gdLst/>
              <a:ahLst/>
              <a:cxnLst/>
              <a:rect l="l" t="t" r="r" b="b"/>
              <a:pathLst>
                <a:path w="1749" h="1762" extrusionOk="0">
                  <a:moveTo>
                    <a:pt x="84" y="0"/>
                  </a:moveTo>
                  <a:cubicBezTo>
                    <a:pt x="65" y="0"/>
                    <a:pt x="46" y="7"/>
                    <a:pt x="31" y="21"/>
                  </a:cubicBezTo>
                  <a:cubicBezTo>
                    <a:pt x="0" y="51"/>
                    <a:pt x="0" y="98"/>
                    <a:pt x="31" y="129"/>
                  </a:cubicBezTo>
                  <a:lnTo>
                    <a:pt x="1613" y="1741"/>
                  </a:lnTo>
                  <a:cubicBezTo>
                    <a:pt x="1626" y="1755"/>
                    <a:pt x="1647" y="1762"/>
                    <a:pt x="1667" y="1762"/>
                  </a:cubicBezTo>
                  <a:cubicBezTo>
                    <a:pt x="1684" y="1762"/>
                    <a:pt x="1704" y="1755"/>
                    <a:pt x="1718" y="1741"/>
                  </a:cubicBezTo>
                  <a:cubicBezTo>
                    <a:pt x="1748" y="1711"/>
                    <a:pt x="1748" y="1664"/>
                    <a:pt x="1721" y="1637"/>
                  </a:cubicBezTo>
                  <a:lnTo>
                    <a:pt x="135" y="21"/>
                  </a:lnTo>
                  <a:cubicBezTo>
                    <a:pt x="122" y="7"/>
                    <a:pt x="103" y="0"/>
                    <a:pt x="8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264;p46">
              <a:extLst>
                <a:ext uri="{FF2B5EF4-FFF2-40B4-BE49-F238E27FC236}">
                  <a16:creationId xmlns:a16="http://schemas.microsoft.com/office/drawing/2014/main" id="{938BE313-ECDA-48BA-8FBF-F7028E975E81}"/>
                </a:ext>
              </a:extLst>
            </p:cNvPr>
            <p:cNvSpPr/>
            <p:nvPr/>
          </p:nvSpPr>
          <p:spPr>
            <a:xfrm>
              <a:off x="6218167" y="2072583"/>
              <a:ext cx="99903" cy="100017"/>
            </a:xfrm>
            <a:custGeom>
              <a:avLst/>
              <a:gdLst/>
              <a:ahLst/>
              <a:cxnLst/>
              <a:rect l="l" t="t" r="r" b="b"/>
              <a:pathLst>
                <a:path w="877" h="878" extrusionOk="0">
                  <a:moveTo>
                    <a:pt x="81" y="1"/>
                  </a:moveTo>
                  <a:cubicBezTo>
                    <a:pt x="62" y="1"/>
                    <a:pt x="44" y="7"/>
                    <a:pt x="31" y="22"/>
                  </a:cubicBezTo>
                  <a:cubicBezTo>
                    <a:pt x="1" y="53"/>
                    <a:pt x="1" y="100"/>
                    <a:pt x="28" y="130"/>
                  </a:cubicBezTo>
                  <a:lnTo>
                    <a:pt x="741" y="854"/>
                  </a:lnTo>
                  <a:cubicBezTo>
                    <a:pt x="758" y="871"/>
                    <a:pt x="775" y="877"/>
                    <a:pt x="795" y="877"/>
                  </a:cubicBezTo>
                  <a:cubicBezTo>
                    <a:pt x="816" y="877"/>
                    <a:pt x="833" y="871"/>
                    <a:pt x="846" y="857"/>
                  </a:cubicBezTo>
                  <a:cubicBezTo>
                    <a:pt x="876" y="827"/>
                    <a:pt x="876" y="779"/>
                    <a:pt x="849" y="749"/>
                  </a:cubicBezTo>
                  <a:lnTo>
                    <a:pt x="136" y="22"/>
                  </a:lnTo>
                  <a:cubicBezTo>
                    <a:pt x="120" y="8"/>
                    <a:pt x="100" y="1"/>
                    <a:pt x="8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265;p46">
              <a:extLst>
                <a:ext uri="{FF2B5EF4-FFF2-40B4-BE49-F238E27FC236}">
                  <a16:creationId xmlns:a16="http://schemas.microsoft.com/office/drawing/2014/main" id="{290E03F2-FEC1-4203-AE48-6CC573F8B167}"/>
                </a:ext>
              </a:extLst>
            </p:cNvPr>
            <p:cNvSpPr/>
            <p:nvPr/>
          </p:nvSpPr>
          <p:spPr>
            <a:xfrm>
              <a:off x="6255531" y="2035788"/>
              <a:ext cx="100245" cy="99790"/>
            </a:xfrm>
            <a:custGeom>
              <a:avLst/>
              <a:gdLst/>
              <a:ahLst/>
              <a:cxnLst/>
              <a:rect l="l" t="t" r="r" b="b"/>
              <a:pathLst>
                <a:path w="880" h="876" extrusionOk="0">
                  <a:moveTo>
                    <a:pt x="84" y="1"/>
                  </a:moveTo>
                  <a:cubicBezTo>
                    <a:pt x="65" y="1"/>
                    <a:pt x="46" y="7"/>
                    <a:pt x="31" y="21"/>
                  </a:cubicBezTo>
                  <a:cubicBezTo>
                    <a:pt x="4" y="51"/>
                    <a:pt x="1" y="98"/>
                    <a:pt x="31" y="129"/>
                  </a:cubicBezTo>
                  <a:lnTo>
                    <a:pt x="745" y="856"/>
                  </a:lnTo>
                  <a:cubicBezTo>
                    <a:pt x="758" y="869"/>
                    <a:pt x="778" y="876"/>
                    <a:pt x="799" y="876"/>
                  </a:cubicBezTo>
                  <a:cubicBezTo>
                    <a:pt x="816" y="876"/>
                    <a:pt x="836" y="869"/>
                    <a:pt x="849" y="856"/>
                  </a:cubicBezTo>
                  <a:cubicBezTo>
                    <a:pt x="880" y="825"/>
                    <a:pt x="880" y="778"/>
                    <a:pt x="853" y="747"/>
                  </a:cubicBezTo>
                  <a:lnTo>
                    <a:pt x="139" y="24"/>
                  </a:lnTo>
                  <a:cubicBezTo>
                    <a:pt x="124" y="8"/>
                    <a:pt x="104" y="1"/>
                    <a:pt x="8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266;p46">
              <a:extLst>
                <a:ext uri="{FF2B5EF4-FFF2-40B4-BE49-F238E27FC236}">
                  <a16:creationId xmlns:a16="http://schemas.microsoft.com/office/drawing/2014/main" id="{1BCF97B7-BEEC-4B02-991F-40AB365FC70F}"/>
                </a:ext>
              </a:extLst>
            </p:cNvPr>
            <p:cNvSpPr/>
            <p:nvPr/>
          </p:nvSpPr>
          <p:spPr>
            <a:xfrm>
              <a:off x="6033395" y="2123161"/>
              <a:ext cx="253119" cy="247423"/>
            </a:xfrm>
            <a:custGeom>
              <a:avLst/>
              <a:gdLst/>
              <a:ahLst/>
              <a:cxnLst/>
              <a:rect l="l" t="t" r="r" b="b"/>
              <a:pathLst>
                <a:path w="2222" h="2172" extrusionOk="0">
                  <a:moveTo>
                    <a:pt x="2140" y="1"/>
                  </a:moveTo>
                  <a:cubicBezTo>
                    <a:pt x="2121" y="1"/>
                    <a:pt x="2101" y="7"/>
                    <a:pt x="2086" y="21"/>
                  </a:cubicBezTo>
                  <a:lnTo>
                    <a:pt x="27" y="2043"/>
                  </a:lnTo>
                  <a:cubicBezTo>
                    <a:pt x="0" y="2073"/>
                    <a:pt x="0" y="2120"/>
                    <a:pt x="27" y="2147"/>
                  </a:cubicBezTo>
                  <a:cubicBezTo>
                    <a:pt x="44" y="2164"/>
                    <a:pt x="61" y="2171"/>
                    <a:pt x="81" y="2171"/>
                  </a:cubicBezTo>
                  <a:cubicBezTo>
                    <a:pt x="101" y="2171"/>
                    <a:pt x="118" y="2164"/>
                    <a:pt x="135" y="2151"/>
                  </a:cubicBezTo>
                  <a:lnTo>
                    <a:pt x="2191" y="129"/>
                  </a:lnTo>
                  <a:cubicBezTo>
                    <a:pt x="2221" y="99"/>
                    <a:pt x="2221" y="51"/>
                    <a:pt x="2194" y="21"/>
                  </a:cubicBezTo>
                  <a:cubicBezTo>
                    <a:pt x="2179" y="7"/>
                    <a:pt x="2160" y="1"/>
                    <a:pt x="214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267;p46">
              <a:extLst>
                <a:ext uri="{FF2B5EF4-FFF2-40B4-BE49-F238E27FC236}">
                  <a16:creationId xmlns:a16="http://schemas.microsoft.com/office/drawing/2014/main" id="{B73BD392-1E8A-4DD7-8E97-E1F1AD397FF6}"/>
                </a:ext>
              </a:extLst>
            </p:cNvPr>
            <p:cNvSpPr/>
            <p:nvPr/>
          </p:nvSpPr>
          <p:spPr>
            <a:xfrm>
              <a:off x="5866622" y="2336184"/>
              <a:ext cx="140229" cy="88284"/>
            </a:xfrm>
            <a:custGeom>
              <a:avLst/>
              <a:gdLst/>
              <a:ahLst/>
              <a:cxnLst/>
              <a:rect l="l" t="t" r="r" b="b"/>
              <a:pathLst>
                <a:path w="1231" h="775" extrusionOk="0">
                  <a:moveTo>
                    <a:pt x="87" y="1"/>
                  </a:moveTo>
                  <a:cubicBezTo>
                    <a:pt x="60" y="1"/>
                    <a:pt x="34" y="14"/>
                    <a:pt x="20" y="37"/>
                  </a:cubicBezTo>
                  <a:cubicBezTo>
                    <a:pt x="0" y="75"/>
                    <a:pt x="10" y="119"/>
                    <a:pt x="47" y="142"/>
                  </a:cubicBezTo>
                  <a:lnTo>
                    <a:pt x="1106" y="764"/>
                  </a:lnTo>
                  <a:cubicBezTo>
                    <a:pt x="1119" y="771"/>
                    <a:pt x="1133" y="774"/>
                    <a:pt x="1146" y="774"/>
                  </a:cubicBezTo>
                  <a:cubicBezTo>
                    <a:pt x="1170" y="774"/>
                    <a:pt x="1197" y="761"/>
                    <a:pt x="1210" y="737"/>
                  </a:cubicBezTo>
                  <a:cubicBezTo>
                    <a:pt x="1231" y="700"/>
                    <a:pt x="1221" y="656"/>
                    <a:pt x="1183" y="632"/>
                  </a:cubicBezTo>
                  <a:lnTo>
                    <a:pt x="122" y="10"/>
                  </a:lnTo>
                  <a:cubicBezTo>
                    <a:pt x="111" y="4"/>
                    <a:pt x="99" y="1"/>
                    <a:pt x="8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268;p46">
              <a:extLst>
                <a:ext uri="{FF2B5EF4-FFF2-40B4-BE49-F238E27FC236}">
                  <a16:creationId xmlns:a16="http://schemas.microsoft.com/office/drawing/2014/main" id="{799BB709-16DD-4F01-82CD-5A97313D43CA}"/>
                </a:ext>
              </a:extLst>
            </p:cNvPr>
            <p:cNvSpPr/>
            <p:nvPr/>
          </p:nvSpPr>
          <p:spPr>
            <a:xfrm>
              <a:off x="5558138" y="1836436"/>
              <a:ext cx="305064" cy="714703"/>
            </a:xfrm>
            <a:custGeom>
              <a:avLst/>
              <a:gdLst/>
              <a:ahLst/>
              <a:cxnLst/>
              <a:rect l="l" t="t" r="r" b="b"/>
              <a:pathLst>
                <a:path w="2678" h="6274" extrusionOk="0">
                  <a:moveTo>
                    <a:pt x="1249" y="1"/>
                  </a:moveTo>
                  <a:cubicBezTo>
                    <a:pt x="1065" y="1"/>
                    <a:pt x="870" y="46"/>
                    <a:pt x="680" y="134"/>
                  </a:cubicBezTo>
                  <a:cubicBezTo>
                    <a:pt x="433" y="249"/>
                    <a:pt x="227" y="422"/>
                    <a:pt x="37" y="587"/>
                  </a:cubicBezTo>
                  <a:cubicBezTo>
                    <a:pt x="7" y="614"/>
                    <a:pt x="3" y="662"/>
                    <a:pt x="31" y="695"/>
                  </a:cubicBezTo>
                  <a:cubicBezTo>
                    <a:pt x="46" y="711"/>
                    <a:pt x="66" y="719"/>
                    <a:pt x="86" y="719"/>
                  </a:cubicBezTo>
                  <a:cubicBezTo>
                    <a:pt x="105" y="719"/>
                    <a:pt x="124" y="712"/>
                    <a:pt x="139" y="699"/>
                  </a:cubicBezTo>
                  <a:cubicBezTo>
                    <a:pt x="318" y="540"/>
                    <a:pt x="514" y="378"/>
                    <a:pt x="744" y="269"/>
                  </a:cubicBezTo>
                  <a:cubicBezTo>
                    <a:pt x="912" y="190"/>
                    <a:pt x="1086" y="150"/>
                    <a:pt x="1248" y="150"/>
                  </a:cubicBezTo>
                  <a:cubicBezTo>
                    <a:pt x="1322" y="150"/>
                    <a:pt x="1393" y="158"/>
                    <a:pt x="1461" y="175"/>
                  </a:cubicBezTo>
                  <a:cubicBezTo>
                    <a:pt x="1701" y="236"/>
                    <a:pt x="1887" y="411"/>
                    <a:pt x="1917" y="608"/>
                  </a:cubicBezTo>
                  <a:cubicBezTo>
                    <a:pt x="1944" y="783"/>
                    <a:pt x="1856" y="963"/>
                    <a:pt x="1758" y="1128"/>
                  </a:cubicBezTo>
                  <a:cubicBezTo>
                    <a:pt x="1559" y="1470"/>
                    <a:pt x="1312" y="1798"/>
                    <a:pt x="1075" y="2119"/>
                  </a:cubicBezTo>
                  <a:cubicBezTo>
                    <a:pt x="713" y="2606"/>
                    <a:pt x="338" y="3109"/>
                    <a:pt x="108" y="3674"/>
                  </a:cubicBezTo>
                  <a:cubicBezTo>
                    <a:pt x="58" y="3806"/>
                    <a:pt x="0" y="3995"/>
                    <a:pt x="122" y="4140"/>
                  </a:cubicBezTo>
                  <a:cubicBezTo>
                    <a:pt x="193" y="4226"/>
                    <a:pt x="298" y="4258"/>
                    <a:pt x="407" y="4258"/>
                  </a:cubicBezTo>
                  <a:cubicBezTo>
                    <a:pt x="504" y="4258"/>
                    <a:pt x="604" y="4233"/>
                    <a:pt x="686" y="4198"/>
                  </a:cubicBezTo>
                  <a:cubicBezTo>
                    <a:pt x="727" y="4184"/>
                    <a:pt x="764" y="4164"/>
                    <a:pt x="801" y="4147"/>
                  </a:cubicBezTo>
                  <a:cubicBezTo>
                    <a:pt x="913" y="4095"/>
                    <a:pt x="1018" y="4046"/>
                    <a:pt x="1129" y="4046"/>
                  </a:cubicBezTo>
                  <a:cubicBezTo>
                    <a:pt x="1132" y="4046"/>
                    <a:pt x="1136" y="4046"/>
                    <a:pt x="1139" y="4046"/>
                  </a:cubicBezTo>
                  <a:cubicBezTo>
                    <a:pt x="1329" y="4053"/>
                    <a:pt x="1471" y="4222"/>
                    <a:pt x="1498" y="4381"/>
                  </a:cubicBezTo>
                  <a:cubicBezTo>
                    <a:pt x="1521" y="4533"/>
                    <a:pt x="1474" y="4705"/>
                    <a:pt x="1356" y="4911"/>
                  </a:cubicBezTo>
                  <a:cubicBezTo>
                    <a:pt x="1319" y="4976"/>
                    <a:pt x="1275" y="5040"/>
                    <a:pt x="1234" y="5101"/>
                  </a:cubicBezTo>
                  <a:cubicBezTo>
                    <a:pt x="1163" y="5212"/>
                    <a:pt x="1089" y="5324"/>
                    <a:pt x="1031" y="5445"/>
                  </a:cubicBezTo>
                  <a:cubicBezTo>
                    <a:pt x="964" y="5598"/>
                    <a:pt x="937" y="5740"/>
                    <a:pt x="957" y="5868"/>
                  </a:cubicBezTo>
                  <a:cubicBezTo>
                    <a:pt x="981" y="6034"/>
                    <a:pt x="1085" y="6172"/>
                    <a:pt x="1227" y="6237"/>
                  </a:cubicBezTo>
                  <a:cubicBezTo>
                    <a:pt x="1288" y="6260"/>
                    <a:pt x="1352" y="6274"/>
                    <a:pt x="1423" y="6274"/>
                  </a:cubicBezTo>
                  <a:cubicBezTo>
                    <a:pt x="1549" y="6274"/>
                    <a:pt x="1694" y="6230"/>
                    <a:pt x="1860" y="6145"/>
                  </a:cubicBezTo>
                  <a:cubicBezTo>
                    <a:pt x="2150" y="6000"/>
                    <a:pt x="2414" y="5814"/>
                    <a:pt x="2647" y="5601"/>
                  </a:cubicBezTo>
                  <a:cubicBezTo>
                    <a:pt x="2678" y="5574"/>
                    <a:pt x="2678" y="5523"/>
                    <a:pt x="2651" y="5496"/>
                  </a:cubicBezTo>
                  <a:cubicBezTo>
                    <a:pt x="2636" y="5480"/>
                    <a:pt x="2615" y="5471"/>
                    <a:pt x="2595" y="5471"/>
                  </a:cubicBezTo>
                  <a:cubicBezTo>
                    <a:pt x="2577" y="5471"/>
                    <a:pt x="2560" y="5477"/>
                    <a:pt x="2546" y="5489"/>
                  </a:cubicBezTo>
                  <a:cubicBezTo>
                    <a:pt x="2323" y="5696"/>
                    <a:pt x="2069" y="5871"/>
                    <a:pt x="1792" y="6013"/>
                  </a:cubicBezTo>
                  <a:cubicBezTo>
                    <a:pt x="1646" y="6087"/>
                    <a:pt x="1524" y="6123"/>
                    <a:pt x="1422" y="6123"/>
                  </a:cubicBezTo>
                  <a:cubicBezTo>
                    <a:pt x="1373" y="6123"/>
                    <a:pt x="1329" y="6114"/>
                    <a:pt x="1288" y="6098"/>
                  </a:cubicBezTo>
                  <a:cubicBezTo>
                    <a:pt x="1194" y="6057"/>
                    <a:pt x="1123" y="5959"/>
                    <a:pt x="1106" y="5844"/>
                  </a:cubicBezTo>
                  <a:cubicBezTo>
                    <a:pt x="1089" y="5750"/>
                    <a:pt x="1112" y="5635"/>
                    <a:pt x="1170" y="5510"/>
                  </a:cubicBezTo>
                  <a:cubicBezTo>
                    <a:pt x="1221" y="5398"/>
                    <a:pt x="1288" y="5293"/>
                    <a:pt x="1359" y="5185"/>
                  </a:cubicBezTo>
                  <a:cubicBezTo>
                    <a:pt x="1403" y="5121"/>
                    <a:pt x="1447" y="5053"/>
                    <a:pt x="1484" y="4986"/>
                  </a:cubicBezTo>
                  <a:cubicBezTo>
                    <a:pt x="1623" y="4749"/>
                    <a:pt x="1674" y="4546"/>
                    <a:pt x="1643" y="4357"/>
                  </a:cubicBezTo>
                  <a:cubicBezTo>
                    <a:pt x="1609" y="4140"/>
                    <a:pt x="1423" y="3907"/>
                    <a:pt x="1146" y="3897"/>
                  </a:cubicBezTo>
                  <a:cubicBezTo>
                    <a:pt x="1138" y="3897"/>
                    <a:pt x="1131" y="3897"/>
                    <a:pt x="1123" y="3897"/>
                  </a:cubicBezTo>
                  <a:cubicBezTo>
                    <a:pt x="981" y="3897"/>
                    <a:pt x="859" y="3954"/>
                    <a:pt x="737" y="4012"/>
                  </a:cubicBezTo>
                  <a:cubicBezTo>
                    <a:pt x="700" y="4029"/>
                    <a:pt x="666" y="4046"/>
                    <a:pt x="629" y="4059"/>
                  </a:cubicBezTo>
                  <a:cubicBezTo>
                    <a:pt x="561" y="4088"/>
                    <a:pt x="481" y="4108"/>
                    <a:pt x="409" y="4108"/>
                  </a:cubicBezTo>
                  <a:cubicBezTo>
                    <a:pt x="338" y="4108"/>
                    <a:pt x="275" y="4089"/>
                    <a:pt x="237" y="4042"/>
                  </a:cubicBezTo>
                  <a:cubicBezTo>
                    <a:pt x="183" y="3982"/>
                    <a:pt x="189" y="3884"/>
                    <a:pt x="250" y="3731"/>
                  </a:cubicBezTo>
                  <a:cubicBezTo>
                    <a:pt x="473" y="3184"/>
                    <a:pt x="842" y="2687"/>
                    <a:pt x="1197" y="2207"/>
                  </a:cubicBezTo>
                  <a:cubicBezTo>
                    <a:pt x="1437" y="1885"/>
                    <a:pt x="1684" y="1554"/>
                    <a:pt x="1887" y="1206"/>
                  </a:cubicBezTo>
                  <a:cubicBezTo>
                    <a:pt x="1998" y="1013"/>
                    <a:pt x="2100" y="807"/>
                    <a:pt x="2066" y="587"/>
                  </a:cubicBezTo>
                  <a:cubicBezTo>
                    <a:pt x="2029" y="327"/>
                    <a:pt x="1799" y="104"/>
                    <a:pt x="1494" y="29"/>
                  </a:cubicBezTo>
                  <a:cubicBezTo>
                    <a:pt x="1416" y="10"/>
                    <a:pt x="1334" y="1"/>
                    <a:pt x="124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13F7A36-FAB4-43DB-A473-40234187855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87" t="11885" r="4599" b="11969"/>
          <a:stretch/>
        </p:blipFill>
        <p:spPr>
          <a:xfrm>
            <a:off x="12105475" y="6068257"/>
            <a:ext cx="3933642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D0F3045-2163-485F-BDEC-D76E5D792975}"/>
              </a:ext>
            </a:extLst>
          </p:cNvPr>
          <p:cNvSpPr/>
          <p:nvPr/>
        </p:nvSpPr>
        <p:spPr>
          <a:xfrm>
            <a:off x="836529" y="1239123"/>
            <a:ext cx="17442902" cy="4405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965" rIns="134965" anchor="ctr"/>
          <a:lstStyle/>
          <a:p>
            <a:pPr>
              <a:defRPr/>
            </a:pPr>
            <a:r>
              <a:rPr lang="ru-RU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en-US" sz="4723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4723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33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414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7233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627" name="Прямоугольник 2">
            <a:extLst>
              <a:ext uri="{FF2B5EF4-FFF2-40B4-BE49-F238E27FC236}">
                <a16:creationId xmlns:a16="http://schemas.microsoft.com/office/drawing/2014/main" id="{25188045-E2F1-41A4-B18C-7E0B513264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965" y="2023427"/>
            <a:ext cx="11156053" cy="3726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uz-Latn-UZ" altLang="ru-RU" sz="4723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Nazariy bilimlardan hosil qilinadigan tushunchalar uzoq va chuqur tushunish, tekshirish, kashf qilish – ijod, ta’lim olish va boshqalarga ta’lim berish yo‘li bilan qo‘lga kiritiladi.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D236A73-BF12-4985-98B9-70D79BBD8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6223" y="1787004"/>
            <a:ext cx="4472355" cy="55350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6AE016B4-DDC9-4FCA-A777-7F7E834AADD7}"/>
              </a:ext>
            </a:extLst>
          </p:cNvPr>
          <p:cNvGrpSpPr/>
          <p:nvPr/>
        </p:nvGrpSpPr>
        <p:grpSpPr>
          <a:xfrm>
            <a:off x="12441032" y="7326800"/>
            <a:ext cx="3980227" cy="1540277"/>
            <a:chOff x="835275" y="4163021"/>
            <a:chExt cx="976569" cy="404372"/>
          </a:xfrm>
        </p:grpSpPr>
        <p:sp>
          <p:nvSpPr>
            <p:cNvPr id="7" name="Google Shape;4127;p75">
              <a:extLst>
                <a:ext uri="{FF2B5EF4-FFF2-40B4-BE49-F238E27FC236}">
                  <a16:creationId xmlns:a16="http://schemas.microsoft.com/office/drawing/2014/main" id="{724DC6C2-02FB-4032-96D3-D5322C036D81}"/>
                </a:ext>
              </a:extLst>
            </p:cNvPr>
            <p:cNvSpPr/>
            <p:nvPr/>
          </p:nvSpPr>
          <p:spPr>
            <a:xfrm>
              <a:off x="1710075" y="4357053"/>
              <a:ext cx="6376" cy="21121"/>
            </a:xfrm>
            <a:custGeom>
              <a:avLst/>
              <a:gdLst/>
              <a:ahLst/>
              <a:cxnLst/>
              <a:rect l="l" t="t" r="r" b="b"/>
              <a:pathLst>
                <a:path w="397" h="1315" extrusionOk="0">
                  <a:moveTo>
                    <a:pt x="80" y="1077"/>
                  </a:moveTo>
                  <a:cubicBezTo>
                    <a:pt x="396" y="1"/>
                    <a:pt x="254" y="349"/>
                    <a:pt x="0" y="1315"/>
                  </a:cubicBezTo>
                  <a:close/>
                </a:path>
              </a:pathLst>
            </a:custGeom>
            <a:solidFill>
              <a:srgbClr val="8DC3B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8" name="Google Shape;4132;p75">
              <a:extLst>
                <a:ext uri="{FF2B5EF4-FFF2-40B4-BE49-F238E27FC236}">
                  <a16:creationId xmlns:a16="http://schemas.microsoft.com/office/drawing/2014/main" id="{7E3929C8-0C4D-4E8E-A7D8-29A8477CB464}"/>
                </a:ext>
              </a:extLst>
            </p:cNvPr>
            <p:cNvSpPr/>
            <p:nvPr/>
          </p:nvSpPr>
          <p:spPr>
            <a:xfrm>
              <a:off x="915643" y="4163021"/>
              <a:ext cx="5091" cy="27995"/>
            </a:xfrm>
            <a:custGeom>
              <a:avLst/>
              <a:gdLst/>
              <a:ahLst/>
              <a:cxnLst/>
              <a:rect l="l" t="t" r="r" b="b"/>
              <a:pathLst>
                <a:path w="317" h="1743" extrusionOk="0">
                  <a:moveTo>
                    <a:pt x="253" y="1426"/>
                  </a:moveTo>
                  <a:cubicBezTo>
                    <a:pt x="0" y="1"/>
                    <a:pt x="32" y="428"/>
                    <a:pt x="317" y="1742"/>
                  </a:cubicBezTo>
                  <a:cubicBezTo>
                    <a:pt x="317" y="1742"/>
                    <a:pt x="301" y="1632"/>
                    <a:pt x="253" y="1426"/>
                  </a:cubicBezTo>
                  <a:close/>
                </a:path>
              </a:pathLst>
            </a:custGeom>
            <a:solidFill>
              <a:srgbClr val="8DC3B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9" name="Google Shape;4138;p75">
              <a:extLst>
                <a:ext uri="{FF2B5EF4-FFF2-40B4-BE49-F238E27FC236}">
                  <a16:creationId xmlns:a16="http://schemas.microsoft.com/office/drawing/2014/main" id="{A56091CA-C971-449C-973F-9AC5A78FB279}"/>
                </a:ext>
              </a:extLst>
            </p:cNvPr>
            <p:cNvSpPr/>
            <p:nvPr/>
          </p:nvSpPr>
          <p:spPr>
            <a:xfrm>
              <a:off x="835275" y="4374093"/>
              <a:ext cx="976569" cy="193043"/>
            </a:xfrm>
            <a:custGeom>
              <a:avLst/>
              <a:gdLst/>
              <a:ahLst/>
              <a:cxnLst/>
              <a:rect l="l" t="t" r="r" b="b"/>
              <a:pathLst>
                <a:path w="60802" h="12019" extrusionOk="0">
                  <a:moveTo>
                    <a:pt x="1505" y="1"/>
                  </a:moveTo>
                  <a:cubicBezTo>
                    <a:pt x="681" y="1"/>
                    <a:pt x="1" y="2692"/>
                    <a:pt x="1" y="6017"/>
                  </a:cubicBezTo>
                  <a:cubicBezTo>
                    <a:pt x="1" y="9327"/>
                    <a:pt x="681" y="12018"/>
                    <a:pt x="1505" y="12018"/>
                  </a:cubicBezTo>
                  <a:lnTo>
                    <a:pt x="60089" y="12018"/>
                  </a:lnTo>
                  <a:cubicBezTo>
                    <a:pt x="60485" y="12018"/>
                    <a:pt x="60802" y="11702"/>
                    <a:pt x="60802" y="11306"/>
                  </a:cubicBezTo>
                  <a:cubicBezTo>
                    <a:pt x="60802" y="11116"/>
                    <a:pt x="60659" y="10973"/>
                    <a:pt x="60469" y="10973"/>
                  </a:cubicBezTo>
                  <a:lnTo>
                    <a:pt x="40693" y="10973"/>
                  </a:lnTo>
                  <a:cubicBezTo>
                    <a:pt x="40297" y="9881"/>
                    <a:pt x="40044" y="8076"/>
                    <a:pt x="40044" y="6017"/>
                  </a:cubicBezTo>
                  <a:cubicBezTo>
                    <a:pt x="40044" y="3959"/>
                    <a:pt x="40297" y="2138"/>
                    <a:pt x="40693" y="1061"/>
                  </a:cubicBezTo>
                  <a:lnTo>
                    <a:pt x="60453" y="1061"/>
                  </a:lnTo>
                  <a:cubicBezTo>
                    <a:pt x="60643" y="1061"/>
                    <a:pt x="60802" y="903"/>
                    <a:pt x="60802" y="713"/>
                  </a:cubicBezTo>
                  <a:cubicBezTo>
                    <a:pt x="60802" y="317"/>
                    <a:pt x="60485" y="1"/>
                    <a:pt x="600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0" name="Google Shape;4139;p75">
              <a:extLst>
                <a:ext uri="{FF2B5EF4-FFF2-40B4-BE49-F238E27FC236}">
                  <a16:creationId xmlns:a16="http://schemas.microsoft.com/office/drawing/2014/main" id="{83ECD114-59E9-4B5C-B6FE-8605335DBB71}"/>
                </a:ext>
              </a:extLst>
            </p:cNvPr>
            <p:cNvSpPr/>
            <p:nvPr/>
          </p:nvSpPr>
          <p:spPr>
            <a:xfrm>
              <a:off x="1478398" y="4391134"/>
              <a:ext cx="10456" cy="159217"/>
            </a:xfrm>
            <a:custGeom>
              <a:avLst/>
              <a:gdLst/>
              <a:ahLst/>
              <a:cxnLst/>
              <a:rect l="l" t="t" r="r" b="b"/>
              <a:pathLst>
                <a:path w="651" h="9913" extrusionOk="0">
                  <a:moveTo>
                    <a:pt x="650" y="0"/>
                  </a:moveTo>
                  <a:cubicBezTo>
                    <a:pt x="254" y="1077"/>
                    <a:pt x="1" y="2898"/>
                    <a:pt x="1" y="4956"/>
                  </a:cubicBezTo>
                  <a:cubicBezTo>
                    <a:pt x="1" y="7015"/>
                    <a:pt x="254" y="8820"/>
                    <a:pt x="650" y="9912"/>
                  </a:cubicBezTo>
                  <a:lnTo>
                    <a:pt x="650" y="0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1" name="Google Shape;4140;p75">
              <a:extLst>
                <a:ext uri="{FF2B5EF4-FFF2-40B4-BE49-F238E27FC236}">
                  <a16:creationId xmlns:a16="http://schemas.microsoft.com/office/drawing/2014/main" id="{3FB9AD55-BE58-45DD-AB67-5EDCE3599BE1}"/>
                </a:ext>
              </a:extLst>
            </p:cNvPr>
            <p:cNvSpPr/>
            <p:nvPr/>
          </p:nvSpPr>
          <p:spPr>
            <a:xfrm>
              <a:off x="1488837" y="4391134"/>
              <a:ext cx="306196" cy="159217"/>
            </a:xfrm>
            <a:custGeom>
              <a:avLst/>
              <a:gdLst/>
              <a:ahLst/>
              <a:cxnLst/>
              <a:rect l="l" t="t" r="r" b="b"/>
              <a:pathLst>
                <a:path w="19064" h="9913" extrusionOk="0">
                  <a:moveTo>
                    <a:pt x="0" y="0"/>
                  </a:moveTo>
                  <a:lnTo>
                    <a:pt x="0" y="9912"/>
                  </a:lnTo>
                  <a:lnTo>
                    <a:pt x="19064" y="9912"/>
                  </a:lnTo>
                  <a:cubicBezTo>
                    <a:pt x="18668" y="8820"/>
                    <a:pt x="18415" y="7015"/>
                    <a:pt x="18415" y="4956"/>
                  </a:cubicBezTo>
                  <a:cubicBezTo>
                    <a:pt x="18415" y="2898"/>
                    <a:pt x="18668" y="1077"/>
                    <a:pt x="19064" y="0"/>
                  </a:cubicBezTo>
                  <a:close/>
                </a:path>
              </a:pathLst>
            </a:custGeom>
            <a:solidFill>
              <a:srgbClr val="FFE4B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2" name="Google Shape;4141;p75">
              <a:extLst>
                <a:ext uri="{FF2B5EF4-FFF2-40B4-BE49-F238E27FC236}">
                  <a16:creationId xmlns:a16="http://schemas.microsoft.com/office/drawing/2014/main" id="{564C512B-479A-429B-9066-D1A5B2E8E06C}"/>
                </a:ext>
              </a:extLst>
            </p:cNvPr>
            <p:cNvSpPr/>
            <p:nvPr/>
          </p:nvSpPr>
          <p:spPr>
            <a:xfrm>
              <a:off x="944119" y="4374350"/>
              <a:ext cx="125392" cy="193043"/>
            </a:xfrm>
            <a:custGeom>
              <a:avLst/>
              <a:gdLst/>
              <a:ahLst/>
              <a:cxnLst/>
              <a:rect l="l" t="t" r="r" b="b"/>
              <a:pathLst>
                <a:path w="7807" h="12019" extrusionOk="0">
                  <a:moveTo>
                    <a:pt x="1489" y="0"/>
                  </a:moveTo>
                  <a:cubicBezTo>
                    <a:pt x="665" y="0"/>
                    <a:pt x="0" y="2692"/>
                    <a:pt x="0" y="6001"/>
                  </a:cubicBezTo>
                  <a:cubicBezTo>
                    <a:pt x="0" y="9326"/>
                    <a:pt x="665" y="12018"/>
                    <a:pt x="1489" y="12018"/>
                  </a:cubicBezTo>
                  <a:lnTo>
                    <a:pt x="7806" y="12002"/>
                  </a:lnTo>
                  <a:cubicBezTo>
                    <a:pt x="6983" y="12002"/>
                    <a:pt x="6318" y="9311"/>
                    <a:pt x="6318" y="6001"/>
                  </a:cubicBezTo>
                  <a:cubicBezTo>
                    <a:pt x="6318" y="2676"/>
                    <a:pt x="6983" y="0"/>
                    <a:pt x="7806" y="0"/>
                  </a:cubicBez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3" name="Google Shape;4142;p75">
              <a:extLst>
                <a:ext uri="{FF2B5EF4-FFF2-40B4-BE49-F238E27FC236}">
                  <a16:creationId xmlns:a16="http://schemas.microsoft.com/office/drawing/2014/main" id="{0814C0CF-9E07-4E8C-972F-BEF8D87F6EFE}"/>
                </a:ext>
              </a:extLst>
            </p:cNvPr>
            <p:cNvSpPr/>
            <p:nvPr/>
          </p:nvSpPr>
          <p:spPr>
            <a:xfrm>
              <a:off x="928604" y="4374350"/>
              <a:ext cx="27481" cy="19304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1" y="0"/>
                  </a:moveTo>
                  <a:cubicBezTo>
                    <a:pt x="1568" y="0"/>
                    <a:pt x="1441" y="48"/>
                    <a:pt x="1331" y="143"/>
                  </a:cubicBezTo>
                  <a:cubicBezTo>
                    <a:pt x="1236" y="238"/>
                    <a:pt x="1156" y="349"/>
                    <a:pt x="1077" y="460"/>
                  </a:cubicBezTo>
                  <a:cubicBezTo>
                    <a:pt x="951" y="697"/>
                    <a:pt x="824" y="935"/>
                    <a:pt x="745" y="1204"/>
                  </a:cubicBezTo>
                  <a:cubicBezTo>
                    <a:pt x="571" y="1710"/>
                    <a:pt x="428" y="2249"/>
                    <a:pt x="349" y="2787"/>
                  </a:cubicBezTo>
                  <a:cubicBezTo>
                    <a:pt x="1" y="4925"/>
                    <a:pt x="1" y="7094"/>
                    <a:pt x="349" y="9231"/>
                  </a:cubicBezTo>
                  <a:cubicBezTo>
                    <a:pt x="428" y="9770"/>
                    <a:pt x="571" y="10292"/>
                    <a:pt x="745" y="10799"/>
                  </a:cubicBezTo>
                  <a:cubicBezTo>
                    <a:pt x="824" y="11052"/>
                    <a:pt x="951" y="11306"/>
                    <a:pt x="1077" y="11543"/>
                  </a:cubicBezTo>
                  <a:cubicBezTo>
                    <a:pt x="1156" y="11654"/>
                    <a:pt x="1236" y="11765"/>
                    <a:pt x="1331" y="11860"/>
                  </a:cubicBezTo>
                  <a:cubicBezTo>
                    <a:pt x="1441" y="11955"/>
                    <a:pt x="1568" y="12018"/>
                    <a:pt x="1711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204" y="11622"/>
                    <a:pt x="1141" y="11511"/>
                  </a:cubicBezTo>
                  <a:cubicBezTo>
                    <a:pt x="1014" y="11274"/>
                    <a:pt x="919" y="11021"/>
                    <a:pt x="856" y="10767"/>
                  </a:cubicBezTo>
                  <a:cubicBezTo>
                    <a:pt x="697" y="10261"/>
                    <a:pt x="602" y="9738"/>
                    <a:pt x="523" y="9200"/>
                  </a:cubicBezTo>
                  <a:cubicBezTo>
                    <a:pt x="254" y="7078"/>
                    <a:pt x="254" y="4925"/>
                    <a:pt x="523" y="2803"/>
                  </a:cubicBezTo>
                  <a:cubicBezTo>
                    <a:pt x="602" y="2280"/>
                    <a:pt x="697" y="1758"/>
                    <a:pt x="856" y="1251"/>
                  </a:cubicBezTo>
                  <a:cubicBezTo>
                    <a:pt x="919" y="982"/>
                    <a:pt x="1014" y="745"/>
                    <a:pt x="1141" y="507"/>
                  </a:cubicBezTo>
                  <a:cubicBezTo>
                    <a:pt x="1204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1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4" name="Google Shape;4143;p75">
              <a:extLst>
                <a:ext uri="{FF2B5EF4-FFF2-40B4-BE49-F238E27FC236}">
                  <a16:creationId xmlns:a16="http://schemas.microsoft.com/office/drawing/2014/main" id="{237B753E-9D8B-4CA0-9AF8-8C6AC3DA9CC8}"/>
                </a:ext>
              </a:extLst>
            </p:cNvPr>
            <p:cNvSpPr/>
            <p:nvPr/>
          </p:nvSpPr>
          <p:spPr>
            <a:xfrm>
              <a:off x="1054489" y="4374302"/>
              <a:ext cx="26212" cy="19309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6" y="225"/>
                    <a:pt x="1077" y="320"/>
                    <a:pt x="1014" y="447"/>
                  </a:cubicBezTo>
                  <a:cubicBezTo>
                    <a:pt x="871" y="684"/>
                    <a:pt x="760" y="922"/>
                    <a:pt x="665" y="1191"/>
                  </a:cubicBezTo>
                  <a:cubicBezTo>
                    <a:pt x="491" y="1698"/>
                    <a:pt x="364" y="2236"/>
                    <a:pt x="269" y="2774"/>
                  </a:cubicBezTo>
                  <a:cubicBezTo>
                    <a:pt x="95" y="3835"/>
                    <a:pt x="0" y="4928"/>
                    <a:pt x="0" y="6004"/>
                  </a:cubicBezTo>
                  <a:cubicBezTo>
                    <a:pt x="0" y="7081"/>
                    <a:pt x="95" y="8174"/>
                    <a:pt x="269" y="9234"/>
                  </a:cubicBezTo>
                  <a:cubicBezTo>
                    <a:pt x="349" y="9773"/>
                    <a:pt x="491" y="10295"/>
                    <a:pt x="665" y="10802"/>
                  </a:cubicBezTo>
                  <a:cubicBezTo>
                    <a:pt x="744" y="11071"/>
                    <a:pt x="871" y="11309"/>
                    <a:pt x="998" y="11546"/>
                  </a:cubicBezTo>
                  <a:cubicBezTo>
                    <a:pt x="1077" y="11657"/>
                    <a:pt x="1156" y="11768"/>
                    <a:pt x="1251" y="11863"/>
                  </a:cubicBezTo>
                  <a:cubicBezTo>
                    <a:pt x="1362" y="11958"/>
                    <a:pt x="1489" y="12021"/>
                    <a:pt x="1631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4" y="11625"/>
                    <a:pt x="1061" y="11514"/>
                  </a:cubicBezTo>
                  <a:cubicBezTo>
                    <a:pt x="934" y="11277"/>
                    <a:pt x="839" y="11024"/>
                    <a:pt x="776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4" y="7081"/>
                    <a:pt x="174" y="4928"/>
                    <a:pt x="444" y="2806"/>
                  </a:cubicBezTo>
                  <a:cubicBezTo>
                    <a:pt x="523" y="2283"/>
                    <a:pt x="618" y="1761"/>
                    <a:pt x="776" y="1254"/>
                  </a:cubicBezTo>
                  <a:cubicBezTo>
                    <a:pt x="839" y="985"/>
                    <a:pt x="934" y="748"/>
                    <a:pt x="1061" y="510"/>
                  </a:cubicBezTo>
                  <a:cubicBezTo>
                    <a:pt x="1124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1" y="3"/>
                  </a:cubicBezTo>
                  <a:cubicBezTo>
                    <a:pt x="1613" y="1"/>
                    <a:pt x="1595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5" name="Google Shape;4144;p75">
              <a:extLst>
                <a:ext uri="{FF2B5EF4-FFF2-40B4-BE49-F238E27FC236}">
                  <a16:creationId xmlns:a16="http://schemas.microsoft.com/office/drawing/2014/main" id="{15A798B8-C16D-4D74-8404-FA645E565FD0}"/>
                </a:ext>
              </a:extLst>
            </p:cNvPr>
            <p:cNvSpPr/>
            <p:nvPr/>
          </p:nvSpPr>
          <p:spPr>
            <a:xfrm>
              <a:off x="1179089" y="4374302"/>
              <a:ext cx="26212" cy="19309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7" y="225"/>
                    <a:pt x="1077" y="320"/>
                    <a:pt x="1014" y="447"/>
                  </a:cubicBezTo>
                  <a:cubicBezTo>
                    <a:pt x="872" y="684"/>
                    <a:pt x="761" y="922"/>
                    <a:pt x="666" y="1191"/>
                  </a:cubicBezTo>
                  <a:cubicBezTo>
                    <a:pt x="492" y="1698"/>
                    <a:pt x="365" y="2236"/>
                    <a:pt x="270" y="2774"/>
                  </a:cubicBezTo>
                  <a:cubicBezTo>
                    <a:pt x="96" y="3835"/>
                    <a:pt x="1" y="4928"/>
                    <a:pt x="1" y="6004"/>
                  </a:cubicBezTo>
                  <a:cubicBezTo>
                    <a:pt x="1" y="7081"/>
                    <a:pt x="96" y="8174"/>
                    <a:pt x="270" y="9234"/>
                  </a:cubicBezTo>
                  <a:cubicBezTo>
                    <a:pt x="349" y="9773"/>
                    <a:pt x="492" y="10295"/>
                    <a:pt x="666" y="10802"/>
                  </a:cubicBezTo>
                  <a:cubicBezTo>
                    <a:pt x="745" y="11071"/>
                    <a:pt x="872" y="11309"/>
                    <a:pt x="998" y="11546"/>
                  </a:cubicBezTo>
                  <a:cubicBezTo>
                    <a:pt x="1077" y="11657"/>
                    <a:pt x="1157" y="11768"/>
                    <a:pt x="1252" y="11863"/>
                  </a:cubicBezTo>
                  <a:cubicBezTo>
                    <a:pt x="1362" y="11958"/>
                    <a:pt x="1489" y="12021"/>
                    <a:pt x="1632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5" y="11625"/>
                    <a:pt x="1062" y="11514"/>
                  </a:cubicBezTo>
                  <a:cubicBezTo>
                    <a:pt x="935" y="11277"/>
                    <a:pt x="840" y="11024"/>
                    <a:pt x="777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5" y="7081"/>
                    <a:pt x="175" y="4928"/>
                    <a:pt x="444" y="2806"/>
                  </a:cubicBezTo>
                  <a:cubicBezTo>
                    <a:pt x="523" y="2283"/>
                    <a:pt x="618" y="1761"/>
                    <a:pt x="777" y="1254"/>
                  </a:cubicBezTo>
                  <a:cubicBezTo>
                    <a:pt x="840" y="985"/>
                    <a:pt x="935" y="748"/>
                    <a:pt x="1062" y="510"/>
                  </a:cubicBezTo>
                  <a:cubicBezTo>
                    <a:pt x="1125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2" y="3"/>
                  </a:cubicBezTo>
                  <a:cubicBezTo>
                    <a:pt x="1613" y="1"/>
                    <a:pt x="1596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6" name="Google Shape;4145;p75">
              <a:extLst>
                <a:ext uri="{FF2B5EF4-FFF2-40B4-BE49-F238E27FC236}">
                  <a16:creationId xmlns:a16="http://schemas.microsoft.com/office/drawing/2014/main" id="{DB9E86EC-F643-4B70-AD7F-F30CE0BA38FA}"/>
                </a:ext>
              </a:extLst>
            </p:cNvPr>
            <p:cNvSpPr/>
            <p:nvPr/>
          </p:nvSpPr>
          <p:spPr>
            <a:xfrm>
              <a:off x="1302436" y="4374350"/>
              <a:ext cx="27481" cy="19304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0" y="0"/>
                  </a:moveTo>
                  <a:cubicBezTo>
                    <a:pt x="1568" y="0"/>
                    <a:pt x="1441" y="32"/>
                    <a:pt x="1346" y="127"/>
                  </a:cubicBezTo>
                  <a:cubicBezTo>
                    <a:pt x="1251" y="222"/>
                    <a:pt x="1172" y="317"/>
                    <a:pt x="1093" y="444"/>
                  </a:cubicBezTo>
                  <a:cubicBezTo>
                    <a:pt x="950" y="681"/>
                    <a:pt x="839" y="919"/>
                    <a:pt x="760" y="1188"/>
                  </a:cubicBezTo>
                  <a:cubicBezTo>
                    <a:pt x="586" y="1695"/>
                    <a:pt x="443" y="2233"/>
                    <a:pt x="364" y="2771"/>
                  </a:cubicBezTo>
                  <a:cubicBezTo>
                    <a:pt x="0" y="4909"/>
                    <a:pt x="0" y="7094"/>
                    <a:pt x="348" y="9231"/>
                  </a:cubicBezTo>
                  <a:cubicBezTo>
                    <a:pt x="428" y="9770"/>
                    <a:pt x="570" y="10292"/>
                    <a:pt x="744" y="10799"/>
                  </a:cubicBezTo>
                  <a:cubicBezTo>
                    <a:pt x="823" y="11068"/>
                    <a:pt x="934" y="11306"/>
                    <a:pt x="1077" y="11543"/>
                  </a:cubicBezTo>
                  <a:cubicBezTo>
                    <a:pt x="1156" y="11654"/>
                    <a:pt x="1235" y="11765"/>
                    <a:pt x="1330" y="11860"/>
                  </a:cubicBezTo>
                  <a:cubicBezTo>
                    <a:pt x="1425" y="11955"/>
                    <a:pt x="1568" y="12018"/>
                    <a:pt x="1694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188" y="11622"/>
                    <a:pt x="1140" y="11511"/>
                  </a:cubicBezTo>
                  <a:cubicBezTo>
                    <a:pt x="1013" y="11274"/>
                    <a:pt x="918" y="11021"/>
                    <a:pt x="855" y="10767"/>
                  </a:cubicBezTo>
                  <a:cubicBezTo>
                    <a:pt x="697" y="10261"/>
                    <a:pt x="586" y="9738"/>
                    <a:pt x="523" y="9200"/>
                  </a:cubicBezTo>
                  <a:cubicBezTo>
                    <a:pt x="380" y="8139"/>
                    <a:pt x="317" y="7078"/>
                    <a:pt x="333" y="6001"/>
                  </a:cubicBezTo>
                  <a:cubicBezTo>
                    <a:pt x="317" y="4941"/>
                    <a:pt x="380" y="3864"/>
                    <a:pt x="523" y="2803"/>
                  </a:cubicBezTo>
                  <a:cubicBezTo>
                    <a:pt x="602" y="2280"/>
                    <a:pt x="697" y="1758"/>
                    <a:pt x="855" y="1251"/>
                  </a:cubicBezTo>
                  <a:cubicBezTo>
                    <a:pt x="918" y="982"/>
                    <a:pt x="1013" y="745"/>
                    <a:pt x="1140" y="507"/>
                  </a:cubicBezTo>
                  <a:cubicBezTo>
                    <a:pt x="1203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0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7" name="Google Shape;4146;p75">
              <a:extLst>
                <a:ext uri="{FF2B5EF4-FFF2-40B4-BE49-F238E27FC236}">
                  <a16:creationId xmlns:a16="http://schemas.microsoft.com/office/drawing/2014/main" id="{339F1449-ABFF-4F6D-8E88-F94AA9FFAAA3}"/>
                </a:ext>
              </a:extLst>
            </p:cNvPr>
            <p:cNvSpPr/>
            <p:nvPr/>
          </p:nvSpPr>
          <p:spPr>
            <a:xfrm>
              <a:off x="1442036" y="4374350"/>
              <a:ext cx="36138" cy="19304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8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18" name="Google Shape;4147;p75">
              <a:extLst>
                <a:ext uri="{FF2B5EF4-FFF2-40B4-BE49-F238E27FC236}">
                  <a16:creationId xmlns:a16="http://schemas.microsoft.com/office/drawing/2014/main" id="{AF766018-6FCE-4565-BF64-20B6775B9F57}"/>
                </a:ext>
              </a:extLst>
            </p:cNvPr>
            <p:cNvSpPr/>
            <p:nvPr/>
          </p:nvSpPr>
          <p:spPr>
            <a:xfrm>
              <a:off x="853071" y="4374350"/>
              <a:ext cx="36138" cy="19304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9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CDB2D69F-F5E8-4F97-8A16-038E08497BC3}"/>
              </a:ext>
            </a:extLst>
          </p:cNvPr>
          <p:cNvGrpSpPr/>
          <p:nvPr/>
        </p:nvGrpSpPr>
        <p:grpSpPr>
          <a:xfrm>
            <a:off x="11964018" y="8767216"/>
            <a:ext cx="3980227" cy="801197"/>
            <a:chOff x="1525159" y="3282679"/>
            <a:chExt cx="1790686" cy="385690"/>
          </a:xfrm>
        </p:grpSpPr>
        <p:sp>
          <p:nvSpPr>
            <p:cNvPr id="20" name="Google Shape;4127;p75">
              <a:extLst>
                <a:ext uri="{FF2B5EF4-FFF2-40B4-BE49-F238E27FC236}">
                  <a16:creationId xmlns:a16="http://schemas.microsoft.com/office/drawing/2014/main" id="{A4BBEF0E-76F1-4BED-A0A7-963519CB4FE2}"/>
                </a:ext>
              </a:extLst>
            </p:cNvPr>
            <p:cNvSpPr/>
            <p:nvPr/>
          </p:nvSpPr>
          <p:spPr>
            <a:xfrm>
              <a:off x="3129236" y="3282679"/>
              <a:ext cx="11691" cy="38729"/>
            </a:xfrm>
            <a:custGeom>
              <a:avLst/>
              <a:gdLst/>
              <a:ahLst/>
              <a:cxnLst/>
              <a:rect l="l" t="t" r="r" b="b"/>
              <a:pathLst>
                <a:path w="397" h="1315" extrusionOk="0">
                  <a:moveTo>
                    <a:pt x="80" y="1077"/>
                  </a:moveTo>
                  <a:cubicBezTo>
                    <a:pt x="396" y="1"/>
                    <a:pt x="254" y="349"/>
                    <a:pt x="0" y="1315"/>
                  </a:cubicBezTo>
                  <a:close/>
                </a:path>
              </a:pathLst>
            </a:custGeom>
            <a:solidFill>
              <a:srgbClr val="8DC3B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1" name="Google Shape;4138;p75">
              <a:extLst>
                <a:ext uri="{FF2B5EF4-FFF2-40B4-BE49-F238E27FC236}">
                  <a16:creationId xmlns:a16="http://schemas.microsoft.com/office/drawing/2014/main" id="{F23F3DDF-1EB6-4403-B67E-3C938B3762EE}"/>
                </a:ext>
              </a:extLst>
            </p:cNvPr>
            <p:cNvSpPr/>
            <p:nvPr/>
          </p:nvSpPr>
          <p:spPr>
            <a:xfrm>
              <a:off x="1525159" y="3313924"/>
              <a:ext cx="1790686" cy="353973"/>
            </a:xfrm>
            <a:custGeom>
              <a:avLst/>
              <a:gdLst/>
              <a:ahLst/>
              <a:cxnLst/>
              <a:rect l="l" t="t" r="r" b="b"/>
              <a:pathLst>
                <a:path w="60802" h="12019" extrusionOk="0">
                  <a:moveTo>
                    <a:pt x="1505" y="1"/>
                  </a:moveTo>
                  <a:cubicBezTo>
                    <a:pt x="681" y="1"/>
                    <a:pt x="1" y="2692"/>
                    <a:pt x="1" y="6017"/>
                  </a:cubicBezTo>
                  <a:cubicBezTo>
                    <a:pt x="1" y="9327"/>
                    <a:pt x="681" y="12018"/>
                    <a:pt x="1505" y="12018"/>
                  </a:cubicBezTo>
                  <a:lnTo>
                    <a:pt x="60089" y="12018"/>
                  </a:lnTo>
                  <a:cubicBezTo>
                    <a:pt x="60485" y="12018"/>
                    <a:pt x="60802" y="11702"/>
                    <a:pt x="60802" y="11306"/>
                  </a:cubicBezTo>
                  <a:cubicBezTo>
                    <a:pt x="60802" y="11116"/>
                    <a:pt x="60659" y="10973"/>
                    <a:pt x="60469" y="10973"/>
                  </a:cubicBezTo>
                  <a:lnTo>
                    <a:pt x="40693" y="10973"/>
                  </a:lnTo>
                  <a:cubicBezTo>
                    <a:pt x="40297" y="9881"/>
                    <a:pt x="40044" y="8076"/>
                    <a:pt x="40044" y="6017"/>
                  </a:cubicBezTo>
                  <a:cubicBezTo>
                    <a:pt x="40044" y="3959"/>
                    <a:pt x="40297" y="2138"/>
                    <a:pt x="40693" y="1061"/>
                  </a:cubicBezTo>
                  <a:lnTo>
                    <a:pt x="60453" y="1061"/>
                  </a:lnTo>
                  <a:cubicBezTo>
                    <a:pt x="60643" y="1061"/>
                    <a:pt x="60802" y="903"/>
                    <a:pt x="60802" y="713"/>
                  </a:cubicBezTo>
                  <a:cubicBezTo>
                    <a:pt x="60802" y="317"/>
                    <a:pt x="60485" y="1"/>
                    <a:pt x="6008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2" name="Google Shape;4139;p75">
              <a:extLst>
                <a:ext uri="{FF2B5EF4-FFF2-40B4-BE49-F238E27FC236}">
                  <a16:creationId xmlns:a16="http://schemas.microsoft.com/office/drawing/2014/main" id="{A2ABDDBC-CC82-4241-A81C-A0EDFE78F03D}"/>
                </a:ext>
              </a:extLst>
            </p:cNvPr>
            <p:cNvSpPr/>
            <p:nvPr/>
          </p:nvSpPr>
          <p:spPr>
            <a:xfrm>
              <a:off x="2704422" y="3345172"/>
              <a:ext cx="19173" cy="291948"/>
            </a:xfrm>
            <a:custGeom>
              <a:avLst/>
              <a:gdLst/>
              <a:ahLst/>
              <a:cxnLst/>
              <a:rect l="l" t="t" r="r" b="b"/>
              <a:pathLst>
                <a:path w="651" h="9913" extrusionOk="0">
                  <a:moveTo>
                    <a:pt x="650" y="0"/>
                  </a:moveTo>
                  <a:cubicBezTo>
                    <a:pt x="254" y="1077"/>
                    <a:pt x="1" y="2898"/>
                    <a:pt x="1" y="4956"/>
                  </a:cubicBezTo>
                  <a:cubicBezTo>
                    <a:pt x="1" y="7015"/>
                    <a:pt x="254" y="8820"/>
                    <a:pt x="650" y="9912"/>
                  </a:cubicBezTo>
                  <a:lnTo>
                    <a:pt x="650" y="0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3" name="Google Shape;4140;p75">
              <a:extLst>
                <a:ext uri="{FF2B5EF4-FFF2-40B4-BE49-F238E27FC236}">
                  <a16:creationId xmlns:a16="http://schemas.microsoft.com/office/drawing/2014/main" id="{0BC26FBB-73BE-4C15-A790-581D4066A69D}"/>
                </a:ext>
              </a:extLst>
            </p:cNvPr>
            <p:cNvSpPr/>
            <p:nvPr/>
          </p:nvSpPr>
          <p:spPr>
            <a:xfrm>
              <a:off x="2723563" y="3345172"/>
              <a:ext cx="561456" cy="291948"/>
            </a:xfrm>
            <a:custGeom>
              <a:avLst/>
              <a:gdLst/>
              <a:ahLst/>
              <a:cxnLst/>
              <a:rect l="l" t="t" r="r" b="b"/>
              <a:pathLst>
                <a:path w="19064" h="9913" extrusionOk="0">
                  <a:moveTo>
                    <a:pt x="0" y="0"/>
                  </a:moveTo>
                  <a:lnTo>
                    <a:pt x="0" y="9912"/>
                  </a:lnTo>
                  <a:lnTo>
                    <a:pt x="19064" y="9912"/>
                  </a:lnTo>
                  <a:cubicBezTo>
                    <a:pt x="18668" y="8820"/>
                    <a:pt x="18415" y="7015"/>
                    <a:pt x="18415" y="4956"/>
                  </a:cubicBezTo>
                  <a:cubicBezTo>
                    <a:pt x="18415" y="2898"/>
                    <a:pt x="18668" y="1077"/>
                    <a:pt x="19064" y="0"/>
                  </a:cubicBezTo>
                  <a:close/>
                </a:path>
              </a:pathLst>
            </a:custGeom>
            <a:solidFill>
              <a:srgbClr val="FFE4B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4" name="Google Shape;4141;p75">
              <a:extLst>
                <a:ext uri="{FF2B5EF4-FFF2-40B4-BE49-F238E27FC236}">
                  <a16:creationId xmlns:a16="http://schemas.microsoft.com/office/drawing/2014/main" id="{FA3D1DE2-9978-4C32-AB69-089EAD7A3F96}"/>
                </a:ext>
              </a:extLst>
            </p:cNvPr>
            <p:cNvSpPr/>
            <p:nvPr/>
          </p:nvSpPr>
          <p:spPr>
            <a:xfrm>
              <a:off x="1724741" y="3314396"/>
              <a:ext cx="229925" cy="353973"/>
            </a:xfrm>
            <a:custGeom>
              <a:avLst/>
              <a:gdLst/>
              <a:ahLst/>
              <a:cxnLst/>
              <a:rect l="l" t="t" r="r" b="b"/>
              <a:pathLst>
                <a:path w="7807" h="12019" extrusionOk="0">
                  <a:moveTo>
                    <a:pt x="1489" y="0"/>
                  </a:moveTo>
                  <a:cubicBezTo>
                    <a:pt x="665" y="0"/>
                    <a:pt x="0" y="2692"/>
                    <a:pt x="0" y="6001"/>
                  </a:cubicBezTo>
                  <a:cubicBezTo>
                    <a:pt x="0" y="9326"/>
                    <a:pt x="665" y="12018"/>
                    <a:pt x="1489" y="12018"/>
                  </a:cubicBezTo>
                  <a:lnTo>
                    <a:pt x="7806" y="12002"/>
                  </a:lnTo>
                  <a:cubicBezTo>
                    <a:pt x="6983" y="12002"/>
                    <a:pt x="6318" y="9311"/>
                    <a:pt x="6318" y="6001"/>
                  </a:cubicBezTo>
                  <a:cubicBezTo>
                    <a:pt x="6318" y="2676"/>
                    <a:pt x="6983" y="0"/>
                    <a:pt x="7806" y="0"/>
                  </a:cubicBez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5" name="Google Shape;4142;p75">
              <a:extLst>
                <a:ext uri="{FF2B5EF4-FFF2-40B4-BE49-F238E27FC236}">
                  <a16:creationId xmlns:a16="http://schemas.microsoft.com/office/drawing/2014/main" id="{0F401A43-49CC-488D-808E-D2F082416547}"/>
                </a:ext>
              </a:extLst>
            </p:cNvPr>
            <p:cNvSpPr/>
            <p:nvPr/>
          </p:nvSpPr>
          <p:spPr>
            <a:xfrm>
              <a:off x="1696292" y="3314396"/>
              <a:ext cx="50391" cy="35397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1" y="0"/>
                  </a:moveTo>
                  <a:cubicBezTo>
                    <a:pt x="1568" y="0"/>
                    <a:pt x="1441" y="48"/>
                    <a:pt x="1331" y="143"/>
                  </a:cubicBezTo>
                  <a:cubicBezTo>
                    <a:pt x="1236" y="238"/>
                    <a:pt x="1156" y="349"/>
                    <a:pt x="1077" y="460"/>
                  </a:cubicBezTo>
                  <a:cubicBezTo>
                    <a:pt x="951" y="697"/>
                    <a:pt x="824" y="935"/>
                    <a:pt x="745" y="1204"/>
                  </a:cubicBezTo>
                  <a:cubicBezTo>
                    <a:pt x="571" y="1710"/>
                    <a:pt x="428" y="2249"/>
                    <a:pt x="349" y="2787"/>
                  </a:cubicBezTo>
                  <a:cubicBezTo>
                    <a:pt x="1" y="4925"/>
                    <a:pt x="1" y="7094"/>
                    <a:pt x="349" y="9231"/>
                  </a:cubicBezTo>
                  <a:cubicBezTo>
                    <a:pt x="428" y="9770"/>
                    <a:pt x="571" y="10292"/>
                    <a:pt x="745" y="10799"/>
                  </a:cubicBezTo>
                  <a:cubicBezTo>
                    <a:pt x="824" y="11052"/>
                    <a:pt x="951" y="11306"/>
                    <a:pt x="1077" y="11543"/>
                  </a:cubicBezTo>
                  <a:cubicBezTo>
                    <a:pt x="1156" y="11654"/>
                    <a:pt x="1236" y="11765"/>
                    <a:pt x="1331" y="11860"/>
                  </a:cubicBezTo>
                  <a:cubicBezTo>
                    <a:pt x="1441" y="11955"/>
                    <a:pt x="1568" y="12018"/>
                    <a:pt x="1711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204" y="11622"/>
                    <a:pt x="1141" y="11511"/>
                  </a:cubicBezTo>
                  <a:cubicBezTo>
                    <a:pt x="1014" y="11274"/>
                    <a:pt x="919" y="11021"/>
                    <a:pt x="856" y="10767"/>
                  </a:cubicBezTo>
                  <a:cubicBezTo>
                    <a:pt x="697" y="10261"/>
                    <a:pt x="602" y="9738"/>
                    <a:pt x="523" y="9200"/>
                  </a:cubicBezTo>
                  <a:cubicBezTo>
                    <a:pt x="254" y="7078"/>
                    <a:pt x="254" y="4925"/>
                    <a:pt x="523" y="2803"/>
                  </a:cubicBezTo>
                  <a:cubicBezTo>
                    <a:pt x="602" y="2280"/>
                    <a:pt x="697" y="1758"/>
                    <a:pt x="856" y="1251"/>
                  </a:cubicBezTo>
                  <a:cubicBezTo>
                    <a:pt x="919" y="982"/>
                    <a:pt x="1014" y="745"/>
                    <a:pt x="1141" y="507"/>
                  </a:cubicBezTo>
                  <a:cubicBezTo>
                    <a:pt x="1204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1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6" name="Google Shape;4143;p75">
              <a:extLst>
                <a:ext uri="{FF2B5EF4-FFF2-40B4-BE49-F238E27FC236}">
                  <a16:creationId xmlns:a16="http://schemas.microsoft.com/office/drawing/2014/main" id="{2F0C11C0-ECA1-4F71-82D5-D78D282DB73E}"/>
                </a:ext>
              </a:extLst>
            </p:cNvPr>
            <p:cNvSpPr/>
            <p:nvPr/>
          </p:nvSpPr>
          <p:spPr>
            <a:xfrm>
              <a:off x="1927121" y="3314308"/>
              <a:ext cx="48064" cy="35406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6" y="225"/>
                    <a:pt x="1077" y="320"/>
                    <a:pt x="1014" y="447"/>
                  </a:cubicBezTo>
                  <a:cubicBezTo>
                    <a:pt x="871" y="684"/>
                    <a:pt x="760" y="922"/>
                    <a:pt x="665" y="1191"/>
                  </a:cubicBezTo>
                  <a:cubicBezTo>
                    <a:pt x="491" y="1698"/>
                    <a:pt x="364" y="2236"/>
                    <a:pt x="269" y="2774"/>
                  </a:cubicBezTo>
                  <a:cubicBezTo>
                    <a:pt x="95" y="3835"/>
                    <a:pt x="0" y="4928"/>
                    <a:pt x="0" y="6004"/>
                  </a:cubicBezTo>
                  <a:cubicBezTo>
                    <a:pt x="0" y="7081"/>
                    <a:pt x="95" y="8174"/>
                    <a:pt x="269" y="9234"/>
                  </a:cubicBezTo>
                  <a:cubicBezTo>
                    <a:pt x="349" y="9773"/>
                    <a:pt x="491" y="10295"/>
                    <a:pt x="665" y="10802"/>
                  </a:cubicBezTo>
                  <a:cubicBezTo>
                    <a:pt x="744" y="11071"/>
                    <a:pt x="871" y="11309"/>
                    <a:pt x="998" y="11546"/>
                  </a:cubicBezTo>
                  <a:cubicBezTo>
                    <a:pt x="1077" y="11657"/>
                    <a:pt x="1156" y="11768"/>
                    <a:pt x="1251" y="11863"/>
                  </a:cubicBezTo>
                  <a:cubicBezTo>
                    <a:pt x="1362" y="11958"/>
                    <a:pt x="1489" y="12021"/>
                    <a:pt x="1631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4" y="11625"/>
                    <a:pt x="1061" y="11514"/>
                  </a:cubicBezTo>
                  <a:cubicBezTo>
                    <a:pt x="934" y="11277"/>
                    <a:pt x="839" y="11024"/>
                    <a:pt x="776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4" y="7081"/>
                    <a:pt x="174" y="4928"/>
                    <a:pt x="444" y="2806"/>
                  </a:cubicBezTo>
                  <a:cubicBezTo>
                    <a:pt x="523" y="2283"/>
                    <a:pt x="618" y="1761"/>
                    <a:pt x="776" y="1254"/>
                  </a:cubicBezTo>
                  <a:cubicBezTo>
                    <a:pt x="839" y="985"/>
                    <a:pt x="934" y="748"/>
                    <a:pt x="1061" y="510"/>
                  </a:cubicBezTo>
                  <a:cubicBezTo>
                    <a:pt x="1124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1" y="3"/>
                  </a:cubicBezTo>
                  <a:cubicBezTo>
                    <a:pt x="1613" y="1"/>
                    <a:pt x="1595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7" name="Google Shape;4144;p75">
              <a:extLst>
                <a:ext uri="{FF2B5EF4-FFF2-40B4-BE49-F238E27FC236}">
                  <a16:creationId xmlns:a16="http://schemas.microsoft.com/office/drawing/2014/main" id="{C6FBFD4F-FD29-4D69-87F4-89EAC6CD159E}"/>
                </a:ext>
              </a:extLst>
            </p:cNvPr>
            <p:cNvSpPr/>
            <p:nvPr/>
          </p:nvSpPr>
          <p:spPr>
            <a:xfrm>
              <a:off x="2155594" y="3314308"/>
              <a:ext cx="48064" cy="35406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7" y="225"/>
                    <a:pt x="1077" y="320"/>
                    <a:pt x="1014" y="447"/>
                  </a:cubicBezTo>
                  <a:cubicBezTo>
                    <a:pt x="872" y="684"/>
                    <a:pt x="761" y="922"/>
                    <a:pt x="666" y="1191"/>
                  </a:cubicBezTo>
                  <a:cubicBezTo>
                    <a:pt x="492" y="1698"/>
                    <a:pt x="365" y="2236"/>
                    <a:pt x="270" y="2774"/>
                  </a:cubicBezTo>
                  <a:cubicBezTo>
                    <a:pt x="96" y="3835"/>
                    <a:pt x="1" y="4928"/>
                    <a:pt x="1" y="6004"/>
                  </a:cubicBezTo>
                  <a:cubicBezTo>
                    <a:pt x="1" y="7081"/>
                    <a:pt x="96" y="8174"/>
                    <a:pt x="270" y="9234"/>
                  </a:cubicBezTo>
                  <a:cubicBezTo>
                    <a:pt x="349" y="9773"/>
                    <a:pt x="492" y="10295"/>
                    <a:pt x="666" y="10802"/>
                  </a:cubicBezTo>
                  <a:cubicBezTo>
                    <a:pt x="745" y="11071"/>
                    <a:pt x="872" y="11309"/>
                    <a:pt x="998" y="11546"/>
                  </a:cubicBezTo>
                  <a:cubicBezTo>
                    <a:pt x="1077" y="11657"/>
                    <a:pt x="1157" y="11768"/>
                    <a:pt x="1252" y="11863"/>
                  </a:cubicBezTo>
                  <a:cubicBezTo>
                    <a:pt x="1362" y="11958"/>
                    <a:pt x="1489" y="12021"/>
                    <a:pt x="1632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5" y="11625"/>
                    <a:pt x="1062" y="11514"/>
                  </a:cubicBezTo>
                  <a:cubicBezTo>
                    <a:pt x="935" y="11277"/>
                    <a:pt x="840" y="11024"/>
                    <a:pt x="777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5" y="7081"/>
                    <a:pt x="175" y="4928"/>
                    <a:pt x="444" y="2806"/>
                  </a:cubicBezTo>
                  <a:cubicBezTo>
                    <a:pt x="523" y="2283"/>
                    <a:pt x="618" y="1761"/>
                    <a:pt x="777" y="1254"/>
                  </a:cubicBezTo>
                  <a:cubicBezTo>
                    <a:pt x="840" y="985"/>
                    <a:pt x="935" y="748"/>
                    <a:pt x="1062" y="510"/>
                  </a:cubicBezTo>
                  <a:cubicBezTo>
                    <a:pt x="1125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2" y="3"/>
                  </a:cubicBezTo>
                  <a:cubicBezTo>
                    <a:pt x="1613" y="1"/>
                    <a:pt x="1596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8" name="Google Shape;4145;p75">
              <a:extLst>
                <a:ext uri="{FF2B5EF4-FFF2-40B4-BE49-F238E27FC236}">
                  <a16:creationId xmlns:a16="http://schemas.microsoft.com/office/drawing/2014/main" id="{E296A974-7488-45F0-B7A5-7AD1FB241E3A}"/>
                </a:ext>
              </a:extLst>
            </p:cNvPr>
            <p:cNvSpPr/>
            <p:nvPr/>
          </p:nvSpPr>
          <p:spPr>
            <a:xfrm>
              <a:off x="2381769" y="3314396"/>
              <a:ext cx="50391" cy="35397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0" y="0"/>
                  </a:moveTo>
                  <a:cubicBezTo>
                    <a:pt x="1568" y="0"/>
                    <a:pt x="1441" y="32"/>
                    <a:pt x="1346" y="127"/>
                  </a:cubicBezTo>
                  <a:cubicBezTo>
                    <a:pt x="1251" y="222"/>
                    <a:pt x="1172" y="317"/>
                    <a:pt x="1093" y="444"/>
                  </a:cubicBezTo>
                  <a:cubicBezTo>
                    <a:pt x="950" y="681"/>
                    <a:pt x="839" y="919"/>
                    <a:pt x="760" y="1188"/>
                  </a:cubicBezTo>
                  <a:cubicBezTo>
                    <a:pt x="586" y="1695"/>
                    <a:pt x="443" y="2233"/>
                    <a:pt x="364" y="2771"/>
                  </a:cubicBezTo>
                  <a:cubicBezTo>
                    <a:pt x="0" y="4909"/>
                    <a:pt x="0" y="7094"/>
                    <a:pt x="348" y="9231"/>
                  </a:cubicBezTo>
                  <a:cubicBezTo>
                    <a:pt x="428" y="9770"/>
                    <a:pt x="570" y="10292"/>
                    <a:pt x="744" y="10799"/>
                  </a:cubicBezTo>
                  <a:cubicBezTo>
                    <a:pt x="823" y="11068"/>
                    <a:pt x="934" y="11306"/>
                    <a:pt x="1077" y="11543"/>
                  </a:cubicBezTo>
                  <a:cubicBezTo>
                    <a:pt x="1156" y="11654"/>
                    <a:pt x="1235" y="11765"/>
                    <a:pt x="1330" y="11860"/>
                  </a:cubicBezTo>
                  <a:cubicBezTo>
                    <a:pt x="1425" y="11955"/>
                    <a:pt x="1568" y="12018"/>
                    <a:pt x="1694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188" y="11622"/>
                    <a:pt x="1140" y="11511"/>
                  </a:cubicBezTo>
                  <a:cubicBezTo>
                    <a:pt x="1013" y="11274"/>
                    <a:pt x="918" y="11021"/>
                    <a:pt x="855" y="10767"/>
                  </a:cubicBezTo>
                  <a:cubicBezTo>
                    <a:pt x="697" y="10261"/>
                    <a:pt x="586" y="9738"/>
                    <a:pt x="523" y="9200"/>
                  </a:cubicBezTo>
                  <a:cubicBezTo>
                    <a:pt x="380" y="8139"/>
                    <a:pt x="317" y="7078"/>
                    <a:pt x="333" y="6001"/>
                  </a:cubicBezTo>
                  <a:cubicBezTo>
                    <a:pt x="317" y="4941"/>
                    <a:pt x="380" y="3864"/>
                    <a:pt x="523" y="2803"/>
                  </a:cubicBezTo>
                  <a:cubicBezTo>
                    <a:pt x="602" y="2280"/>
                    <a:pt x="697" y="1758"/>
                    <a:pt x="855" y="1251"/>
                  </a:cubicBezTo>
                  <a:cubicBezTo>
                    <a:pt x="918" y="982"/>
                    <a:pt x="1013" y="745"/>
                    <a:pt x="1140" y="507"/>
                  </a:cubicBezTo>
                  <a:cubicBezTo>
                    <a:pt x="1203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0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29" name="Google Shape;4146;p75">
              <a:extLst>
                <a:ext uri="{FF2B5EF4-FFF2-40B4-BE49-F238E27FC236}">
                  <a16:creationId xmlns:a16="http://schemas.microsoft.com/office/drawing/2014/main" id="{1D1DE07A-C608-4BF1-A4C6-9ED525EB33A3}"/>
                </a:ext>
              </a:extLst>
            </p:cNvPr>
            <p:cNvSpPr/>
            <p:nvPr/>
          </p:nvSpPr>
          <p:spPr>
            <a:xfrm>
              <a:off x="2637746" y="3314396"/>
              <a:ext cx="66264" cy="35397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8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0" name="Google Shape;4147;p75">
              <a:extLst>
                <a:ext uri="{FF2B5EF4-FFF2-40B4-BE49-F238E27FC236}">
                  <a16:creationId xmlns:a16="http://schemas.microsoft.com/office/drawing/2014/main" id="{0D98BF19-060F-42F2-9DA4-631A85F9C624}"/>
                </a:ext>
              </a:extLst>
            </p:cNvPr>
            <p:cNvSpPr/>
            <p:nvPr/>
          </p:nvSpPr>
          <p:spPr>
            <a:xfrm>
              <a:off x="1557791" y="3314396"/>
              <a:ext cx="66264" cy="35397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9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</p:grp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D6A52497-6A88-4879-ADF9-48071BF9F6D9}"/>
              </a:ext>
            </a:extLst>
          </p:cNvPr>
          <p:cNvGrpSpPr/>
          <p:nvPr/>
        </p:nvGrpSpPr>
        <p:grpSpPr>
          <a:xfrm>
            <a:off x="12268418" y="8695213"/>
            <a:ext cx="3980227" cy="1540277"/>
            <a:chOff x="835275" y="4163021"/>
            <a:chExt cx="976569" cy="404372"/>
          </a:xfrm>
        </p:grpSpPr>
        <p:sp>
          <p:nvSpPr>
            <p:cNvPr id="32" name="Google Shape;4127;p75">
              <a:extLst>
                <a:ext uri="{FF2B5EF4-FFF2-40B4-BE49-F238E27FC236}">
                  <a16:creationId xmlns:a16="http://schemas.microsoft.com/office/drawing/2014/main" id="{E5E81A96-9AEC-4C76-B228-8BAC255B2450}"/>
                </a:ext>
              </a:extLst>
            </p:cNvPr>
            <p:cNvSpPr/>
            <p:nvPr/>
          </p:nvSpPr>
          <p:spPr>
            <a:xfrm>
              <a:off x="1710075" y="4357053"/>
              <a:ext cx="6376" cy="21121"/>
            </a:xfrm>
            <a:custGeom>
              <a:avLst/>
              <a:gdLst/>
              <a:ahLst/>
              <a:cxnLst/>
              <a:rect l="l" t="t" r="r" b="b"/>
              <a:pathLst>
                <a:path w="397" h="1315" extrusionOk="0">
                  <a:moveTo>
                    <a:pt x="80" y="1077"/>
                  </a:moveTo>
                  <a:cubicBezTo>
                    <a:pt x="396" y="1"/>
                    <a:pt x="254" y="349"/>
                    <a:pt x="0" y="1315"/>
                  </a:cubicBezTo>
                  <a:close/>
                </a:path>
              </a:pathLst>
            </a:custGeom>
            <a:solidFill>
              <a:srgbClr val="8DC3B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3" name="Google Shape;4132;p75">
              <a:extLst>
                <a:ext uri="{FF2B5EF4-FFF2-40B4-BE49-F238E27FC236}">
                  <a16:creationId xmlns:a16="http://schemas.microsoft.com/office/drawing/2014/main" id="{D89D99BB-485C-4EEF-B5EE-4E3C4731582E}"/>
                </a:ext>
              </a:extLst>
            </p:cNvPr>
            <p:cNvSpPr/>
            <p:nvPr/>
          </p:nvSpPr>
          <p:spPr>
            <a:xfrm>
              <a:off x="915643" y="4163021"/>
              <a:ext cx="5091" cy="27995"/>
            </a:xfrm>
            <a:custGeom>
              <a:avLst/>
              <a:gdLst/>
              <a:ahLst/>
              <a:cxnLst/>
              <a:rect l="l" t="t" r="r" b="b"/>
              <a:pathLst>
                <a:path w="317" h="1743" extrusionOk="0">
                  <a:moveTo>
                    <a:pt x="253" y="1426"/>
                  </a:moveTo>
                  <a:cubicBezTo>
                    <a:pt x="0" y="1"/>
                    <a:pt x="32" y="428"/>
                    <a:pt x="317" y="1742"/>
                  </a:cubicBezTo>
                  <a:cubicBezTo>
                    <a:pt x="317" y="1742"/>
                    <a:pt x="301" y="1632"/>
                    <a:pt x="253" y="1426"/>
                  </a:cubicBezTo>
                  <a:close/>
                </a:path>
              </a:pathLst>
            </a:custGeom>
            <a:solidFill>
              <a:srgbClr val="8DC3B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4" name="Google Shape;4138;p75">
              <a:extLst>
                <a:ext uri="{FF2B5EF4-FFF2-40B4-BE49-F238E27FC236}">
                  <a16:creationId xmlns:a16="http://schemas.microsoft.com/office/drawing/2014/main" id="{1AF0F153-8222-44DF-BBC5-045CC2510D29}"/>
                </a:ext>
              </a:extLst>
            </p:cNvPr>
            <p:cNvSpPr/>
            <p:nvPr/>
          </p:nvSpPr>
          <p:spPr>
            <a:xfrm>
              <a:off x="835275" y="4374093"/>
              <a:ext cx="976569" cy="193043"/>
            </a:xfrm>
            <a:custGeom>
              <a:avLst/>
              <a:gdLst/>
              <a:ahLst/>
              <a:cxnLst/>
              <a:rect l="l" t="t" r="r" b="b"/>
              <a:pathLst>
                <a:path w="60802" h="12019" extrusionOk="0">
                  <a:moveTo>
                    <a:pt x="1505" y="1"/>
                  </a:moveTo>
                  <a:cubicBezTo>
                    <a:pt x="681" y="1"/>
                    <a:pt x="1" y="2692"/>
                    <a:pt x="1" y="6017"/>
                  </a:cubicBezTo>
                  <a:cubicBezTo>
                    <a:pt x="1" y="9327"/>
                    <a:pt x="681" y="12018"/>
                    <a:pt x="1505" y="12018"/>
                  </a:cubicBezTo>
                  <a:lnTo>
                    <a:pt x="60089" y="12018"/>
                  </a:lnTo>
                  <a:cubicBezTo>
                    <a:pt x="60485" y="12018"/>
                    <a:pt x="60802" y="11702"/>
                    <a:pt x="60802" y="11306"/>
                  </a:cubicBezTo>
                  <a:cubicBezTo>
                    <a:pt x="60802" y="11116"/>
                    <a:pt x="60659" y="10973"/>
                    <a:pt x="60469" y="10973"/>
                  </a:cubicBezTo>
                  <a:lnTo>
                    <a:pt x="40693" y="10973"/>
                  </a:lnTo>
                  <a:cubicBezTo>
                    <a:pt x="40297" y="9881"/>
                    <a:pt x="40044" y="8076"/>
                    <a:pt x="40044" y="6017"/>
                  </a:cubicBezTo>
                  <a:cubicBezTo>
                    <a:pt x="40044" y="3959"/>
                    <a:pt x="40297" y="2138"/>
                    <a:pt x="40693" y="1061"/>
                  </a:cubicBezTo>
                  <a:lnTo>
                    <a:pt x="60453" y="1061"/>
                  </a:lnTo>
                  <a:cubicBezTo>
                    <a:pt x="60643" y="1061"/>
                    <a:pt x="60802" y="903"/>
                    <a:pt x="60802" y="713"/>
                  </a:cubicBezTo>
                  <a:cubicBezTo>
                    <a:pt x="60802" y="317"/>
                    <a:pt x="60485" y="1"/>
                    <a:pt x="60089" y="1"/>
                  </a:cubicBezTo>
                  <a:close/>
                </a:path>
              </a:pathLst>
            </a:custGeom>
            <a:solidFill>
              <a:srgbClr val="404AA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5" name="Google Shape;4139;p75">
              <a:extLst>
                <a:ext uri="{FF2B5EF4-FFF2-40B4-BE49-F238E27FC236}">
                  <a16:creationId xmlns:a16="http://schemas.microsoft.com/office/drawing/2014/main" id="{21F36164-0A4D-4B1E-9260-7894DACFEB7B}"/>
                </a:ext>
              </a:extLst>
            </p:cNvPr>
            <p:cNvSpPr/>
            <p:nvPr/>
          </p:nvSpPr>
          <p:spPr>
            <a:xfrm>
              <a:off x="1478398" y="4391134"/>
              <a:ext cx="10456" cy="159217"/>
            </a:xfrm>
            <a:custGeom>
              <a:avLst/>
              <a:gdLst/>
              <a:ahLst/>
              <a:cxnLst/>
              <a:rect l="l" t="t" r="r" b="b"/>
              <a:pathLst>
                <a:path w="651" h="9913" extrusionOk="0">
                  <a:moveTo>
                    <a:pt x="650" y="0"/>
                  </a:moveTo>
                  <a:cubicBezTo>
                    <a:pt x="254" y="1077"/>
                    <a:pt x="1" y="2898"/>
                    <a:pt x="1" y="4956"/>
                  </a:cubicBezTo>
                  <a:cubicBezTo>
                    <a:pt x="1" y="7015"/>
                    <a:pt x="254" y="8820"/>
                    <a:pt x="650" y="9912"/>
                  </a:cubicBezTo>
                  <a:lnTo>
                    <a:pt x="650" y="0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6" name="Google Shape;4140;p75">
              <a:extLst>
                <a:ext uri="{FF2B5EF4-FFF2-40B4-BE49-F238E27FC236}">
                  <a16:creationId xmlns:a16="http://schemas.microsoft.com/office/drawing/2014/main" id="{0941FA94-356A-45DF-B645-A9154767B2EF}"/>
                </a:ext>
              </a:extLst>
            </p:cNvPr>
            <p:cNvSpPr/>
            <p:nvPr/>
          </p:nvSpPr>
          <p:spPr>
            <a:xfrm>
              <a:off x="1488837" y="4391134"/>
              <a:ext cx="306196" cy="159217"/>
            </a:xfrm>
            <a:custGeom>
              <a:avLst/>
              <a:gdLst/>
              <a:ahLst/>
              <a:cxnLst/>
              <a:rect l="l" t="t" r="r" b="b"/>
              <a:pathLst>
                <a:path w="19064" h="9913" extrusionOk="0">
                  <a:moveTo>
                    <a:pt x="0" y="0"/>
                  </a:moveTo>
                  <a:lnTo>
                    <a:pt x="0" y="9912"/>
                  </a:lnTo>
                  <a:lnTo>
                    <a:pt x="19064" y="9912"/>
                  </a:lnTo>
                  <a:cubicBezTo>
                    <a:pt x="18668" y="8820"/>
                    <a:pt x="18415" y="7015"/>
                    <a:pt x="18415" y="4956"/>
                  </a:cubicBezTo>
                  <a:cubicBezTo>
                    <a:pt x="18415" y="2898"/>
                    <a:pt x="18668" y="1077"/>
                    <a:pt x="19064" y="0"/>
                  </a:cubicBezTo>
                  <a:close/>
                </a:path>
              </a:pathLst>
            </a:custGeom>
            <a:solidFill>
              <a:srgbClr val="FFE4B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7" name="Google Shape;4141;p75">
              <a:extLst>
                <a:ext uri="{FF2B5EF4-FFF2-40B4-BE49-F238E27FC236}">
                  <a16:creationId xmlns:a16="http://schemas.microsoft.com/office/drawing/2014/main" id="{75519C60-5AF9-4E64-8764-7B7694BAC4FC}"/>
                </a:ext>
              </a:extLst>
            </p:cNvPr>
            <p:cNvSpPr/>
            <p:nvPr/>
          </p:nvSpPr>
          <p:spPr>
            <a:xfrm>
              <a:off x="944119" y="4374350"/>
              <a:ext cx="125392" cy="193043"/>
            </a:xfrm>
            <a:custGeom>
              <a:avLst/>
              <a:gdLst/>
              <a:ahLst/>
              <a:cxnLst/>
              <a:rect l="l" t="t" r="r" b="b"/>
              <a:pathLst>
                <a:path w="7807" h="12019" extrusionOk="0">
                  <a:moveTo>
                    <a:pt x="1489" y="0"/>
                  </a:moveTo>
                  <a:cubicBezTo>
                    <a:pt x="665" y="0"/>
                    <a:pt x="0" y="2692"/>
                    <a:pt x="0" y="6001"/>
                  </a:cubicBezTo>
                  <a:cubicBezTo>
                    <a:pt x="0" y="9326"/>
                    <a:pt x="665" y="12018"/>
                    <a:pt x="1489" y="12018"/>
                  </a:cubicBezTo>
                  <a:lnTo>
                    <a:pt x="7806" y="12002"/>
                  </a:lnTo>
                  <a:cubicBezTo>
                    <a:pt x="6983" y="12002"/>
                    <a:pt x="6318" y="9311"/>
                    <a:pt x="6318" y="6001"/>
                  </a:cubicBezTo>
                  <a:cubicBezTo>
                    <a:pt x="6318" y="2676"/>
                    <a:pt x="6983" y="0"/>
                    <a:pt x="7806" y="0"/>
                  </a:cubicBez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8" name="Google Shape;4142;p75">
              <a:extLst>
                <a:ext uri="{FF2B5EF4-FFF2-40B4-BE49-F238E27FC236}">
                  <a16:creationId xmlns:a16="http://schemas.microsoft.com/office/drawing/2014/main" id="{C66B8781-B832-4ADC-B8AA-D17877F7B55F}"/>
                </a:ext>
              </a:extLst>
            </p:cNvPr>
            <p:cNvSpPr/>
            <p:nvPr/>
          </p:nvSpPr>
          <p:spPr>
            <a:xfrm>
              <a:off x="928604" y="4374350"/>
              <a:ext cx="27481" cy="19304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1" y="0"/>
                  </a:moveTo>
                  <a:cubicBezTo>
                    <a:pt x="1568" y="0"/>
                    <a:pt x="1441" y="48"/>
                    <a:pt x="1331" y="143"/>
                  </a:cubicBezTo>
                  <a:cubicBezTo>
                    <a:pt x="1236" y="238"/>
                    <a:pt x="1156" y="349"/>
                    <a:pt x="1077" y="460"/>
                  </a:cubicBezTo>
                  <a:cubicBezTo>
                    <a:pt x="951" y="697"/>
                    <a:pt x="824" y="935"/>
                    <a:pt x="745" y="1204"/>
                  </a:cubicBezTo>
                  <a:cubicBezTo>
                    <a:pt x="571" y="1710"/>
                    <a:pt x="428" y="2249"/>
                    <a:pt x="349" y="2787"/>
                  </a:cubicBezTo>
                  <a:cubicBezTo>
                    <a:pt x="1" y="4925"/>
                    <a:pt x="1" y="7094"/>
                    <a:pt x="349" y="9231"/>
                  </a:cubicBezTo>
                  <a:cubicBezTo>
                    <a:pt x="428" y="9770"/>
                    <a:pt x="571" y="10292"/>
                    <a:pt x="745" y="10799"/>
                  </a:cubicBezTo>
                  <a:cubicBezTo>
                    <a:pt x="824" y="11052"/>
                    <a:pt x="951" y="11306"/>
                    <a:pt x="1077" y="11543"/>
                  </a:cubicBezTo>
                  <a:cubicBezTo>
                    <a:pt x="1156" y="11654"/>
                    <a:pt x="1236" y="11765"/>
                    <a:pt x="1331" y="11860"/>
                  </a:cubicBezTo>
                  <a:cubicBezTo>
                    <a:pt x="1441" y="11955"/>
                    <a:pt x="1568" y="12018"/>
                    <a:pt x="1711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204" y="11622"/>
                    <a:pt x="1141" y="11511"/>
                  </a:cubicBezTo>
                  <a:cubicBezTo>
                    <a:pt x="1014" y="11274"/>
                    <a:pt x="919" y="11021"/>
                    <a:pt x="856" y="10767"/>
                  </a:cubicBezTo>
                  <a:cubicBezTo>
                    <a:pt x="697" y="10261"/>
                    <a:pt x="602" y="9738"/>
                    <a:pt x="523" y="9200"/>
                  </a:cubicBezTo>
                  <a:cubicBezTo>
                    <a:pt x="254" y="7078"/>
                    <a:pt x="254" y="4925"/>
                    <a:pt x="523" y="2803"/>
                  </a:cubicBezTo>
                  <a:cubicBezTo>
                    <a:pt x="602" y="2280"/>
                    <a:pt x="697" y="1758"/>
                    <a:pt x="856" y="1251"/>
                  </a:cubicBezTo>
                  <a:cubicBezTo>
                    <a:pt x="919" y="982"/>
                    <a:pt x="1014" y="745"/>
                    <a:pt x="1141" y="507"/>
                  </a:cubicBezTo>
                  <a:cubicBezTo>
                    <a:pt x="1204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1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39" name="Google Shape;4143;p75">
              <a:extLst>
                <a:ext uri="{FF2B5EF4-FFF2-40B4-BE49-F238E27FC236}">
                  <a16:creationId xmlns:a16="http://schemas.microsoft.com/office/drawing/2014/main" id="{89C4CA32-AFEA-4CD2-911A-D63F9FBFDED0}"/>
                </a:ext>
              </a:extLst>
            </p:cNvPr>
            <p:cNvSpPr/>
            <p:nvPr/>
          </p:nvSpPr>
          <p:spPr>
            <a:xfrm>
              <a:off x="1054489" y="4374302"/>
              <a:ext cx="26212" cy="19309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6" y="225"/>
                    <a:pt x="1077" y="320"/>
                    <a:pt x="1014" y="447"/>
                  </a:cubicBezTo>
                  <a:cubicBezTo>
                    <a:pt x="871" y="684"/>
                    <a:pt x="760" y="922"/>
                    <a:pt x="665" y="1191"/>
                  </a:cubicBezTo>
                  <a:cubicBezTo>
                    <a:pt x="491" y="1698"/>
                    <a:pt x="364" y="2236"/>
                    <a:pt x="269" y="2774"/>
                  </a:cubicBezTo>
                  <a:cubicBezTo>
                    <a:pt x="95" y="3835"/>
                    <a:pt x="0" y="4928"/>
                    <a:pt x="0" y="6004"/>
                  </a:cubicBezTo>
                  <a:cubicBezTo>
                    <a:pt x="0" y="7081"/>
                    <a:pt x="95" y="8174"/>
                    <a:pt x="269" y="9234"/>
                  </a:cubicBezTo>
                  <a:cubicBezTo>
                    <a:pt x="349" y="9773"/>
                    <a:pt x="491" y="10295"/>
                    <a:pt x="665" y="10802"/>
                  </a:cubicBezTo>
                  <a:cubicBezTo>
                    <a:pt x="744" y="11071"/>
                    <a:pt x="871" y="11309"/>
                    <a:pt x="998" y="11546"/>
                  </a:cubicBezTo>
                  <a:cubicBezTo>
                    <a:pt x="1077" y="11657"/>
                    <a:pt x="1156" y="11768"/>
                    <a:pt x="1251" y="11863"/>
                  </a:cubicBezTo>
                  <a:cubicBezTo>
                    <a:pt x="1362" y="11958"/>
                    <a:pt x="1489" y="12021"/>
                    <a:pt x="1631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4" y="11625"/>
                    <a:pt x="1061" y="11514"/>
                  </a:cubicBezTo>
                  <a:cubicBezTo>
                    <a:pt x="934" y="11277"/>
                    <a:pt x="839" y="11024"/>
                    <a:pt x="776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4" y="7081"/>
                    <a:pt x="174" y="4928"/>
                    <a:pt x="444" y="2806"/>
                  </a:cubicBezTo>
                  <a:cubicBezTo>
                    <a:pt x="523" y="2283"/>
                    <a:pt x="618" y="1761"/>
                    <a:pt x="776" y="1254"/>
                  </a:cubicBezTo>
                  <a:cubicBezTo>
                    <a:pt x="839" y="985"/>
                    <a:pt x="934" y="748"/>
                    <a:pt x="1061" y="510"/>
                  </a:cubicBezTo>
                  <a:cubicBezTo>
                    <a:pt x="1124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1" y="3"/>
                  </a:cubicBezTo>
                  <a:cubicBezTo>
                    <a:pt x="1613" y="1"/>
                    <a:pt x="1595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40" name="Google Shape;4144;p75">
              <a:extLst>
                <a:ext uri="{FF2B5EF4-FFF2-40B4-BE49-F238E27FC236}">
                  <a16:creationId xmlns:a16="http://schemas.microsoft.com/office/drawing/2014/main" id="{D7DF979D-A1DD-49A8-8F2D-430FA1CB76E7}"/>
                </a:ext>
              </a:extLst>
            </p:cNvPr>
            <p:cNvSpPr/>
            <p:nvPr/>
          </p:nvSpPr>
          <p:spPr>
            <a:xfrm>
              <a:off x="1179089" y="4374302"/>
              <a:ext cx="26212" cy="193091"/>
            </a:xfrm>
            <a:custGeom>
              <a:avLst/>
              <a:gdLst/>
              <a:ahLst/>
              <a:cxnLst/>
              <a:rect l="l" t="t" r="r" b="b"/>
              <a:pathLst>
                <a:path w="1632" h="12022" extrusionOk="0">
                  <a:moveTo>
                    <a:pt x="1578" y="0"/>
                  </a:moveTo>
                  <a:cubicBezTo>
                    <a:pt x="1457" y="0"/>
                    <a:pt x="1350" y="47"/>
                    <a:pt x="1267" y="130"/>
                  </a:cubicBezTo>
                  <a:cubicBezTo>
                    <a:pt x="1157" y="225"/>
                    <a:pt x="1077" y="320"/>
                    <a:pt x="1014" y="447"/>
                  </a:cubicBezTo>
                  <a:cubicBezTo>
                    <a:pt x="872" y="684"/>
                    <a:pt x="761" y="922"/>
                    <a:pt x="666" y="1191"/>
                  </a:cubicBezTo>
                  <a:cubicBezTo>
                    <a:pt x="492" y="1698"/>
                    <a:pt x="365" y="2236"/>
                    <a:pt x="270" y="2774"/>
                  </a:cubicBezTo>
                  <a:cubicBezTo>
                    <a:pt x="96" y="3835"/>
                    <a:pt x="1" y="4928"/>
                    <a:pt x="1" y="6004"/>
                  </a:cubicBezTo>
                  <a:cubicBezTo>
                    <a:pt x="1" y="7081"/>
                    <a:pt x="96" y="8174"/>
                    <a:pt x="270" y="9234"/>
                  </a:cubicBezTo>
                  <a:cubicBezTo>
                    <a:pt x="349" y="9773"/>
                    <a:pt x="492" y="10295"/>
                    <a:pt x="666" y="10802"/>
                  </a:cubicBezTo>
                  <a:cubicBezTo>
                    <a:pt x="745" y="11071"/>
                    <a:pt x="872" y="11309"/>
                    <a:pt x="998" y="11546"/>
                  </a:cubicBezTo>
                  <a:cubicBezTo>
                    <a:pt x="1077" y="11657"/>
                    <a:pt x="1157" y="11768"/>
                    <a:pt x="1252" y="11863"/>
                  </a:cubicBezTo>
                  <a:cubicBezTo>
                    <a:pt x="1362" y="11958"/>
                    <a:pt x="1489" y="12021"/>
                    <a:pt x="1632" y="12021"/>
                  </a:cubicBezTo>
                  <a:cubicBezTo>
                    <a:pt x="1489" y="12005"/>
                    <a:pt x="1362" y="11942"/>
                    <a:pt x="1283" y="11831"/>
                  </a:cubicBezTo>
                  <a:cubicBezTo>
                    <a:pt x="1188" y="11736"/>
                    <a:pt x="1125" y="11625"/>
                    <a:pt x="1062" y="11514"/>
                  </a:cubicBezTo>
                  <a:cubicBezTo>
                    <a:pt x="935" y="11277"/>
                    <a:pt x="840" y="11024"/>
                    <a:pt x="777" y="10770"/>
                  </a:cubicBezTo>
                  <a:cubicBezTo>
                    <a:pt x="618" y="10264"/>
                    <a:pt x="523" y="9741"/>
                    <a:pt x="444" y="9203"/>
                  </a:cubicBezTo>
                  <a:cubicBezTo>
                    <a:pt x="175" y="7081"/>
                    <a:pt x="175" y="4928"/>
                    <a:pt x="444" y="2806"/>
                  </a:cubicBezTo>
                  <a:cubicBezTo>
                    <a:pt x="523" y="2283"/>
                    <a:pt x="618" y="1761"/>
                    <a:pt x="777" y="1254"/>
                  </a:cubicBezTo>
                  <a:cubicBezTo>
                    <a:pt x="840" y="985"/>
                    <a:pt x="935" y="748"/>
                    <a:pt x="1062" y="510"/>
                  </a:cubicBezTo>
                  <a:cubicBezTo>
                    <a:pt x="1125" y="383"/>
                    <a:pt x="1188" y="273"/>
                    <a:pt x="1283" y="178"/>
                  </a:cubicBezTo>
                  <a:cubicBezTo>
                    <a:pt x="1362" y="83"/>
                    <a:pt x="1489" y="19"/>
                    <a:pt x="1632" y="3"/>
                  </a:cubicBezTo>
                  <a:cubicBezTo>
                    <a:pt x="1613" y="1"/>
                    <a:pt x="1596" y="0"/>
                    <a:pt x="1578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41" name="Google Shape;4145;p75">
              <a:extLst>
                <a:ext uri="{FF2B5EF4-FFF2-40B4-BE49-F238E27FC236}">
                  <a16:creationId xmlns:a16="http://schemas.microsoft.com/office/drawing/2014/main" id="{125978B7-681E-4038-B077-7B543F6AB2B8}"/>
                </a:ext>
              </a:extLst>
            </p:cNvPr>
            <p:cNvSpPr/>
            <p:nvPr/>
          </p:nvSpPr>
          <p:spPr>
            <a:xfrm>
              <a:off x="1302436" y="4374350"/>
              <a:ext cx="27481" cy="193043"/>
            </a:xfrm>
            <a:custGeom>
              <a:avLst/>
              <a:gdLst/>
              <a:ahLst/>
              <a:cxnLst/>
              <a:rect l="l" t="t" r="r" b="b"/>
              <a:pathLst>
                <a:path w="1711" h="12019" extrusionOk="0">
                  <a:moveTo>
                    <a:pt x="1710" y="0"/>
                  </a:moveTo>
                  <a:cubicBezTo>
                    <a:pt x="1568" y="0"/>
                    <a:pt x="1441" y="32"/>
                    <a:pt x="1346" y="127"/>
                  </a:cubicBezTo>
                  <a:cubicBezTo>
                    <a:pt x="1251" y="222"/>
                    <a:pt x="1172" y="317"/>
                    <a:pt x="1093" y="444"/>
                  </a:cubicBezTo>
                  <a:cubicBezTo>
                    <a:pt x="950" y="681"/>
                    <a:pt x="839" y="919"/>
                    <a:pt x="760" y="1188"/>
                  </a:cubicBezTo>
                  <a:cubicBezTo>
                    <a:pt x="586" y="1695"/>
                    <a:pt x="443" y="2233"/>
                    <a:pt x="364" y="2771"/>
                  </a:cubicBezTo>
                  <a:cubicBezTo>
                    <a:pt x="0" y="4909"/>
                    <a:pt x="0" y="7094"/>
                    <a:pt x="348" y="9231"/>
                  </a:cubicBezTo>
                  <a:cubicBezTo>
                    <a:pt x="428" y="9770"/>
                    <a:pt x="570" y="10292"/>
                    <a:pt x="744" y="10799"/>
                  </a:cubicBezTo>
                  <a:cubicBezTo>
                    <a:pt x="823" y="11068"/>
                    <a:pt x="934" y="11306"/>
                    <a:pt x="1077" y="11543"/>
                  </a:cubicBezTo>
                  <a:cubicBezTo>
                    <a:pt x="1156" y="11654"/>
                    <a:pt x="1235" y="11765"/>
                    <a:pt x="1330" y="11860"/>
                  </a:cubicBezTo>
                  <a:cubicBezTo>
                    <a:pt x="1425" y="11955"/>
                    <a:pt x="1568" y="12018"/>
                    <a:pt x="1694" y="12018"/>
                  </a:cubicBezTo>
                  <a:cubicBezTo>
                    <a:pt x="1568" y="12002"/>
                    <a:pt x="1441" y="11939"/>
                    <a:pt x="1362" y="11828"/>
                  </a:cubicBezTo>
                  <a:cubicBezTo>
                    <a:pt x="1267" y="11733"/>
                    <a:pt x="1188" y="11622"/>
                    <a:pt x="1140" y="11511"/>
                  </a:cubicBezTo>
                  <a:cubicBezTo>
                    <a:pt x="1013" y="11274"/>
                    <a:pt x="918" y="11021"/>
                    <a:pt x="855" y="10767"/>
                  </a:cubicBezTo>
                  <a:cubicBezTo>
                    <a:pt x="697" y="10261"/>
                    <a:pt x="586" y="9738"/>
                    <a:pt x="523" y="9200"/>
                  </a:cubicBezTo>
                  <a:cubicBezTo>
                    <a:pt x="380" y="8139"/>
                    <a:pt x="317" y="7078"/>
                    <a:pt x="333" y="6001"/>
                  </a:cubicBezTo>
                  <a:cubicBezTo>
                    <a:pt x="317" y="4941"/>
                    <a:pt x="380" y="3864"/>
                    <a:pt x="523" y="2803"/>
                  </a:cubicBezTo>
                  <a:cubicBezTo>
                    <a:pt x="602" y="2280"/>
                    <a:pt x="697" y="1758"/>
                    <a:pt x="855" y="1251"/>
                  </a:cubicBezTo>
                  <a:cubicBezTo>
                    <a:pt x="918" y="982"/>
                    <a:pt x="1013" y="745"/>
                    <a:pt x="1140" y="507"/>
                  </a:cubicBezTo>
                  <a:cubicBezTo>
                    <a:pt x="1203" y="380"/>
                    <a:pt x="1267" y="270"/>
                    <a:pt x="1362" y="175"/>
                  </a:cubicBezTo>
                  <a:cubicBezTo>
                    <a:pt x="1441" y="80"/>
                    <a:pt x="1568" y="16"/>
                    <a:pt x="1710" y="0"/>
                  </a:cubicBezTo>
                  <a:close/>
                </a:path>
              </a:pathLst>
            </a:custGeom>
            <a:solidFill>
              <a:srgbClr val="739A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42" name="Google Shape;4146;p75">
              <a:extLst>
                <a:ext uri="{FF2B5EF4-FFF2-40B4-BE49-F238E27FC236}">
                  <a16:creationId xmlns:a16="http://schemas.microsoft.com/office/drawing/2014/main" id="{C77C5AA6-CD62-4777-A0FC-282ADDFDF511}"/>
                </a:ext>
              </a:extLst>
            </p:cNvPr>
            <p:cNvSpPr/>
            <p:nvPr/>
          </p:nvSpPr>
          <p:spPr>
            <a:xfrm>
              <a:off x="1442036" y="4374350"/>
              <a:ext cx="36138" cy="19304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8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  <p:sp>
          <p:nvSpPr>
            <p:cNvPr id="43" name="Google Shape;4147;p75">
              <a:extLst>
                <a:ext uri="{FF2B5EF4-FFF2-40B4-BE49-F238E27FC236}">
                  <a16:creationId xmlns:a16="http://schemas.microsoft.com/office/drawing/2014/main" id="{F401DBFC-4E3A-45E8-83A7-5D7EAC2CFDFE}"/>
                </a:ext>
              </a:extLst>
            </p:cNvPr>
            <p:cNvSpPr/>
            <p:nvPr/>
          </p:nvSpPr>
          <p:spPr>
            <a:xfrm>
              <a:off x="853071" y="4374350"/>
              <a:ext cx="36138" cy="193043"/>
            </a:xfrm>
            <a:custGeom>
              <a:avLst/>
              <a:gdLst/>
              <a:ahLst/>
              <a:cxnLst/>
              <a:rect l="l" t="t" r="r" b="b"/>
              <a:pathLst>
                <a:path w="2250" h="12019" extrusionOk="0">
                  <a:moveTo>
                    <a:pt x="1505" y="0"/>
                  </a:moveTo>
                  <a:cubicBezTo>
                    <a:pt x="682" y="0"/>
                    <a:pt x="1" y="2676"/>
                    <a:pt x="1" y="6001"/>
                  </a:cubicBezTo>
                  <a:cubicBezTo>
                    <a:pt x="1" y="9311"/>
                    <a:pt x="682" y="12002"/>
                    <a:pt x="1505" y="12002"/>
                  </a:cubicBezTo>
                  <a:lnTo>
                    <a:pt x="2233" y="12018"/>
                  </a:lnTo>
                  <a:lnTo>
                    <a:pt x="2233" y="12018"/>
                  </a:lnTo>
                  <a:cubicBezTo>
                    <a:pt x="1417" y="11983"/>
                    <a:pt x="761" y="9305"/>
                    <a:pt x="761" y="6001"/>
                  </a:cubicBezTo>
                  <a:cubicBezTo>
                    <a:pt x="761" y="2692"/>
                    <a:pt x="1426" y="0"/>
                    <a:pt x="2249" y="0"/>
                  </a:cubicBezTo>
                  <a:close/>
                  <a:moveTo>
                    <a:pt x="2233" y="12018"/>
                  </a:moveTo>
                  <a:cubicBezTo>
                    <a:pt x="2239" y="12018"/>
                    <a:pt x="2244" y="12018"/>
                    <a:pt x="2249" y="12018"/>
                  </a:cubicBezTo>
                  <a:lnTo>
                    <a:pt x="2233" y="12018"/>
                  </a:lnTo>
                  <a:close/>
                </a:path>
              </a:pathLst>
            </a:custGeom>
            <a:solidFill>
              <a:srgbClr val="0A224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4723" dirty="0"/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CF493248-FC14-40B5-B1AD-3A32267E4FE2}"/>
              </a:ext>
            </a:extLst>
          </p:cNvPr>
          <p:cNvSpPr txBox="1"/>
          <p:nvPr/>
        </p:nvSpPr>
        <p:spPr>
          <a:xfrm>
            <a:off x="7927278" y="5400675"/>
            <a:ext cx="3385977" cy="10615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altLang="ru-RU" sz="6298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Forobiy</a:t>
            </a:r>
            <a:endParaRPr lang="ru-RU" sz="6298" dirty="0"/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583157F0-9EBD-4EF0-8D70-0F13F13908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951" r="10375"/>
          <a:stretch/>
        </p:blipFill>
        <p:spPr>
          <a:xfrm>
            <a:off x="828409" y="6083272"/>
            <a:ext cx="4212357" cy="39652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93127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7A21BC2-B52D-D705-9E68-250A0249917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271D8D74-65BE-F36B-D28D-9D7D26DFD72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7" name="Google Shape;387;p28"/>
          <p:cNvGrpSpPr/>
          <p:nvPr/>
        </p:nvGrpSpPr>
        <p:grpSpPr>
          <a:xfrm>
            <a:off x="267419" y="2060957"/>
            <a:ext cx="506023" cy="543441"/>
            <a:chOff x="611175" y="2326900"/>
            <a:chExt cx="362700" cy="389575"/>
          </a:xfrm>
        </p:grpSpPr>
        <p:sp>
          <p:nvSpPr>
            <p:cNvPr id="388" name="Google Shape;388;p28"/>
            <p:cNvSpPr/>
            <p:nvPr/>
          </p:nvSpPr>
          <p:spPr>
            <a:xfrm>
              <a:off x="611175" y="2326900"/>
              <a:ext cx="362700" cy="389575"/>
            </a:xfrm>
            <a:custGeom>
              <a:avLst/>
              <a:gdLst/>
              <a:ahLst/>
              <a:cxnLst/>
              <a:rect l="l" t="t" r="r" b="b"/>
              <a:pathLst>
                <a:path w="14508" h="15583" extrusionOk="0">
                  <a:moveTo>
                    <a:pt x="9647" y="489"/>
                  </a:moveTo>
                  <a:lnTo>
                    <a:pt x="9769" y="513"/>
                  </a:lnTo>
                  <a:lnTo>
                    <a:pt x="9916" y="562"/>
                  </a:lnTo>
                  <a:lnTo>
                    <a:pt x="10014" y="660"/>
                  </a:lnTo>
                  <a:lnTo>
                    <a:pt x="10087" y="782"/>
                  </a:lnTo>
                  <a:lnTo>
                    <a:pt x="10111" y="928"/>
                  </a:lnTo>
                  <a:lnTo>
                    <a:pt x="10111" y="1075"/>
                  </a:lnTo>
                  <a:lnTo>
                    <a:pt x="10063" y="1197"/>
                  </a:lnTo>
                  <a:lnTo>
                    <a:pt x="9989" y="1319"/>
                  </a:lnTo>
                  <a:lnTo>
                    <a:pt x="9281" y="2003"/>
                  </a:lnTo>
                  <a:lnTo>
                    <a:pt x="9232" y="2076"/>
                  </a:lnTo>
                  <a:lnTo>
                    <a:pt x="9183" y="2174"/>
                  </a:lnTo>
                  <a:lnTo>
                    <a:pt x="9159" y="2247"/>
                  </a:lnTo>
                  <a:lnTo>
                    <a:pt x="9159" y="2345"/>
                  </a:lnTo>
                  <a:lnTo>
                    <a:pt x="9159" y="6497"/>
                  </a:lnTo>
                  <a:lnTo>
                    <a:pt x="9183" y="6643"/>
                  </a:lnTo>
                  <a:lnTo>
                    <a:pt x="9232" y="6790"/>
                  </a:lnTo>
                  <a:lnTo>
                    <a:pt x="10575" y="8671"/>
                  </a:lnTo>
                  <a:lnTo>
                    <a:pt x="3932" y="8671"/>
                  </a:lnTo>
                  <a:lnTo>
                    <a:pt x="5276" y="6790"/>
                  </a:lnTo>
                  <a:lnTo>
                    <a:pt x="5324" y="6643"/>
                  </a:lnTo>
                  <a:lnTo>
                    <a:pt x="5349" y="6497"/>
                  </a:lnTo>
                  <a:lnTo>
                    <a:pt x="5349" y="2345"/>
                  </a:lnTo>
                  <a:lnTo>
                    <a:pt x="5349" y="2247"/>
                  </a:lnTo>
                  <a:lnTo>
                    <a:pt x="5324" y="2174"/>
                  </a:lnTo>
                  <a:lnTo>
                    <a:pt x="5276" y="2076"/>
                  </a:lnTo>
                  <a:lnTo>
                    <a:pt x="5227" y="2003"/>
                  </a:lnTo>
                  <a:lnTo>
                    <a:pt x="4519" y="1319"/>
                  </a:lnTo>
                  <a:lnTo>
                    <a:pt x="4445" y="1197"/>
                  </a:lnTo>
                  <a:lnTo>
                    <a:pt x="4396" y="1075"/>
                  </a:lnTo>
                  <a:lnTo>
                    <a:pt x="4396" y="928"/>
                  </a:lnTo>
                  <a:lnTo>
                    <a:pt x="4421" y="782"/>
                  </a:lnTo>
                  <a:lnTo>
                    <a:pt x="4494" y="660"/>
                  </a:lnTo>
                  <a:lnTo>
                    <a:pt x="4592" y="562"/>
                  </a:lnTo>
                  <a:lnTo>
                    <a:pt x="4738" y="513"/>
                  </a:lnTo>
                  <a:lnTo>
                    <a:pt x="4860" y="489"/>
                  </a:lnTo>
                  <a:close/>
                  <a:moveTo>
                    <a:pt x="6717" y="9574"/>
                  </a:moveTo>
                  <a:lnTo>
                    <a:pt x="6912" y="9647"/>
                  </a:lnTo>
                  <a:lnTo>
                    <a:pt x="7083" y="9745"/>
                  </a:lnTo>
                  <a:lnTo>
                    <a:pt x="7254" y="9892"/>
                  </a:lnTo>
                  <a:lnTo>
                    <a:pt x="7376" y="10038"/>
                  </a:lnTo>
                  <a:lnTo>
                    <a:pt x="7474" y="10234"/>
                  </a:lnTo>
                  <a:lnTo>
                    <a:pt x="7547" y="10429"/>
                  </a:lnTo>
                  <a:lnTo>
                    <a:pt x="7571" y="10649"/>
                  </a:lnTo>
                  <a:lnTo>
                    <a:pt x="7547" y="10869"/>
                  </a:lnTo>
                  <a:lnTo>
                    <a:pt x="7474" y="11064"/>
                  </a:lnTo>
                  <a:lnTo>
                    <a:pt x="7376" y="11259"/>
                  </a:lnTo>
                  <a:lnTo>
                    <a:pt x="7254" y="11406"/>
                  </a:lnTo>
                  <a:lnTo>
                    <a:pt x="7083" y="11552"/>
                  </a:lnTo>
                  <a:lnTo>
                    <a:pt x="6912" y="11650"/>
                  </a:lnTo>
                  <a:lnTo>
                    <a:pt x="6717" y="11699"/>
                  </a:lnTo>
                  <a:lnTo>
                    <a:pt x="6497" y="11723"/>
                  </a:lnTo>
                  <a:lnTo>
                    <a:pt x="6277" y="11699"/>
                  </a:lnTo>
                  <a:lnTo>
                    <a:pt x="6057" y="11650"/>
                  </a:lnTo>
                  <a:lnTo>
                    <a:pt x="5886" y="11552"/>
                  </a:lnTo>
                  <a:lnTo>
                    <a:pt x="5715" y="11406"/>
                  </a:lnTo>
                  <a:lnTo>
                    <a:pt x="5593" y="11259"/>
                  </a:lnTo>
                  <a:lnTo>
                    <a:pt x="5495" y="11064"/>
                  </a:lnTo>
                  <a:lnTo>
                    <a:pt x="5422" y="10869"/>
                  </a:lnTo>
                  <a:lnTo>
                    <a:pt x="5398" y="10649"/>
                  </a:lnTo>
                  <a:lnTo>
                    <a:pt x="5422" y="10429"/>
                  </a:lnTo>
                  <a:lnTo>
                    <a:pt x="5495" y="10234"/>
                  </a:lnTo>
                  <a:lnTo>
                    <a:pt x="5593" y="10038"/>
                  </a:lnTo>
                  <a:lnTo>
                    <a:pt x="5715" y="9892"/>
                  </a:lnTo>
                  <a:lnTo>
                    <a:pt x="5886" y="9745"/>
                  </a:lnTo>
                  <a:lnTo>
                    <a:pt x="6057" y="9647"/>
                  </a:lnTo>
                  <a:lnTo>
                    <a:pt x="6277" y="9574"/>
                  </a:lnTo>
                  <a:close/>
                  <a:moveTo>
                    <a:pt x="8475" y="11894"/>
                  </a:moveTo>
                  <a:lnTo>
                    <a:pt x="8597" y="11919"/>
                  </a:lnTo>
                  <a:lnTo>
                    <a:pt x="8695" y="11943"/>
                  </a:lnTo>
                  <a:lnTo>
                    <a:pt x="8817" y="11992"/>
                  </a:lnTo>
                  <a:lnTo>
                    <a:pt x="8915" y="12065"/>
                  </a:lnTo>
                  <a:lnTo>
                    <a:pt x="8988" y="12163"/>
                  </a:lnTo>
                  <a:lnTo>
                    <a:pt x="9037" y="12285"/>
                  </a:lnTo>
                  <a:lnTo>
                    <a:pt x="9086" y="12383"/>
                  </a:lnTo>
                  <a:lnTo>
                    <a:pt x="9086" y="12529"/>
                  </a:lnTo>
                  <a:lnTo>
                    <a:pt x="9086" y="12652"/>
                  </a:lnTo>
                  <a:lnTo>
                    <a:pt x="9037" y="12749"/>
                  </a:lnTo>
                  <a:lnTo>
                    <a:pt x="8988" y="12871"/>
                  </a:lnTo>
                  <a:lnTo>
                    <a:pt x="8915" y="12969"/>
                  </a:lnTo>
                  <a:lnTo>
                    <a:pt x="8817" y="13042"/>
                  </a:lnTo>
                  <a:lnTo>
                    <a:pt x="8695" y="13091"/>
                  </a:lnTo>
                  <a:lnTo>
                    <a:pt x="8597" y="13140"/>
                  </a:lnTo>
                  <a:lnTo>
                    <a:pt x="8329" y="13140"/>
                  </a:lnTo>
                  <a:lnTo>
                    <a:pt x="8231" y="13091"/>
                  </a:lnTo>
                  <a:lnTo>
                    <a:pt x="8109" y="13042"/>
                  </a:lnTo>
                  <a:lnTo>
                    <a:pt x="8011" y="12969"/>
                  </a:lnTo>
                  <a:lnTo>
                    <a:pt x="7938" y="12871"/>
                  </a:lnTo>
                  <a:lnTo>
                    <a:pt x="7889" y="12749"/>
                  </a:lnTo>
                  <a:lnTo>
                    <a:pt x="7864" y="12652"/>
                  </a:lnTo>
                  <a:lnTo>
                    <a:pt x="7840" y="12529"/>
                  </a:lnTo>
                  <a:lnTo>
                    <a:pt x="7864" y="12383"/>
                  </a:lnTo>
                  <a:lnTo>
                    <a:pt x="7889" y="12285"/>
                  </a:lnTo>
                  <a:lnTo>
                    <a:pt x="7938" y="12163"/>
                  </a:lnTo>
                  <a:lnTo>
                    <a:pt x="8011" y="12065"/>
                  </a:lnTo>
                  <a:lnTo>
                    <a:pt x="8109" y="11992"/>
                  </a:lnTo>
                  <a:lnTo>
                    <a:pt x="8231" y="11943"/>
                  </a:lnTo>
                  <a:lnTo>
                    <a:pt x="8329" y="11919"/>
                  </a:lnTo>
                  <a:lnTo>
                    <a:pt x="8475" y="11894"/>
                  </a:lnTo>
                  <a:close/>
                  <a:moveTo>
                    <a:pt x="6741" y="13360"/>
                  </a:moveTo>
                  <a:lnTo>
                    <a:pt x="6814" y="13384"/>
                  </a:lnTo>
                  <a:lnTo>
                    <a:pt x="6912" y="13433"/>
                  </a:lnTo>
                  <a:lnTo>
                    <a:pt x="6985" y="13482"/>
                  </a:lnTo>
                  <a:lnTo>
                    <a:pt x="7034" y="13555"/>
                  </a:lnTo>
                  <a:lnTo>
                    <a:pt x="7083" y="13653"/>
                  </a:lnTo>
                  <a:lnTo>
                    <a:pt x="7107" y="13726"/>
                  </a:lnTo>
                  <a:lnTo>
                    <a:pt x="7107" y="13824"/>
                  </a:lnTo>
                  <a:lnTo>
                    <a:pt x="7107" y="13922"/>
                  </a:lnTo>
                  <a:lnTo>
                    <a:pt x="7083" y="14019"/>
                  </a:lnTo>
                  <a:lnTo>
                    <a:pt x="7034" y="14117"/>
                  </a:lnTo>
                  <a:lnTo>
                    <a:pt x="6985" y="14166"/>
                  </a:lnTo>
                  <a:lnTo>
                    <a:pt x="6912" y="14239"/>
                  </a:lnTo>
                  <a:lnTo>
                    <a:pt x="6814" y="14288"/>
                  </a:lnTo>
                  <a:lnTo>
                    <a:pt x="6741" y="14312"/>
                  </a:lnTo>
                  <a:lnTo>
                    <a:pt x="6546" y="14312"/>
                  </a:lnTo>
                  <a:lnTo>
                    <a:pt x="6448" y="14288"/>
                  </a:lnTo>
                  <a:lnTo>
                    <a:pt x="6375" y="14239"/>
                  </a:lnTo>
                  <a:lnTo>
                    <a:pt x="6301" y="14166"/>
                  </a:lnTo>
                  <a:lnTo>
                    <a:pt x="6228" y="14117"/>
                  </a:lnTo>
                  <a:lnTo>
                    <a:pt x="6179" y="14019"/>
                  </a:lnTo>
                  <a:lnTo>
                    <a:pt x="6155" y="13922"/>
                  </a:lnTo>
                  <a:lnTo>
                    <a:pt x="6155" y="13824"/>
                  </a:lnTo>
                  <a:lnTo>
                    <a:pt x="6155" y="13726"/>
                  </a:lnTo>
                  <a:lnTo>
                    <a:pt x="6179" y="13653"/>
                  </a:lnTo>
                  <a:lnTo>
                    <a:pt x="6228" y="13555"/>
                  </a:lnTo>
                  <a:lnTo>
                    <a:pt x="6301" y="13482"/>
                  </a:lnTo>
                  <a:lnTo>
                    <a:pt x="6375" y="13433"/>
                  </a:lnTo>
                  <a:lnTo>
                    <a:pt x="6448" y="13384"/>
                  </a:lnTo>
                  <a:lnTo>
                    <a:pt x="6546" y="13360"/>
                  </a:lnTo>
                  <a:close/>
                  <a:moveTo>
                    <a:pt x="4860" y="0"/>
                  </a:moveTo>
                  <a:lnTo>
                    <a:pt x="4714" y="25"/>
                  </a:lnTo>
                  <a:lnTo>
                    <a:pt x="4592" y="49"/>
                  </a:lnTo>
                  <a:lnTo>
                    <a:pt x="4445" y="98"/>
                  </a:lnTo>
                  <a:lnTo>
                    <a:pt x="4323" y="171"/>
                  </a:lnTo>
                  <a:lnTo>
                    <a:pt x="4225" y="245"/>
                  </a:lnTo>
                  <a:lnTo>
                    <a:pt x="4128" y="367"/>
                  </a:lnTo>
                  <a:lnTo>
                    <a:pt x="4030" y="464"/>
                  </a:lnTo>
                  <a:lnTo>
                    <a:pt x="3981" y="611"/>
                  </a:lnTo>
                  <a:lnTo>
                    <a:pt x="3932" y="733"/>
                  </a:lnTo>
                  <a:lnTo>
                    <a:pt x="3908" y="880"/>
                  </a:lnTo>
                  <a:lnTo>
                    <a:pt x="3908" y="1026"/>
                  </a:lnTo>
                  <a:lnTo>
                    <a:pt x="3908" y="1173"/>
                  </a:lnTo>
                  <a:lnTo>
                    <a:pt x="3957" y="1295"/>
                  </a:lnTo>
                  <a:lnTo>
                    <a:pt x="4006" y="1441"/>
                  </a:lnTo>
                  <a:lnTo>
                    <a:pt x="4079" y="1563"/>
                  </a:lnTo>
                  <a:lnTo>
                    <a:pt x="4177" y="1661"/>
                  </a:lnTo>
                  <a:lnTo>
                    <a:pt x="4860" y="2345"/>
                  </a:lnTo>
                  <a:lnTo>
                    <a:pt x="4860" y="6497"/>
                  </a:lnTo>
                  <a:lnTo>
                    <a:pt x="196" y="13067"/>
                  </a:lnTo>
                  <a:lnTo>
                    <a:pt x="122" y="13189"/>
                  </a:lnTo>
                  <a:lnTo>
                    <a:pt x="49" y="13311"/>
                  </a:lnTo>
                  <a:lnTo>
                    <a:pt x="25" y="13433"/>
                  </a:lnTo>
                  <a:lnTo>
                    <a:pt x="0" y="13555"/>
                  </a:lnTo>
                  <a:lnTo>
                    <a:pt x="0" y="13677"/>
                  </a:lnTo>
                  <a:lnTo>
                    <a:pt x="25" y="13824"/>
                  </a:lnTo>
                  <a:lnTo>
                    <a:pt x="49" y="13946"/>
                  </a:lnTo>
                  <a:lnTo>
                    <a:pt x="98" y="14068"/>
                  </a:lnTo>
                  <a:lnTo>
                    <a:pt x="586" y="15045"/>
                  </a:lnTo>
                  <a:lnTo>
                    <a:pt x="660" y="15167"/>
                  </a:lnTo>
                  <a:lnTo>
                    <a:pt x="757" y="15265"/>
                  </a:lnTo>
                  <a:lnTo>
                    <a:pt x="831" y="15362"/>
                  </a:lnTo>
                  <a:lnTo>
                    <a:pt x="953" y="15436"/>
                  </a:lnTo>
                  <a:lnTo>
                    <a:pt x="1075" y="15485"/>
                  </a:lnTo>
                  <a:lnTo>
                    <a:pt x="1197" y="15533"/>
                  </a:lnTo>
                  <a:lnTo>
                    <a:pt x="1319" y="15582"/>
                  </a:lnTo>
                  <a:lnTo>
                    <a:pt x="13189" y="15582"/>
                  </a:lnTo>
                  <a:lnTo>
                    <a:pt x="13311" y="15533"/>
                  </a:lnTo>
                  <a:lnTo>
                    <a:pt x="13433" y="15485"/>
                  </a:lnTo>
                  <a:lnTo>
                    <a:pt x="13555" y="15436"/>
                  </a:lnTo>
                  <a:lnTo>
                    <a:pt x="13677" y="15362"/>
                  </a:lnTo>
                  <a:lnTo>
                    <a:pt x="13750" y="15265"/>
                  </a:lnTo>
                  <a:lnTo>
                    <a:pt x="13848" y="15167"/>
                  </a:lnTo>
                  <a:lnTo>
                    <a:pt x="13921" y="15045"/>
                  </a:lnTo>
                  <a:lnTo>
                    <a:pt x="14410" y="14068"/>
                  </a:lnTo>
                  <a:lnTo>
                    <a:pt x="14459" y="13946"/>
                  </a:lnTo>
                  <a:lnTo>
                    <a:pt x="14483" y="13824"/>
                  </a:lnTo>
                  <a:lnTo>
                    <a:pt x="14508" y="13677"/>
                  </a:lnTo>
                  <a:lnTo>
                    <a:pt x="14508" y="13555"/>
                  </a:lnTo>
                  <a:lnTo>
                    <a:pt x="14483" y="13433"/>
                  </a:lnTo>
                  <a:lnTo>
                    <a:pt x="14459" y="13311"/>
                  </a:lnTo>
                  <a:lnTo>
                    <a:pt x="14385" y="13189"/>
                  </a:lnTo>
                  <a:lnTo>
                    <a:pt x="14312" y="13067"/>
                  </a:lnTo>
                  <a:lnTo>
                    <a:pt x="9647" y="6497"/>
                  </a:lnTo>
                  <a:lnTo>
                    <a:pt x="9647" y="2345"/>
                  </a:lnTo>
                  <a:lnTo>
                    <a:pt x="10331" y="1661"/>
                  </a:lnTo>
                  <a:lnTo>
                    <a:pt x="10429" y="1563"/>
                  </a:lnTo>
                  <a:lnTo>
                    <a:pt x="10502" y="1441"/>
                  </a:lnTo>
                  <a:lnTo>
                    <a:pt x="10551" y="1295"/>
                  </a:lnTo>
                  <a:lnTo>
                    <a:pt x="10600" y="1173"/>
                  </a:lnTo>
                  <a:lnTo>
                    <a:pt x="10600" y="1026"/>
                  </a:lnTo>
                  <a:lnTo>
                    <a:pt x="10600" y="880"/>
                  </a:lnTo>
                  <a:lnTo>
                    <a:pt x="10575" y="733"/>
                  </a:lnTo>
                  <a:lnTo>
                    <a:pt x="10527" y="611"/>
                  </a:lnTo>
                  <a:lnTo>
                    <a:pt x="10478" y="464"/>
                  </a:lnTo>
                  <a:lnTo>
                    <a:pt x="10380" y="367"/>
                  </a:lnTo>
                  <a:lnTo>
                    <a:pt x="10282" y="245"/>
                  </a:lnTo>
                  <a:lnTo>
                    <a:pt x="10185" y="171"/>
                  </a:lnTo>
                  <a:lnTo>
                    <a:pt x="10063" y="98"/>
                  </a:lnTo>
                  <a:lnTo>
                    <a:pt x="9916" y="49"/>
                  </a:lnTo>
                  <a:lnTo>
                    <a:pt x="9794" y="25"/>
                  </a:lnTo>
                  <a:lnTo>
                    <a:pt x="964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chemeClr val="dk1"/>
                </a:solidFill>
              </a:endParaRPr>
            </a:p>
          </p:txBody>
        </p:sp>
        <p:sp>
          <p:nvSpPr>
            <p:cNvPr id="389" name="Google Shape;389;p28"/>
            <p:cNvSpPr/>
            <p:nvPr/>
          </p:nvSpPr>
          <p:spPr>
            <a:xfrm>
              <a:off x="794950" y="2500900"/>
              <a:ext cx="24450" cy="23850"/>
            </a:xfrm>
            <a:custGeom>
              <a:avLst/>
              <a:gdLst/>
              <a:ahLst/>
              <a:cxnLst/>
              <a:rect l="l" t="t" r="r" b="b"/>
              <a:pathLst>
                <a:path w="978" h="954" extrusionOk="0">
                  <a:moveTo>
                    <a:pt x="391" y="1"/>
                  </a:moveTo>
                  <a:lnTo>
                    <a:pt x="294" y="25"/>
                  </a:lnTo>
                  <a:lnTo>
                    <a:pt x="220" y="74"/>
                  </a:lnTo>
                  <a:lnTo>
                    <a:pt x="147" y="123"/>
                  </a:lnTo>
                  <a:lnTo>
                    <a:pt x="98" y="196"/>
                  </a:lnTo>
                  <a:lnTo>
                    <a:pt x="49" y="294"/>
                  </a:lnTo>
                  <a:lnTo>
                    <a:pt x="25" y="367"/>
                  </a:lnTo>
                  <a:lnTo>
                    <a:pt x="1" y="465"/>
                  </a:lnTo>
                  <a:lnTo>
                    <a:pt x="25" y="563"/>
                  </a:lnTo>
                  <a:lnTo>
                    <a:pt x="49" y="660"/>
                  </a:lnTo>
                  <a:lnTo>
                    <a:pt x="98" y="734"/>
                  </a:lnTo>
                  <a:lnTo>
                    <a:pt x="147" y="807"/>
                  </a:lnTo>
                  <a:lnTo>
                    <a:pt x="220" y="880"/>
                  </a:lnTo>
                  <a:lnTo>
                    <a:pt x="294" y="905"/>
                  </a:lnTo>
                  <a:lnTo>
                    <a:pt x="391" y="953"/>
                  </a:lnTo>
                  <a:lnTo>
                    <a:pt x="587" y="953"/>
                  </a:lnTo>
                  <a:lnTo>
                    <a:pt x="684" y="905"/>
                  </a:lnTo>
                  <a:lnTo>
                    <a:pt x="758" y="880"/>
                  </a:lnTo>
                  <a:lnTo>
                    <a:pt x="831" y="807"/>
                  </a:lnTo>
                  <a:lnTo>
                    <a:pt x="880" y="734"/>
                  </a:lnTo>
                  <a:lnTo>
                    <a:pt x="929" y="660"/>
                  </a:lnTo>
                  <a:lnTo>
                    <a:pt x="953" y="563"/>
                  </a:lnTo>
                  <a:lnTo>
                    <a:pt x="978" y="465"/>
                  </a:lnTo>
                  <a:lnTo>
                    <a:pt x="953" y="367"/>
                  </a:lnTo>
                  <a:lnTo>
                    <a:pt x="929" y="294"/>
                  </a:lnTo>
                  <a:lnTo>
                    <a:pt x="880" y="196"/>
                  </a:lnTo>
                  <a:lnTo>
                    <a:pt x="831" y="123"/>
                  </a:lnTo>
                  <a:lnTo>
                    <a:pt x="758" y="74"/>
                  </a:lnTo>
                  <a:lnTo>
                    <a:pt x="684" y="25"/>
                  </a:lnTo>
                  <a:lnTo>
                    <a:pt x="58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chemeClr val="dk1"/>
                </a:solidFill>
              </a:endParaRPr>
            </a:p>
          </p:txBody>
        </p:sp>
        <p:sp>
          <p:nvSpPr>
            <p:cNvPr id="390" name="Google Shape;390;p28"/>
            <p:cNvSpPr/>
            <p:nvPr/>
          </p:nvSpPr>
          <p:spPr>
            <a:xfrm>
              <a:off x="754650" y="2381250"/>
              <a:ext cx="75750" cy="14050"/>
            </a:xfrm>
            <a:custGeom>
              <a:avLst/>
              <a:gdLst/>
              <a:ahLst/>
              <a:cxnLst/>
              <a:rect l="l" t="t" r="r" b="b"/>
              <a:pathLst>
                <a:path w="3030" h="562" extrusionOk="0">
                  <a:moveTo>
                    <a:pt x="294" y="0"/>
                  </a:moveTo>
                  <a:lnTo>
                    <a:pt x="172" y="24"/>
                  </a:lnTo>
                  <a:lnTo>
                    <a:pt x="74" y="73"/>
                  </a:lnTo>
                  <a:lnTo>
                    <a:pt x="25" y="171"/>
                  </a:lnTo>
                  <a:lnTo>
                    <a:pt x="1" y="269"/>
                  </a:lnTo>
                  <a:lnTo>
                    <a:pt x="25" y="391"/>
                  </a:lnTo>
                  <a:lnTo>
                    <a:pt x="74" y="488"/>
                  </a:lnTo>
                  <a:lnTo>
                    <a:pt x="172" y="537"/>
                  </a:lnTo>
                  <a:lnTo>
                    <a:pt x="294" y="562"/>
                  </a:lnTo>
                  <a:lnTo>
                    <a:pt x="2736" y="562"/>
                  </a:lnTo>
                  <a:lnTo>
                    <a:pt x="2858" y="537"/>
                  </a:lnTo>
                  <a:lnTo>
                    <a:pt x="2956" y="488"/>
                  </a:lnTo>
                  <a:lnTo>
                    <a:pt x="3005" y="391"/>
                  </a:lnTo>
                  <a:lnTo>
                    <a:pt x="3029" y="269"/>
                  </a:lnTo>
                  <a:lnTo>
                    <a:pt x="3005" y="171"/>
                  </a:lnTo>
                  <a:lnTo>
                    <a:pt x="2956" y="73"/>
                  </a:lnTo>
                  <a:lnTo>
                    <a:pt x="2858" y="24"/>
                  </a:lnTo>
                  <a:lnTo>
                    <a:pt x="273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chemeClr val="dk1"/>
                </a:solidFill>
              </a:endParaRPr>
            </a:p>
          </p:txBody>
        </p:sp>
        <p:sp>
          <p:nvSpPr>
            <p:cNvPr id="391" name="Google Shape;391;p28"/>
            <p:cNvSpPr/>
            <p:nvPr/>
          </p:nvSpPr>
          <p:spPr>
            <a:xfrm>
              <a:off x="765025" y="2453900"/>
              <a:ext cx="31175" cy="31150"/>
            </a:xfrm>
            <a:custGeom>
              <a:avLst/>
              <a:gdLst/>
              <a:ahLst/>
              <a:cxnLst/>
              <a:rect l="l" t="t" r="r" b="b"/>
              <a:pathLst>
                <a:path w="1247" h="1246" extrusionOk="0">
                  <a:moveTo>
                    <a:pt x="611" y="0"/>
                  </a:moveTo>
                  <a:lnTo>
                    <a:pt x="489" y="25"/>
                  </a:lnTo>
                  <a:lnTo>
                    <a:pt x="367" y="49"/>
                  </a:lnTo>
                  <a:lnTo>
                    <a:pt x="270" y="122"/>
                  </a:lnTo>
                  <a:lnTo>
                    <a:pt x="172" y="196"/>
                  </a:lnTo>
                  <a:lnTo>
                    <a:pt x="99" y="269"/>
                  </a:lnTo>
                  <a:lnTo>
                    <a:pt x="50" y="391"/>
                  </a:lnTo>
                  <a:lnTo>
                    <a:pt x="1" y="513"/>
                  </a:lnTo>
                  <a:lnTo>
                    <a:pt x="1" y="635"/>
                  </a:lnTo>
                  <a:lnTo>
                    <a:pt x="1" y="757"/>
                  </a:lnTo>
                  <a:lnTo>
                    <a:pt x="50" y="880"/>
                  </a:lnTo>
                  <a:lnTo>
                    <a:pt x="99" y="977"/>
                  </a:lnTo>
                  <a:lnTo>
                    <a:pt x="172" y="1075"/>
                  </a:lnTo>
                  <a:lnTo>
                    <a:pt x="270" y="1148"/>
                  </a:lnTo>
                  <a:lnTo>
                    <a:pt x="367" y="1197"/>
                  </a:lnTo>
                  <a:lnTo>
                    <a:pt x="489" y="1246"/>
                  </a:lnTo>
                  <a:lnTo>
                    <a:pt x="734" y="1246"/>
                  </a:lnTo>
                  <a:lnTo>
                    <a:pt x="856" y="1197"/>
                  </a:lnTo>
                  <a:lnTo>
                    <a:pt x="978" y="1148"/>
                  </a:lnTo>
                  <a:lnTo>
                    <a:pt x="1051" y="1075"/>
                  </a:lnTo>
                  <a:lnTo>
                    <a:pt x="1149" y="977"/>
                  </a:lnTo>
                  <a:lnTo>
                    <a:pt x="1198" y="880"/>
                  </a:lnTo>
                  <a:lnTo>
                    <a:pt x="1222" y="757"/>
                  </a:lnTo>
                  <a:lnTo>
                    <a:pt x="1246" y="635"/>
                  </a:lnTo>
                  <a:lnTo>
                    <a:pt x="1222" y="513"/>
                  </a:lnTo>
                  <a:lnTo>
                    <a:pt x="1198" y="391"/>
                  </a:lnTo>
                  <a:lnTo>
                    <a:pt x="1149" y="269"/>
                  </a:lnTo>
                  <a:lnTo>
                    <a:pt x="1051" y="196"/>
                  </a:lnTo>
                  <a:lnTo>
                    <a:pt x="978" y="122"/>
                  </a:lnTo>
                  <a:lnTo>
                    <a:pt x="856" y="49"/>
                  </a:lnTo>
                  <a:lnTo>
                    <a:pt x="734" y="25"/>
                  </a:lnTo>
                  <a:lnTo>
                    <a:pt x="61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chemeClr val="dk1"/>
                </a:solidFill>
              </a:endParaRPr>
            </a:p>
          </p:txBody>
        </p:sp>
      </p:grpSp>
      <p:grpSp>
        <p:nvGrpSpPr>
          <p:cNvPr id="392" name="Google Shape;392;p28"/>
          <p:cNvGrpSpPr/>
          <p:nvPr/>
        </p:nvGrpSpPr>
        <p:grpSpPr>
          <a:xfrm>
            <a:off x="483633" y="5524094"/>
            <a:ext cx="5187119" cy="2266106"/>
            <a:chOff x="323513" y="1986800"/>
            <a:chExt cx="2952125" cy="1289700"/>
          </a:xfrm>
        </p:grpSpPr>
        <p:sp>
          <p:nvSpPr>
            <p:cNvPr id="393" name="Google Shape;393;p28"/>
            <p:cNvSpPr txBox="1"/>
            <p:nvPr/>
          </p:nvSpPr>
          <p:spPr>
            <a:xfrm>
              <a:off x="323513" y="1986800"/>
              <a:ext cx="2324058" cy="128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endParaRPr sz="2362" dirty="0">
                <a:solidFill>
                  <a:srgbClr val="333300"/>
                </a:solidFill>
                <a:latin typeface="Arial" panose="020B0604020202020204" pitchFamily="34" charset="0"/>
                <a:ea typeface="Catamaran"/>
                <a:cs typeface="Arial" panose="020B0604020202020204" pitchFamily="34" charset="0"/>
                <a:sym typeface="Catamaran"/>
              </a:endParaRPr>
            </a:p>
          </p:txBody>
        </p:sp>
        <p:cxnSp>
          <p:nvCxnSpPr>
            <p:cNvPr id="394" name="Google Shape;394;p28"/>
            <p:cNvCxnSpPr/>
            <p:nvPr/>
          </p:nvCxnSpPr>
          <p:spPr>
            <a:xfrm rot="10800000">
              <a:off x="2642038" y="2647950"/>
              <a:ext cx="6336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oval" w="med" len="med"/>
            </a:ln>
          </p:spPr>
        </p:cxnSp>
      </p:grpSp>
      <p:grpSp>
        <p:nvGrpSpPr>
          <p:cNvPr id="395" name="Google Shape;395;p28"/>
          <p:cNvGrpSpPr/>
          <p:nvPr/>
        </p:nvGrpSpPr>
        <p:grpSpPr>
          <a:xfrm>
            <a:off x="8838227" y="3506512"/>
            <a:ext cx="9399551" cy="2266106"/>
            <a:chOff x="5209838" y="1089425"/>
            <a:chExt cx="3610650" cy="1289700"/>
          </a:xfrm>
        </p:grpSpPr>
        <p:sp>
          <p:nvSpPr>
            <p:cNvPr id="396" name="Google Shape;396;p28"/>
            <p:cNvSpPr txBox="1"/>
            <p:nvPr/>
          </p:nvSpPr>
          <p:spPr>
            <a:xfrm>
              <a:off x="6435154" y="1089425"/>
              <a:ext cx="2385334" cy="128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just"/>
              <a:endParaRPr sz="1574" dirty="0">
                <a:solidFill>
                  <a:srgbClr val="333300"/>
                </a:solidFill>
                <a:ea typeface="Catamaran"/>
                <a:cs typeface="Catamaran"/>
                <a:sym typeface="Catamaran"/>
              </a:endParaRPr>
            </a:p>
          </p:txBody>
        </p:sp>
        <p:cxnSp>
          <p:nvCxnSpPr>
            <p:cNvPr id="397" name="Google Shape;397;p28"/>
            <p:cNvCxnSpPr>
              <a:cxnSpLocks/>
            </p:cNvCxnSpPr>
            <p:nvPr/>
          </p:nvCxnSpPr>
          <p:spPr>
            <a:xfrm>
              <a:off x="5209838" y="1705200"/>
              <a:ext cx="831665" cy="0"/>
            </a:xfrm>
            <a:prstGeom prst="straightConnector1">
              <a:avLst/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oval" w="med" len="med"/>
            </a:ln>
          </p:spPr>
        </p:cxnSp>
      </p:grpSp>
      <p:grpSp>
        <p:nvGrpSpPr>
          <p:cNvPr id="398" name="Google Shape;398;p28"/>
          <p:cNvGrpSpPr/>
          <p:nvPr/>
        </p:nvGrpSpPr>
        <p:grpSpPr>
          <a:xfrm>
            <a:off x="8786832" y="7527291"/>
            <a:ext cx="8567597" cy="2266106"/>
            <a:chOff x="5209838" y="3020450"/>
            <a:chExt cx="5401861" cy="1289700"/>
          </a:xfrm>
        </p:grpSpPr>
        <p:sp>
          <p:nvSpPr>
            <p:cNvPr id="399" name="Google Shape;399;p28"/>
            <p:cNvSpPr txBox="1"/>
            <p:nvPr/>
          </p:nvSpPr>
          <p:spPr>
            <a:xfrm>
              <a:off x="6696488" y="3020450"/>
              <a:ext cx="3915211" cy="128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just"/>
              <a:endParaRPr sz="1574" dirty="0">
                <a:solidFill>
                  <a:srgbClr val="333300"/>
                </a:solidFill>
                <a:latin typeface="Arial" panose="020B0604020202020204" pitchFamily="34" charset="0"/>
                <a:ea typeface="Catamaran"/>
                <a:cs typeface="Arial" panose="020B0604020202020204" pitchFamily="34" charset="0"/>
                <a:sym typeface="Catamaran"/>
              </a:endParaRPr>
            </a:p>
          </p:txBody>
        </p:sp>
        <p:cxnSp>
          <p:nvCxnSpPr>
            <p:cNvPr id="400" name="Google Shape;400;p28"/>
            <p:cNvCxnSpPr/>
            <p:nvPr/>
          </p:nvCxnSpPr>
          <p:spPr>
            <a:xfrm>
              <a:off x="5209838" y="3648300"/>
              <a:ext cx="1286700" cy="0"/>
            </a:xfrm>
            <a:prstGeom prst="straightConnector1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oval" w="med" len="med"/>
            </a:ln>
          </p:spPr>
        </p:cxnSp>
      </p:grpSp>
      <p:grpSp>
        <p:nvGrpSpPr>
          <p:cNvPr id="401" name="Google Shape;401;p28"/>
          <p:cNvGrpSpPr/>
          <p:nvPr/>
        </p:nvGrpSpPr>
        <p:grpSpPr>
          <a:xfrm>
            <a:off x="4951165" y="4029075"/>
            <a:ext cx="6209704" cy="6045538"/>
            <a:chOff x="2662213" y="676344"/>
            <a:chExt cx="3814835" cy="3790597"/>
          </a:xfrm>
        </p:grpSpPr>
        <p:sp>
          <p:nvSpPr>
            <p:cNvPr id="402" name="Google Shape;402;p28"/>
            <p:cNvSpPr/>
            <p:nvPr/>
          </p:nvSpPr>
          <p:spPr>
            <a:xfrm rot="3600185">
              <a:off x="3169983" y="1184511"/>
              <a:ext cx="2774659" cy="2774659"/>
            </a:xfrm>
            <a:prstGeom prst="blockArc">
              <a:avLst>
                <a:gd name="adj1" fmla="val 12622480"/>
                <a:gd name="adj2" fmla="val 19781569"/>
                <a:gd name="adj3" fmla="val 20773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03" name="Google Shape;403;p28"/>
            <p:cNvSpPr/>
            <p:nvPr/>
          </p:nvSpPr>
          <p:spPr>
            <a:xfrm rot="10800000">
              <a:off x="3183490" y="1163229"/>
              <a:ext cx="2774700" cy="2774700"/>
            </a:xfrm>
            <a:prstGeom prst="blockArc">
              <a:avLst>
                <a:gd name="adj1" fmla="val 12622480"/>
                <a:gd name="adj2" fmla="val 19662822"/>
                <a:gd name="adj3" fmla="val 2072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04" name="Google Shape;404;p28"/>
            <p:cNvSpPr/>
            <p:nvPr/>
          </p:nvSpPr>
          <p:spPr>
            <a:xfrm rot="-3600185">
              <a:off x="3194618" y="1184114"/>
              <a:ext cx="2774659" cy="2774659"/>
            </a:xfrm>
            <a:prstGeom prst="blockArc">
              <a:avLst>
                <a:gd name="adj1" fmla="val 12622480"/>
                <a:gd name="adj2" fmla="val 19703271"/>
                <a:gd name="adj3" fmla="val 20851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405" name="Google Shape;405;p28"/>
            <p:cNvGrpSpPr/>
            <p:nvPr/>
          </p:nvGrpSpPr>
          <p:grpSpPr>
            <a:xfrm rot="-7200165">
              <a:off x="3337679" y="2826785"/>
              <a:ext cx="585011" cy="585536"/>
              <a:chOff x="1967628" y="812211"/>
              <a:chExt cx="588000" cy="588000"/>
            </a:xfrm>
          </p:grpSpPr>
          <p:sp>
            <p:nvSpPr>
              <p:cNvPr id="406" name="Google Shape;406;p28"/>
              <p:cNvSpPr/>
              <p:nvPr/>
            </p:nvSpPr>
            <p:spPr>
              <a:xfrm rot="39023">
                <a:off x="1970909" y="815492"/>
                <a:ext cx="581437" cy="581437"/>
              </a:xfrm>
              <a:prstGeom prst="pie">
                <a:avLst>
                  <a:gd name="adj1" fmla="val 6190354"/>
                  <a:gd name="adj2" fmla="val 14996165"/>
                </a:avLst>
              </a:prstGeom>
              <a:solidFill>
                <a:schemeClr val="accent6"/>
              </a:solidFill>
              <a:ln>
                <a:noFill/>
              </a:ln>
              <a:effectLst>
                <a:outerShdw blurRad="142875" algn="bl" rotWithShape="0">
                  <a:srgbClr val="000000">
                    <a:alpha val="43000"/>
                  </a:srgbClr>
                </a:outerShdw>
              </a:effectLst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407" name="Google Shape;407;p28"/>
              <p:cNvSpPr/>
              <p:nvPr/>
            </p:nvSpPr>
            <p:spPr>
              <a:xfrm rot="10800000">
                <a:off x="1970875" y="815525"/>
                <a:ext cx="581400" cy="581400"/>
              </a:xfrm>
              <a:prstGeom prst="pie">
                <a:avLst>
                  <a:gd name="adj1" fmla="val 4028252"/>
                  <a:gd name="adj2" fmla="val 17183677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grpSp>
          <p:nvGrpSpPr>
            <p:cNvPr id="408" name="Google Shape;408;p28"/>
            <p:cNvGrpSpPr/>
            <p:nvPr/>
          </p:nvGrpSpPr>
          <p:grpSpPr>
            <a:xfrm>
              <a:off x="4264097" y="1180331"/>
              <a:ext cx="585001" cy="585530"/>
              <a:chOff x="1970048" y="811613"/>
              <a:chExt cx="588000" cy="588000"/>
            </a:xfrm>
          </p:grpSpPr>
          <p:sp>
            <p:nvSpPr>
              <p:cNvPr id="409" name="Google Shape;409;p28"/>
              <p:cNvSpPr/>
              <p:nvPr/>
            </p:nvSpPr>
            <p:spPr>
              <a:xfrm rot="39023">
                <a:off x="1973329" y="814894"/>
                <a:ext cx="581437" cy="581437"/>
              </a:xfrm>
              <a:prstGeom prst="pie">
                <a:avLst>
                  <a:gd name="adj1" fmla="val 6190354"/>
                  <a:gd name="adj2" fmla="val 14996165"/>
                </a:avLst>
              </a:prstGeom>
              <a:solidFill>
                <a:schemeClr val="accent2"/>
              </a:solidFill>
              <a:ln>
                <a:noFill/>
              </a:ln>
              <a:effectLst>
                <a:outerShdw blurRad="142875" algn="bl" rotWithShape="0">
                  <a:srgbClr val="000000">
                    <a:alpha val="43000"/>
                  </a:srgbClr>
                </a:outerShdw>
              </a:effectLst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410" name="Google Shape;410;p28"/>
              <p:cNvSpPr/>
              <p:nvPr/>
            </p:nvSpPr>
            <p:spPr>
              <a:xfrm rot="10800000">
                <a:off x="1973295" y="814927"/>
                <a:ext cx="581400" cy="581400"/>
              </a:xfrm>
              <a:prstGeom prst="pie">
                <a:avLst>
                  <a:gd name="adj1" fmla="val 4028252"/>
                  <a:gd name="adj2" fmla="val 17183677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grpSp>
          <p:nvGrpSpPr>
            <p:cNvPr id="411" name="Google Shape;411;p28"/>
            <p:cNvGrpSpPr/>
            <p:nvPr/>
          </p:nvGrpSpPr>
          <p:grpSpPr>
            <a:xfrm rot="7200165">
              <a:off x="5229930" y="2804716"/>
              <a:ext cx="585011" cy="585536"/>
              <a:chOff x="1977085" y="811649"/>
              <a:chExt cx="588000" cy="588000"/>
            </a:xfrm>
          </p:grpSpPr>
          <p:sp>
            <p:nvSpPr>
              <p:cNvPr id="412" name="Google Shape;412;p28"/>
              <p:cNvSpPr/>
              <p:nvPr/>
            </p:nvSpPr>
            <p:spPr>
              <a:xfrm rot="39023">
                <a:off x="1980366" y="814930"/>
                <a:ext cx="581437" cy="581437"/>
              </a:xfrm>
              <a:prstGeom prst="pie">
                <a:avLst>
                  <a:gd name="adj1" fmla="val 6190354"/>
                  <a:gd name="adj2" fmla="val 14996165"/>
                </a:avLst>
              </a:prstGeom>
              <a:solidFill>
                <a:schemeClr val="accent1"/>
              </a:solidFill>
              <a:ln>
                <a:noFill/>
              </a:ln>
              <a:effectLst>
                <a:outerShdw blurRad="142875" algn="bl" rotWithShape="0">
                  <a:srgbClr val="000000">
                    <a:alpha val="43000"/>
                  </a:srgbClr>
                </a:outerShdw>
              </a:effectLst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413" name="Google Shape;413;p28"/>
              <p:cNvSpPr/>
              <p:nvPr/>
            </p:nvSpPr>
            <p:spPr>
              <a:xfrm rot="10800000">
                <a:off x="1980332" y="814963"/>
                <a:ext cx="581400" cy="581400"/>
              </a:xfrm>
              <a:prstGeom prst="pie">
                <a:avLst>
                  <a:gd name="adj1" fmla="val 4028252"/>
                  <a:gd name="adj2" fmla="val 17183677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sp>
          <p:nvSpPr>
            <p:cNvPr id="414" name="Google Shape;414;p28"/>
            <p:cNvSpPr txBox="1"/>
            <p:nvPr/>
          </p:nvSpPr>
          <p:spPr>
            <a:xfrm>
              <a:off x="4334550" y="1255312"/>
              <a:ext cx="509100" cy="26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3149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03 </a:t>
              </a:r>
              <a:endParaRPr sz="3149" b="1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415" name="Google Shape;415;p28"/>
            <p:cNvSpPr txBox="1"/>
            <p:nvPr/>
          </p:nvSpPr>
          <p:spPr>
            <a:xfrm>
              <a:off x="3375648" y="2887440"/>
              <a:ext cx="509100" cy="26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3149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01 </a:t>
              </a:r>
              <a:endParaRPr sz="3149" b="1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  <p:sp>
          <p:nvSpPr>
            <p:cNvPr id="416" name="Google Shape;416;p28"/>
            <p:cNvSpPr txBox="1"/>
            <p:nvPr/>
          </p:nvSpPr>
          <p:spPr>
            <a:xfrm>
              <a:off x="5281877" y="2857865"/>
              <a:ext cx="509100" cy="26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ctr"/>
              <a:r>
                <a:rPr lang="en" sz="3149" b="1">
                  <a:solidFill>
                    <a:schemeClr val="lt1"/>
                  </a:solidFill>
                  <a:latin typeface="Catamaran"/>
                  <a:ea typeface="Catamaran"/>
                  <a:cs typeface="Catamaran"/>
                  <a:sym typeface="Catamaran"/>
                </a:rPr>
                <a:t>02 </a:t>
              </a:r>
              <a:endParaRPr sz="3149" b="1">
                <a:solidFill>
                  <a:schemeClr val="lt1"/>
                </a:solidFill>
                <a:latin typeface="Catamaran"/>
                <a:ea typeface="Catamaran"/>
                <a:cs typeface="Catamaran"/>
                <a:sym typeface="Catamaran"/>
              </a:endParaRPr>
            </a:p>
          </p:txBody>
        </p:sp>
      </p:grp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60519B9B-D3C2-4E76-9A9A-77BDA99091F3}"/>
              </a:ext>
            </a:extLst>
          </p:cNvPr>
          <p:cNvSpPr/>
          <p:nvPr/>
        </p:nvSpPr>
        <p:spPr>
          <a:xfrm>
            <a:off x="-885" y="1571930"/>
            <a:ext cx="17005889" cy="114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6495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uz-Cyrl-UZ" sz="6495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495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sifatini</a:t>
            </a:r>
            <a:r>
              <a:rPr lang="en-US" sz="6495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ko-KR" sz="6495" b="1" dirty="0">
                <a:solidFill>
                  <a:srgbClr val="0033CC"/>
                </a:solidFill>
                <a:latin typeface="Arial" panose="020B0604020202020204" pitchFamily="34" charset="0"/>
                <a:ea typeface="Alexander" panose="02020602090805090A03" pitchFamily="18" charset="0"/>
                <a:cs typeface="Arial" panose="020B0604020202020204" pitchFamily="34" charset="0"/>
              </a:rPr>
              <a:t>- </a:t>
            </a:r>
            <a:r>
              <a:rPr lang="en-US" altLang="ko-KR" sz="6495" b="1" dirty="0">
                <a:solidFill>
                  <a:srgbClr val="0033CC"/>
                </a:solidFill>
                <a:latin typeface="Arial" panose="020B0604020202020204" pitchFamily="34" charset="0"/>
                <a:ea typeface="Alexander" panose="02020602090805090A03" pitchFamily="18" charset="0"/>
                <a:cs typeface="Arial" panose="020B0604020202020204" pitchFamily="34" charset="0"/>
              </a:rPr>
              <a:t> </a:t>
            </a:r>
            <a:r>
              <a:rPr lang="en-US" altLang="ko-KR" sz="6495" b="1" dirty="0" err="1">
                <a:solidFill>
                  <a:srgbClr val="0033CC"/>
                </a:solidFill>
                <a:latin typeface="Arial" panose="020B0604020202020204" pitchFamily="34" charset="0"/>
                <a:ea typeface="Alexander" panose="02020602090805090A03" pitchFamily="18" charset="0"/>
                <a:cs typeface="Arial" panose="020B0604020202020204" pitchFamily="34" charset="0"/>
              </a:rPr>
              <a:t>yaxshilash</a:t>
            </a:r>
            <a:r>
              <a:rPr lang="ru-RU" altLang="ko-KR" sz="6495" b="1" dirty="0">
                <a:solidFill>
                  <a:srgbClr val="0033CC"/>
                </a:solidFill>
                <a:latin typeface="Arial" panose="020B0604020202020204" pitchFamily="34" charset="0"/>
                <a:ea typeface="Alexander" panose="02020602090805090A03" pitchFamily="18" charset="0"/>
                <a:cs typeface="Arial" panose="020B0604020202020204" pitchFamily="34" charset="0"/>
              </a:rPr>
              <a:t>…</a:t>
            </a:r>
            <a:endParaRPr lang="en-US" sz="6495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28">
            <a:extLst>
              <a:ext uri="{FF2B5EF4-FFF2-40B4-BE49-F238E27FC236}">
                <a16:creationId xmlns:a16="http://schemas.microsoft.com/office/drawing/2014/main" id="{28C0FDDA-BB45-4E32-B9E5-2F560C910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20807" y="2738378"/>
            <a:ext cx="5462769" cy="33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ts val="0"/>
              </a:spcBef>
              <a:buNone/>
              <a:defRPr/>
            </a:pP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Ilg‘or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tajribaga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ega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bo‘lgan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milliy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va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xorijiy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ekspertlarni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ta’lim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mazmunini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takomillashtirishga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jalb</a:t>
            </a:r>
            <a:r>
              <a:rPr lang="en-US" sz="3543" b="1" dirty="0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206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etildi</a:t>
            </a:r>
            <a:endParaRPr lang="uz-Cyrl-UZ" sz="3543" b="1" dirty="0">
              <a:solidFill>
                <a:srgbClr val="002060"/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7" name="TextBox 28">
            <a:extLst>
              <a:ext uri="{FF2B5EF4-FFF2-40B4-BE49-F238E27FC236}">
                <a16:creationId xmlns:a16="http://schemas.microsoft.com/office/drawing/2014/main" id="{1B84BFE0-977B-4EA6-A23E-0D0647BF96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17150" y="6101991"/>
            <a:ext cx="5969973" cy="4716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07000"/>
              </a:lnSpc>
              <a:spcAft>
                <a:spcPts val="1181"/>
              </a:spcAft>
              <a:buNone/>
            </a:pP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Ilg‘or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xorijiy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tajribalar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xalqaro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baholash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dastur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talablari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spiralsimon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o‘qitish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metodologiyasi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asosida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                   XXI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asr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ko‘nikmalarini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    </a:t>
            </a:r>
            <a:r>
              <a:rPr lang="en-US" sz="3543" b="1" dirty="0" err="1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rivojlantirish</a:t>
            </a:r>
            <a:r>
              <a:rPr lang="en-US" sz="3543" b="1" dirty="0">
                <a:solidFill>
                  <a:srgbClr val="008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3543" b="1" dirty="0">
              <a:solidFill>
                <a:srgbClr val="008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29">
            <a:extLst>
              <a:ext uri="{FF2B5EF4-FFF2-40B4-BE49-F238E27FC236}">
                <a16:creationId xmlns:a16="http://schemas.microsoft.com/office/drawing/2014/main" id="{89B1FE53-890D-4B87-9E44-2C7299766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799" y="4713565"/>
            <a:ext cx="4875371" cy="172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ts val="0"/>
              </a:spcBef>
              <a:buNone/>
              <a:defRPr/>
            </a:pPr>
            <a:r>
              <a:rPr lang="en-US" sz="3543" b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O‘qitishning</a:t>
            </a:r>
            <a:r>
              <a:rPr lang="en-US" sz="3543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3543" b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samarali</a:t>
            </a:r>
            <a:r>
              <a:rPr lang="en-US" sz="3543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3543" b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metodologiyasi</a:t>
            </a:r>
            <a:r>
              <a:rPr lang="en-US" sz="3543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  </a:t>
            </a:r>
            <a:r>
              <a:rPr lang="en-US" sz="3543" b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joriy</a:t>
            </a:r>
            <a:r>
              <a:rPr lang="en-US" sz="3543" b="1" dirty="0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3543" b="1" dirty="0" err="1">
                <a:solidFill>
                  <a:srgbClr val="7030A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etiladi</a:t>
            </a:r>
            <a:endParaRPr lang="uz-Cyrl-UZ" sz="3247" b="1" dirty="0">
              <a:solidFill>
                <a:srgbClr val="7030A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30ADE52-44C0-4162-BBAF-FFCF17E1E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7" y="6955048"/>
            <a:ext cx="5187661" cy="3304391"/>
          </a:xfrm>
          <a:prstGeom prst="rect">
            <a:avLst/>
          </a:prstGeom>
        </p:spPr>
      </p:pic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54559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20DB1C3-AF92-2D71-EFFA-93069E4F34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327DD4-278A-9A30-DEAC-28A71E6EC41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Прямоугольник 1">
            <a:extLst>
              <a:ext uri="{FF2B5EF4-FFF2-40B4-BE49-F238E27FC236}">
                <a16:creationId xmlns:a16="http://schemas.microsoft.com/office/drawing/2014/main" id="{11F468B6-FF67-4AD4-821C-48133D334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150" y="1971675"/>
            <a:ext cx="14342260" cy="1182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7085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Takomillashtirilgan</a:t>
            </a:r>
            <a:r>
              <a:rPr lang="en-US" altLang="ru-RU" sz="7085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7085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altLang="ru-RU" sz="7085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B8F893B-4322-4261-BC3C-0B41C5342281}"/>
              </a:ext>
            </a:extLst>
          </p:cNvPr>
          <p:cNvSpPr/>
          <p:nvPr/>
        </p:nvSpPr>
        <p:spPr>
          <a:xfrm>
            <a:off x="9455149" y="3952875"/>
            <a:ext cx="8181185" cy="6499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ru-RU" sz="4723" b="1" dirty="0">
                <a:solidFill>
                  <a:srgbClr val="4B10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uz-Cyrl-UZ" altLang="ru-RU" sz="4723" b="1" dirty="0">
                <a:solidFill>
                  <a:srgbClr val="4B10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‘quvchilarni mantiqiy fikrlashini va amaliy ko‘nikmalarini shakllantirishga qaratilgan </a:t>
            </a:r>
            <a:endParaRPr lang="en-US" altLang="ru-RU" sz="4723" b="1" dirty="0">
              <a:solidFill>
                <a:srgbClr val="4B10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en-US" altLang="ru-RU" sz="4723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altLang="ru-RU" sz="4723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4723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mashg‘ulotlar</a:t>
            </a:r>
            <a:r>
              <a:rPr lang="uz-Latn-UZ" altLang="ru-RU" sz="4723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4723" b="1" dirty="0" err="1">
                <a:solidFill>
                  <a:srgbClr val="4B10E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kiritilgan</a:t>
            </a:r>
            <a:endParaRPr lang="ru-RU" altLang="ru-RU" sz="4723" b="1" dirty="0">
              <a:solidFill>
                <a:srgbClr val="4B10E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BCA8A116-D386-4F8D-9B84-B94524232D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786" y="4181475"/>
            <a:ext cx="7929323" cy="5289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6841" y="-117762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FC44DE-8228-3FF4-0C74-11F9334274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639E71-B0C4-B467-4C4F-E01A57ED77A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8"/>
          <p:cNvSpPr/>
          <p:nvPr/>
        </p:nvSpPr>
        <p:spPr>
          <a:xfrm rot="-734058">
            <a:off x="5910914" y="4822586"/>
            <a:ext cx="1399400" cy="1399244"/>
          </a:xfrm>
          <a:custGeom>
            <a:avLst/>
            <a:gdLst/>
            <a:ahLst/>
            <a:cxnLst/>
            <a:rect l="l" t="t" r="r" b="b"/>
            <a:pathLst>
              <a:path w="9016" h="9015" extrusionOk="0">
                <a:moveTo>
                  <a:pt x="1" y="0"/>
                </a:moveTo>
                <a:cubicBezTo>
                  <a:pt x="1" y="4968"/>
                  <a:pt x="4043" y="9012"/>
                  <a:pt x="9010" y="9015"/>
                </a:cubicBezTo>
                <a:lnTo>
                  <a:pt x="9010" y="9015"/>
                </a:lnTo>
                <a:lnTo>
                  <a:pt x="9010" y="5685"/>
                </a:lnTo>
                <a:cubicBezTo>
                  <a:pt x="5878" y="5685"/>
                  <a:pt x="3325" y="3137"/>
                  <a:pt x="3325" y="0"/>
                </a:cubicBezTo>
                <a:close/>
                <a:moveTo>
                  <a:pt x="9010" y="9015"/>
                </a:moveTo>
                <a:lnTo>
                  <a:pt x="9010" y="9015"/>
                </a:lnTo>
                <a:lnTo>
                  <a:pt x="9015" y="9015"/>
                </a:lnTo>
                <a:cubicBezTo>
                  <a:pt x="9014" y="9015"/>
                  <a:pt x="9012" y="9015"/>
                  <a:pt x="9010" y="901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7" name="Google Shape;67;p18"/>
          <p:cNvSpPr/>
          <p:nvPr/>
        </p:nvSpPr>
        <p:spPr>
          <a:xfrm>
            <a:off x="5080367" y="1926510"/>
            <a:ext cx="1399423" cy="1398492"/>
          </a:xfrm>
          <a:custGeom>
            <a:avLst/>
            <a:gdLst/>
            <a:ahLst/>
            <a:cxnLst/>
            <a:rect l="l" t="t" r="r" b="b"/>
            <a:pathLst>
              <a:path w="9016" h="9010" extrusionOk="0">
                <a:moveTo>
                  <a:pt x="1" y="1"/>
                </a:moveTo>
                <a:lnTo>
                  <a:pt x="1" y="3325"/>
                </a:lnTo>
                <a:cubicBezTo>
                  <a:pt x="3138" y="3325"/>
                  <a:pt x="5686" y="5878"/>
                  <a:pt x="5686" y="9010"/>
                </a:cubicBezTo>
                <a:lnTo>
                  <a:pt x="9015" y="9010"/>
                </a:lnTo>
                <a:cubicBezTo>
                  <a:pt x="9015" y="4046"/>
                  <a:pt x="4970" y="1"/>
                  <a:pt x="1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8" name="Google Shape;68;p18"/>
          <p:cNvSpPr/>
          <p:nvPr/>
        </p:nvSpPr>
        <p:spPr>
          <a:xfrm>
            <a:off x="2386707" y="5543348"/>
            <a:ext cx="1399270" cy="1399270"/>
          </a:xfrm>
          <a:custGeom>
            <a:avLst/>
            <a:gdLst/>
            <a:ahLst/>
            <a:cxnLst/>
            <a:rect l="l" t="t" r="r" b="b"/>
            <a:pathLst>
              <a:path w="9015" h="9015" extrusionOk="0">
                <a:moveTo>
                  <a:pt x="0" y="0"/>
                </a:moveTo>
                <a:cubicBezTo>
                  <a:pt x="0" y="4970"/>
                  <a:pt x="4045" y="9015"/>
                  <a:pt x="9015" y="9015"/>
                </a:cubicBezTo>
                <a:lnTo>
                  <a:pt x="9015" y="5685"/>
                </a:lnTo>
                <a:cubicBezTo>
                  <a:pt x="5878" y="5685"/>
                  <a:pt x="3330" y="3137"/>
                  <a:pt x="333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69" name="Google Shape;69;p18"/>
          <p:cNvSpPr/>
          <p:nvPr/>
        </p:nvSpPr>
        <p:spPr>
          <a:xfrm rot="-734058">
            <a:off x="4816064" y="5963675"/>
            <a:ext cx="1399244" cy="1398469"/>
          </a:xfrm>
          <a:custGeom>
            <a:avLst/>
            <a:gdLst/>
            <a:ahLst/>
            <a:cxnLst/>
            <a:rect l="l" t="t" r="r" b="b"/>
            <a:pathLst>
              <a:path w="9015" h="9010" extrusionOk="0">
                <a:moveTo>
                  <a:pt x="0" y="1"/>
                </a:moveTo>
                <a:lnTo>
                  <a:pt x="0" y="3325"/>
                </a:lnTo>
                <a:cubicBezTo>
                  <a:pt x="3137" y="3325"/>
                  <a:pt x="5685" y="5878"/>
                  <a:pt x="5685" y="9010"/>
                </a:cubicBezTo>
                <a:lnTo>
                  <a:pt x="9015" y="9010"/>
                </a:lnTo>
                <a:cubicBezTo>
                  <a:pt x="9015" y="4046"/>
                  <a:pt x="4970" y="1"/>
                  <a:pt x="0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0" name="Google Shape;70;p18"/>
          <p:cNvSpPr/>
          <p:nvPr/>
        </p:nvSpPr>
        <p:spPr>
          <a:xfrm>
            <a:off x="0" y="4130981"/>
            <a:ext cx="5180166" cy="2796829"/>
          </a:xfrm>
          <a:custGeom>
            <a:avLst/>
            <a:gdLst/>
            <a:ahLst/>
            <a:cxnLst/>
            <a:rect l="l" t="t" r="r" b="b"/>
            <a:pathLst>
              <a:path w="33374" h="18019" extrusionOk="0">
                <a:moveTo>
                  <a:pt x="24364" y="0"/>
                </a:moveTo>
                <a:cubicBezTo>
                  <a:pt x="19395" y="0"/>
                  <a:pt x="15350" y="4040"/>
                  <a:pt x="15350" y="9010"/>
                </a:cubicBezTo>
                <a:lnTo>
                  <a:pt x="18679" y="9010"/>
                </a:lnTo>
                <a:cubicBezTo>
                  <a:pt x="18679" y="5873"/>
                  <a:pt x="21227" y="3325"/>
                  <a:pt x="24364" y="3325"/>
                </a:cubicBezTo>
                <a:cubicBezTo>
                  <a:pt x="27496" y="3325"/>
                  <a:pt x="30049" y="5873"/>
                  <a:pt x="30049" y="9010"/>
                </a:cubicBezTo>
                <a:cubicBezTo>
                  <a:pt x="30049" y="12147"/>
                  <a:pt x="27496" y="14695"/>
                  <a:pt x="24364" y="14695"/>
                </a:cubicBezTo>
                <a:lnTo>
                  <a:pt x="1" y="14695"/>
                </a:lnTo>
                <a:lnTo>
                  <a:pt x="1" y="18019"/>
                </a:lnTo>
                <a:lnTo>
                  <a:pt x="24364" y="18019"/>
                </a:lnTo>
                <a:cubicBezTo>
                  <a:pt x="29334" y="18019"/>
                  <a:pt x="33373" y="13979"/>
                  <a:pt x="33373" y="9010"/>
                </a:cubicBezTo>
                <a:cubicBezTo>
                  <a:pt x="33373" y="4040"/>
                  <a:pt x="29334" y="0"/>
                  <a:pt x="243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1" name="Google Shape;71;p18"/>
          <p:cNvSpPr/>
          <p:nvPr/>
        </p:nvSpPr>
        <p:spPr>
          <a:xfrm rot="-734058">
            <a:off x="3572306" y="5990761"/>
            <a:ext cx="3786728" cy="2797713"/>
          </a:xfrm>
          <a:custGeom>
            <a:avLst/>
            <a:gdLst/>
            <a:ahLst/>
            <a:cxnLst/>
            <a:rect l="l" t="t" r="r" b="b"/>
            <a:pathLst>
              <a:path w="24397" h="18025" extrusionOk="0">
                <a:moveTo>
                  <a:pt x="9009" y="1"/>
                </a:moveTo>
                <a:cubicBezTo>
                  <a:pt x="4045" y="1"/>
                  <a:pt x="0" y="4040"/>
                  <a:pt x="0" y="9010"/>
                </a:cubicBezTo>
                <a:cubicBezTo>
                  <a:pt x="0" y="13979"/>
                  <a:pt x="4045" y="18024"/>
                  <a:pt x="9009" y="18024"/>
                </a:cubicBezTo>
                <a:cubicBezTo>
                  <a:pt x="13979" y="18024"/>
                  <a:pt x="18024" y="13979"/>
                  <a:pt x="18024" y="9010"/>
                </a:cubicBezTo>
                <a:lnTo>
                  <a:pt x="14694" y="9010"/>
                </a:lnTo>
                <a:cubicBezTo>
                  <a:pt x="14694" y="12147"/>
                  <a:pt x="12146" y="14695"/>
                  <a:pt x="9009" y="14695"/>
                </a:cubicBezTo>
                <a:cubicBezTo>
                  <a:pt x="5878" y="14695"/>
                  <a:pt x="3330" y="12147"/>
                  <a:pt x="3330" y="9010"/>
                </a:cubicBezTo>
                <a:cubicBezTo>
                  <a:pt x="3330" y="5878"/>
                  <a:pt x="5878" y="3325"/>
                  <a:pt x="9009" y="3325"/>
                </a:cubicBezTo>
                <a:lnTo>
                  <a:pt x="24397" y="3325"/>
                </a:lnTo>
                <a:lnTo>
                  <a:pt x="24397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2" name="Google Shape;72;p18"/>
          <p:cNvSpPr/>
          <p:nvPr/>
        </p:nvSpPr>
        <p:spPr>
          <a:xfrm rot="-734058">
            <a:off x="5627126" y="3305585"/>
            <a:ext cx="2918933" cy="2796780"/>
          </a:xfrm>
          <a:custGeom>
            <a:avLst/>
            <a:gdLst/>
            <a:ahLst/>
            <a:cxnLst/>
            <a:rect l="l" t="t" r="r" b="b"/>
            <a:pathLst>
              <a:path w="18806" h="18019" extrusionOk="0">
                <a:moveTo>
                  <a:pt x="9796" y="0"/>
                </a:moveTo>
                <a:cubicBezTo>
                  <a:pt x="4827" y="0"/>
                  <a:pt x="787" y="4040"/>
                  <a:pt x="787" y="9010"/>
                </a:cubicBezTo>
                <a:lnTo>
                  <a:pt x="4111" y="9010"/>
                </a:lnTo>
                <a:cubicBezTo>
                  <a:pt x="4111" y="5873"/>
                  <a:pt x="6665" y="3325"/>
                  <a:pt x="9796" y="3325"/>
                </a:cubicBezTo>
                <a:cubicBezTo>
                  <a:pt x="12933" y="3325"/>
                  <a:pt x="15481" y="5873"/>
                  <a:pt x="15481" y="9010"/>
                </a:cubicBezTo>
                <a:cubicBezTo>
                  <a:pt x="15481" y="10534"/>
                  <a:pt x="14887" y="11954"/>
                  <a:pt x="13803" y="13016"/>
                </a:cubicBezTo>
                <a:cubicBezTo>
                  <a:pt x="12702" y="14095"/>
                  <a:pt x="11211" y="14689"/>
                  <a:pt x="9598" y="14689"/>
                </a:cubicBezTo>
                <a:lnTo>
                  <a:pt x="0" y="14689"/>
                </a:lnTo>
                <a:lnTo>
                  <a:pt x="0" y="18019"/>
                </a:lnTo>
                <a:lnTo>
                  <a:pt x="9604" y="18019"/>
                </a:lnTo>
                <a:cubicBezTo>
                  <a:pt x="12086" y="18019"/>
                  <a:pt x="14408" y="17083"/>
                  <a:pt x="16131" y="15394"/>
                </a:cubicBezTo>
                <a:cubicBezTo>
                  <a:pt x="17859" y="13699"/>
                  <a:pt x="18806" y="11431"/>
                  <a:pt x="18806" y="9010"/>
                </a:cubicBezTo>
                <a:cubicBezTo>
                  <a:pt x="18806" y="4040"/>
                  <a:pt x="14766" y="0"/>
                  <a:pt x="979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3" name="Google Shape;73;p18"/>
          <p:cNvSpPr/>
          <p:nvPr/>
        </p:nvSpPr>
        <p:spPr>
          <a:xfrm>
            <a:off x="3688094" y="1926511"/>
            <a:ext cx="5309926" cy="2797762"/>
          </a:xfrm>
          <a:custGeom>
            <a:avLst/>
            <a:gdLst/>
            <a:ahLst/>
            <a:cxnLst/>
            <a:rect l="l" t="t" r="r" b="b"/>
            <a:pathLst>
              <a:path w="34210" h="18025" extrusionOk="0">
                <a:moveTo>
                  <a:pt x="9015" y="1"/>
                </a:moveTo>
                <a:cubicBezTo>
                  <a:pt x="4045" y="1"/>
                  <a:pt x="0" y="4040"/>
                  <a:pt x="0" y="9010"/>
                </a:cubicBezTo>
                <a:cubicBezTo>
                  <a:pt x="0" y="13979"/>
                  <a:pt x="4045" y="18024"/>
                  <a:pt x="9015" y="18024"/>
                </a:cubicBezTo>
                <a:cubicBezTo>
                  <a:pt x="13984" y="18024"/>
                  <a:pt x="18024" y="13979"/>
                  <a:pt x="18024" y="9010"/>
                </a:cubicBezTo>
                <a:lnTo>
                  <a:pt x="14700" y="9010"/>
                </a:lnTo>
                <a:cubicBezTo>
                  <a:pt x="14700" y="12147"/>
                  <a:pt x="12146" y="14695"/>
                  <a:pt x="9015" y="14695"/>
                </a:cubicBezTo>
                <a:cubicBezTo>
                  <a:pt x="5878" y="14695"/>
                  <a:pt x="3330" y="12147"/>
                  <a:pt x="3330" y="9010"/>
                </a:cubicBezTo>
                <a:cubicBezTo>
                  <a:pt x="3330" y="5878"/>
                  <a:pt x="5878" y="3325"/>
                  <a:pt x="9015" y="3325"/>
                </a:cubicBezTo>
                <a:lnTo>
                  <a:pt x="34210" y="3325"/>
                </a:lnTo>
                <a:lnTo>
                  <a:pt x="3421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4" name="Google Shape;74;p18"/>
          <p:cNvSpPr/>
          <p:nvPr/>
        </p:nvSpPr>
        <p:spPr>
          <a:xfrm>
            <a:off x="8997999" y="1926516"/>
            <a:ext cx="8997950" cy="5160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5" name="Прямоугольник 14"/>
          <p:cNvSpPr/>
          <p:nvPr/>
        </p:nvSpPr>
        <p:spPr>
          <a:xfrm>
            <a:off x="8868260" y="4719489"/>
            <a:ext cx="789112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22300" algn="just"/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Oʻzbekiston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Vazirlar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Mahkamasining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2024-yil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27-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martdagi </a:t>
            </a:r>
            <a:r>
              <a:rPr lang="en-US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157-son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taʼlim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standartlari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taʼlim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talablarini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tartibini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takomillashtirish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chora-tadbirlari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toʻgʻrisida”gi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qarori</a:t>
            </a:r>
            <a:endParaRPr lang="en-US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9" name="Google Shape;803;p36">
            <a:extLst>
              <a:ext uri="{FF2B5EF4-FFF2-40B4-BE49-F238E27FC236}">
                <a16:creationId xmlns:a16="http://schemas.microsoft.com/office/drawing/2014/main" id="{F538E12F-EF3B-4F8D-B546-84EACC3EDCF1}"/>
              </a:ext>
            </a:extLst>
          </p:cNvPr>
          <p:cNvSpPr txBox="1">
            <a:spLocks/>
          </p:cNvSpPr>
          <p:nvPr/>
        </p:nvSpPr>
        <p:spPr>
          <a:xfrm>
            <a:off x="9181792" y="3294695"/>
            <a:ext cx="6934200" cy="739355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ctr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56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Normativ-huquqiy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94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4" name="Google Shape;264;p19"/>
          <p:cNvGrpSpPr/>
          <p:nvPr/>
        </p:nvGrpSpPr>
        <p:grpSpPr>
          <a:xfrm>
            <a:off x="7194452" y="3344331"/>
            <a:ext cx="667669" cy="667669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7311907" y="5580908"/>
            <a:ext cx="432756" cy="667358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7193153" y="7817157"/>
            <a:ext cx="670267" cy="667704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pic>
        <p:nvPicPr>
          <p:cNvPr id="4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8D567E-B274-4703-A7FD-D09D8FA5079B}"/>
              </a:ext>
            </a:extLst>
          </p:cNvPr>
          <p:cNvSpPr/>
          <p:nvPr/>
        </p:nvSpPr>
        <p:spPr>
          <a:xfrm>
            <a:off x="4502150" y="5143387"/>
            <a:ext cx="125761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standartlarini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sxemasi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sv-SE" sz="3200" dirty="0">
                <a:latin typeface="Arial" panose="020B0604020202020204" pitchFamily="34" charset="0"/>
                <a:cs typeface="Arial" panose="020B0604020202020204" pitchFamily="34" charset="0"/>
              </a:rPr>
              <a:t>Oʻzbekiston Respublikasining taʼlim bosqichlari va </a:t>
            </a:r>
            <a:r>
              <a:rPr lang="sv-SE" sz="3200" b="1" dirty="0">
                <a:latin typeface="Arial" panose="020B0604020202020204" pitchFamily="34" charset="0"/>
                <a:cs typeface="Arial" panose="020B0604020202020204" pitchFamily="34" charset="0"/>
              </a:rPr>
              <a:t>YUNESKO</a:t>
            </a:r>
            <a:r>
              <a:rPr lang="sv-SE" sz="3200" dirty="0">
                <a:latin typeface="Arial" panose="020B0604020202020204" pitchFamily="34" charset="0"/>
                <a:cs typeface="Arial" panose="020B0604020202020204" pitchFamily="34" charset="0"/>
              </a:rPr>
              <a:t>ning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Taʼlimning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tasniflagichi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(International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Classification of Education (ISCED-2011)”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darajalari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oʻrtasidagi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muvofiqlik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jadvaliga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kelishini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ta’minlash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4CF91B4-A64B-4339-B1F4-8CC2B7E1A13E}"/>
              </a:ext>
            </a:extLst>
          </p:cNvPr>
          <p:cNvSpPr/>
          <p:nvPr/>
        </p:nvSpPr>
        <p:spPr>
          <a:xfrm>
            <a:off x="1409441" y="2375765"/>
            <a:ext cx="124232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Maktabgacha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taʼlimi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vazirligining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2024-yil “ 2 ”-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aprel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107-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sonli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buyrug‘i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standartlari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talablari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dasturlarini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nazarda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tutiladi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8CDF1AC-0538-4419-B909-7AFD549F18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24633" y="7724645"/>
            <a:ext cx="5046187" cy="2507955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1BA1EC7F-E9E6-4B1A-A1FD-438B97D4F47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46149" r="62042"/>
          <a:stretch/>
        </p:blipFill>
        <p:spPr>
          <a:xfrm>
            <a:off x="1086927" y="6143545"/>
            <a:ext cx="2470904" cy="3023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62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1301750" y="1455241"/>
            <a:ext cx="14509194" cy="2105956"/>
          </a:xfrm>
          <a:prstGeom prst="rect">
            <a:avLst/>
          </a:prstGeom>
          <a:ln w="39623">
            <a:solidFill>
              <a:srgbClr val="BDD7EE"/>
            </a:solidFill>
          </a:ln>
        </p:spPr>
        <p:txBody>
          <a:bodyPr vert="horz" wrap="square" lIns="0" tIns="465831" rIns="0" bIns="0" rtlCol="0">
            <a:spAutoFit/>
          </a:bodyPr>
          <a:lstStyle/>
          <a:p>
            <a:pPr marL="1220311" marR="582038" indent="657018">
              <a:spcBef>
                <a:spcPts val="3668"/>
              </a:spcBef>
              <a:tabLst>
                <a:tab pos="4441675" algn="l"/>
                <a:tab pos="6385552" algn="l"/>
                <a:tab pos="9435396" algn="l"/>
                <a:tab pos="10389527" algn="l"/>
              </a:tabLst>
            </a:pPr>
            <a:r>
              <a:rPr sz="5314" b="1" spc="-15" dirty="0">
                <a:solidFill>
                  <a:srgbClr val="0039AC"/>
                </a:solidFill>
                <a:latin typeface="Times New Roman"/>
                <a:cs typeface="Times New Roman"/>
              </a:rPr>
              <a:t>Mavjud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	</a:t>
            </a:r>
            <a:r>
              <a:rPr sz="5314" b="1" spc="-15" dirty="0">
                <a:solidFill>
                  <a:srgbClr val="0039AC"/>
                </a:solidFill>
                <a:latin typeface="Times New Roman"/>
                <a:cs typeface="Times New Roman"/>
              </a:rPr>
              <a:t>bilim,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	</a:t>
            </a:r>
            <a:r>
              <a:rPr sz="5314" b="1" spc="-15" dirty="0">
                <a:solidFill>
                  <a:srgbClr val="0039AC"/>
                </a:solidFill>
                <a:latin typeface="Times New Roman"/>
                <a:cs typeface="Times New Roman"/>
              </a:rPr>
              <a:t>ko‘nikma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	</a:t>
            </a:r>
            <a:r>
              <a:rPr sz="5314" b="1" spc="-37" dirty="0">
                <a:solidFill>
                  <a:srgbClr val="0039AC"/>
                </a:solidFill>
                <a:latin typeface="Times New Roman"/>
                <a:cs typeface="Times New Roman"/>
              </a:rPr>
              <a:t>va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	</a:t>
            </a:r>
            <a:r>
              <a:rPr sz="5314" b="1" spc="-15" dirty="0">
                <a:solidFill>
                  <a:srgbClr val="0039AC"/>
                </a:solidFill>
                <a:latin typeface="Times New Roman"/>
                <a:cs typeface="Times New Roman"/>
              </a:rPr>
              <a:t>malakalarni 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kundalik</a:t>
            </a:r>
            <a:r>
              <a:rPr sz="5314" b="1" spc="-7" dirty="0">
                <a:solidFill>
                  <a:srgbClr val="0039AC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faoliyatda</a:t>
            </a:r>
            <a:r>
              <a:rPr sz="5314" b="1" spc="-96" dirty="0">
                <a:solidFill>
                  <a:srgbClr val="0039AC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qo‘llay</a:t>
            </a:r>
            <a:r>
              <a:rPr sz="5314" b="1" spc="-74" dirty="0">
                <a:solidFill>
                  <a:srgbClr val="0039AC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0039AC"/>
                </a:solidFill>
                <a:latin typeface="Times New Roman"/>
                <a:cs typeface="Times New Roman"/>
              </a:rPr>
              <a:t>olish</a:t>
            </a:r>
            <a:r>
              <a:rPr sz="5314" b="1" spc="-81" dirty="0">
                <a:solidFill>
                  <a:srgbClr val="0039AC"/>
                </a:solidFill>
                <a:latin typeface="Times New Roman"/>
                <a:cs typeface="Times New Roman"/>
              </a:rPr>
              <a:t> </a:t>
            </a:r>
            <a:r>
              <a:rPr sz="5314" b="1" spc="-15" dirty="0">
                <a:solidFill>
                  <a:srgbClr val="0039AC"/>
                </a:solidFill>
                <a:latin typeface="Times New Roman"/>
                <a:cs typeface="Times New Roman"/>
              </a:rPr>
              <a:t>qobiliyati</a:t>
            </a:r>
            <a:endParaRPr sz="5314" dirty="0">
              <a:latin typeface="Times New Roman"/>
              <a:cs typeface="Times New Roman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5AB7B26-1726-41E4-9A7E-60AF07763E4B}"/>
              </a:ext>
            </a:extLst>
          </p:cNvPr>
          <p:cNvSpPr/>
          <p:nvPr/>
        </p:nvSpPr>
        <p:spPr>
          <a:xfrm>
            <a:off x="1171982" y="3876675"/>
            <a:ext cx="15193217" cy="3272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4133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Kompetensiya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(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lotincha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“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competo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”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so‘zidan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olingan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bo‘lib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“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erishaman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muvofiqman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mos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kelaman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”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ma’nolarini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beradi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) —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kishi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egallagan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muayyan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bilim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ko‘nikma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malakalar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majmuasini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anglatadi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l"/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Kompetensiya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tushunchasi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nisbatan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yaqindan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boshlab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4133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1960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-yillarning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oxiri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va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1970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-yillarning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boshlaridan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keng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qo‘llanila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boshlandi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307B165-4B0F-40B7-8788-FD27807EEE1B}"/>
              </a:ext>
            </a:extLst>
          </p:cNvPr>
          <p:cNvSpPr/>
          <p:nvPr/>
        </p:nvSpPr>
        <p:spPr>
          <a:xfrm>
            <a:off x="1149757" y="7780002"/>
            <a:ext cx="15486349" cy="1364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133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Kompetensiya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–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ma’lum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bir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sohada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samarali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faoliyat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olib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borish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uchun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zarur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bo‘lgan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mutaxassisning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ta’limiy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tayyorgarligiga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qo‘yilgan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4133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talabdir</a:t>
            </a:r>
            <a:r>
              <a:rPr lang="en-US" sz="4133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sz="4133" dirty="0"/>
          </a:p>
        </p:txBody>
      </p:sp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34711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BCA572F-3AFA-6C7E-CF00-74F158B9D9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BB1DB9C-2C91-BBE7-6EE5-CC29BA643C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4549" y="1743074"/>
            <a:ext cx="16581011" cy="8715654"/>
          </a:xfrm>
          <a:prstGeom prst="rect">
            <a:avLst/>
          </a:prstGeom>
        </p:spPr>
        <p:txBody>
          <a:bodyPr vert="horz" wrap="square" lIns="0" tIns="109663" rIns="0" bIns="0" rtlCol="0">
            <a:spAutoFit/>
          </a:bodyPr>
          <a:lstStyle/>
          <a:p>
            <a:pPr marL="18745" marR="1088159" indent="1348717">
              <a:lnSpc>
                <a:spcPts val="5742"/>
              </a:lnSpc>
              <a:spcBef>
                <a:spcPts val="863"/>
              </a:spcBef>
            </a:pPr>
            <a:r>
              <a:rPr sz="5314" b="1" dirty="0">
                <a:latin typeface="Times New Roman"/>
                <a:cs typeface="Times New Roman"/>
              </a:rPr>
              <a:t>Bilim</a:t>
            </a:r>
            <a:r>
              <a:rPr sz="5314" b="1" spc="-111" dirty="0">
                <a:latin typeface="Times New Roman"/>
                <a:cs typeface="Times New Roman"/>
              </a:rPr>
              <a:t> </a:t>
            </a:r>
            <a:r>
              <a:rPr sz="5314" b="1" dirty="0">
                <a:latin typeface="Times New Roman"/>
                <a:cs typeface="Times New Roman"/>
              </a:rPr>
              <a:t>–</a:t>
            </a:r>
            <a:r>
              <a:rPr sz="5314" b="1" spc="-118" dirty="0">
                <a:latin typeface="Times New Roman"/>
                <a:cs typeface="Times New Roman"/>
              </a:rPr>
              <a:t> </a:t>
            </a:r>
            <a:r>
              <a:rPr sz="5314" dirty="0" err="1">
                <a:latin typeface="Times New Roman"/>
                <a:cs typeface="Times New Roman"/>
              </a:rPr>
              <a:t>o</a:t>
            </a:r>
            <a:r>
              <a:rPr lang="en-US" sz="5314" dirty="0" err="1">
                <a:latin typeface="Times New Roman"/>
                <a:cs typeface="Times New Roman"/>
              </a:rPr>
              <a:t>‘</a:t>
            </a:r>
            <a:r>
              <a:rPr sz="5314" dirty="0" err="1">
                <a:latin typeface="Times New Roman"/>
                <a:cs typeface="Times New Roman"/>
              </a:rPr>
              <a:t>rganiladigan</a:t>
            </a:r>
            <a:r>
              <a:rPr sz="5314" spc="-140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ma’lumotlarni</a:t>
            </a:r>
            <a:r>
              <a:rPr sz="5314" spc="-96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eslab</a:t>
            </a:r>
            <a:r>
              <a:rPr sz="5314" spc="-148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qolish</a:t>
            </a:r>
            <a:r>
              <a:rPr sz="5314" spc="-81" dirty="0">
                <a:latin typeface="Times New Roman"/>
                <a:cs typeface="Times New Roman"/>
              </a:rPr>
              <a:t> </a:t>
            </a:r>
            <a:r>
              <a:rPr sz="5314" spc="-37" dirty="0">
                <a:latin typeface="Times New Roman"/>
                <a:cs typeface="Times New Roman"/>
              </a:rPr>
              <a:t>va </a:t>
            </a:r>
            <a:r>
              <a:rPr sz="5314" dirty="0">
                <a:latin typeface="Times New Roman"/>
                <a:cs typeface="Times New Roman"/>
              </a:rPr>
              <a:t>qayta</a:t>
            </a:r>
            <a:r>
              <a:rPr sz="5314" spc="-81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tushuntirib</a:t>
            </a:r>
            <a:r>
              <a:rPr sz="5314" spc="-59" dirty="0">
                <a:latin typeface="Times New Roman"/>
                <a:cs typeface="Times New Roman"/>
              </a:rPr>
              <a:t> </a:t>
            </a:r>
            <a:r>
              <a:rPr sz="5314" spc="-15" dirty="0">
                <a:latin typeface="Times New Roman"/>
                <a:cs typeface="Times New Roman"/>
              </a:rPr>
              <a:t>berish;</a:t>
            </a:r>
            <a:endParaRPr sz="5314" dirty="0">
              <a:latin typeface="Times New Roman"/>
              <a:cs typeface="Times New Roman"/>
            </a:endParaRPr>
          </a:p>
          <a:p>
            <a:pPr marL="18745" marR="9373" indent="1349654">
              <a:lnSpc>
                <a:spcPts val="5742"/>
              </a:lnSpc>
              <a:spcBef>
                <a:spcPts val="1483"/>
              </a:spcBef>
              <a:tabLst>
                <a:tab pos="4599135" algn="l"/>
                <a:tab pos="5242094" algn="l"/>
                <a:tab pos="8651847" algn="l"/>
                <a:tab pos="11616400" algn="l"/>
                <a:tab pos="13533097" algn="l"/>
              </a:tabLst>
            </a:pPr>
            <a:r>
              <a:rPr sz="5314" b="1" spc="-15" dirty="0" err="1">
                <a:latin typeface="Times New Roman"/>
                <a:cs typeface="Times New Roman"/>
              </a:rPr>
              <a:t>Ko</a:t>
            </a:r>
            <a:r>
              <a:rPr lang="en-US" sz="5314" b="1" spc="-15" dirty="0" err="1">
                <a:latin typeface="Times New Roman"/>
                <a:cs typeface="Times New Roman"/>
              </a:rPr>
              <a:t>‘</a:t>
            </a:r>
            <a:r>
              <a:rPr sz="5314" b="1" spc="-15" dirty="0" err="1">
                <a:latin typeface="Times New Roman"/>
                <a:cs typeface="Times New Roman"/>
              </a:rPr>
              <a:t>nikma</a:t>
            </a:r>
            <a:r>
              <a:rPr sz="5314" b="1" dirty="0">
                <a:latin typeface="Times New Roman"/>
                <a:cs typeface="Times New Roman"/>
              </a:rPr>
              <a:t>	</a:t>
            </a:r>
            <a:r>
              <a:rPr sz="5314" b="1" spc="-74" dirty="0">
                <a:latin typeface="Times New Roman"/>
                <a:cs typeface="Times New Roman"/>
              </a:rPr>
              <a:t>–</a:t>
            </a:r>
            <a:r>
              <a:rPr sz="5314" b="1" dirty="0">
                <a:latin typeface="Times New Roman"/>
                <a:cs typeface="Times New Roman"/>
              </a:rPr>
              <a:t>	</a:t>
            </a:r>
            <a:r>
              <a:rPr sz="5314" spc="-15" dirty="0" err="1">
                <a:latin typeface="Times New Roman"/>
                <a:cs typeface="Times New Roman"/>
              </a:rPr>
              <a:t>o</a:t>
            </a:r>
            <a:r>
              <a:rPr lang="en-US" sz="5314" spc="-15" dirty="0" err="1">
                <a:latin typeface="Times New Roman"/>
                <a:cs typeface="Times New Roman"/>
              </a:rPr>
              <a:t>‘</a:t>
            </a:r>
            <a:r>
              <a:rPr sz="5314" spc="-15" dirty="0" err="1">
                <a:latin typeface="Times New Roman"/>
                <a:cs typeface="Times New Roman"/>
              </a:rPr>
              <a:t>rganilgan</a:t>
            </a:r>
            <a:r>
              <a:rPr sz="5314" dirty="0">
                <a:latin typeface="Times New Roman"/>
                <a:cs typeface="Times New Roman"/>
              </a:rPr>
              <a:t>	</a:t>
            </a:r>
            <a:r>
              <a:rPr sz="5314" spc="-15" dirty="0">
                <a:latin typeface="Times New Roman"/>
                <a:cs typeface="Times New Roman"/>
              </a:rPr>
              <a:t>bilimlarni</a:t>
            </a:r>
            <a:r>
              <a:rPr sz="5314" dirty="0">
                <a:latin typeface="Times New Roman"/>
                <a:cs typeface="Times New Roman"/>
              </a:rPr>
              <a:t>	</a:t>
            </a:r>
            <a:r>
              <a:rPr sz="5314" spc="-15" dirty="0">
                <a:latin typeface="Times New Roman"/>
                <a:cs typeface="Times New Roman"/>
              </a:rPr>
              <a:t>tanish</a:t>
            </a:r>
            <a:r>
              <a:rPr sz="5314" dirty="0">
                <a:latin typeface="Times New Roman"/>
                <a:cs typeface="Times New Roman"/>
              </a:rPr>
              <a:t>	</a:t>
            </a:r>
            <a:r>
              <a:rPr sz="5314" spc="-15" dirty="0" err="1">
                <a:latin typeface="Times New Roman"/>
                <a:cs typeface="Times New Roman"/>
              </a:rPr>
              <a:t>vaziyatlarda</a:t>
            </a:r>
            <a:r>
              <a:rPr sz="5314" spc="-15" dirty="0">
                <a:latin typeface="Times New Roman"/>
                <a:cs typeface="Times New Roman"/>
              </a:rPr>
              <a:t> </a:t>
            </a:r>
            <a:r>
              <a:rPr sz="5314" dirty="0" err="1">
                <a:latin typeface="Times New Roman"/>
                <a:cs typeface="Times New Roman"/>
              </a:rPr>
              <a:t>qo</a:t>
            </a:r>
            <a:r>
              <a:rPr lang="en-US" sz="5314" dirty="0" err="1">
                <a:latin typeface="Times New Roman"/>
                <a:cs typeface="Times New Roman"/>
              </a:rPr>
              <a:t>‘</a:t>
            </a:r>
            <a:r>
              <a:rPr sz="5314" dirty="0" err="1">
                <a:latin typeface="Times New Roman"/>
                <a:cs typeface="Times New Roman"/>
              </a:rPr>
              <a:t>llay</a:t>
            </a:r>
            <a:r>
              <a:rPr sz="5314" spc="-103" dirty="0">
                <a:latin typeface="Times New Roman"/>
                <a:cs typeface="Times New Roman"/>
              </a:rPr>
              <a:t> </a:t>
            </a:r>
            <a:r>
              <a:rPr sz="5314" spc="-15" dirty="0">
                <a:latin typeface="Times New Roman"/>
                <a:cs typeface="Times New Roman"/>
              </a:rPr>
              <a:t>olish;</a:t>
            </a:r>
            <a:endParaRPr sz="5314" dirty="0">
              <a:latin typeface="Times New Roman"/>
              <a:cs typeface="Times New Roman"/>
            </a:endParaRPr>
          </a:p>
          <a:p>
            <a:pPr marL="18745" marR="7498" indent="1349654" algn="just">
              <a:lnSpc>
                <a:spcPts val="5742"/>
              </a:lnSpc>
              <a:spcBef>
                <a:spcPts val="1446"/>
              </a:spcBef>
            </a:pPr>
            <a:r>
              <a:rPr sz="5314" b="1" dirty="0">
                <a:latin typeface="Times New Roman"/>
                <a:cs typeface="Times New Roman"/>
              </a:rPr>
              <a:t>Malaka</a:t>
            </a:r>
            <a:r>
              <a:rPr sz="5314" b="1" spc="1026" dirty="0">
                <a:latin typeface="Times New Roman"/>
                <a:cs typeface="Times New Roman"/>
              </a:rPr>
              <a:t>   </a:t>
            </a:r>
            <a:r>
              <a:rPr sz="5314" b="1" dirty="0">
                <a:latin typeface="Times New Roman"/>
                <a:cs typeface="Times New Roman"/>
              </a:rPr>
              <a:t>–</a:t>
            </a:r>
            <a:r>
              <a:rPr sz="5314" b="1" spc="1011" dirty="0">
                <a:latin typeface="Times New Roman"/>
                <a:cs typeface="Times New Roman"/>
              </a:rPr>
              <a:t>   </a:t>
            </a:r>
            <a:r>
              <a:rPr sz="5314" dirty="0" err="1">
                <a:latin typeface="Times New Roman"/>
                <a:cs typeface="Times New Roman"/>
              </a:rPr>
              <a:t>o</a:t>
            </a:r>
            <a:r>
              <a:rPr lang="en-US" sz="5314" dirty="0" err="1">
                <a:latin typeface="Times New Roman"/>
                <a:cs typeface="Times New Roman"/>
              </a:rPr>
              <a:t>‘</a:t>
            </a:r>
            <a:r>
              <a:rPr sz="5314" dirty="0" err="1">
                <a:latin typeface="Times New Roman"/>
                <a:cs typeface="Times New Roman"/>
              </a:rPr>
              <a:t>rganilgan</a:t>
            </a:r>
            <a:r>
              <a:rPr sz="5314" spc="1018" dirty="0">
                <a:latin typeface="Times New Roman"/>
                <a:cs typeface="Times New Roman"/>
              </a:rPr>
              <a:t>   </a:t>
            </a:r>
            <a:r>
              <a:rPr sz="5314" dirty="0">
                <a:latin typeface="Times New Roman"/>
                <a:cs typeface="Times New Roman"/>
              </a:rPr>
              <a:t>bilim</a:t>
            </a:r>
            <a:r>
              <a:rPr sz="5314" spc="1026" dirty="0">
                <a:latin typeface="Times New Roman"/>
                <a:cs typeface="Times New Roman"/>
              </a:rPr>
              <a:t>   </a:t>
            </a:r>
            <a:r>
              <a:rPr sz="5314" dirty="0">
                <a:latin typeface="Times New Roman"/>
                <a:cs typeface="Times New Roman"/>
              </a:rPr>
              <a:t>va</a:t>
            </a:r>
            <a:r>
              <a:rPr sz="5314" spc="1026" dirty="0">
                <a:latin typeface="Times New Roman"/>
                <a:cs typeface="Times New Roman"/>
              </a:rPr>
              <a:t>   </a:t>
            </a:r>
            <a:r>
              <a:rPr sz="5314" spc="-15" dirty="0" err="1">
                <a:latin typeface="Times New Roman"/>
                <a:cs typeface="Times New Roman"/>
              </a:rPr>
              <a:t>shakllangan</a:t>
            </a:r>
            <a:r>
              <a:rPr sz="5314" spc="-15" dirty="0">
                <a:latin typeface="Times New Roman"/>
                <a:cs typeface="Times New Roman"/>
              </a:rPr>
              <a:t> </a:t>
            </a:r>
            <a:r>
              <a:rPr sz="5314" dirty="0" err="1">
                <a:latin typeface="Times New Roman"/>
                <a:cs typeface="Times New Roman"/>
              </a:rPr>
              <a:t>ko</a:t>
            </a:r>
            <a:r>
              <a:rPr lang="en-US" sz="5314" dirty="0" err="1">
                <a:latin typeface="Times New Roman"/>
                <a:cs typeface="Times New Roman"/>
              </a:rPr>
              <a:t>‘</a:t>
            </a:r>
            <a:r>
              <a:rPr sz="5314" dirty="0" err="1">
                <a:latin typeface="Times New Roman"/>
                <a:cs typeface="Times New Roman"/>
              </a:rPr>
              <a:t>nikmalarni</a:t>
            </a:r>
            <a:r>
              <a:rPr sz="5314" spc="1246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notanish</a:t>
            </a:r>
            <a:r>
              <a:rPr sz="5314" spc="1232" dirty="0">
                <a:latin typeface="Times New Roman"/>
                <a:cs typeface="Times New Roman"/>
              </a:rPr>
              <a:t> </a:t>
            </a:r>
            <a:r>
              <a:rPr sz="5314" dirty="0" err="1">
                <a:latin typeface="Times New Roman"/>
                <a:cs typeface="Times New Roman"/>
              </a:rPr>
              <a:t>vaziyatlarda</a:t>
            </a:r>
            <a:r>
              <a:rPr sz="5314" spc="1255" dirty="0">
                <a:latin typeface="Times New Roman"/>
                <a:cs typeface="Times New Roman"/>
              </a:rPr>
              <a:t> </a:t>
            </a:r>
            <a:r>
              <a:rPr sz="5314" dirty="0" err="1">
                <a:latin typeface="Times New Roman"/>
                <a:cs typeface="Times New Roman"/>
              </a:rPr>
              <a:t>qo</a:t>
            </a:r>
            <a:r>
              <a:rPr lang="en-US" sz="5314" dirty="0" err="1">
                <a:latin typeface="Times New Roman"/>
                <a:cs typeface="Times New Roman"/>
              </a:rPr>
              <a:t>‘</a:t>
            </a:r>
            <a:r>
              <a:rPr sz="5314" dirty="0" err="1">
                <a:latin typeface="Times New Roman"/>
                <a:cs typeface="Times New Roman"/>
              </a:rPr>
              <a:t>llay</a:t>
            </a:r>
            <a:r>
              <a:rPr sz="5314" spc="1277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olish</a:t>
            </a:r>
            <a:r>
              <a:rPr sz="5314" spc="1240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va</a:t>
            </a:r>
            <a:r>
              <a:rPr sz="5314" spc="1218" dirty="0">
                <a:latin typeface="Times New Roman"/>
                <a:cs typeface="Times New Roman"/>
              </a:rPr>
              <a:t> </a:t>
            </a:r>
            <a:r>
              <a:rPr sz="5314" spc="-15" dirty="0">
                <a:latin typeface="Times New Roman"/>
                <a:cs typeface="Times New Roman"/>
              </a:rPr>
              <a:t>yangi </a:t>
            </a:r>
            <a:r>
              <a:rPr sz="5314" dirty="0">
                <a:latin typeface="Times New Roman"/>
                <a:cs typeface="Times New Roman"/>
              </a:rPr>
              <a:t>bilimlar</a:t>
            </a:r>
            <a:r>
              <a:rPr sz="5314" spc="-44" dirty="0">
                <a:latin typeface="Times New Roman"/>
                <a:cs typeface="Times New Roman"/>
              </a:rPr>
              <a:t> </a:t>
            </a:r>
            <a:r>
              <a:rPr sz="5314" dirty="0">
                <a:latin typeface="Times New Roman"/>
                <a:cs typeface="Times New Roman"/>
              </a:rPr>
              <a:t>hosil</a:t>
            </a:r>
            <a:r>
              <a:rPr sz="5314" spc="-44" dirty="0">
                <a:latin typeface="Times New Roman"/>
                <a:cs typeface="Times New Roman"/>
              </a:rPr>
              <a:t> </a:t>
            </a:r>
            <a:r>
              <a:rPr sz="5314" spc="-15" dirty="0">
                <a:latin typeface="Times New Roman"/>
                <a:cs typeface="Times New Roman"/>
              </a:rPr>
              <a:t>qilish</a:t>
            </a:r>
            <a:endParaRPr sz="5314" dirty="0">
              <a:latin typeface="Times New Roman"/>
              <a:cs typeface="Times New Roman"/>
            </a:endParaRPr>
          </a:p>
          <a:p>
            <a:pPr marL="18745" marR="8435" indent="1349654" algn="just">
              <a:lnSpc>
                <a:spcPts val="5742"/>
              </a:lnSpc>
              <a:spcBef>
                <a:spcPts val="1476"/>
              </a:spcBef>
            </a:pPr>
            <a:r>
              <a:rPr lang="en-US" sz="5314" b="1" dirty="0" err="1">
                <a:latin typeface="Times New Roman"/>
                <a:cs typeface="Times New Roman"/>
              </a:rPr>
              <a:t>Kompetensiyalarni</a:t>
            </a:r>
            <a:r>
              <a:rPr lang="en-US" sz="5314" b="1" dirty="0">
                <a:latin typeface="Times New Roman"/>
                <a:cs typeface="Times New Roman"/>
              </a:rPr>
              <a:t> </a:t>
            </a:r>
            <a:r>
              <a:rPr lang="en-US" sz="5314" b="1" dirty="0" err="1">
                <a:latin typeface="Times New Roman"/>
                <a:cs typeface="Times New Roman"/>
              </a:rPr>
              <a:t>shakllantirishga</a:t>
            </a:r>
            <a:r>
              <a:rPr lang="en-US" sz="5314" b="1" dirty="0">
                <a:latin typeface="Times New Roman"/>
                <a:cs typeface="Times New Roman"/>
              </a:rPr>
              <a:t> </a:t>
            </a:r>
            <a:r>
              <a:rPr lang="en-US" sz="5314" b="1" dirty="0" err="1">
                <a:latin typeface="Times New Roman"/>
                <a:cs typeface="Times New Roman"/>
              </a:rPr>
              <a:t>yo‘naltirilgan</a:t>
            </a:r>
            <a:r>
              <a:rPr lang="en-US" sz="5314" b="1" dirty="0">
                <a:latin typeface="Times New Roman"/>
                <a:cs typeface="Times New Roman"/>
              </a:rPr>
              <a:t> </a:t>
            </a:r>
            <a:r>
              <a:rPr lang="en-US" sz="5314" b="1" dirty="0" err="1">
                <a:latin typeface="Times New Roman"/>
                <a:cs typeface="Times New Roman"/>
              </a:rPr>
              <a:t>ta’lim</a:t>
            </a:r>
            <a:r>
              <a:rPr lang="en-US" sz="5314" b="1" dirty="0">
                <a:latin typeface="Times New Roman"/>
                <a:cs typeface="Times New Roman"/>
              </a:rPr>
              <a:t> – </a:t>
            </a:r>
            <a:r>
              <a:rPr lang="en-US" sz="5314" dirty="0" err="1">
                <a:latin typeface="Times New Roman"/>
                <a:cs typeface="Times New Roman"/>
              </a:rPr>
              <a:t>o‘quvchilarning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egallangan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bilim</a:t>
            </a:r>
            <a:r>
              <a:rPr lang="en-US" sz="5314" dirty="0">
                <a:latin typeface="Times New Roman"/>
                <a:cs typeface="Times New Roman"/>
              </a:rPr>
              <a:t>, </a:t>
            </a:r>
            <a:r>
              <a:rPr lang="en-US" sz="5314" dirty="0" err="1">
                <a:latin typeface="Times New Roman"/>
                <a:cs typeface="Times New Roman"/>
              </a:rPr>
              <a:t>ko‘nikma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va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malakalarini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o‘z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shaxsiy</a:t>
            </a:r>
            <a:r>
              <a:rPr lang="en-US" sz="5314" dirty="0">
                <a:latin typeface="Times New Roman"/>
                <a:cs typeface="Times New Roman"/>
              </a:rPr>
              <a:t>, </a:t>
            </a:r>
            <a:r>
              <a:rPr lang="en-US" sz="5314" dirty="0" err="1">
                <a:latin typeface="Times New Roman"/>
                <a:cs typeface="Times New Roman"/>
              </a:rPr>
              <a:t>kasbiy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va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ijtimoiy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faoliyatlarida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amaliy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qo‘llay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olish</a:t>
            </a:r>
            <a:r>
              <a:rPr lang="en-US" sz="5314" dirty="0">
                <a:latin typeface="Times New Roman"/>
                <a:cs typeface="Times New Roman"/>
              </a:rPr>
              <a:t> </a:t>
            </a:r>
            <a:r>
              <a:rPr lang="en-US" sz="5314" dirty="0" err="1">
                <a:latin typeface="Times New Roman"/>
                <a:cs typeface="Times New Roman"/>
              </a:rPr>
              <a:t>imkoniyatidir</a:t>
            </a:r>
            <a:r>
              <a:rPr lang="en-US" sz="5314" dirty="0">
                <a:latin typeface="Times New Roman"/>
                <a:cs typeface="Times New Roman"/>
              </a:rPr>
              <a:t>. </a:t>
            </a:r>
            <a:endParaRPr sz="5314" dirty="0">
              <a:latin typeface="Times New Roman"/>
              <a:cs typeface="Times New Roman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76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75DEA53-CE07-5D12-500F-8ED5636B0E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134E701-A87C-9383-CD35-E5928FAFDB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36167" y="1348197"/>
            <a:ext cx="17978092" cy="1795841"/>
            <a:chOff x="12191" y="0"/>
            <a:chExt cx="12179935" cy="1216660"/>
          </a:xfrm>
        </p:grpSpPr>
        <p:sp>
          <p:nvSpPr>
            <p:cNvPr id="4" name="object 4"/>
            <p:cNvSpPr/>
            <p:nvPr/>
          </p:nvSpPr>
          <p:spPr>
            <a:xfrm>
              <a:off x="12191" y="0"/>
              <a:ext cx="12179935" cy="1100455"/>
            </a:xfrm>
            <a:custGeom>
              <a:avLst/>
              <a:gdLst/>
              <a:ahLst/>
              <a:cxnLst/>
              <a:rect l="l" t="t" r="r" b="b"/>
              <a:pathLst>
                <a:path w="12179935" h="1100455">
                  <a:moveTo>
                    <a:pt x="12179808" y="0"/>
                  </a:moveTo>
                  <a:lnTo>
                    <a:pt x="0" y="0"/>
                  </a:lnTo>
                  <a:lnTo>
                    <a:pt x="0" y="1100327"/>
                  </a:lnTo>
                  <a:lnTo>
                    <a:pt x="12179808" y="1100327"/>
                  </a:lnTo>
                  <a:lnTo>
                    <a:pt x="12179808" y="0"/>
                  </a:lnTo>
                  <a:close/>
                </a:path>
              </a:pathLst>
            </a:custGeom>
            <a:solidFill>
              <a:srgbClr val="245A8C"/>
            </a:solidFill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85087" y="201168"/>
              <a:ext cx="3401567" cy="101498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92880" y="201168"/>
              <a:ext cx="3294887" cy="101498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00087" y="201168"/>
              <a:ext cx="3017519" cy="101498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26879" y="201168"/>
              <a:ext cx="1670303" cy="101498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393679" y="201168"/>
              <a:ext cx="755903" cy="1014983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2076167" y="1836700"/>
            <a:ext cx="14002122" cy="836717"/>
          </a:xfrm>
          <a:prstGeom prst="rect">
            <a:avLst/>
          </a:prstGeom>
        </p:spPr>
        <p:txBody>
          <a:bodyPr vert="horz" wrap="square" lIns="0" tIns="18746" rIns="0" bIns="0" rtlCol="0">
            <a:spAutoFit/>
          </a:bodyPr>
          <a:lstStyle/>
          <a:p>
            <a:pPr marL="18745">
              <a:spcBef>
                <a:spcPts val="148"/>
              </a:spcBef>
            </a:pPr>
            <a:r>
              <a:rPr sz="5314" b="1" dirty="0">
                <a:solidFill>
                  <a:srgbClr val="FFFFFF"/>
                </a:solidFill>
                <a:latin typeface="Times New Roman"/>
                <a:cs typeface="Times New Roman"/>
              </a:rPr>
              <a:t>Kompetensiya</a:t>
            </a:r>
            <a:r>
              <a:rPr sz="5314" b="1" spc="-1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FFFFFF"/>
                </a:solidFill>
                <a:latin typeface="Times New Roman"/>
                <a:cs typeface="Times New Roman"/>
              </a:rPr>
              <a:t>shakllantirish</a:t>
            </a:r>
            <a:r>
              <a:rPr sz="5314" b="1" spc="-7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FFFFFF"/>
                </a:solidFill>
                <a:latin typeface="Times New Roman"/>
                <a:cs typeface="Times New Roman"/>
              </a:rPr>
              <a:t>xususiyatiga</a:t>
            </a:r>
            <a:r>
              <a:rPr sz="5314" b="1" spc="-96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ko`ra:</a:t>
            </a:r>
            <a:endParaRPr sz="5314" dirty="0">
              <a:latin typeface="Times New Roman"/>
              <a:cs typeface="Times New Roma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494925" y="6761546"/>
            <a:ext cx="5421265" cy="3243948"/>
            <a:chOff x="1094232" y="3767327"/>
            <a:chExt cx="3672840" cy="2197735"/>
          </a:xfrm>
        </p:grpSpPr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73480" y="3767327"/>
              <a:ext cx="3517391" cy="219760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94232" y="4072140"/>
              <a:ext cx="3672839" cy="167638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94816" y="3788663"/>
              <a:ext cx="3456431" cy="2136648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2928049" y="6561883"/>
            <a:ext cx="2772493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spc="-66" dirty="0">
                <a:solidFill>
                  <a:srgbClr val="245A8C"/>
                </a:solidFill>
                <a:latin typeface="Times New Roman"/>
                <a:cs typeface="Times New Roman"/>
              </a:rPr>
              <a:t>Tayanch</a:t>
            </a:r>
            <a:endParaRPr sz="5904" dirty="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77544" y="7371816"/>
            <a:ext cx="4467107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kompetensiya</a:t>
            </a:r>
            <a:endParaRPr sz="5904" dirty="0">
              <a:latin typeface="Times New Roman"/>
              <a:cs typeface="Times New Roman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11490380" y="6751116"/>
            <a:ext cx="5421265" cy="3243948"/>
            <a:chOff x="7705343" y="3767327"/>
            <a:chExt cx="3672840" cy="2197735"/>
          </a:xfrm>
        </p:grpSpPr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790687" y="3767327"/>
              <a:ext cx="3502151" cy="219760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705343" y="4072140"/>
              <a:ext cx="3672839" cy="167638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812023" y="3788663"/>
              <a:ext cx="3441191" cy="2136648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12457911" y="6561883"/>
            <a:ext cx="3227077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Fanga</a:t>
            </a:r>
            <a:r>
              <a:rPr sz="5904" b="1" spc="-59" dirty="0">
                <a:solidFill>
                  <a:srgbClr val="245A8C"/>
                </a:solidFill>
                <a:latin typeface="Times New Roman"/>
                <a:cs typeface="Times New Roman"/>
              </a:rPr>
              <a:t> </a:t>
            </a:r>
            <a:r>
              <a:rPr sz="5904" b="1" spc="-37" dirty="0">
                <a:solidFill>
                  <a:srgbClr val="245A8C"/>
                </a:solidFill>
                <a:latin typeface="Times New Roman"/>
                <a:cs typeface="Times New Roman"/>
              </a:rPr>
              <a:t>oid</a:t>
            </a:r>
            <a:endParaRPr sz="5904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836561" y="7371816"/>
            <a:ext cx="4467107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kompetensiya</a:t>
            </a:r>
            <a:endParaRPr sz="5904" dirty="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0" y="2548323"/>
            <a:ext cx="0" cy="6261074"/>
          </a:xfrm>
          <a:custGeom>
            <a:avLst/>
            <a:gdLst/>
            <a:ahLst/>
            <a:cxnLst/>
            <a:rect l="l" t="t" r="r" b="b"/>
            <a:pathLst>
              <a:path h="4241800">
                <a:moveTo>
                  <a:pt x="0" y="0"/>
                </a:moveTo>
                <a:lnTo>
                  <a:pt x="0" y="4241253"/>
                </a:lnTo>
              </a:path>
            </a:pathLst>
          </a:custGeom>
          <a:ln w="6096">
            <a:solidFill>
              <a:srgbClr val="F2F2F2"/>
            </a:solidFill>
          </a:ln>
        </p:spPr>
        <p:txBody>
          <a:bodyPr wrap="square" lIns="0" tIns="0" rIns="0" bIns="0" rtlCol="0"/>
          <a:lstStyle/>
          <a:p>
            <a:endParaRPr sz="2657"/>
          </a:p>
        </p:txBody>
      </p:sp>
      <p:sp>
        <p:nvSpPr>
          <p:cNvPr id="24" name="object 24"/>
          <p:cNvSpPr/>
          <p:nvPr/>
        </p:nvSpPr>
        <p:spPr>
          <a:xfrm>
            <a:off x="17995900" y="2548323"/>
            <a:ext cx="0" cy="6261074"/>
          </a:xfrm>
          <a:custGeom>
            <a:avLst/>
            <a:gdLst/>
            <a:ahLst/>
            <a:cxnLst/>
            <a:rect l="l" t="t" r="r" b="b"/>
            <a:pathLst>
              <a:path h="4241800">
                <a:moveTo>
                  <a:pt x="0" y="0"/>
                </a:moveTo>
                <a:lnTo>
                  <a:pt x="0" y="4241253"/>
                </a:lnTo>
              </a:path>
            </a:pathLst>
          </a:custGeom>
          <a:ln w="6096">
            <a:solidFill>
              <a:srgbClr val="F2F2F2"/>
            </a:solidFill>
          </a:ln>
        </p:spPr>
        <p:txBody>
          <a:bodyPr wrap="square" lIns="0" tIns="0" rIns="0" bIns="0" rtlCol="0"/>
          <a:lstStyle/>
          <a:p>
            <a:endParaRPr sz="2657"/>
          </a:p>
        </p:txBody>
      </p:sp>
      <p:grpSp>
        <p:nvGrpSpPr>
          <p:cNvPr id="25" name="object 25"/>
          <p:cNvGrpSpPr/>
          <p:nvPr/>
        </p:nvGrpSpPr>
        <p:grpSpPr>
          <a:xfrm>
            <a:off x="2076167" y="3267074"/>
            <a:ext cx="3943228" cy="5763523"/>
            <a:chOff x="1310639" y="1496567"/>
            <a:chExt cx="2755900" cy="4241800"/>
          </a:xfrm>
        </p:grpSpPr>
        <p:sp>
          <p:nvSpPr>
            <p:cNvPr id="26" name="object 26"/>
            <p:cNvSpPr/>
            <p:nvPr/>
          </p:nvSpPr>
          <p:spPr>
            <a:xfrm>
              <a:off x="4062983" y="1496567"/>
              <a:ext cx="0" cy="4241800"/>
            </a:xfrm>
            <a:custGeom>
              <a:avLst/>
              <a:gdLst/>
              <a:ahLst/>
              <a:cxnLst/>
              <a:rect l="l" t="t" r="r" b="b"/>
              <a:pathLst>
                <a:path h="4241800">
                  <a:moveTo>
                    <a:pt x="0" y="0"/>
                  </a:moveTo>
                  <a:lnTo>
                    <a:pt x="0" y="4241253"/>
                  </a:lnTo>
                </a:path>
              </a:pathLst>
            </a:custGeom>
            <a:ln w="6096">
              <a:solidFill>
                <a:srgbClr val="F2F2F2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27" name="object 2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10639" y="1508759"/>
              <a:ext cx="2276855" cy="2685287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95143" y="1703831"/>
              <a:ext cx="1085087" cy="1085087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2296667" y="1705355"/>
              <a:ext cx="1082040" cy="1082040"/>
            </a:xfrm>
            <a:custGeom>
              <a:avLst/>
              <a:gdLst/>
              <a:ahLst/>
              <a:cxnLst/>
              <a:rect l="l" t="t" r="r" b="b"/>
              <a:pathLst>
                <a:path w="1082039" h="1082039">
                  <a:moveTo>
                    <a:pt x="0" y="541020"/>
                  </a:moveTo>
                  <a:lnTo>
                    <a:pt x="1985" y="494339"/>
                  </a:lnTo>
                  <a:lnTo>
                    <a:pt x="7835" y="448761"/>
                  </a:lnTo>
                  <a:lnTo>
                    <a:pt x="17385" y="404448"/>
                  </a:lnTo>
                  <a:lnTo>
                    <a:pt x="30475" y="361562"/>
                  </a:lnTo>
                  <a:lnTo>
                    <a:pt x="46940" y="320266"/>
                  </a:lnTo>
                  <a:lnTo>
                    <a:pt x="66620" y="280722"/>
                  </a:lnTo>
                  <a:lnTo>
                    <a:pt x="89350" y="243093"/>
                  </a:lnTo>
                  <a:lnTo>
                    <a:pt x="114970" y="207541"/>
                  </a:lnTo>
                  <a:lnTo>
                    <a:pt x="143317" y="174228"/>
                  </a:lnTo>
                  <a:lnTo>
                    <a:pt x="174228" y="143317"/>
                  </a:lnTo>
                  <a:lnTo>
                    <a:pt x="207541" y="114970"/>
                  </a:lnTo>
                  <a:lnTo>
                    <a:pt x="243093" y="89350"/>
                  </a:lnTo>
                  <a:lnTo>
                    <a:pt x="280722" y="66620"/>
                  </a:lnTo>
                  <a:lnTo>
                    <a:pt x="320266" y="46940"/>
                  </a:lnTo>
                  <a:lnTo>
                    <a:pt x="361562" y="30475"/>
                  </a:lnTo>
                  <a:lnTo>
                    <a:pt x="404448" y="17385"/>
                  </a:lnTo>
                  <a:lnTo>
                    <a:pt x="448761" y="7835"/>
                  </a:lnTo>
                  <a:lnTo>
                    <a:pt x="494339" y="1985"/>
                  </a:lnTo>
                  <a:lnTo>
                    <a:pt x="541020" y="0"/>
                  </a:lnTo>
                  <a:lnTo>
                    <a:pt x="587700" y="1985"/>
                  </a:lnTo>
                  <a:lnTo>
                    <a:pt x="633278" y="7835"/>
                  </a:lnTo>
                  <a:lnTo>
                    <a:pt x="677591" y="17385"/>
                  </a:lnTo>
                  <a:lnTo>
                    <a:pt x="720477" y="30475"/>
                  </a:lnTo>
                  <a:lnTo>
                    <a:pt x="761773" y="46940"/>
                  </a:lnTo>
                  <a:lnTo>
                    <a:pt x="801317" y="66620"/>
                  </a:lnTo>
                  <a:lnTo>
                    <a:pt x="838946" y="89350"/>
                  </a:lnTo>
                  <a:lnTo>
                    <a:pt x="874498" y="114970"/>
                  </a:lnTo>
                  <a:lnTo>
                    <a:pt x="907811" y="143317"/>
                  </a:lnTo>
                  <a:lnTo>
                    <a:pt x="938722" y="174228"/>
                  </a:lnTo>
                  <a:lnTo>
                    <a:pt x="967069" y="207541"/>
                  </a:lnTo>
                  <a:lnTo>
                    <a:pt x="992689" y="243093"/>
                  </a:lnTo>
                  <a:lnTo>
                    <a:pt x="1015419" y="280722"/>
                  </a:lnTo>
                  <a:lnTo>
                    <a:pt x="1035099" y="320266"/>
                  </a:lnTo>
                  <a:lnTo>
                    <a:pt x="1051564" y="361562"/>
                  </a:lnTo>
                  <a:lnTo>
                    <a:pt x="1064654" y="404448"/>
                  </a:lnTo>
                  <a:lnTo>
                    <a:pt x="1074204" y="448761"/>
                  </a:lnTo>
                  <a:lnTo>
                    <a:pt x="1080054" y="494339"/>
                  </a:lnTo>
                  <a:lnTo>
                    <a:pt x="1082040" y="541020"/>
                  </a:lnTo>
                  <a:lnTo>
                    <a:pt x="1080054" y="587700"/>
                  </a:lnTo>
                  <a:lnTo>
                    <a:pt x="1074204" y="633278"/>
                  </a:lnTo>
                  <a:lnTo>
                    <a:pt x="1064654" y="677591"/>
                  </a:lnTo>
                  <a:lnTo>
                    <a:pt x="1051564" y="720477"/>
                  </a:lnTo>
                  <a:lnTo>
                    <a:pt x="1035099" y="761773"/>
                  </a:lnTo>
                  <a:lnTo>
                    <a:pt x="1015419" y="801317"/>
                  </a:lnTo>
                  <a:lnTo>
                    <a:pt x="992689" y="838946"/>
                  </a:lnTo>
                  <a:lnTo>
                    <a:pt x="967069" y="874498"/>
                  </a:lnTo>
                  <a:lnTo>
                    <a:pt x="938722" y="907811"/>
                  </a:lnTo>
                  <a:lnTo>
                    <a:pt x="907811" y="938722"/>
                  </a:lnTo>
                  <a:lnTo>
                    <a:pt x="874498" y="967069"/>
                  </a:lnTo>
                  <a:lnTo>
                    <a:pt x="838946" y="992689"/>
                  </a:lnTo>
                  <a:lnTo>
                    <a:pt x="801317" y="1015419"/>
                  </a:lnTo>
                  <a:lnTo>
                    <a:pt x="761773" y="1035099"/>
                  </a:lnTo>
                  <a:lnTo>
                    <a:pt x="720477" y="1051564"/>
                  </a:lnTo>
                  <a:lnTo>
                    <a:pt x="677591" y="1064654"/>
                  </a:lnTo>
                  <a:lnTo>
                    <a:pt x="633278" y="1074204"/>
                  </a:lnTo>
                  <a:lnTo>
                    <a:pt x="587700" y="1080054"/>
                  </a:lnTo>
                  <a:lnTo>
                    <a:pt x="541020" y="1082040"/>
                  </a:lnTo>
                  <a:lnTo>
                    <a:pt x="494339" y="1080054"/>
                  </a:lnTo>
                  <a:lnTo>
                    <a:pt x="448761" y="1074204"/>
                  </a:lnTo>
                  <a:lnTo>
                    <a:pt x="404448" y="1064654"/>
                  </a:lnTo>
                  <a:lnTo>
                    <a:pt x="361562" y="1051564"/>
                  </a:lnTo>
                  <a:lnTo>
                    <a:pt x="320266" y="1035099"/>
                  </a:lnTo>
                  <a:lnTo>
                    <a:pt x="280722" y="1015419"/>
                  </a:lnTo>
                  <a:lnTo>
                    <a:pt x="243093" y="992689"/>
                  </a:lnTo>
                  <a:lnTo>
                    <a:pt x="207541" y="967069"/>
                  </a:lnTo>
                  <a:lnTo>
                    <a:pt x="174228" y="938722"/>
                  </a:lnTo>
                  <a:lnTo>
                    <a:pt x="143317" y="907811"/>
                  </a:lnTo>
                  <a:lnTo>
                    <a:pt x="114970" y="874498"/>
                  </a:lnTo>
                  <a:lnTo>
                    <a:pt x="89350" y="838946"/>
                  </a:lnTo>
                  <a:lnTo>
                    <a:pt x="66620" y="801317"/>
                  </a:lnTo>
                  <a:lnTo>
                    <a:pt x="46940" y="761773"/>
                  </a:lnTo>
                  <a:lnTo>
                    <a:pt x="30475" y="720477"/>
                  </a:lnTo>
                  <a:lnTo>
                    <a:pt x="17385" y="677591"/>
                  </a:lnTo>
                  <a:lnTo>
                    <a:pt x="7835" y="633278"/>
                  </a:lnTo>
                  <a:lnTo>
                    <a:pt x="1985" y="587700"/>
                  </a:lnTo>
                  <a:lnTo>
                    <a:pt x="0" y="541020"/>
                  </a:lnTo>
                  <a:close/>
                </a:path>
              </a:pathLst>
            </a:custGeom>
            <a:ln w="39624">
              <a:solidFill>
                <a:srgbClr val="0068D0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12130638" y="3429533"/>
            <a:ext cx="3098956" cy="5379863"/>
            <a:chOff x="8037576" y="1496567"/>
            <a:chExt cx="2280285" cy="4241800"/>
          </a:xfrm>
        </p:grpSpPr>
        <p:sp>
          <p:nvSpPr>
            <p:cNvPr id="31" name="object 31"/>
            <p:cNvSpPr/>
            <p:nvPr/>
          </p:nvSpPr>
          <p:spPr>
            <a:xfrm>
              <a:off x="8129015" y="1496567"/>
              <a:ext cx="0" cy="4241800"/>
            </a:xfrm>
            <a:custGeom>
              <a:avLst/>
              <a:gdLst/>
              <a:ahLst/>
              <a:cxnLst/>
              <a:rect l="l" t="t" r="r" b="b"/>
              <a:pathLst>
                <a:path h="4241800">
                  <a:moveTo>
                    <a:pt x="0" y="0"/>
                  </a:moveTo>
                  <a:lnTo>
                    <a:pt x="0" y="4241253"/>
                  </a:lnTo>
                </a:path>
              </a:pathLst>
            </a:custGeom>
            <a:ln w="6096">
              <a:solidFill>
                <a:srgbClr val="F2F2F2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32" name="object 3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037576" y="1496567"/>
              <a:ext cx="2279903" cy="268528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079991" y="1633727"/>
              <a:ext cx="1082039" cy="1082039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9081516" y="1635251"/>
              <a:ext cx="1079500" cy="1079500"/>
            </a:xfrm>
            <a:custGeom>
              <a:avLst/>
              <a:gdLst/>
              <a:ahLst/>
              <a:cxnLst/>
              <a:rect l="l" t="t" r="r" b="b"/>
              <a:pathLst>
                <a:path w="1079500" h="1079500">
                  <a:moveTo>
                    <a:pt x="0" y="539496"/>
                  </a:moveTo>
                  <a:lnTo>
                    <a:pt x="2204" y="490390"/>
                  </a:lnTo>
                  <a:lnTo>
                    <a:pt x="8692" y="442521"/>
                  </a:lnTo>
                  <a:lnTo>
                    <a:pt x="19271" y="396076"/>
                  </a:lnTo>
                  <a:lnTo>
                    <a:pt x="33752" y="351248"/>
                  </a:lnTo>
                  <a:lnTo>
                    <a:pt x="51944" y="308227"/>
                  </a:lnTo>
                  <a:lnTo>
                    <a:pt x="73657" y="267202"/>
                  </a:lnTo>
                  <a:lnTo>
                    <a:pt x="98700" y="228365"/>
                  </a:lnTo>
                  <a:lnTo>
                    <a:pt x="126882" y="191905"/>
                  </a:lnTo>
                  <a:lnTo>
                    <a:pt x="158014" y="158014"/>
                  </a:lnTo>
                  <a:lnTo>
                    <a:pt x="191905" y="126882"/>
                  </a:lnTo>
                  <a:lnTo>
                    <a:pt x="228365" y="98700"/>
                  </a:lnTo>
                  <a:lnTo>
                    <a:pt x="267202" y="73657"/>
                  </a:lnTo>
                  <a:lnTo>
                    <a:pt x="308227" y="51944"/>
                  </a:lnTo>
                  <a:lnTo>
                    <a:pt x="351248" y="33752"/>
                  </a:lnTo>
                  <a:lnTo>
                    <a:pt x="396076" y="19271"/>
                  </a:lnTo>
                  <a:lnTo>
                    <a:pt x="442521" y="8692"/>
                  </a:lnTo>
                  <a:lnTo>
                    <a:pt x="490390" y="2204"/>
                  </a:lnTo>
                  <a:lnTo>
                    <a:pt x="539496" y="0"/>
                  </a:lnTo>
                  <a:lnTo>
                    <a:pt x="588601" y="2204"/>
                  </a:lnTo>
                  <a:lnTo>
                    <a:pt x="636470" y="8692"/>
                  </a:lnTo>
                  <a:lnTo>
                    <a:pt x="682915" y="19271"/>
                  </a:lnTo>
                  <a:lnTo>
                    <a:pt x="727743" y="33752"/>
                  </a:lnTo>
                  <a:lnTo>
                    <a:pt x="770764" y="51944"/>
                  </a:lnTo>
                  <a:lnTo>
                    <a:pt x="811789" y="73657"/>
                  </a:lnTo>
                  <a:lnTo>
                    <a:pt x="850626" y="98700"/>
                  </a:lnTo>
                  <a:lnTo>
                    <a:pt x="887086" y="126882"/>
                  </a:lnTo>
                  <a:lnTo>
                    <a:pt x="920977" y="158014"/>
                  </a:lnTo>
                  <a:lnTo>
                    <a:pt x="952109" y="191905"/>
                  </a:lnTo>
                  <a:lnTo>
                    <a:pt x="980291" y="228365"/>
                  </a:lnTo>
                  <a:lnTo>
                    <a:pt x="1005334" y="267202"/>
                  </a:lnTo>
                  <a:lnTo>
                    <a:pt x="1027047" y="308227"/>
                  </a:lnTo>
                  <a:lnTo>
                    <a:pt x="1045239" y="351248"/>
                  </a:lnTo>
                  <a:lnTo>
                    <a:pt x="1059720" y="396076"/>
                  </a:lnTo>
                  <a:lnTo>
                    <a:pt x="1070299" y="442521"/>
                  </a:lnTo>
                  <a:lnTo>
                    <a:pt x="1076787" y="490390"/>
                  </a:lnTo>
                  <a:lnTo>
                    <a:pt x="1078992" y="539496"/>
                  </a:lnTo>
                  <a:lnTo>
                    <a:pt x="1076787" y="588601"/>
                  </a:lnTo>
                  <a:lnTo>
                    <a:pt x="1070299" y="636470"/>
                  </a:lnTo>
                  <a:lnTo>
                    <a:pt x="1059720" y="682915"/>
                  </a:lnTo>
                  <a:lnTo>
                    <a:pt x="1045239" y="727743"/>
                  </a:lnTo>
                  <a:lnTo>
                    <a:pt x="1027047" y="770764"/>
                  </a:lnTo>
                  <a:lnTo>
                    <a:pt x="1005334" y="811789"/>
                  </a:lnTo>
                  <a:lnTo>
                    <a:pt x="980291" y="850626"/>
                  </a:lnTo>
                  <a:lnTo>
                    <a:pt x="952109" y="887086"/>
                  </a:lnTo>
                  <a:lnTo>
                    <a:pt x="920977" y="920977"/>
                  </a:lnTo>
                  <a:lnTo>
                    <a:pt x="887086" y="952109"/>
                  </a:lnTo>
                  <a:lnTo>
                    <a:pt x="850626" y="980291"/>
                  </a:lnTo>
                  <a:lnTo>
                    <a:pt x="811789" y="1005334"/>
                  </a:lnTo>
                  <a:lnTo>
                    <a:pt x="770764" y="1027047"/>
                  </a:lnTo>
                  <a:lnTo>
                    <a:pt x="727743" y="1045239"/>
                  </a:lnTo>
                  <a:lnTo>
                    <a:pt x="682915" y="1059720"/>
                  </a:lnTo>
                  <a:lnTo>
                    <a:pt x="636470" y="1070299"/>
                  </a:lnTo>
                  <a:lnTo>
                    <a:pt x="588601" y="1076787"/>
                  </a:lnTo>
                  <a:lnTo>
                    <a:pt x="539496" y="1078992"/>
                  </a:lnTo>
                  <a:lnTo>
                    <a:pt x="490390" y="1076787"/>
                  </a:lnTo>
                  <a:lnTo>
                    <a:pt x="442521" y="1070299"/>
                  </a:lnTo>
                  <a:lnTo>
                    <a:pt x="396076" y="1059720"/>
                  </a:lnTo>
                  <a:lnTo>
                    <a:pt x="351248" y="1045239"/>
                  </a:lnTo>
                  <a:lnTo>
                    <a:pt x="308227" y="1027047"/>
                  </a:lnTo>
                  <a:lnTo>
                    <a:pt x="267202" y="1005334"/>
                  </a:lnTo>
                  <a:lnTo>
                    <a:pt x="228365" y="980291"/>
                  </a:lnTo>
                  <a:lnTo>
                    <a:pt x="191905" y="952109"/>
                  </a:lnTo>
                  <a:lnTo>
                    <a:pt x="158014" y="920977"/>
                  </a:lnTo>
                  <a:lnTo>
                    <a:pt x="126882" y="887086"/>
                  </a:lnTo>
                  <a:lnTo>
                    <a:pt x="98700" y="850626"/>
                  </a:lnTo>
                  <a:lnTo>
                    <a:pt x="73657" y="811789"/>
                  </a:lnTo>
                  <a:lnTo>
                    <a:pt x="51944" y="770764"/>
                  </a:lnTo>
                  <a:lnTo>
                    <a:pt x="33752" y="727743"/>
                  </a:lnTo>
                  <a:lnTo>
                    <a:pt x="19271" y="682915"/>
                  </a:lnTo>
                  <a:lnTo>
                    <a:pt x="8692" y="636470"/>
                  </a:lnTo>
                  <a:lnTo>
                    <a:pt x="2204" y="588601"/>
                  </a:lnTo>
                  <a:lnTo>
                    <a:pt x="0" y="539496"/>
                  </a:lnTo>
                  <a:close/>
                </a:path>
              </a:pathLst>
            </a:custGeom>
            <a:ln w="39624">
              <a:solidFill>
                <a:srgbClr val="0068D0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3936764" y="3603492"/>
            <a:ext cx="563740" cy="1381738"/>
          </a:xfrm>
          <a:prstGeom prst="rect">
            <a:avLst/>
          </a:prstGeom>
        </p:spPr>
        <p:txBody>
          <a:bodyPr vert="horz" wrap="square" lIns="0" tIns="18746" rIns="0" bIns="0" rtlCol="0">
            <a:spAutoFit/>
          </a:bodyPr>
          <a:lstStyle/>
          <a:p>
            <a:pPr marL="18745">
              <a:spcBef>
                <a:spcPts val="148"/>
              </a:spcBef>
            </a:pPr>
            <a:r>
              <a:rPr sz="8856" spc="-74" dirty="0">
                <a:solidFill>
                  <a:srgbClr val="0068D0"/>
                </a:solidFill>
                <a:latin typeface="Arial MT"/>
                <a:cs typeface="Arial MT"/>
              </a:rPr>
              <a:t>1</a:t>
            </a:r>
            <a:endParaRPr sz="8856" dirty="0">
              <a:latin typeface="Arial MT"/>
              <a:cs typeface="Arial MT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title"/>
          </p:nvPr>
        </p:nvSpPr>
        <p:spPr>
          <a:xfrm>
            <a:off x="13950950" y="3460875"/>
            <a:ext cx="420305" cy="1381738"/>
          </a:xfrm>
          <a:prstGeom prst="rect">
            <a:avLst/>
          </a:prstGeom>
        </p:spPr>
        <p:txBody>
          <a:bodyPr vert="horz" wrap="square" lIns="0" tIns="18746" rIns="0" bIns="0" rtlCol="0" anchor="ctr">
            <a:spAutoFit/>
          </a:bodyPr>
          <a:lstStyle/>
          <a:p>
            <a:pPr marL="18745">
              <a:lnSpc>
                <a:spcPct val="100000"/>
              </a:lnSpc>
              <a:spcBef>
                <a:spcPts val="148"/>
              </a:spcBef>
            </a:pPr>
            <a:r>
              <a:rPr sz="8856" spc="-74" dirty="0">
                <a:solidFill>
                  <a:srgbClr val="0068D0"/>
                </a:solidFill>
                <a:latin typeface="Arial MT"/>
                <a:cs typeface="Arial MT"/>
              </a:rPr>
              <a:t>2</a:t>
            </a:r>
            <a:endParaRPr sz="8856" dirty="0">
              <a:latin typeface="Arial MT"/>
              <a:cs typeface="Arial MT"/>
            </a:endParaRPr>
          </a:p>
        </p:txBody>
      </p:sp>
      <p:pic>
        <p:nvPicPr>
          <p:cNvPr id="37" name="Picture 4" descr="Фото Урок Географии | Freepik">
            <a:extLst>
              <a:ext uri="{FF2B5EF4-FFF2-40B4-BE49-F238E27FC236}">
                <a16:creationId xmlns:a16="http://schemas.microsoft.com/office/drawing/2014/main" id="{5628478C-089F-4252-B4B7-21DF52BE5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53" y="4537161"/>
            <a:ext cx="4041714" cy="383877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0" y="-66961"/>
            <a:ext cx="17995899" cy="144780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CEB30F66-9D97-649C-3058-0805EAECB16A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304D4521-8B29-8AAD-7864-1637F0050E60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7808" y="1316018"/>
            <a:ext cx="17978092" cy="1795841"/>
            <a:chOff x="12191" y="0"/>
            <a:chExt cx="12179935" cy="1216660"/>
          </a:xfrm>
        </p:grpSpPr>
        <p:sp>
          <p:nvSpPr>
            <p:cNvPr id="4" name="object 4"/>
            <p:cNvSpPr/>
            <p:nvPr/>
          </p:nvSpPr>
          <p:spPr>
            <a:xfrm>
              <a:off x="12191" y="0"/>
              <a:ext cx="12179935" cy="1100455"/>
            </a:xfrm>
            <a:custGeom>
              <a:avLst/>
              <a:gdLst/>
              <a:ahLst/>
              <a:cxnLst/>
              <a:rect l="l" t="t" r="r" b="b"/>
              <a:pathLst>
                <a:path w="12179935" h="1100455">
                  <a:moveTo>
                    <a:pt x="12179808" y="0"/>
                  </a:moveTo>
                  <a:lnTo>
                    <a:pt x="0" y="0"/>
                  </a:lnTo>
                  <a:lnTo>
                    <a:pt x="0" y="1100327"/>
                  </a:lnTo>
                  <a:lnTo>
                    <a:pt x="12179808" y="1100327"/>
                  </a:lnTo>
                  <a:lnTo>
                    <a:pt x="12179808" y="0"/>
                  </a:lnTo>
                  <a:close/>
                </a:path>
              </a:pathLst>
            </a:custGeom>
            <a:solidFill>
              <a:srgbClr val="245A8C"/>
            </a:solidFill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679" y="201168"/>
              <a:ext cx="1822703" cy="101498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1703" y="201168"/>
              <a:ext cx="1213103" cy="101498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64080" y="201168"/>
              <a:ext cx="3297935" cy="101498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71287" y="201168"/>
              <a:ext cx="3294887" cy="101498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78496" y="201168"/>
              <a:ext cx="3017519" cy="101498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305287" y="201168"/>
              <a:ext cx="1670303" cy="101498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372088" y="201168"/>
              <a:ext cx="755903" cy="1014983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601086" y="1810899"/>
            <a:ext cx="16890839" cy="836717"/>
          </a:xfrm>
          <a:prstGeom prst="rect">
            <a:avLst/>
          </a:prstGeom>
        </p:spPr>
        <p:txBody>
          <a:bodyPr vert="horz" wrap="square" lIns="0" tIns="18746" rIns="0" bIns="0" rtlCol="0">
            <a:spAutoFit/>
          </a:bodyPr>
          <a:lstStyle/>
          <a:p>
            <a:pPr marL="18745">
              <a:spcBef>
                <a:spcPts val="148"/>
              </a:spcBef>
            </a:pPr>
            <a:r>
              <a:rPr sz="5314" b="1" spc="-7" dirty="0">
                <a:solidFill>
                  <a:srgbClr val="FFFFFF"/>
                </a:solidFill>
                <a:latin typeface="Times New Roman"/>
                <a:cs typeface="Times New Roman"/>
              </a:rPr>
              <a:t>Fanga</a:t>
            </a:r>
            <a:r>
              <a:rPr sz="5314" b="1" spc="37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dirty="0">
                <a:solidFill>
                  <a:srgbClr val="FFFFFF"/>
                </a:solidFill>
                <a:latin typeface="Times New Roman"/>
                <a:cs typeface="Times New Roman"/>
              </a:rPr>
              <a:t>oid</a:t>
            </a:r>
            <a:r>
              <a:rPr sz="5314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spc="-7" dirty="0">
                <a:solidFill>
                  <a:srgbClr val="FFFFFF"/>
                </a:solidFill>
                <a:latin typeface="Times New Roman"/>
                <a:cs typeface="Times New Roman"/>
              </a:rPr>
              <a:t>kompetensiya</a:t>
            </a:r>
            <a:r>
              <a:rPr sz="5314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spc="-7" dirty="0">
                <a:solidFill>
                  <a:srgbClr val="FFFFFF"/>
                </a:solidFill>
                <a:latin typeface="Times New Roman"/>
                <a:cs typeface="Times New Roman"/>
              </a:rPr>
              <a:t>shakllantirish</a:t>
            </a:r>
            <a:r>
              <a:rPr sz="5314" b="1" spc="22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spc="-7" dirty="0" err="1">
                <a:solidFill>
                  <a:srgbClr val="FFFFFF"/>
                </a:solidFill>
                <a:latin typeface="Times New Roman"/>
                <a:cs typeface="Times New Roman"/>
              </a:rPr>
              <a:t>xususiyatiga</a:t>
            </a:r>
            <a:r>
              <a:rPr sz="5314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5314" b="1" spc="-7" dirty="0" err="1">
                <a:solidFill>
                  <a:srgbClr val="FFFFFF"/>
                </a:solidFill>
                <a:latin typeface="Times New Roman"/>
                <a:cs typeface="Times New Roman"/>
              </a:rPr>
              <a:t>ko</a:t>
            </a:r>
            <a:r>
              <a:rPr lang="en-US" sz="5314" b="1" spc="-7" dirty="0" err="1">
                <a:solidFill>
                  <a:srgbClr val="FFFFFF"/>
                </a:solidFill>
                <a:latin typeface="Times New Roman"/>
                <a:cs typeface="Times New Roman"/>
              </a:rPr>
              <a:t>‘</a:t>
            </a:r>
            <a:r>
              <a:rPr sz="5314" b="1" spc="-7" dirty="0" err="1">
                <a:solidFill>
                  <a:srgbClr val="FFFFFF"/>
                </a:solidFill>
                <a:latin typeface="Times New Roman"/>
                <a:cs typeface="Times New Roman"/>
              </a:rPr>
              <a:t>ra</a:t>
            </a:r>
            <a:r>
              <a:rPr sz="5314" b="1" spc="-7" dirty="0">
                <a:solidFill>
                  <a:srgbClr val="FFFFFF"/>
                </a:solidFill>
                <a:latin typeface="Times New Roman"/>
                <a:cs typeface="Times New Roman"/>
              </a:rPr>
              <a:t>:</a:t>
            </a:r>
            <a:endParaRPr sz="5314" dirty="0">
              <a:latin typeface="Times New Roman"/>
              <a:cs typeface="Times New Roman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578576" y="6961817"/>
            <a:ext cx="5798866" cy="3341240"/>
            <a:chOff x="1036319" y="3767327"/>
            <a:chExt cx="4011295" cy="2255520"/>
          </a:xfrm>
        </p:grpSpPr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73479" y="3767327"/>
              <a:ext cx="3736847" cy="219760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36319" y="3797820"/>
              <a:ext cx="4011167" cy="222502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94815" y="3788663"/>
              <a:ext cx="3675887" cy="2136648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3602529" y="6871239"/>
            <a:ext cx="1745227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I</a:t>
            </a: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l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m</a:t>
            </a: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i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y</a:t>
            </a:r>
            <a:endParaRPr sz="5904" dirty="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043073" y="7593942"/>
            <a:ext cx="4970429" cy="1764512"/>
          </a:xfrm>
          <a:prstGeom prst="rect">
            <a:avLst/>
          </a:prstGeom>
        </p:spPr>
        <p:txBody>
          <a:bodyPr vert="horz" wrap="square" lIns="0" tIns="121847" rIns="0" bIns="0" rtlCol="0">
            <a:spAutoFit/>
          </a:bodyPr>
          <a:lstStyle/>
          <a:p>
            <a:pPr marL="18745" marR="7498" indent="539862">
              <a:lnSpc>
                <a:spcPts val="6376"/>
              </a:lnSpc>
              <a:spcBef>
                <a:spcPts val="959"/>
              </a:spcBef>
            </a:pP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savodxonlik </a:t>
            </a:r>
            <a:r>
              <a:rPr sz="5904" b="1" spc="7" dirty="0">
                <a:solidFill>
                  <a:srgbClr val="245A8C"/>
                </a:solidFill>
                <a:latin typeface="Times New Roman"/>
                <a:cs typeface="Times New Roman"/>
              </a:rPr>
              <a:t> 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k</a:t>
            </a:r>
            <a:r>
              <a:rPr sz="5904" b="1" spc="15" dirty="0">
                <a:solidFill>
                  <a:srgbClr val="245A8C"/>
                </a:solidFill>
                <a:latin typeface="Times New Roman"/>
                <a:cs typeface="Times New Roman"/>
              </a:rPr>
              <a:t>o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mp</a:t>
            </a:r>
            <a:r>
              <a:rPr sz="5904" b="1" spc="-7" dirty="0">
                <a:solidFill>
                  <a:srgbClr val="245A8C"/>
                </a:solidFill>
                <a:latin typeface="Times New Roman"/>
                <a:cs typeface="Times New Roman"/>
              </a:rPr>
              <a:t>e</a:t>
            </a:r>
            <a:r>
              <a:rPr sz="5904" b="1" spc="7" dirty="0">
                <a:solidFill>
                  <a:srgbClr val="245A8C"/>
                </a:solidFill>
                <a:latin typeface="Times New Roman"/>
                <a:cs typeface="Times New Roman"/>
              </a:rPr>
              <a:t>t</a:t>
            </a:r>
            <a:r>
              <a:rPr sz="5904" b="1" spc="-7" dirty="0">
                <a:solidFill>
                  <a:srgbClr val="245A8C"/>
                </a:solidFill>
                <a:latin typeface="Times New Roman"/>
                <a:cs typeface="Times New Roman"/>
              </a:rPr>
              <a:t>e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ns</a:t>
            </a: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i</a:t>
            </a:r>
            <a:r>
              <a:rPr sz="5904" b="1" spc="15" dirty="0">
                <a:solidFill>
                  <a:srgbClr val="245A8C"/>
                </a:solidFill>
                <a:latin typeface="Times New Roman"/>
                <a:cs typeface="Times New Roman"/>
              </a:rPr>
              <a:t>ya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si</a:t>
            </a:r>
            <a:endParaRPr sz="5904" dirty="0">
              <a:latin typeface="Times New Roman"/>
              <a:cs typeface="Times New Roman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1566686" y="7003497"/>
            <a:ext cx="5421265" cy="3243948"/>
            <a:chOff x="7705343" y="3767327"/>
            <a:chExt cx="3672840" cy="2197735"/>
          </a:xfrm>
        </p:grpSpPr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790687" y="3767327"/>
              <a:ext cx="3502151" cy="2197607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705343" y="4072140"/>
              <a:ext cx="3672839" cy="1676387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812023" y="3788663"/>
              <a:ext cx="3441191" cy="2136648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12987639" y="7282643"/>
            <a:ext cx="2375084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spc="22" dirty="0">
                <a:solidFill>
                  <a:srgbClr val="245A8C"/>
                </a:solidFill>
                <a:latin typeface="Times New Roman"/>
                <a:cs typeface="Times New Roman"/>
              </a:rPr>
              <a:t>A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m</a:t>
            </a:r>
            <a:r>
              <a:rPr sz="5904" b="1" spc="15" dirty="0">
                <a:solidFill>
                  <a:srgbClr val="245A8C"/>
                </a:solidFill>
                <a:latin typeface="Times New Roman"/>
                <a:cs typeface="Times New Roman"/>
              </a:rPr>
              <a:t>a</a:t>
            </a:r>
            <a:r>
              <a:rPr sz="5904" b="1" spc="-22" dirty="0">
                <a:solidFill>
                  <a:srgbClr val="245A8C"/>
                </a:solidFill>
                <a:latin typeface="Times New Roman"/>
                <a:cs typeface="Times New Roman"/>
              </a:rPr>
              <a:t>l</a:t>
            </a:r>
            <a:r>
              <a:rPr sz="5904" b="1" spc="-15" dirty="0">
                <a:solidFill>
                  <a:srgbClr val="245A8C"/>
                </a:solidFill>
                <a:latin typeface="Times New Roman"/>
                <a:cs typeface="Times New Roman"/>
              </a:rPr>
              <a:t>i</a:t>
            </a: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y</a:t>
            </a:r>
            <a:endParaRPr sz="5904" dirty="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884489" y="8207490"/>
            <a:ext cx="4467107" cy="928457"/>
          </a:xfrm>
          <a:prstGeom prst="rect">
            <a:avLst/>
          </a:prstGeom>
        </p:spPr>
        <p:txBody>
          <a:bodyPr vert="horz" wrap="square" lIns="0" tIns="19683" rIns="0" bIns="0" rtlCol="0">
            <a:spAutoFit/>
          </a:bodyPr>
          <a:lstStyle/>
          <a:p>
            <a:pPr marL="18745">
              <a:spcBef>
                <a:spcPts val="155"/>
              </a:spcBef>
            </a:pPr>
            <a:r>
              <a:rPr sz="5904" b="1" dirty="0">
                <a:solidFill>
                  <a:srgbClr val="245A8C"/>
                </a:solidFill>
                <a:latin typeface="Times New Roman"/>
                <a:cs typeface="Times New Roman"/>
              </a:rPr>
              <a:t>kompetensiya</a:t>
            </a:r>
            <a:endParaRPr sz="5904" dirty="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0" y="2548323"/>
            <a:ext cx="0" cy="6261074"/>
          </a:xfrm>
          <a:custGeom>
            <a:avLst/>
            <a:gdLst/>
            <a:ahLst/>
            <a:cxnLst/>
            <a:rect l="l" t="t" r="r" b="b"/>
            <a:pathLst>
              <a:path h="4241800">
                <a:moveTo>
                  <a:pt x="0" y="0"/>
                </a:moveTo>
                <a:lnTo>
                  <a:pt x="0" y="4241253"/>
                </a:lnTo>
              </a:path>
            </a:pathLst>
          </a:custGeom>
          <a:ln w="6096">
            <a:solidFill>
              <a:srgbClr val="F2F2F2"/>
            </a:solidFill>
          </a:ln>
        </p:spPr>
        <p:txBody>
          <a:bodyPr wrap="square" lIns="0" tIns="0" rIns="0" bIns="0" rtlCol="0"/>
          <a:lstStyle/>
          <a:p>
            <a:endParaRPr sz="2657"/>
          </a:p>
        </p:txBody>
      </p:sp>
      <p:sp>
        <p:nvSpPr>
          <p:cNvPr id="26" name="object 26"/>
          <p:cNvSpPr/>
          <p:nvPr/>
        </p:nvSpPr>
        <p:spPr>
          <a:xfrm>
            <a:off x="17995900" y="2548323"/>
            <a:ext cx="0" cy="6261074"/>
          </a:xfrm>
          <a:custGeom>
            <a:avLst/>
            <a:gdLst/>
            <a:ahLst/>
            <a:cxnLst/>
            <a:rect l="l" t="t" r="r" b="b"/>
            <a:pathLst>
              <a:path h="4241800">
                <a:moveTo>
                  <a:pt x="0" y="0"/>
                </a:moveTo>
                <a:lnTo>
                  <a:pt x="0" y="4241253"/>
                </a:lnTo>
              </a:path>
            </a:pathLst>
          </a:custGeom>
          <a:ln w="6096">
            <a:solidFill>
              <a:srgbClr val="F2F2F2"/>
            </a:solidFill>
          </a:ln>
        </p:spPr>
        <p:txBody>
          <a:bodyPr wrap="square" lIns="0" tIns="0" rIns="0" bIns="0" rtlCol="0"/>
          <a:lstStyle/>
          <a:p>
            <a:endParaRPr sz="2657"/>
          </a:p>
        </p:txBody>
      </p:sp>
      <p:grpSp>
        <p:nvGrpSpPr>
          <p:cNvPr id="27" name="object 27"/>
          <p:cNvGrpSpPr/>
          <p:nvPr/>
        </p:nvGrpSpPr>
        <p:grpSpPr>
          <a:xfrm>
            <a:off x="2633177" y="3807926"/>
            <a:ext cx="3366630" cy="5042051"/>
            <a:chOff x="1310639" y="1496567"/>
            <a:chExt cx="2752344" cy="4241800"/>
          </a:xfrm>
        </p:grpSpPr>
        <p:sp>
          <p:nvSpPr>
            <p:cNvPr id="28" name="object 28"/>
            <p:cNvSpPr/>
            <p:nvPr/>
          </p:nvSpPr>
          <p:spPr>
            <a:xfrm>
              <a:off x="4062983" y="1496567"/>
              <a:ext cx="0" cy="4241800"/>
            </a:xfrm>
            <a:custGeom>
              <a:avLst/>
              <a:gdLst/>
              <a:ahLst/>
              <a:cxnLst/>
              <a:rect l="l" t="t" r="r" b="b"/>
              <a:pathLst>
                <a:path h="4241800">
                  <a:moveTo>
                    <a:pt x="0" y="0"/>
                  </a:moveTo>
                  <a:lnTo>
                    <a:pt x="0" y="4241253"/>
                  </a:lnTo>
                </a:path>
              </a:pathLst>
            </a:custGeom>
            <a:ln w="6096">
              <a:solidFill>
                <a:srgbClr val="F2F2F2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10639" y="1508759"/>
              <a:ext cx="2276855" cy="2685287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92163" y="1703831"/>
              <a:ext cx="988066" cy="1085087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2296667" y="1705355"/>
              <a:ext cx="1082040" cy="1082040"/>
            </a:xfrm>
            <a:custGeom>
              <a:avLst/>
              <a:gdLst/>
              <a:ahLst/>
              <a:cxnLst/>
              <a:rect l="l" t="t" r="r" b="b"/>
              <a:pathLst>
                <a:path w="1082039" h="1082039">
                  <a:moveTo>
                    <a:pt x="0" y="541020"/>
                  </a:moveTo>
                  <a:lnTo>
                    <a:pt x="1985" y="494339"/>
                  </a:lnTo>
                  <a:lnTo>
                    <a:pt x="7835" y="448761"/>
                  </a:lnTo>
                  <a:lnTo>
                    <a:pt x="17385" y="404448"/>
                  </a:lnTo>
                  <a:lnTo>
                    <a:pt x="30475" y="361562"/>
                  </a:lnTo>
                  <a:lnTo>
                    <a:pt x="46940" y="320266"/>
                  </a:lnTo>
                  <a:lnTo>
                    <a:pt x="66620" y="280722"/>
                  </a:lnTo>
                  <a:lnTo>
                    <a:pt x="89350" y="243093"/>
                  </a:lnTo>
                  <a:lnTo>
                    <a:pt x="114970" y="207541"/>
                  </a:lnTo>
                  <a:lnTo>
                    <a:pt x="143317" y="174228"/>
                  </a:lnTo>
                  <a:lnTo>
                    <a:pt x="174228" y="143317"/>
                  </a:lnTo>
                  <a:lnTo>
                    <a:pt x="207541" y="114970"/>
                  </a:lnTo>
                  <a:lnTo>
                    <a:pt x="243093" y="89350"/>
                  </a:lnTo>
                  <a:lnTo>
                    <a:pt x="280722" y="66620"/>
                  </a:lnTo>
                  <a:lnTo>
                    <a:pt x="320266" y="46940"/>
                  </a:lnTo>
                  <a:lnTo>
                    <a:pt x="361562" y="30475"/>
                  </a:lnTo>
                  <a:lnTo>
                    <a:pt x="404448" y="17385"/>
                  </a:lnTo>
                  <a:lnTo>
                    <a:pt x="448761" y="7835"/>
                  </a:lnTo>
                  <a:lnTo>
                    <a:pt x="494339" y="1985"/>
                  </a:lnTo>
                  <a:lnTo>
                    <a:pt x="541020" y="0"/>
                  </a:lnTo>
                  <a:lnTo>
                    <a:pt x="587700" y="1985"/>
                  </a:lnTo>
                  <a:lnTo>
                    <a:pt x="633278" y="7835"/>
                  </a:lnTo>
                  <a:lnTo>
                    <a:pt x="677591" y="17385"/>
                  </a:lnTo>
                  <a:lnTo>
                    <a:pt x="720477" y="30475"/>
                  </a:lnTo>
                  <a:lnTo>
                    <a:pt x="761773" y="46940"/>
                  </a:lnTo>
                  <a:lnTo>
                    <a:pt x="801317" y="66620"/>
                  </a:lnTo>
                  <a:lnTo>
                    <a:pt x="838946" y="89350"/>
                  </a:lnTo>
                  <a:lnTo>
                    <a:pt x="874498" y="114970"/>
                  </a:lnTo>
                  <a:lnTo>
                    <a:pt x="907811" y="143317"/>
                  </a:lnTo>
                  <a:lnTo>
                    <a:pt x="938722" y="174228"/>
                  </a:lnTo>
                  <a:lnTo>
                    <a:pt x="967069" y="207541"/>
                  </a:lnTo>
                  <a:lnTo>
                    <a:pt x="992689" y="243093"/>
                  </a:lnTo>
                  <a:lnTo>
                    <a:pt x="1015419" y="280722"/>
                  </a:lnTo>
                  <a:lnTo>
                    <a:pt x="1035099" y="320266"/>
                  </a:lnTo>
                  <a:lnTo>
                    <a:pt x="1051564" y="361562"/>
                  </a:lnTo>
                  <a:lnTo>
                    <a:pt x="1064654" y="404448"/>
                  </a:lnTo>
                  <a:lnTo>
                    <a:pt x="1074204" y="448761"/>
                  </a:lnTo>
                  <a:lnTo>
                    <a:pt x="1080054" y="494339"/>
                  </a:lnTo>
                  <a:lnTo>
                    <a:pt x="1082040" y="541020"/>
                  </a:lnTo>
                  <a:lnTo>
                    <a:pt x="1080054" y="587700"/>
                  </a:lnTo>
                  <a:lnTo>
                    <a:pt x="1074204" y="633278"/>
                  </a:lnTo>
                  <a:lnTo>
                    <a:pt x="1064654" y="677591"/>
                  </a:lnTo>
                  <a:lnTo>
                    <a:pt x="1051564" y="720477"/>
                  </a:lnTo>
                  <a:lnTo>
                    <a:pt x="1035099" y="761773"/>
                  </a:lnTo>
                  <a:lnTo>
                    <a:pt x="1015419" y="801317"/>
                  </a:lnTo>
                  <a:lnTo>
                    <a:pt x="992689" y="838946"/>
                  </a:lnTo>
                  <a:lnTo>
                    <a:pt x="967069" y="874498"/>
                  </a:lnTo>
                  <a:lnTo>
                    <a:pt x="938722" y="907811"/>
                  </a:lnTo>
                  <a:lnTo>
                    <a:pt x="907811" y="938722"/>
                  </a:lnTo>
                  <a:lnTo>
                    <a:pt x="874498" y="967069"/>
                  </a:lnTo>
                  <a:lnTo>
                    <a:pt x="838946" y="992689"/>
                  </a:lnTo>
                  <a:lnTo>
                    <a:pt x="801317" y="1015419"/>
                  </a:lnTo>
                  <a:lnTo>
                    <a:pt x="761773" y="1035099"/>
                  </a:lnTo>
                  <a:lnTo>
                    <a:pt x="720477" y="1051564"/>
                  </a:lnTo>
                  <a:lnTo>
                    <a:pt x="677591" y="1064654"/>
                  </a:lnTo>
                  <a:lnTo>
                    <a:pt x="633278" y="1074204"/>
                  </a:lnTo>
                  <a:lnTo>
                    <a:pt x="587700" y="1080054"/>
                  </a:lnTo>
                  <a:lnTo>
                    <a:pt x="541020" y="1082040"/>
                  </a:lnTo>
                  <a:lnTo>
                    <a:pt x="494339" y="1080054"/>
                  </a:lnTo>
                  <a:lnTo>
                    <a:pt x="448761" y="1074204"/>
                  </a:lnTo>
                  <a:lnTo>
                    <a:pt x="404448" y="1064654"/>
                  </a:lnTo>
                  <a:lnTo>
                    <a:pt x="361562" y="1051564"/>
                  </a:lnTo>
                  <a:lnTo>
                    <a:pt x="320266" y="1035099"/>
                  </a:lnTo>
                  <a:lnTo>
                    <a:pt x="280722" y="1015419"/>
                  </a:lnTo>
                  <a:lnTo>
                    <a:pt x="243093" y="992689"/>
                  </a:lnTo>
                  <a:lnTo>
                    <a:pt x="207541" y="967069"/>
                  </a:lnTo>
                  <a:lnTo>
                    <a:pt x="174228" y="938722"/>
                  </a:lnTo>
                  <a:lnTo>
                    <a:pt x="143317" y="907811"/>
                  </a:lnTo>
                  <a:lnTo>
                    <a:pt x="114970" y="874498"/>
                  </a:lnTo>
                  <a:lnTo>
                    <a:pt x="89350" y="838946"/>
                  </a:lnTo>
                  <a:lnTo>
                    <a:pt x="66620" y="801317"/>
                  </a:lnTo>
                  <a:lnTo>
                    <a:pt x="46940" y="761773"/>
                  </a:lnTo>
                  <a:lnTo>
                    <a:pt x="30475" y="720477"/>
                  </a:lnTo>
                  <a:lnTo>
                    <a:pt x="17385" y="677591"/>
                  </a:lnTo>
                  <a:lnTo>
                    <a:pt x="7835" y="633278"/>
                  </a:lnTo>
                  <a:lnTo>
                    <a:pt x="1985" y="587700"/>
                  </a:lnTo>
                  <a:lnTo>
                    <a:pt x="0" y="541020"/>
                  </a:lnTo>
                  <a:close/>
                </a:path>
              </a:pathLst>
            </a:custGeom>
            <a:ln w="39624">
              <a:solidFill>
                <a:srgbClr val="0068D0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12274550" y="3518707"/>
            <a:ext cx="2955044" cy="5290690"/>
            <a:chOff x="8037576" y="1496567"/>
            <a:chExt cx="2280285" cy="4241800"/>
          </a:xfrm>
        </p:grpSpPr>
        <p:sp>
          <p:nvSpPr>
            <p:cNvPr id="33" name="object 33"/>
            <p:cNvSpPr/>
            <p:nvPr/>
          </p:nvSpPr>
          <p:spPr>
            <a:xfrm>
              <a:off x="8129015" y="1496567"/>
              <a:ext cx="0" cy="4241800"/>
            </a:xfrm>
            <a:custGeom>
              <a:avLst/>
              <a:gdLst/>
              <a:ahLst/>
              <a:cxnLst/>
              <a:rect l="l" t="t" r="r" b="b"/>
              <a:pathLst>
                <a:path h="4241800">
                  <a:moveTo>
                    <a:pt x="0" y="0"/>
                  </a:moveTo>
                  <a:lnTo>
                    <a:pt x="0" y="4241253"/>
                  </a:lnTo>
                </a:path>
              </a:pathLst>
            </a:custGeom>
            <a:ln w="6096">
              <a:solidFill>
                <a:srgbClr val="F2F2F2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  <p:pic>
          <p:nvPicPr>
            <p:cNvPr id="34" name="object 3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037576" y="1496567"/>
              <a:ext cx="2279903" cy="268528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079991" y="1633727"/>
              <a:ext cx="1082039" cy="1082039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9081516" y="1635251"/>
              <a:ext cx="1079500" cy="1079500"/>
            </a:xfrm>
            <a:custGeom>
              <a:avLst/>
              <a:gdLst/>
              <a:ahLst/>
              <a:cxnLst/>
              <a:rect l="l" t="t" r="r" b="b"/>
              <a:pathLst>
                <a:path w="1079500" h="1079500">
                  <a:moveTo>
                    <a:pt x="0" y="539496"/>
                  </a:moveTo>
                  <a:lnTo>
                    <a:pt x="2204" y="490390"/>
                  </a:lnTo>
                  <a:lnTo>
                    <a:pt x="8692" y="442521"/>
                  </a:lnTo>
                  <a:lnTo>
                    <a:pt x="19271" y="396076"/>
                  </a:lnTo>
                  <a:lnTo>
                    <a:pt x="33752" y="351248"/>
                  </a:lnTo>
                  <a:lnTo>
                    <a:pt x="51944" y="308227"/>
                  </a:lnTo>
                  <a:lnTo>
                    <a:pt x="73657" y="267202"/>
                  </a:lnTo>
                  <a:lnTo>
                    <a:pt x="98700" y="228365"/>
                  </a:lnTo>
                  <a:lnTo>
                    <a:pt x="126882" y="191905"/>
                  </a:lnTo>
                  <a:lnTo>
                    <a:pt x="158014" y="158014"/>
                  </a:lnTo>
                  <a:lnTo>
                    <a:pt x="191905" y="126882"/>
                  </a:lnTo>
                  <a:lnTo>
                    <a:pt x="228365" y="98700"/>
                  </a:lnTo>
                  <a:lnTo>
                    <a:pt x="267202" y="73657"/>
                  </a:lnTo>
                  <a:lnTo>
                    <a:pt x="308227" y="51944"/>
                  </a:lnTo>
                  <a:lnTo>
                    <a:pt x="351248" y="33752"/>
                  </a:lnTo>
                  <a:lnTo>
                    <a:pt x="396076" y="19271"/>
                  </a:lnTo>
                  <a:lnTo>
                    <a:pt x="442521" y="8692"/>
                  </a:lnTo>
                  <a:lnTo>
                    <a:pt x="490390" y="2204"/>
                  </a:lnTo>
                  <a:lnTo>
                    <a:pt x="539496" y="0"/>
                  </a:lnTo>
                  <a:lnTo>
                    <a:pt x="588601" y="2204"/>
                  </a:lnTo>
                  <a:lnTo>
                    <a:pt x="636470" y="8692"/>
                  </a:lnTo>
                  <a:lnTo>
                    <a:pt x="682915" y="19271"/>
                  </a:lnTo>
                  <a:lnTo>
                    <a:pt x="727743" y="33752"/>
                  </a:lnTo>
                  <a:lnTo>
                    <a:pt x="770764" y="51944"/>
                  </a:lnTo>
                  <a:lnTo>
                    <a:pt x="811789" y="73657"/>
                  </a:lnTo>
                  <a:lnTo>
                    <a:pt x="850626" y="98700"/>
                  </a:lnTo>
                  <a:lnTo>
                    <a:pt x="887086" y="126882"/>
                  </a:lnTo>
                  <a:lnTo>
                    <a:pt x="920977" y="158014"/>
                  </a:lnTo>
                  <a:lnTo>
                    <a:pt x="952109" y="191905"/>
                  </a:lnTo>
                  <a:lnTo>
                    <a:pt x="980291" y="228365"/>
                  </a:lnTo>
                  <a:lnTo>
                    <a:pt x="1005334" y="267202"/>
                  </a:lnTo>
                  <a:lnTo>
                    <a:pt x="1027047" y="308227"/>
                  </a:lnTo>
                  <a:lnTo>
                    <a:pt x="1045239" y="351248"/>
                  </a:lnTo>
                  <a:lnTo>
                    <a:pt x="1059720" y="396076"/>
                  </a:lnTo>
                  <a:lnTo>
                    <a:pt x="1070299" y="442521"/>
                  </a:lnTo>
                  <a:lnTo>
                    <a:pt x="1076787" y="490390"/>
                  </a:lnTo>
                  <a:lnTo>
                    <a:pt x="1078992" y="539496"/>
                  </a:lnTo>
                  <a:lnTo>
                    <a:pt x="1076787" y="588601"/>
                  </a:lnTo>
                  <a:lnTo>
                    <a:pt x="1070299" y="636470"/>
                  </a:lnTo>
                  <a:lnTo>
                    <a:pt x="1059720" y="682915"/>
                  </a:lnTo>
                  <a:lnTo>
                    <a:pt x="1045239" y="727743"/>
                  </a:lnTo>
                  <a:lnTo>
                    <a:pt x="1027047" y="770764"/>
                  </a:lnTo>
                  <a:lnTo>
                    <a:pt x="1005334" y="811789"/>
                  </a:lnTo>
                  <a:lnTo>
                    <a:pt x="980291" y="850626"/>
                  </a:lnTo>
                  <a:lnTo>
                    <a:pt x="952109" y="887086"/>
                  </a:lnTo>
                  <a:lnTo>
                    <a:pt x="920977" y="920977"/>
                  </a:lnTo>
                  <a:lnTo>
                    <a:pt x="887086" y="952109"/>
                  </a:lnTo>
                  <a:lnTo>
                    <a:pt x="850626" y="980291"/>
                  </a:lnTo>
                  <a:lnTo>
                    <a:pt x="811789" y="1005334"/>
                  </a:lnTo>
                  <a:lnTo>
                    <a:pt x="770764" y="1027047"/>
                  </a:lnTo>
                  <a:lnTo>
                    <a:pt x="727743" y="1045239"/>
                  </a:lnTo>
                  <a:lnTo>
                    <a:pt x="682915" y="1059720"/>
                  </a:lnTo>
                  <a:lnTo>
                    <a:pt x="636470" y="1070299"/>
                  </a:lnTo>
                  <a:lnTo>
                    <a:pt x="588601" y="1076787"/>
                  </a:lnTo>
                  <a:lnTo>
                    <a:pt x="539496" y="1078992"/>
                  </a:lnTo>
                  <a:lnTo>
                    <a:pt x="490390" y="1076787"/>
                  </a:lnTo>
                  <a:lnTo>
                    <a:pt x="442521" y="1070299"/>
                  </a:lnTo>
                  <a:lnTo>
                    <a:pt x="396076" y="1059720"/>
                  </a:lnTo>
                  <a:lnTo>
                    <a:pt x="351248" y="1045239"/>
                  </a:lnTo>
                  <a:lnTo>
                    <a:pt x="308227" y="1027047"/>
                  </a:lnTo>
                  <a:lnTo>
                    <a:pt x="267202" y="1005334"/>
                  </a:lnTo>
                  <a:lnTo>
                    <a:pt x="228365" y="980291"/>
                  </a:lnTo>
                  <a:lnTo>
                    <a:pt x="191905" y="952109"/>
                  </a:lnTo>
                  <a:lnTo>
                    <a:pt x="158014" y="920977"/>
                  </a:lnTo>
                  <a:lnTo>
                    <a:pt x="126882" y="887086"/>
                  </a:lnTo>
                  <a:lnTo>
                    <a:pt x="98700" y="850626"/>
                  </a:lnTo>
                  <a:lnTo>
                    <a:pt x="73657" y="811789"/>
                  </a:lnTo>
                  <a:lnTo>
                    <a:pt x="51944" y="770764"/>
                  </a:lnTo>
                  <a:lnTo>
                    <a:pt x="33752" y="727743"/>
                  </a:lnTo>
                  <a:lnTo>
                    <a:pt x="19271" y="682915"/>
                  </a:lnTo>
                  <a:lnTo>
                    <a:pt x="8692" y="636470"/>
                  </a:lnTo>
                  <a:lnTo>
                    <a:pt x="2204" y="588601"/>
                  </a:lnTo>
                  <a:lnTo>
                    <a:pt x="0" y="539496"/>
                  </a:lnTo>
                  <a:close/>
                </a:path>
              </a:pathLst>
            </a:custGeom>
            <a:ln w="39624">
              <a:solidFill>
                <a:srgbClr val="0068D0"/>
              </a:solidFill>
            </a:ln>
          </p:spPr>
          <p:txBody>
            <a:bodyPr wrap="square" lIns="0" tIns="0" rIns="0" bIns="0" rtlCol="0"/>
            <a:lstStyle/>
            <a:p>
              <a:endParaRPr sz="2657"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4197350" y="3995596"/>
            <a:ext cx="503918" cy="1381738"/>
          </a:xfrm>
          <a:prstGeom prst="rect">
            <a:avLst/>
          </a:prstGeom>
        </p:spPr>
        <p:txBody>
          <a:bodyPr vert="horz" wrap="square" lIns="0" tIns="18746" rIns="0" bIns="0" rtlCol="0">
            <a:spAutoFit/>
          </a:bodyPr>
          <a:lstStyle/>
          <a:p>
            <a:pPr marL="18745">
              <a:spcBef>
                <a:spcPts val="148"/>
              </a:spcBef>
            </a:pPr>
            <a:r>
              <a:rPr sz="8856" spc="-7" dirty="0">
                <a:solidFill>
                  <a:srgbClr val="0068D0"/>
                </a:solidFill>
                <a:latin typeface="Arial MT"/>
                <a:cs typeface="Arial MT"/>
              </a:rPr>
              <a:t>1</a:t>
            </a:r>
            <a:endParaRPr sz="8856" dirty="0">
              <a:latin typeface="Arial MT"/>
              <a:cs typeface="Arial MT"/>
            </a:endParaRPr>
          </a:p>
        </p:txBody>
      </p:sp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6C34E080-4FB0-408C-B84B-A0E41FF1CDB6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298346" y="3881005"/>
            <a:ext cx="4138745" cy="4038108"/>
          </a:xfrm>
          <a:prstGeom prst="rect">
            <a:avLst/>
          </a:prstGeom>
        </p:spPr>
      </p:pic>
      <p:sp>
        <p:nvSpPr>
          <p:cNvPr id="42" name="object 37">
            <a:extLst>
              <a:ext uri="{FF2B5EF4-FFF2-40B4-BE49-F238E27FC236}">
                <a16:creationId xmlns:a16="http://schemas.microsoft.com/office/drawing/2014/main" id="{74FD4E19-E780-4433-AB9D-D991384D1E42}"/>
              </a:ext>
            </a:extLst>
          </p:cNvPr>
          <p:cNvSpPr txBox="1"/>
          <p:nvPr/>
        </p:nvSpPr>
        <p:spPr>
          <a:xfrm>
            <a:off x="14039816" y="3631297"/>
            <a:ext cx="492996" cy="1381738"/>
          </a:xfrm>
          <a:prstGeom prst="rect">
            <a:avLst/>
          </a:prstGeom>
        </p:spPr>
        <p:txBody>
          <a:bodyPr vert="horz" wrap="square" lIns="0" tIns="18746" rIns="0" bIns="0" rtlCol="0">
            <a:spAutoFit/>
          </a:bodyPr>
          <a:lstStyle/>
          <a:p>
            <a:pPr marL="18745">
              <a:spcBef>
                <a:spcPts val="148"/>
              </a:spcBef>
            </a:pPr>
            <a:r>
              <a:rPr lang="en-US" sz="8856" spc="-7" dirty="0">
                <a:solidFill>
                  <a:srgbClr val="0068D0"/>
                </a:solidFill>
                <a:latin typeface="Arial MT"/>
                <a:cs typeface="Arial MT"/>
              </a:rPr>
              <a:t>2</a:t>
            </a:r>
            <a:endParaRPr sz="8856" dirty="0">
              <a:latin typeface="Arial MT"/>
              <a:cs typeface="Arial MT"/>
            </a:endParaRPr>
          </a:p>
        </p:txBody>
      </p:sp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0" y="-55326"/>
            <a:ext cx="17995899" cy="144780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608B5136-7925-855E-D53D-DCCCD474CECC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F7DB167B-3A7F-93DC-9EFF-CCDB81FC61E9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6"/>
          <p:cNvSpPr/>
          <p:nvPr/>
        </p:nvSpPr>
        <p:spPr>
          <a:xfrm>
            <a:off x="4306198" y="2876441"/>
            <a:ext cx="4999058" cy="4999058"/>
          </a:xfrm>
          <a:prstGeom prst="donut">
            <a:avLst>
              <a:gd name="adj" fmla="val 160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>
              <a:solidFill>
                <a:srgbClr val="D9D9D9"/>
              </a:solidFill>
            </a:endParaRPr>
          </a:p>
        </p:txBody>
      </p:sp>
      <p:grpSp>
        <p:nvGrpSpPr>
          <p:cNvPr id="214" name="Google Shape;214;p26"/>
          <p:cNvGrpSpPr/>
          <p:nvPr/>
        </p:nvGrpSpPr>
        <p:grpSpPr>
          <a:xfrm rot="20983057">
            <a:off x="2409355" y="2676882"/>
            <a:ext cx="2801204" cy="885039"/>
            <a:chOff x="1680836" y="1315124"/>
            <a:chExt cx="1931633" cy="669600"/>
          </a:xfrm>
        </p:grpSpPr>
        <p:cxnSp>
          <p:nvCxnSpPr>
            <p:cNvPr id="215" name="Google Shape;215;p26"/>
            <p:cNvCxnSpPr/>
            <p:nvPr/>
          </p:nvCxnSpPr>
          <p:spPr>
            <a:xfrm>
              <a:off x="3178969" y="1638300"/>
              <a:ext cx="433500" cy="252300"/>
            </a:xfrm>
            <a:prstGeom prst="straightConnector1">
              <a:avLst/>
            </a:prstGeom>
            <a:noFill/>
            <a:ln w="19050" cap="flat" cmpd="sng">
              <a:solidFill>
                <a:srgbClr val="673AB7"/>
              </a:solidFill>
              <a:prstDash val="solid"/>
              <a:round/>
              <a:headEnd type="oval" w="med" len="med"/>
              <a:tailEnd type="none" w="sm" len="sm"/>
            </a:ln>
          </p:spPr>
        </p:cxnSp>
        <p:sp>
          <p:nvSpPr>
            <p:cNvPr id="216" name="Google Shape;216;p26"/>
            <p:cNvSpPr txBox="1"/>
            <p:nvPr/>
          </p:nvSpPr>
          <p:spPr>
            <a:xfrm>
              <a:off x="1680836" y="1315124"/>
              <a:ext cx="1495200" cy="66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r">
                <a:lnSpc>
                  <a:spcPct val="115000"/>
                </a:lnSpc>
              </a:pPr>
              <a:endParaRPr sz="1574" b="1" dirty="0"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endParaRPr>
            </a:p>
          </p:txBody>
        </p:sp>
      </p:grpSp>
      <p:cxnSp>
        <p:nvCxnSpPr>
          <p:cNvPr id="218" name="Google Shape;218;p26"/>
          <p:cNvCxnSpPr/>
          <p:nvPr/>
        </p:nvCxnSpPr>
        <p:spPr>
          <a:xfrm flipH="1">
            <a:off x="8608903" y="3863525"/>
            <a:ext cx="853152" cy="496540"/>
          </a:xfrm>
          <a:prstGeom prst="straightConnector1">
            <a:avLst/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oval" w="med" len="med"/>
            <a:tailEnd type="none" w="sm" len="sm"/>
          </a:ln>
        </p:spPr>
      </p:cxnSp>
      <p:cxnSp>
        <p:nvCxnSpPr>
          <p:cNvPr id="221" name="Google Shape;221;p26"/>
          <p:cNvCxnSpPr/>
          <p:nvPr/>
        </p:nvCxnSpPr>
        <p:spPr>
          <a:xfrm rot="10800000">
            <a:off x="6717759" y="7596612"/>
            <a:ext cx="0" cy="906290"/>
          </a:xfrm>
          <a:prstGeom prst="straightConnector1">
            <a:avLst/>
          </a:prstGeom>
          <a:noFill/>
          <a:ln w="19050" cap="flat" cmpd="sng">
            <a:solidFill>
              <a:srgbClr val="E91E63"/>
            </a:solidFill>
            <a:prstDash val="solid"/>
            <a:round/>
            <a:headEnd type="oval" w="med" len="med"/>
            <a:tailEnd type="none" w="sm" len="sm"/>
          </a:ln>
        </p:spPr>
      </p:cxnSp>
      <p:sp>
        <p:nvSpPr>
          <p:cNvPr id="223" name="Google Shape;223;p26"/>
          <p:cNvSpPr txBox="1"/>
          <p:nvPr/>
        </p:nvSpPr>
        <p:spPr>
          <a:xfrm>
            <a:off x="5319229" y="4686487"/>
            <a:ext cx="2841085" cy="15829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>
              <a:lnSpc>
                <a:spcPct val="115000"/>
              </a:lnSpc>
            </a:pPr>
            <a:endParaRPr sz="2362" dirty="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4" name="Google Shape;224;p26"/>
          <p:cNvSpPr/>
          <p:nvPr/>
        </p:nvSpPr>
        <p:spPr>
          <a:xfrm rot="1800047">
            <a:off x="4087342" y="2777422"/>
            <a:ext cx="5295912" cy="5295912"/>
          </a:xfrm>
          <a:prstGeom prst="blockArc">
            <a:avLst>
              <a:gd name="adj1" fmla="val 14414370"/>
              <a:gd name="adj2" fmla="val 694"/>
              <a:gd name="adj3" fmla="val 9562"/>
            </a:avLst>
          </a:prstGeom>
          <a:solidFill>
            <a:schemeClr val="accent3"/>
          </a:solidFill>
          <a:ln>
            <a:noFill/>
          </a:ln>
          <a:effectLst>
            <a:outerShdw blurRad="71438" dist="9525" dir="54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5" name="Google Shape;225;p26"/>
          <p:cNvSpPr/>
          <p:nvPr/>
        </p:nvSpPr>
        <p:spPr>
          <a:xfrm rot="-1800047" flipH="1">
            <a:off x="4068671" y="2728014"/>
            <a:ext cx="5295912" cy="5295912"/>
          </a:xfrm>
          <a:prstGeom prst="blockArc">
            <a:avLst>
              <a:gd name="adj1" fmla="val 14348563"/>
              <a:gd name="adj2" fmla="val 21472873"/>
              <a:gd name="adj3" fmla="val 9381"/>
            </a:avLst>
          </a:prstGeom>
          <a:solidFill>
            <a:srgbClr val="673AB7"/>
          </a:solidFill>
          <a:ln>
            <a:noFill/>
          </a:ln>
          <a:effectLst>
            <a:outerShdw blurRad="71438" dist="9525" dir="54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6" name="Google Shape;226;p26"/>
          <p:cNvSpPr/>
          <p:nvPr/>
        </p:nvSpPr>
        <p:spPr>
          <a:xfrm rot="-8100000">
            <a:off x="6375939" y="2661226"/>
            <a:ext cx="714739" cy="714739"/>
          </a:xfrm>
          <a:prstGeom prst="rtTriangle">
            <a:avLst/>
          </a:prstGeom>
          <a:solidFill>
            <a:srgbClr val="673AB7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7" name="Google Shape;227;p26"/>
          <p:cNvSpPr/>
          <p:nvPr/>
        </p:nvSpPr>
        <p:spPr>
          <a:xfrm rot="-9000757" flipH="1">
            <a:off x="4089527" y="2774222"/>
            <a:ext cx="5294514" cy="5294514"/>
          </a:xfrm>
          <a:prstGeom prst="blockArc">
            <a:avLst>
              <a:gd name="adj1" fmla="val 14316164"/>
              <a:gd name="adj2" fmla="val 21502663"/>
              <a:gd name="adj3" fmla="val 9415"/>
            </a:avLst>
          </a:prstGeom>
          <a:solidFill>
            <a:schemeClr val="accent4"/>
          </a:solidFill>
          <a:ln>
            <a:noFill/>
          </a:ln>
          <a:effectLst>
            <a:outerShdw blurRad="71438" dist="9525" dir="54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 dirty="0"/>
          </a:p>
        </p:txBody>
      </p:sp>
      <p:sp>
        <p:nvSpPr>
          <p:cNvPr id="228" name="Google Shape;228;p26"/>
          <p:cNvSpPr/>
          <p:nvPr/>
        </p:nvSpPr>
        <p:spPr>
          <a:xfrm rot="-1027861">
            <a:off x="8547017" y="6247887"/>
            <a:ext cx="615356" cy="615356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29" name="Google Shape;229;p26"/>
          <p:cNvSpPr/>
          <p:nvPr/>
        </p:nvSpPr>
        <p:spPr>
          <a:xfrm rot="6359841">
            <a:off x="4276193" y="6243813"/>
            <a:ext cx="715546" cy="715546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E756C739-99A0-4F9B-B1F2-6CB67E2BC15A}"/>
              </a:ext>
            </a:extLst>
          </p:cNvPr>
          <p:cNvSpPr/>
          <p:nvPr/>
        </p:nvSpPr>
        <p:spPr>
          <a:xfrm>
            <a:off x="247400" y="2979125"/>
            <a:ext cx="4464503" cy="1909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936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3936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36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bilimlarini</a:t>
            </a:r>
            <a:r>
              <a:rPr lang="en-US" sz="3936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real </a:t>
            </a:r>
            <a:r>
              <a:rPr lang="en-US" sz="3936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hayotda</a:t>
            </a:r>
            <a:r>
              <a:rPr lang="en-US" sz="3936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36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qo‘llay</a:t>
            </a:r>
            <a:r>
              <a:rPr lang="en-US" sz="3936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936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ru-RU" sz="3936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EE82A6CF-F599-49CC-895C-538384D85F02}"/>
              </a:ext>
            </a:extLst>
          </p:cNvPr>
          <p:cNvSpPr/>
          <p:nvPr/>
        </p:nvSpPr>
        <p:spPr>
          <a:xfrm>
            <a:off x="3602175" y="8697116"/>
            <a:ext cx="6520904" cy="1364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133" b="1" dirty="0" err="1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4133" b="1" dirty="0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fikr-mulohazalar</a:t>
            </a:r>
            <a:r>
              <a:rPr lang="en-US" sz="4133" b="1" dirty="0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4133" b="1" dirty="0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4133" b="1" dirty="0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rgbClr val="D600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bildirish</a:t>
            </a:r>
            <a:endParaRPr lang="en-US" sz="4133" b="1" dirty="0">
              <a:solidFill>
                <a:srgbClr val="D6009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7D51EA4-8FDE-49C5-A1AB-C206B3D697A9}"/>
              </a:ext>
            </a:extLst>
          </p:cNvPr>
          <p:cNvSpPr/>
          <p:nvPr/>
        </p:nvSpPr>
        <p:spPr>
          <a:xfrm>
            <a:off x="9348483" y="3175890"/>
            <a:ext cx="8400017" cy="1364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133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Har </a:t>
            </a:r>
            <a:r>
              <a:rPr lang="en-US" sz="4133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qanday</a:t>
            </a:r>
            <a:r>
              <a:rPr lang="en-US" sz="4133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vaziyatdagi</a:t>
            </a:r>
            <a:r>
              <a:rPr lang="en-US" sz="4133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hayotiy </a:t>
            </a:r>
            <a:r>
              <a:rPr lang="en-US" sz="4133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muammolarni</a:t>
            </a:r>
            <a:r>
              <a:rPr lang="en-US" sz="4133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hal</a:t>
            </a:r>
            <a:r>
              <a:rPr lang="en-US" sz="4133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</a:t>
            </a:r>
            <a:endParaRPr lang="en-US" sz="4133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C268783D-0BED-4C60-B604-0CB7CF5B88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3417" y="6269394"/>
            <a:ext cx="7395789" cy="3869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134558F5-ECB7-4BBE-919A-681A6A8F989D}"/>
              </a:ext>
            </a:extLst>
          </p:cNvPr>
          <p:cNvSpPr txBox="1"/>
          <p:nvPr/>
        </p:nvSpPr>
        <p:spPr>
          <a:xfrm>
            <a:off x="3180082" y="1277434"/>
            <a:ext cx="11716380" cy="10615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6298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illiy</a:t>
            </a:r>
            <a:r>
              <a:rPr lang="en-US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lang="en-US" sz="6298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</a:t>
            </a:r>
            <a:r>
              <a:rPr lang="en-US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6298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asturi</a:t>
            </a:r>
            <a:r>
              <a:rPr lang="uz-Latn-UZ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298" b="1" dirty="0" err="1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natijalari</a:t>
            </a:r>
            <a:r>
              <a:rPr lang="en-US" sz="6298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6298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3B8278D-7B3E-4D38-9767-F524BDE2E8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3686" y="3947498"/>
            <a:ext cx="3844083" cy="27701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352" y="5620437"/>
            <a:ext cx="2984519" cy="368621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24261" y="-54768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BBB5029-F063-2416-1E9E-D2ED9F6F489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423C8FB-5A6D-DE5F-955D-5744D6D24CF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631730" y="1115019"/>
            <a:ext cx="16732438" cy="1566206"/>
            <a:chOff x="429768" y="0"/>
            <a:chExt cx="11336020" cy="10610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9768" y="76212"/>
              <a:ext cx="11335511" cy="75284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4832" y="0"/>
              <a:ext cx="8022335" cy="106070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1104" y="97535"/>
              <a:ext cx="11274551" cy="691896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550157" y="1174012"/>
            <a:ext cx="10890331" cy="928457"/>
          </a:xfrm>
          <a:prstGeom prst="rect">
            <a:avLst/>
          </a:prstGeom>
        </p:spPr>
        <p:txBody>
          <a:bodyPr vert="horz" wrap="square" lIns="0" tIns="19683" rIns="0" bIns="0" rtlCol="0" anchor="ctr">
            <a:spAutoFit/>
          </a:bodyPr>
          <a:lstStyle/>
          <a:p>
            <a:pPr marL="18745">
              <a:lnSpc>
                <a:spcPct val="100000"/>
              </a:lnSpc>
              <a:spcBef>
                <a:spcPts val="155"/>
              </a:spcBef>
            </a:pPr>
            <a:r>
              <a:rPr sz="5904" b="1" spc="-7" dirty="0">
                <a:solidFill>
                  <a:schemeClr val="accent2"/>
                </a:solidFill>
                <a:latin typeface="Times New Roman"/>
                <a:cs typeface="Times New Roman"/>
              </a:rPr>
              <a:t>Ilmiy</a:t>
            </a:r>
            <a:r>
              <a:rPr sz="5904" b="1" spc="37" dirty="0">
                <a:solidFill>
                  <a:schemeClr val="accent2"/>
                </a:solidFill>
                <a:latin typeface="Times New Roman"/>
                <a:cs typeface="Times New Roman"/>
              </a:rPr>
              <a:t> </a:t>
            </a:r>
            <a:r>
              <a:rPr sz="5904" b="1" dirty="0">
                <a:solidFill>
                  <a:schemeClr val="accent2"/>
                </a:solidFill>
                <a:latin typeface="Times New Roman"/>
                <a:cs typeface="Times New Roman"/>
              </a:rPr>
              <a:t>savodxonlik</a:t>
            </a:r>
            <a:r>
              <a:rPr sz="5904" b="1" spc="-89" dirty="0">
                <a:solidFill>
                  <a:schemeClr val="accent2"/>
                </a:solidFill>
                <a:latin typeface="Times New Roman"/>
                <a:cs typeface="Times New Roman"/>
              </a:rPr>
              <a:t> </a:t>
            </a:r>
            <a:r>
              <a:rPr sz="5904" b="1" dirty="0">
                <a:solidFill>
                  <a:schemeClr val="accent2"/>
                </a:solidFill>
                <a:latin typeface="Times New Roman"/>
                <a:cs typeface="Times New Roman"/>
              </a:rPr>
              <a:t>kompetensiyasi</a:t>
            </a:r>
            <a:endParaRPr sz="5904" dirty="0">
              <a:solidFill>
                <a:schemeClr val="accent2"/>
              </a:solidFill>
              <a:latin typeface="Times New Roman"/>
              <a:cs typeface="Times New Roman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96591FF-4EA3-427F-A30C-EC8D3A2B65DB}"/>
              </a:ext>
            </a:extLst>
          </p:cNvPr>
          <p:cNvSpPr/>
          <p:nvPr/>
        </p:nvSpPr>
        <p:spPr>
          <a:xfrm>
            <a:off x="1099753" y="2048969"/>
            <a:ext cx="16731687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Quyosh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sistemasining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tuzilishi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Yerning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harakatlari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geografik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oqibatlarini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tavsiflaydi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Yer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po‘sti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mantiya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yadro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tuzilishining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xususiyatlarini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tushunadi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litosferaning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tektonik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plitalardan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topganligi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plitalar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harakatlarining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sabablari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oqibatlari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zilzila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vulqon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otilishlarini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keltirib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chiqaradigan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omillarni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400" dirty="0" err="1">
                <a:latin typeface="Arial" panose="020B0604020202020204" pitchFamily="34" charset="0"/>
                <a:cs typeface="Arial" panose="020B0604020202020204" pitchFamily="34" charset="0"/>
              </a:rPr>
              <a:t>tushunadi</a:t>
            </a:r>
            <a:r>
              <a:rPr lang="en-US" sz="3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id="{3E722AAF-A4C5-4333-A778-E6CE7A8FF2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055152"/>
              </p:ext>
            </p:extLst>
          </p:nvPr>
        </p:nvGraphicFramePr>
        <p:xfrm>
          <a:off x="665848" y="4903148"/>
          <a:ext cx="16912906" cy="4909249"/>
        </p:xfrm>
        <a:graphic>
          <a:graphicData uri="http://schemas.openxmlformats.org/drawingml/2006/table">
            <a:tbl>
              <a:tblPr firstRow="1" firstCol="1" bandRow="1"/>
              <a:tblGrid>
                <a:gridCol w="16912906">
                  <a:extLst>
                    <a:ext uri="{9D8B030D-6E8A-4147-A177-3AD203B41FA5}">
                      <a16:colId xmlns:a16="http://schemas.microsoft.com/office/drawing/2014/main" val="32496872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minerrallar, tog‘ jinslari, ularning asosiy turlarini ajratadi;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foydali qazilmalar tarqalishidagi geologik va tabiiy geografik qonuniyatlarni tushunadi; 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65472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relyef shakllari va ularning rivojlanish qonuniyatlarini tushunadi;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yer usti va yer osti </a:t>
                      </a:r>
                      <a:r>
                        <a:rPr lang="uz-Cyrl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suvlarining paydo bo‘lishi, manbalari va xususiyatlarini </a:t>
                      </a: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biladi,</a:t>
                      </a:r>
                      <a:r>
                        <a:rPr lang="uz-Cyrl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ulardan </a:t>
                      </a: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oqilona </a:t>
                      </a:r>
                      <a:r>
                        <a:rPr lang="uz-Cyrl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foydalanishning ahamiyatini </a:t>
                      </a: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anglay</a:t>
                      </a:r>
                      <a:r>
                        <a:rPr lang="uz-Cyrl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Dunyo okeani va uning qismlarining tuzilishi, ularning sayyoramiz tabiatidagi ahamiyatini tavsiflaydi;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gidrotexnik inshootlarning mohiyati va turlarini tavsiflaydi, ularning xo‘jalikdagi ahamiyati va tabiatga ta’sirini tushunadi; 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4048736"/>
                  </a:ext>
                </a:extLst>
              </a:tr>
            </a:tbl>
          </a:graphicData>
        </a:graphic>
      </p:graphicFrame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" y="-39989"/>
            <a:ext cx="17995899" cy="14478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67587AC-DC03-07B2-400C-0D524D18A6E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218E278-37B1-4E48-F712-A6F4369327B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4D8F188-718A-44E9-B00E-CC7D459D91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628515"/>
              </p:ext>
            </p:extLst>
          </p:nvPr>
        </p:nvGraphicFramePr>
        <p:xfrm>
          <a:off x="273050" y="1524761"/>
          <a:ext cx="17449799" cy="87901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449799">
                  <a:extLst>
                    <a:ext uri="{9D8B030D-6E8A-4147-A177-3AD203B41FA5}">
                      <a16:colId xmlns:a16="http://schemas.microsoft.com/office/drawing/2014/main" val="307847862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atmosferaning tarkibi va tuzilishi, sayyoramiz hayotidagi o‘rnini tavsiflaydi;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 yuzida iqlimning xilma-xilligini keltirib chiqaruvchi omillarni tushunadi;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global iqlim o‘zgarishlariga insonning ta’sirini anglaydi;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803253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 yuzida mavjud asosiy tabiat zonalarini tavsiflaydi, o‘zaro ajratadi va taqqoslaydi;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geografik o‘rin, iqlim va relyefning Yer yuzi tabiati (geotizimlar) xilma-xilligiga ta’sirini tushunadi, misollar bilan izohlaydi; 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geografik qobiqning asosiy qonuniyatlari – bir butunlik, modda va energiya almashinuvi, ritmiklik, zonallik, azonallik, balandlik mintaqalanishini tushunadi;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 yuzi tabiatining vaqt davomida o‘zgarishi va rivojlanishini, uning sabablarini anglaydi;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 yuzining materiklarga bo‘linishini, turli materiklar tabiatining asosiy xususiyatlarini tavsiflaydi, ularning hududiy xususiyatlarini o‘zaro taqqoslaydi;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O‘rta Osiyo va O‘zbekistonning tabiiy sharoiti va resurslariga tavsif beradi; 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uz-Latn-UZ" sz="3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O‘zbekiston tabiati tekisliklardan tog‘larga tomon o‘zgarib borish qonuniyatini va uning ahamiyatini tushunadi;</a:t>
                      </a:r>
                      <a:endParaRPr lang="ru-RU" sz="3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3959404"/>
                  </a:ext>
                </a:extLst>
              </a:tr>
            </a:tbl>
          </a:graphicData>
        </a:graphic>
      </p:graphicFrame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64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0BC8B9D-35A6-0134-C739-39B4C9D2E9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9D3905-A034-32CC-2B25-4C0F782A84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4823" y="2672300"/>
            <a:ext cx="17646253" cy="7558706"/>
          </a:xfrm>
          <a:prstGeom prst="rect">
            <a:avLst/>
          </a:prstGeom>
        </p:spPr>
        <p:txBody>
          <a:bodyPr vert="horz" wrap="square" lIns="0" tIns="91854" rIns="0" bIns="0" rtlCol="0">
            <a:spAutoFit/>
          </a:bodyPr>
          <a:lstStyle/>
          <a:p>
            <a:pPr marL="20620" marR="7498" indent="1348717">
              <a:lnSpc>
                <a:spcPts val="4458"/>
              </a:lnSpc>
              <a:spcBef>
                <a:spcPts val="723"/>
              </a:spcBef>
              <a:buFont typeface="Times New Roman"/>
              <a:buChar char="•"/>
              <a:tabLst>
                <a:tab pos="1685193" algn="l"/>
              </a:tabLst>
            </a:pPr>
            <a:r>
              <a:rPr sz="3600" dirty="0">
                <a:latin typeface="Times New Roman"/>
                <a:cs typeface="Times New Roman"/>
              </a:rPr>
              <a:t>o‘quvchilar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turli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axborot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manbalaridan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zaruriy</a:t>
            </a:r>
            <a:r>
              <a:rPr sz="3600" spc="-37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ma’lumotlarni</a:t>
            </a:r>
            <a:r>
              <a:rPr sz="3600" spc="7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topa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oladi,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shaxsiy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44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kasbiy</a:t>
            </a:r>
            <a:r>
              <a:rPr sz="3600" spc="-133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faoliyatida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qo‘llaydi;</a:t>
            </a:r>
          </a:p>
          <a:p>
            <a:pPr marL="19682" marR="479877" indent="1349654">
              <a:lnSpc>
                <a:spcPts val="4458"/>
              </a:lnSpc>
              <a:spcBef>
                <a:spcPts val="15"/>
              </a:spcBef>
              <a:buChar char="•"/>
              <a:tabLst>
                <a:tab pos="1685193" algn="l"/>
              </a:tabLst>
            </a:pPr>
            <a:r>
              <a:rPr sz="3600" dirty="0">
                <a:latin typeface="Times New Roman"/>
                <a:cs typeface="Times New Roman"/>
              </a:rPr>
              <a:t>geografiya</a:t>
            </a:r>
            <a:r>
              <a:rPr sz="3600" spc="-74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fanidan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egallagan</a:t>
            </a:r>
            <a:r>
              <a:rPr sz="3600" spc="-12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bilim,</a:t>
            </a:r>
            <a:r>
              <a:rPr sz="3600" spc="-52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ko‘nikma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44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malakalarini</a:t>
            </a:r>
            <a:r>
              <a:rPr sz="3600" spc="-118" dirty="0">
                <a:latin typeface="Times New Roman"/>
                <a:cs typeface="Times New Roman"/>
              </a:rPr>
              <a:t> </a:t>
            </a:r>
            <a:r>
              <a:rPr sz="3600" spc="-37" dirty="0">
                <a:latin typeface="Times New Roman"/>
                <a:cs typeface="Times New Roman"/>
              </a:rPr>
              <a:t>shaxsiy,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kasbiy </a:t>
            </a:r>
            <a:r>
              <a:rPr sz="3600" spc="7" dirty="0">
                <a:latin typeface="Times New Roman"/>
                <a:cs typeface="Times New Roman"/>
              </a:rPr>
              <a:t>va </a:t>
            </a:r>
            <a:r>
              <a:rPr sz="3600" dirty="0">
                <a:latin typeface="Times New Roman"/>
                <a:cs typeface="Times New Roman"/>
              </a:rPr>
              <a:t>ijtimoiy faoliyatida </a:t>
            </a:r>
            <a:r>
              <a:rPr sz="3600" spc="7" dirty="0">
                <a:latin typeface="Times New Roman"/>
                <a:cs typeface="Times New Roman"/>
              </a:rPr>
              <a:t>vujudga </a:t>
            </a:r>
            <a:r>
              <a:rPr sz="3600" dirty="0">
                <a:latin typeface="Times New Roman"/>
                <a:cs typeface="Times New Roman"/>
              </a:rPr>
              <a:t>keladigan </a:t>
            </a:r>
            <a:r>
              <a:rPr sz="3600" spc="-15" dirty="0">
                <a:latin typeface="Times New Roman"/>
                <a:cs typeface="Times New Roman"/>
              </a:rPr>
              <a:t>muammolarni </a:t>
            </a:r>
            <a:r>
              <a:rPr sz="3600" spc="7" dirty="0">
                <a:latin typeface="Times New Roman"/>
                <a:cs typeface="Times New Roman"/>
              </a:rPr>
              <a:t>hal etishda </a:t>
            </a:r>
            <a:r>
              <a:rPr sz="3600" spc="15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qo‘llaydi;</a:t>
            </a:r>
          </a:p>
          <a:p>
            <a:pPr marL="18745" marR="914766" indent="1350592">
              <a:lnSpc>
                <a:spcPts val="4458"/>
              </a:lnSpc>
              <a:spcBef>
                <a:spcPts val="15"/>
              </a:spcBef>
              <a:buChar char="•"/>
              <a:tabLst>
                <a:tab pos="1685193" algn="l"/>
              </a:tabLst>
            </a:pPr>
            <a:r>
              <a:rPr sz="3600" spc="7" dirty="0">
                <a:latin typeface="Times New Roman"/>
                <a:cs typeface="Times New Roman"/>
              </a:rPr>
              <a:t>turli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jihozlardan</a:t>
            </a:r>
            <a:r>
              <a:rPr sz="3600" spc="-118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xavfsizlik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qoidalariga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rioya</a:t>
            </a:r>
            <a:r>
              <a:rPr sz="3600" spc="7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qilgan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holda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oqilona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foydalanadi;</a:t>
            </a:r>
          </a:p>
          <a:p>
            <a:pPr marL="18745" marR="140589" indent="1348717">
              <a:lnSpc>
                <a:spcPts val="4458"/>
              </a:lnSpc>
              <a:spcBef>
                <a:spcPts val="15"/>
              </a:spcBef>
              <a:buChar char="•"/>
              <a:tabLst>
                <a:tab pos="1684256" algn="l"/>
              </a:tabLst>
            </a:pPr>
            <a:r>
              <a:rPr sz="3600" spc="-7" dirty="0">
                <a:latin typeface="Times New Roman"/>
                <a:cs typeface="Times New Roman"/>
              </a:rPr>
              <a:t>mavjud imkoniyat</a:t>
            </a:r>
            <a:r>
              <a:rPr sz="3600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resurslarini</a:t>
            </a:r>
            <a:r>
              <a:rPr sz="3600" spc="-74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innovatsion</a:t>
            </a:r>
            <a:r>
              <a:rPr sz="3600" spc="-7" dirty="0">
                <a:latin typeface="Times New Roman"/>
                <a:cs typeface="Times New Roman"/>
              </a:rPr>
              <a:t> faoliyatga</a:t>
            </a:r>
            <a:r>
              <a:rPr sz="3600" spc="-133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yo‘naltira</a:t>
            </a:r>
            <a:r>
              <a:rPr sz="3600" spc="-15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oladi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52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xalq</a:t>
            </a:r>
            <a:r>
              <a:rPr sz="3600" spc="-59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farovonligiga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ijobiy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hissa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qo‘shadi;</a:t>
            </a:r>
            <a:endParaRPr sz="3600" dirty="0">
              <a:latin typeface="Times New Roman"/>
              <a:cs typeface="Times New Roman"/>
            </a:endParaRPr>
          </a:p>
          <a:p>
            <a:pPr marL="19682" marR="1498679" indent="1348717">
              <a:lnSpc>
                <a:spcPts val="4458"/>
              </a:lnSpc>
              <a:spcBef>
                <a:spcPts val="15"/>
              </a:spcBef>
              <a:buChar char="•"/>
              <a:tabLst>
                <a:tab pos="1684256" algn="l"/>
              </a:tabLst>
            </a:pPr>
            <a:r>
              <a:rPr sz="3600" dirty="0">
                <a:latin typeface="Times New Roman"/>
                <a:cs typeface="Times New Roman"/>
              </a:rPr>
              <a:t>insoniyat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7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tabiatning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uzviyligini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anglagan</a:t>
            </a:r>
            <a:r>
              <a:rPr sz="3600" spc="-125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holda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tabiat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7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tabiiy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boyliklardan</a:t>
            </a:r>
            <a:r>
              <a:rPr sz="3600" spc="-125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samarali</a:t>
            </a:r>
            <a:r>
              <a:rPr sz="3600" spc="-22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foydalanadi;</a:t>
            </a:r>
          </a:p>
          <a:p>
            <a:pPr marL="18745" marR="158395" indent="1350592">
              <a:lnSpc>
                <a:spcPts val="4458"/>
              </a:lnSpc>
              <a:spcBef>
                <a:spcPts val="7"/>
              </a:spcBef>
              <a:buChar char="•"/>
              <a:tabLst>
                <a:tab pos="1684256" algn="l"/>
              </a:tabLst>
            </a:pPr>
            <a:r>
              <a:rPr sz="3600" dirty="0">
                <a:latin typeface="Times New Roman"/>
                <a:cs typeface="Times New Roman"/>
              </a:rPr>
              <a:t>atrof-muhit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ekologik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sharoitga</a:t>
            </a:r>
            <a:r>
              <a:rPr sz="3600" spc="-22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salbiy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spc="-37" dirty="0">
                <a:latin typeface="Times New Roman"/>
                <a:cs typeface="Times New Roman"/>
              </a:rPr>
              <a:t>ta’sir</a:t>
            </a:r>
            <a:r>
              <a:rPr sz="3600" spc="-59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etuvchi</a:t>
            </a:r>
            <a:r>
              <a:rPr sz="3600" spc="-118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omillarni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bartaraf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etadi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hamda</a:t>
            </a:r>
            <a:r>
              <a:rPr sz="3600" spc="7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tabiatni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asraydi,</a:t>
            </a:r>
            <a:r>
              <a:rPr sz="3600" spc="-52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olgan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bilimlarini</a:t>
            </a:r>
            <a:r>
              <a:rPr sz="3600" spc="-15" dirty="0">
                <a:latin typeface="Times New Roman"/>
                <a:cs typeface="Times New Roman"/>
              </a:rPr>
              <a:t> </a:t>
            </a:r>
            <a:r>
              <a:rPr sz="3600" spc="-7" dirty="0">
                <a:latin typeface="Times New Roman"/>
                <a:cs typeface="Times New Roman"/>
              </a:rPr>
              <a:t>o‘z</a:t>
            </a:r>
            <a:r>
              <a:rPr sz="3600" spc="-74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faoliyatida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qo‘llaydi;</a:t>
            </a:r>
          </a:p>
          <a:p>
            <a:pPr marL="1682382" indent="-315857">
              <a:lnSpc>
                <a:spcPts val="4155"/>
              </a:lnSpc>
              <a:buChar char="•"/>
              <a:tabLst>
                <a:tab pos="1683319" algn="l"/>
              </a:tabLst>
            </a:pPr>
            <a:r>
              <a:rPr sz="3600" dirty="0">
                <a:latin typeface="Times New Roman"/>
                <a:cs typeface="Times New Roman"/>
              </a:rPr>
              <a:t>kundalik</a:t>
            </a:r>
            <a:r>
              <a:rPr sz="3600" spc="-89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faoliyatida</a:t>
            </a:r>
            <a:r>
              <a:rPr sz="3600" spc="-96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ijodiy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va</a:t>
            </a:r>
            <a:r>
              <a:rPr sz="3600" spc="-30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mantiqiy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fikrlab,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o‘zining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intellektual</a:t>
            </a:r>
          </a:p>
          <a:p>
            <a:pPr marL="19682" marR="642959" indent="-1875">
              <a:lnSpc>
                <a:spcPts val="4458"/>
              </a:lnSpc>
              <a:spcBef>
                <a:spcPts val="323"/>
              </a:spcBef>
            </a:pPr>
            <a:r>
              <a:rPr sz="3600" dirty="0">
                <a:latin typeface="Times New Roman"/>
                <a:cs typeface="Times New Roman"/>
              </a:rPr>
              <a:t>rivojlanishini</a:t>
            </a:r>
            <a:r>
              <a:rPr sz="3600" spc="-7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ongli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rejalashtiradi,</a:t>
            </a:r>
            <a:r>
              <a:rPr sz="3600" spc="-11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o‘quv faoliyati</a:t>
            </a:r>
            <a:r>
              <a:rPr sz="3600" spc="-81" dirty="0">
                <a:latin typeface="Times New Roman"/>
                <a:cs typeface="Times New Roman"/>
              </a:rPr>
              <a:t> </a:t>
            </a:r>
            <a:r>
              <a:rPr sz="3600" dirty="0">
                <a:latin typeface="Times New Roman"/>
                <a:cs typeface="Times New Roman"/>
              </a:rPr>
              <a:t>natijalarini </a:t>
            </a:r>
            <a:r>
              <a:rPr sz="3600" spc="-7" dirty="0">
                <a:latin typeface="Times New Roman"/>
                <a:cs typeface="Times New Roman"/>
              </a:rPr>
              <a:t>nazorat</a:t>
            </a:r>
            <a:r>
              <a:rPr sz="3600" spc="-118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qiladi</a:t>
            </a:r>
            <a:r>
              <a:rPr sz="3600" dirty="0">
                <a:latin typeface="Times New Roman"/>
                <a:cs typeface="Times New Roman"/>
              </a:rPr>
              <a:t> </a:t>
            </a:r>
            <a:r>
              <a:rPr sz="3600" spc="15" dirty="0">
                <a:latin typeface="Times New Roman"/>
                <a:cs typeface="Times New Roman"/>
              </a:rPr>
              <a:t>va </a:t>
            </a:r>
            <a:r>
              <a:rPr sz="3600" spc="-1011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baholay</a:t>
            </a:r>
            <a:r>
              <a:rPr sz="3600" spc="-103" dirty="0">
                <a:latin typeface="Times New Roman"/>
                <a:cs typeface="Times New Roman"/>
              </a:rPr>
              <a:t> </a:t>
            </a:r>
            <a:r>
              <a:rPr sz="3600" spc="7" dirty="0">
                <a:latin typeface="Times New Roman"/>
                <a:cs typeface="Times New Roman"/>
              </a:rPr>
              <a:t>oladi.</a:t>
            </a:r>
            <a:endParaRPr sz="3600" dirty="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22494" y="1583668"/>
            <a:ext cx="17065175" cy="1430014"/>
            <a:chOff x="365759" y="0"/>
            <a:chExt cx="11561445" cy="10515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5759" y="118871"/>
              <a:ext cx="11561063" cy="64922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53383" y="0"/>
              <a:ext cx="5379719" cy="105156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7096" y="140207"/>
              <a:ext cx="11500103" cy="588264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74823" y="1626948"/>
            <a:ext cx="16975195" cy="82073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ts val="6406"/>
              </a:lnSpc>
            </a:pPr>
            <a:r>
              <a:rPr sz="5904" b="1" dirty="0">
                <a:solidFill>
                  <a:schemeClr val="accent2"/>
                </a:solidFill>
                <a:latin typeface="Times New Roman"/>
                <a:cs typeface="Times New Roman"/>
              </a:rPr>
              <a:t>Amaliy</a:t>
            </a:r>
            <a:r>
              <a:rPr sz="5904" b="1" spc="-74" dirty="0">
                <a:solidFill>
                  <a:schemeClr val="accent2"/>
                </a:solidFill>
                <a:latin typeface="Times New Roman"/>
                <a:cs typeface="Times New Roman"/>
              </a:rPr>
              <a:t> </a:t>
            </a:r>
            <a:r>
              <a:rPr sz="5904" b="1" dirty="0">
                <a:solidFill>
                  <a:schemeClr val="accent2"/>
                </a:solidFill>
                <a:latin typeface="Times New Roman"/>
                <a:cs typeface="Times New Roman"/>
              </a:rPr>
              <a:t>kompetensiya</a:t>
            </a:r>
            <a:endParaRPr sz="5904" dirty="0">
              <a:solidFill>
                <a:schemeClr val="accent2"/>
              </a:solidFill>
              <a:latin typeface="Times New Roman"/>
              <a:cs typeface="Times New Roman"/>
            </a:endParaRP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276" y="-72425"/>
            <a:ext cx="17995899" cy="14478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A25E55C-8918-935D-4E8B-91BB55EBBDE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79A8FFF-BA74-BE9C-1ED0-E2ADAC876A6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D667DA1-41B7-4B20-9120-B9825E50B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7950" y="1528215"/>
            <a:ext cx="15697200" cy="1150375"/>
          </a:xfrm>
        </p:spPr>
        <p:txBody>
          <a:bodyPr/>
          <a:lstStyle/>
          <a:p>
            <a:pPr algn="ctr"/>
            <a:r>
              <a:rPr lang="uz-Latn-UZ" sz="36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 O‘RTA TA’LIM BITIRUVCHILARIGA GEOGRAFIYA FANIDAN QO‘YILADIGAN TALABLAR</a:t>
            </a:r>
            <a:endParaRPr lang="ru-RU" sz="36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0A8C068-6977-4814-9B68-510006383E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72774" y="4205955"/>
            <a:ext cx="4093359" cy="2810588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uz-Latn-UZ" dirty="0"/>
              <a:t>Yerning tuzilishi va tektonik harakatlari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83C9445-94BB-4B0D-BA0B-D3D7C498E5C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254750" y="4235358"/>
            <a:ext cx="4674840" cy="2330634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uz-Latn-UZ" dirty="0"/>
              <a:t>Tabiiy resurslar va geologik savodxonlik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A933672E-793C-4AB2-AAE1-3E543CCBB801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12066931" y="4247049"/>
            <a:ext cx="4356195" cy="1948902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uz-Latn-UZ" dirty="0"/>
              <a:t>Gidrosfera va suv resurslari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B910BC3-21CB-4C49-BD5E-AF7D9ABE361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15</a:t>
            </a:fld>
            <a:endParaRPr lang="en"/>
          </a:p>
        </p:txBody>
      </p:sp>
      <p:sp>
        <p:nvSpPr>
          <p:cNvPr id="8" name="Текст 3">
            <a:extLst>
              <a:ext uri="{FF2B5EF4-FFF2-40B4-BE49-F238E27FC236}">
                <a16:creationId xmlns:a16="http://schemas.microsoft.com/office/drawing/2014/main" id="{80A8C068-6977-4814-9B68-510006383E49}"/>
              </a:ext>
            </a:extLst>
          </p:cNvPr>
          <p:cNvSpPr txBox="1">
            <a:spLocks/>
          </p:cNvSpPr>
          <p:nvPr/>
        </p:nvSpPr>
        <p:spPr>
          <a:xfrm>
            <a:off x="1533312" y="7172621"/>
            <a:ext cx="4093359" cy="2810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⬢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marL="1828800" marR="0" lvl="3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marL="2286000" marR="0" lvl="4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marL="2743200" marR="0" lvl="5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marL="3200400" marR="0" lvl="6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marL="3657600" marR="0" lvl="7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marL="4114800" marR="0" lvl="8" indent="-34290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K4</a:t>
            </a:r>
            <a:r>
              <a:rPr lang="en-AU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543" dirty="0"/>
              <a:t>Iqlim va atmosfera hodisalari</a:t>
            </a:r>
            <a:endParaRPr lang="en-AU"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Текст 3">
            <a:extLst>
              <a:ext uri="{FF2B5EF4-FFF2-40B4-BE49-F238E27FC236}">
                <a16:creationId xmlns:a16="http://schemas.microsoft.com/office/drawing/2014/main" id="{80A8C068-6977-4814-9B68-510006383E49}"/>
              </a:ext>
            </a:extLst>
          </p:cNvPr>
          <p:cNvSpPr txBox="1">
            <a:spLocks/>
          </p:cNvSpPr>
          <p:nvPr/>
        </p:nvSpPr>
        <p:spPr>
          <a:xfrm>
            <a:off x="6347762" y="7164099"/>
            <a:ext cx="4093359" cy="2810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⬢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marL="1828800" marR="0" lvl="3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marL="2286000" marR="0" lvl="4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marL="2743200" marR="0" lvl="5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marL="3200400" marR="0" lvl="6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marL="3657600" marR="0" lvl="7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marL="4114800" marR="0" lvl="8" indent="-34290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K5</a:t>
            </a:r>
            <a:r>
              <a:rPr lang="en-AU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543" dirty="0"/>
              <a:t>Yer yuzidagi geotizimlar (landshaftlar)</a:t>
            </a:r>
            <a:endParaRPr lang="en-AU"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Текст 3">
            <a:extLst>
              <a:ext uri="{FF2B5EF4-FFF2-40B4-BE49-F238E27FC236}">
                <a16:creationId xmlns:a16="http://schemas.microsoft.com/office/drawing/2014/main" id="{80A8C068-6977-4814-9B68-510006383E49}"/>
              </a:ext>
            </a:extLst>
          </p:cNvPr>
          <p:cNvSpPr txBox="1">
            <a:spLocks/>
          </p:cNvSpPr>
          <p:nvPr/>
        </p:nvSpPr>
        <p:spPr>
          <a:xfrm>
            <a:off x="12198350" y="7172621"/>
            <a:ext cx="4093359" cy="2810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⬢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marL="1828800" marR="0" lvl="3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marL="2286000" marR="0" lvl="4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marL="2743200" marR="0" lvl="5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marL="3200400" marR="0" lvl="6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marL="3657600" marR="0" lvl="7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marL="4114800" marR="0" lvl="8" indent="-34290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K6</a:t>
            </a:r>
            <a:r>
              <a:rPr lang="en-AU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543" dirty="0"/>
              <a:t>Aholi va demografik jarayonlar</a:t>
            </a:r>
            <a:endParaRPr lang="en-AU"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64150" y="3080073"/>
            <a:ext cx="10150279" cy="6375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ILMIY </a:t>
            </a:r>
            <a:r>
              <a:rPr lang="en-US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SAVODXON</a:t>
            </a:r>
            <a:r>
              <a:rPr lang="uz-Latn-UZ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LIK KOMPETENSIYASI (I</a:t>
            </a:r>
            <a:r>
              <a:rPr lang="en-US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</a:t>
            </a:r>
            <a:r>
              <a:rPr lang="uz-Latn-UZ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K)</a:t>
            </a:r>
            <a:endParaRPr lang="ru-RU" sz="3543" dirty="0"/>
          </a:p>
        </p:txBody>
      </p:sp>
      <p:pic>
        <p:nvPicPr>
          <p:cNvPr id="9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841" y="-45968"/>
            <a:ext cx="17995899" cy="144780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56B4059-A008-AFC2-4273-84693CE1D8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404135F-BA15-6386-9A33-DC16FDA1F07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686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80A8C068-6977-4814-9B68-510006383E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9350" y="6478319"/>
            <a:ext cx="4093359" cy="2810588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IXK7 </a:t>
            </a:r>
            <a:r>
              <a:rPr lang="uz-Latn-UZ" dirty="0"/>
              <a:t>Inson va tabiatning o‘zaro munosabatlari  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83C9445-94BB-4B0D-BA0B-D3D7C498E5C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123015" y="6718296"/>
            <a:ext cx="4674840" cy="2330634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IXK8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dirty="0"/>
              <a:t>Inson xo‘jalik faoliyati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A933672E-793C-4AB2-AAE1-3E543CCBB801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11664950" y="6809244"/>
            <a:ext cx="4356195" cy="1948902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IXK9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dirty="0"/>
              <a:t>Geosiyosiy tizim va jarayonlar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B910BC3-21CB-4C49-BD5E-AF7D9ABE361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16</a:t>
            </a:fld>
            <a:endParaRPr lang="en"/>
          </a:p>
        </p:txBody>
      </p:sp>
      <p:sp>
        <p:nvSpPr>
          <p:cNvPr id="12" name="Прямоугольник 11"/>
          <p:cNvSpPr/>
          <p:nvPr/>
        </p:nvSpPr>
        <p:spPr>
          <a:xfrm>
            <a:off x="3892321" y="4763128"/>
            <a:ext cx="10211257" cy="6375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ILMIY XABARDORLIK KOMPETENSIYASI (IXK)</a:t>
            </a:r>
            <a:endParaRPr lang="ru-RU" sz="3543" dirty="0"/>
          </a:p>
        </p:txBody>
      </p:sp>
      <p:sp>
        <p:nvSpPr>
          <p:cNvPr id="10" name="Заголовок 2">
            <a:extLst>
              <a:ext uri="{FF2B5EF4-FFF2-40B4-BE49-F238E27FC236}">
                <a16:creationId xmlns:a16="http://schemas.microsoft.com/office/drawing/2014/main" id="{02C72543-F35E-4037-A8CA-1A861D4387FE}"/>
              </a:ext>
            </a:extLst>
          </p:cNvPr>
          <p:cNvSpPr txBox="1">
            <a:spLocks/>
          </p:cNvSpPr>
          <p:nvPr/>
        </p:nvSpPr>
        <p:spPr>
          <a:xfrm>
            <a:off x="1301750" y="2657475"/>
            <a:ext cx="15697200" cy="1150375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>
            <a:lvl1pPr lvl="0" algn="l" defTabSz="1349654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pPr algn="ctr"/>
            <a:r>
              <a:rPr lang="uz-Latn-UZ" sz="36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 O‘RTA TA’LIM BITIRUVCHILARIGA GEOGRAFIYA FANIDAN QO‘YILADIGAN TALABLAR</a:t>
            </a:r>
            <a:endParaRPr lang="ru-RU" sz="36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49" y="-53048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569EA98-4A79-38AD-46EC-7529E592A4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AB73AC4-940C-815E-4970-736B1FE18C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7781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80A8C068-6977-4814-9B68-510006383E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89168" y="4660003"/>
            <a:ext cx="4093359" cy="2810588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uz-Latn-UZ" dirty="0"/>
              <a:t>Globus va geografik xaritalardan foydalanish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83C9445-94BB-4B0D-BA0B-D3D7C498E5C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7473950" y="4660003"/>
            <a:ext cx="5869043" cy="2412433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uz-Latn-UZ" dirty="0"/>
              <a:t>Geografik hodisalarni kuzatish va geografiyaga oid masalalarni yechish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A933672E-793C-4AB2-AAE1-3E543CCBB801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3206750" y="7746276"/>
            <a:ext cx="5085847" cy="1948902"/>
          </a:xfrm>
        </p:spPr>
        <p:txBody>
          <a:bodyPr/>
          <a:lstStyle/>
          <a:p>
            <a:r>
              <a:rPr lang="uz-Latn-UZ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</a:t>
            </a:r>
            <a:r>
              <a:rPr lang="en-AU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uz-Latn-UZ" dirty="0"/>
              <a:t>Geografik nomlarni to‘g‘ri qo‘llash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B910BC3-21CB-4C49-BD5E-AF7D9ABE361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17</a:t>
            </a:fld>
            <a:endParaRPr lang="en"/>
          </a:p>
        </p:txBody>
      </p:sp>
      <p:sp>
        <p:nvSpPr>
          <p:cNvPr id="8" name="Текст 3">
            <a:extLst>
              <a:ext uri="{FF2B5EF4-FFF2-40B4-BE49-F238E27FC236}">
                <a16:creationId xmlns:a16="http://schemas.microsoft.com/office/drawing/2014/main" id="{80A8C068-6977-4814-9B68-510006383E49}"/>
              </a:ext>
            </a:extLst>
          </p:cNvPr>
          <p:cNvSpPr txBox="1">
            <a:spLocks/>
          </p:cNvSpPr>
          <p:nvPr/>
        </p:nvSpPr>
        <p:spPr>
          <a:xfrm>
            <a:off x="9455150" y="7699565"/>
            <a:ext cx="4834843" cy="2810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⬢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atamaran Thin"/>
              <a:buChar char="⬡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marL="1828800" marR="0" lvl="3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marL="2286000" marR="0" lvl="4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marL="2743200" marR="0" lvl="5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marL="3200400" marR="0" lvl="6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●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marL="3657600" marR="0" lvl="7" indent="-3429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tamaran Thin"/>
              <a:buChar char="○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marL="4114800" marR="0" lvl="8" indent="-34290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800"/>
              <a:buFont typeface="Catamaran Thin"/>
              <a:buChar char="■"/>
              <a:defRPr sz="1800" b="0" i="0" u="none" strike="noStrike" cap="none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r>
              <a:rPr lang="uz-Latn-UZ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AK4</a:t>
            </a:r>
            <a:r>
              <a:rPr lang="en-AU" sz="3543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3543" dirty="0"/>
              <a:t>Tabiatni muhofaza qilish va ekologik savodxonlik</a:t>
            </a:r>
            <a:endParaRPr lang="en-AU" sz="354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20784" y="3277175"/>
            <a:ext cx="7154331" cy="6375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543" b="1" dirty="0">
                <a:solidFill>
                  <a:srgbClr val="C4591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AMALIY KOMPETENSIYASI (AK)</a:t>
            </a:r>
            <a:endParaRPr lang="ru-RU" sz="3543" dirty="0"/>
          </a:p>
        </p:txBody>
      </p:sp>
      <p:sp>
        <p:nvSpPr>
          <p:cNvPr id="11" name="Заголовок 2">
            <a:extLst>
              <a:ext uri="{FF2B5EF4-FFF2-40B4-BE49-F238E27FC236}">
                <a16:creationId xmlns:a16="http://schemas.microsoft.com/office/drawing/2014/main" id="{423F874E-7242-4699-AF39-3002722ED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1750" y="1851115"/>
            <a:ext cx="15697200" cy="1150375"/>
          </a:xfrm>
        </p:spPr>
        <p:txBody>
          <a:bodyPr/>
          <a:lstStyle/>
          <a:p>
            <a:pPr algn="ctr"/>
            <a:r>
              <a:rPr lang="uz-Latn-UZ" sz="36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UMUMIY O‘RTA TA’LIM BITIRUVCHILARIGA GEOGRAFIYA FANIDAN QO‘YILADIGAN TALABLAR</a:t>
            </a:r>
            <a:endParaRPr lang="ru-RU" sz="3600" b="1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" y="-86403"/>
            <a:ext cx="17995899" cy="14478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333997B-EAF0-893A-7D72-001F9535A6C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070B021-0503-8AA8-F65A-9B7FDE84340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2840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4">
            <a:extLst>
              <a:ext uri="{FF2B5EF4-FFF2-40B4-BE49-F238E27FC236}">
                <a16:creationId xmlns:a16="http://schemas.microsoft.com/office/drawing/2014/main" id="{51F6B2C7-9FD0-4371-92E9-D738C810A31C}"/>
              </a:ext>
            </a:extLst>
          </p:cNvPr>
          <p:cNvSpPr txBox="1"/>
          <p:nvPr/>
        </p:nvSpPr>
        <p:spPr>
          <a:xfrm>
            <a:off x="1697484" y="3018819"/>
            <a:ext cx="9582975" cy="563068"/>
          </a:xfrm>
          <a:prstGeom prst="rect">
            <a:avLst/>
          </a:prstGeom>
        </p:spPr>
        <p:txBody>
          <a:bodyPr vert="horz" wrap="square" lIns="0" tIns="17808" rIns="0" bIns="0" rtlCol="0">
            <a:spAutoFit/>
          </a:bodyPr>
          <a:lstStyle/>
          <a:p>
            <a:pPr marL="18745" algn="just" defTabSz="1349654">
              <a:spcBef>
                <a:spcPts val="140"/>
              </a:spcBef>
              <a:tabLst>
                <a:tab pos="599846" algn="l"/>
              </a:tabLst>
              <a:defRPr/>
            </a:pPr>
            <a:r>
              <a:rPr lang="uz-Latn-UZ" sz="3542" b="1" dirty="0">
                <a:solidFill>
                  <a:prstClr val="black"/>
                </a:solidFill>
                <a:latin typeface="Arial"/>
              </a:rPr>
              <a:t>     </a:t>
            </a:r>
            <a:endParaRPr sz="3542" dirty="0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17" name="Google Shape;163;p25">
            <a:extLst>
              <a:ext uri="{FF2B5EF4-FFF2-40B4-BE49-F238E27FC236}">
                <a16:creationId xmlns:a16="http://schemas.microsoft.com/office/drawing/2014/main" id="{BE9F86AC-34A5-4243-8B4D-9172075A9974}"/>
              </a:ext>
            </a:extLst>
          </p:cNvPr>
          <p:cNvGrpSpPr/>
          <p:nvPr/>
        </p:nvGrpSpPr>
        <p:grpSpPr>
          <a:xfrm rot="-707089">
            <a:off x="1339666" y="2717717"/>
            <a:ext cx="1880777" cy="1880777"/>
            <a:chOff x="2609068" y="1381505"/>
            <a:chExt cx="3597546" cy="3597546"/>
          </a:xfrm>
        </p:grpSpPr>
        <p:sp>
          <p:nvSpPr>
            <p:cNvPr id="18" name="Google Shape;164;p25">
              <a:extLst>
                <a:ext uri="{FF2B5EF4-FFF2-40B4-BE49-F238E27FC236}">
                  <a16:creationId xmlns:a16="http://schemas.microsoft.com/office/drawing/2014/main" id="{F24011D1-1490-4380-981B-3BE3835D43C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65;p25">
              <a:extLst>
                <a:ext uri="{FF2B5EF4-FFF2-40B4-BE49-F238E27FC236}">
                  <a16:creationId xmlns:a16="http://schemas.microsoft.com/office/drawing/2014/main" id="{71AE07D8-F107-44DC-827E-390909936A81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0" name="Google Shape;166;p25">
            <a:extLst>
              <a:ext uri="{FF2B5EF4-FFF2-40B4-BE49-F238E27FC236}">
                <a16:creationId xmlns:a16="http://schemas.microsoft.com/office/drawing/2014/main" id="{997314F2-4F62-4697-80F9-DD918C1936C6}"/>
              </a:ext>
            </a:extLst>
          </p:cNvPr>
          <p:cNvGrpSpPr/>
          <p:nvPr/>
        </p:nvGrpSpPr>
        <p:grpSpPr>
          <a:xfrm rot="-707089">
            <a:off x="1027365" y="4573378"/>
            <a:ext cx="3011335" cy="3011335"/>
            <a:chOff x="2609068" y="1381505"/>
            <a:chExt cx="3597546" cy="3597546"/>
          </a:xfrm>
        </p:grpSpPr>
        <p:sp>
          <p:nvSpPr>
            <p:cNvPr id="21" name="Google Shape;167;p25">
              <a:extLst>
                <a:ext uri="{FF2B5EF4-FFF2-40B4-BE49-F238E27FC236}">
                  <a16:creationId xmlns:a16="http://schemas.microsoft.com/office/drawing/2014/main" id="{3DE043D8-4FCA-409F-AFB7-736CFD858B80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FF5A4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68;p25">
              <a:extLst>
                <a:ext uri="{FF2B5EF4-FFF2-40B4-BE49-F238E27FC236}">
                  <a16:creationId xmlns:a16="http://schemas.microsoft.com/office/drawing/2014/main" id="{17C0EA72-1A33-4634-A944-2EEFCC0831E0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FF5A4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169;p25">
            <a:extLst>
              <a:ext uri="{FF2B5EF4-FFF2-40B4-BE49-F238E27FC236}">
                <a16:creationId xmlns:a16="http://schemas.microsoft.com/office/drawing/2014/main" id="{D353EF5D-7973-4B28-B53F-9E83591DE35B}"/>
              </a:ext>
            </a:extLst>
          </p:cNvPr>
          <p:cNvGrpSpPr/>
          <p:nvPr/>
        </p:nvGrpSpPr>
        <p:grpSpPr>
          <a:xfrm rot="-707089">
            <a:off x="3483312" y="3698052"/>
            <a:ext cx="1148047" cy="1148047"/>
            <a:chOff x="2609068" y="1381505"/>
            <a:chExt cx="3597546" cy="3597546"/>
          </a:xfrm>
        </p:grpSpPr>
        <p:sp>
          <p:nvSpPr>
            <p:cNvPr id="24" name="Google Shape;170;p25">
              <a:extLst>
                <a:ext uri="{FF2B5EF4-FFF2-40B4-BE49-F238E27FC236}">
                  <a16:creationId xmlns:a16="http://schemas.microsoft.com/office/drawing/2014/main" id="{272682E5-639B-4F43-9E16-8483A761E461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171;p25">
              <a:extLst>
                <a:ext uri="{FF2B5EF4-FFF2-40B4-BE49-F238E27FC236}">
                  <a16:creationId xmlns:a16="http://schemas.microsoft.com/office/drawing/2014/main" id="{D57186E6-2845-407C-8A3B-F508E521F0E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" name="Google Shape;172;p25">
            <a:extLst>
              <a:ext uri="{FF2B5EF4-FFF2-40B4-BE49-F238E27FC236}">
                <a16:creationId xmlns:a16="http://schemas.microsoft.com/office/drawing/2014/main" id="{1AF1E03B-954A-4D23-9A1F-097590D53BD8}"/>
              </a:ext>
            </a:extLst>
          </p:cNvPr>
          <p:cNvGrpSpPr/>
          <p:nvPr/>
        </p:nvGrpSpPr>
        <p:grpSpPr>
          <a:xfrm rot="-707089">
            <a:off x="4258943" y="4886101"/>
            <a:ext cx="2201453" cy="2201453"/>
            <a:chOff x="2609068" y="1381505"/>
            <a:chExt cx="3597546" cy="3597546"/>
          </a:xfrm>
        </p:grpSpPr>
        <p:sp>
          <p:nvSpPr>
            <p:cNvPr id="27" name="Google Shape;173;p25">
              <a:extLst>
                <a:ext uri="{FF2B5EF4-FFF2-40B4-BE49-F238E27FC236}">
                  <a16:creationId xmlns:a16="http://schemas.microsoft.com/office/drawing/2014/main" id="{825795C9-BC81-497C-822E-DE152063F13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174;p25">
              <a:extLst>
                <a:ext uri="{FF2B5EF4-FFF2-40B4-BE49-F238E27FC236}">
                  <a16:creationId xmlns:a16="http://schemas.microsoft.com/office/drawing/2014/main" id="{D9A5AB75-A93F-44DE-B175-FE00B2A0036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175;p25">
            <a:extLst>
              <a:ext uri="{FF2B5EF4-FFF2-40B4-BE49-F238E27FC236}">
                <a16:creationId xmlns:a16="http://schemas.microsoft.com/office/drawing/2014/main" id="{FC4DC9B7-9176-4172-942A-6EA3BF681F2C}"/>
              </a:ext>
            </a:extLst>
          </p:cNvPr>
          <p:cNvGrpSpPr/>
          <p:nvPr/>
        </p:nvGrpSpPr>
        <p:grpSpPr>
          <a:xfrm rot="-707089">
            <a:off x="4196503" y="7364238"/>
            <a:ext cx="1519638" cy="1519638"/>
            <a:chOff x="2609068" y="1381505"/>
            <a:chExt cx="3597546" cy="3597546"/>
          </a:xfrm>
        </p:grpSpPr>
        <p:sp>
          <p:nvSpPr>
            <p:cNvPr id="36" name="Google Shape;176;p25">
              <a:extLst>
                <a:ext uri="{FF2B5EF4-FFF2-40B4-BE49-F238E27FC236}">
                  <a16:creationId xmlns:a16="http://schemas.microsoft.com/office/drawing/2014/main" id="{B9296775-A835-4A8D-8B8A-C5347F3CAB9E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77;p25">
              <a:extLst>
                <a:ext uri="{FF2B5EF4-FFF2-40B4-BE49-F238E27FC236}">
                  <a16:creationId xmlns:a16="http://schemas.microsoft.com/office/drawing/2014/main" id="{58D29325-47AD-4564-92F8-2B5926048955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178;p25">
            <a:extLst>
              <a:ext uri="{FF2B5EF4-FFF2-40B4-BE49-F238E27FC236}">
                <a16:creationId xmlns:a16="http://schemas.microsoft.com/office/drawing/2014/main" id="{0853E378-4BDA-4C65-BACB-ADB488968889}"/>
              </a:ext>
            </a:extLst>
          </p:cNvPr>
          <p:cNvGrpSpPr/>
          <p:nvPr/>
        </p:nvGrpSpPr>
        <p:grpSpPr>
          <a:xfrm rot="-707089">
            <a:off x="5926655" y="6724764"/>
            <a:ext cx="1517428" cy="1517428"/>
            <a:chOff x="2609068" y="1381505"/>
            <a:chExt cx="3597546" cy="3597546"/>
          </a:xfrm>
        </p:grpSpPr>
        <p:sp>
          <p:nvSpPr>
            <p:cNvPr id="42" name="Google Shape;179;p25">
              <a:extLst>
                <a:ext uri="{FF2B5EF4-FFF2-40B4-BE49-F238E27FC236}">
                  <a16:creationId xmlns:a16="http://schemas.microsoft.com/office/drawing/2014/main" id="{28AF8721-BCCB-46C6-82DE-473A1805492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3EBA9B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180;p25">
              <a:extLst>
                <a:ext uri="{FF2B5EF4-FFF2-40B4-BE49-F238E27FC236}">
                  <a16:creationId xmlns:a16="http://schemas.microsoft.com/office/drawing/2014/main" id="{9980B499-C498-48A3-8F9B-800C09C1098B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3EBA9B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" name="Google Shape;181;p25">
            <a:extLst>
              <a:ext uri="{FF2B5EF4-FFF2-40B4-BE49-F238E27FC236}">
                <a16:creationId xmlns:a16="http://schemas.microsoft.com/office/drawing/2014/main" id="{7B6B3B3E-D313-4A12-A338-EA4D00AD4C3E}"/>
              </a:ext>
            </a:extLst>
          </p:cNvPr>
          <p:cNvGrpSpPr/>
          <p:nvPr/>
        </p:nvGrpSpPr>
        <p:grpSpPr>
          <a:xfrm rot="-707089">
            <a:off x="8083994" y="7773094"/>
            <a:ext cx="890843" cy="890843"/>
            <a:chOff x="2609068" y="1381505"/>
            <a:chExt cx="3597546" cy="3597546"/>
          </a:xfrm>
        </p:grpSpPr>
        <p:sp>
          <p:nvSpPr>
            <p:cNvPr id="45" name="Google Shape;182;p25">
              <a:extLst>
                <a:ext uri="{FF2B5EF4-FFF2-40B4-BE49-F238E27FC236}">
                  <a16:creationId xmlns:a16="http://schemas.microsoft.com/office/drawing/2014/main" id="{698588A6-9714-4949-A92D-55B5E5D2B58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183;p25">
              <a:extLst>
                <a:ext uri="{FF2B5EF4-FFF2-40B4-BE49-F238E27FC236}">
                  <a16:creationId xmlns:a16="http://schemas.microsoft.com/office/drawing/2014/main" id="{56A8EA48-32B2-4964-B6F1-B66B6EC7B52C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134947" tIns="67455" rIns="134947" bIns="67455" anchor="ctr" anchorCtr="0">
              <a:noAutofit/>
            </a:bodyPr>
            <a:lstStyle/>
            <a:p>
              <a:pPr defTabSz="1349654">
                <a:buClr>
                  <a:prstClr val="black"/>
                </a:buClr>
                <a:buSzPts val="1800"/>
                <a:defRPr/>
              </a:pPr>
              <a:endParaRPr sz="2657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47" name="Google Shape;184;p25">
            <a:extLst>
              <a:ext uri="{FF2B5EF4-FFF2-40B4-BE49-F238E27FC236}">
                <a16:creationId xmlns:a16="http://schemas.microsoft.com/office/drawing/2014/main" id="{C98E00B2-AE36-475E-9A3D-D9619A874CB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67992" y="4580619"/>
            <a:ext cx="4952676" cy="3636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188;p25">
            <a:extLst>
              <a:ext uri="{FF2B5EF4-FFF2-40B4-BE49-F238E27FC236}">
                <a16:creationId xmlns:a16="http://schemas.microsoft.com/office/drawing/2014/main" id="{963D9543-35EB-4DB4-84C9-627203B9EC9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0514598" flipH="1">
            <a:off x="4406721" y="4235591"/>
            <a:ext cx="5282247" cy="5213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186;p25" descr="Right pointing backhand index">
            <a:extLst>
              <a:ext uri="{FF2B5EF4-FFF2-40B4-BE49-F238E27FC236}">
                <a16:creationId xmlns:a16="http://schemas.microsoft.com/office/drawing/2014/main" id="{6202B27A-BCC4-43E8-8AFB-A8BB9E87C30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60318" y="3518120"/>
            <a:ext cx="1349693" cy="1349693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Полилиния: фигура 50">
            <a:extLst>
              <a:ext uri="{FF2B5EF4-FFF2-40B4-BE49-F238E27FC236}">
                <a16:creationId xmlns:a16="http://schemas.microsoft.com/office/drawing/2014/main" id="{2741E1A8-F998-4DD1-A5EE-D580770BDFB1}"/>
              </a:ext>
            </a:extLst>
          </p:cNvPr>
          <p:cNvSpPr/>
          <p:nvPr/>
        </p:nvSpPr>
        <p:spPr>
          <a:xfrm>
            <a:off x="-6397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sp>
        <p:nvSpPr>
          <p:cNvPr id="52" name="Полилиния: фигура 51">
            <a:extLst>
              <a:ext uri="{FF2B5EF4-FFF2-40B4-BE49-F238E27FC236}">
                <a16:creationId xmlns:a16="http://schemas.microsoft.com/office/drawing/2014/main" id="{19C09070-7812-41E0-90F2-B5C08DC12415}"/>
              </a:ext>
            </a:extLst>
          </p:cNvPr>
          <p:cNvSpPr/>
          <p:nvPr/>
        </p:nvSpPr>
        <p:spPr>
          <a:xfrm>
            <a:off x="5990786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sp>
        <p:nvSpPr>
          <p:cNvPr id="53" name="Полилиния: фигура 52">
            <a:extLst>
              <a:ext uri="{FF2B5EF4-FFF2-40B4-BE49-F238E27FC236}">
                <a16:creationId xmlns:a16="http://schemas.microsoft.com/office/drawing/2014/main" id="{47C7FBD1-6DA6-42F2-B614-2685C6A513F0}"/>
              </a:ext>
            </a:extLst>
          </p:cNvPr>
          <p:cNvSpPr/>
          <p:nvPr/>
        </p:nvSpPr>
        <p:spPr>
          <a:xfrm>
            <a:off x="11987965" y="1071017"/>
            <a:ext cx="6007586" cy="93723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defTabSz="1349654">
              <a:defRPr/>
            </a:pPr>
            <a:endParaRPr lang="ru-RU" sz="1612">
              <a:solidFill>
                <a:prstClr val="black"/>
              </a:solidFill>
              <a:latin typeface="Arial"/>
            </a:endParaRPr>
          </a:p>
        </p:txBody>
      </p:sp>
      <p:grpSp>
        <p:nvGrpSpPr>
          <p:cNvPr id="54" name="Группа 53">
            <a:extLst>
              <a:ext uri="{FF2B5EF4-FFF2-40B4-BE49-F238E27FC236}">
                <a16:creationId xmlns:a16="http://schemas.microsoft.com/office/drawing/2014/main" id="{25E7DF1B-B559-4EC3-8443-3375D99E12FD}"/>
              </a:ext>
            </a:extLst>
          </p:cNvPr>
          <p:cNvGrpSpPr/>
          <p:nvPr/>
        </p:nvGrpSpPr>
        <p:grpSpPr>
          <a:xfrm>
            <a:off x="15953540" y="454138"/>
            <a:ext cx="1684466" cy="506099"/>
            <a:chOff x="17975998" y="126699"/>
            <a:chExt cx="1881932" cy="565428"/>
          </a:xfrm>
        </p:grpSpPr>
        <p:sp>
          <p:nvSpPr>
            <p:cNvPr id="55" name="Полилиния: фигура 54">
              <a:extLst>
                <a:ext uri="{FF2B5EF4-FFF2-40B4-BE49-F238E27FC236}">
                  <a16:creationId xmlns:a16="http://schemas.microsoft.com/office/drawing/2014/main" id="{D141AB5B-EB3A-4ADB-8933-E0E45682E57B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6" name="Полилиния: фигура 55">
              <a:extLst>
                <a:ext uri="{FF2B5EF4-FFF2-40B4-BE49-F238E27FC236}">
                  <a16:creationId xmlns:a16="http://schemas.microsoft.com/office/drawing/2014/main" id="{74510DA5-3324-4114-A871-AE9943F8AB61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  <p:sp>
          <p:nvSpPr>
            <p:cNvPr id="57" name="Полилиния: фигура 56">
              <a:extLst>
                <a:ext uri="{FF2B5EF4-FFF2-40B4-BE49-F238E27FC236}">
                  <a16:creationId xmlns:a16="http://schemas.microsoft.com/office/drawing/2014/main" id="{63AFB53E-9506-4198-85E8-D3AC676E3CD0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defTabSz="1349654">
                <a:defRPr/>
              </a:pPr>
              <a:endParaRPr lang="ru-RU" sz="1612">
                <a:solidFill>
                  <a:prstClr val="black"/>
                </a:solidFill>
                <a:latin typeface="Arial"/>
              </a:endParaRPr>
            </a:p>
          </p:txBody>
        </p:sp>
      </p:grpSp>
      <p:sp>
        <p:nvSpPr>
          <p:cNvPr id="37" name="Заголовок 1"/>
          <p:cNvSpPr txBox="1">
            <a:spLocks/>
          </p:cNvSpPr>
          <p:nvPr/>
        </p:nvSpPr>
        <p:spPr>
          <a:xfrm>
            <a:off x="10504232" y="1801679"/>
            <a:ext cx="6658856" cy="1441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Bugungi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mashg‘ulotda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nimalarni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organdingiz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/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10577576" y="4197336"/>
            <a:ext cx="6858000" cy="20589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Topshiriqlarni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bajarishda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qiyinchiliklarga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duch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keldingiz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10434745" y="6749052"/>
            <a:ext cx="7359146" cy="20589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Dasturdagi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o‘quv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natijalarini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aniqlaysiz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ru-RU" sz="44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58" name="Google Shape;922;p26"/>
          <p:cNvSpPr/>
          <p:nvPr/>
        </p:nvSpPr>
        <p:spPr>
          <a:xfrm flipH="1">
            <a:off x="9681051" y="1658605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1</a:t>
            </a:r>
          </a:p>
        </p:txBody>
      </p:sp>
      <p:sp>
        <p:nvSpPr>
          <p:cNvPr id="59" name="Google Shape;922;p26"/>
          <p:cNvSpPr/>
          <p:nvPr/>
        </p:nvSpPr>
        <p:spPr>
          <a:xfrm flipH="1">
            <a:off x="9691553" y="3974620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2</a:t>
            </a:r>
          </a:p>
        </p:txBody>
      </p:sp>
      <p:sp>
        <p:nvSpPr>
          <p:cNvPr id="60" name="Google Shape;922;p26"/>
          <p:cNvSpPr/>
          <p:nvPr/>
        </p:nvSpPr>
        <p:spPr>
          <a:xfrm flipH="1">
            <a:off x="9509417" y="6569242"/>
            <a:ext cx="1153667" cy="108404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3</a:t>
            </a:r>
          </a:p>
        </p:txBody>
      </p:sp>
      <p:pic>
        <p:nvPicPr>
          <p:cNvPr id="61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43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2" descr="Создан Центр научно-прикладных исследований по межнациональным отношениям |  NORMA.UZ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5150" y="7381875"/>
            <a:ext cx="4267200" cy="320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12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016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8731</TotalTime>
  <Words>1109</Words>
  <Application>Microsoft Office PowerPoint</Application>
  <PresentationFormat>Произвольный</PresentationFormat>
  <Paragraphs>110</Paragraphs>
  <Slides>20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1" baseType="lpstr">
      <vt:lpstr>Arial</vt:lpstr>
      <vt:lpstr>Arial MT</vt:lpstr>
      <vt:lpstr>Calibri</vt:lpstr>
      <vt:lpstr>Calibri Light</vt:lpstr>
      <vt:lpstr>Cambria</vt:lpstr>
      <vt:lpstr>Catamaran</vt:lpstr>
      <vt:lpstr>Fira Sans Extra Condensed SemiBold</vt:lpstr>
      <vt:lpstr>Karla</vt:lpstr>
      <vt:lpstr>Montserrat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</vt:lpstr>
      <vt:lpstr>Презентация PowerPoint</vt:lpstr>
      <vt:lpstr>Презентация PowerPoint</vt:lpstr>
      <vt:lpstr>Ilmiy savodxonlik kompetensiyasi</vt:lpstr>
      <vt:lpstr>Презентация PowerPoint</vt:lpstr>
      <vt:lpstr>Amaliy kompetensiya</vt:lpstr>
      <vt:lpstr>UMUMIY O‘RTA TA’LIM BITIRUVCHILARIGA GEOGRAFIYA FANIDAN QO‘YILADIGAN TALABLAR</vt:lpstr>
      <vt:lpstr>Презентация PowerPoint</vt:lpstr>
      <vt:lpstr>UMUMIY O‘RTA TA’LIM BITIRUVCHILARIGA GEOGRAFIYA FANIDAN QO‘YILADIGAN TALABLAR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579</cp:revision>
  <cp:lastPrinted>2020-12-11T16:07:03Z</cp:lastPrinted>
  <dcterms:created xsi:type="dcterms:W3CDTF">2020-11-12T01:04:50Z</dcterms:created>
  <dcterms:modified xsi:type="dcterms:W3CDTF">2025-01-25T06:08:43Z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