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2" r:id="rId2"/>
    <p:sldId id="257" r:id="rId3"/>
    <p:sldId id="263" r:id="rId4"/>
    <p:sldId id="259" r:id="rId5"/>
    <p:sldId id="260" r:id="rId6"/>
    <p:sldId id="261" r:id="rId7"/>
    <p:sldId id="265" r:id="rId8"/>
    <p:sldId id="258" r:id="rId9"/>
    <p:sldId id="266" r:id="rId10"/>
    <p:sldId id="267" r:id="rId11"/>
    <p:sldId id="272" r:id="rId12"/>
    <p:sldId id="269" r:id="rId13"/>
    <p:sldId id="274" r:id="rId14"/>
    <p:sldId id="273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5293A2-0EBE-416F-ACFE-D0C55FC59DD7}" type="doc">
      <dgm:prSet loTypeId="urn:microsoft.com/office/officeart/2005/8/layout/orgChart1" loCatId="hierarchy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9E473E5-1892-423B-B9B5-522EB5424CA9}">
      <dgm:prSet phldrT="[Текст]" custT="1"/>
      <dgm:spPr/>
      <dgm:t>
        <a:bodyPr/>
        <a:lstStyle/>
        <a:p>
          <a:r>
            <a:rPr lang="uz-Cyrl-U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Давлат талаблари</a:t>
          </a:r>
          <a:endParaRPr lang="ru-RU" sz="24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4D8BA0-1648-4EE0-8F84-058CADC64390}" type="parTrans" cxnId="{6E664506-CC78-4A6A-9544-FD6A83B9158B}">
      <dgm:prSet/>
      <dgm:spPr/>
      <dgm:t>
        <a:bodyPr/>
        <a:lstStyle/>
        <a:p>
          <a:endParaRPr lang="ru-RU"/>
        </a:p>
      </dgm:t>
    </dgm:pt>
    <dgm:pt modelId="{293FE7C0-90B8-4060-B9B7-D004AE15ED14}" type="sibTrans" cxnId="{6E664506-CC78-4A6A-9544-FD6A83B9158B}">
      <dgm:prSet/>
      <dgm:spPr/>
      <dgm:t>
        <a:bodyPr/>
        <a:lstStyle/>
        <a:p>
          <a:endParaRPr lang="ru-RU"/>
        </a:p>
      </dgm:t>
    </dgm:pt>
    <dgm:pt modelId="{E3EBA9BE-BAA2-4112-B7B4-C57AD3A880F7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5-Боб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17 банд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2-илова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7E5F8ED-5D73-4349-ADC8-E2407A8237FE}" type="parTrans" cxnId="{27689EFB-101D-49AB-B7E7-11E64F2AF28D}">
      <dgm:prSet/>
      <dgm:spPr/>
      <dgm:t>
        <a:bodyPr/>
        <a:lstStyle/>
        <a:p>
          <a:endParaRPr lang="ru-RU"/>
        </a:p>
      </dgm:t>
    </dgm:pt>
    <dgm:pt modelId="{98C65E21-FE14-4AD1-8611-3C1E9A2F5918}" type="sibTrans" cxnId="{27689EFB-101D-49AB-B7E7-11E64F2AF28D}">
      <dgm:prSet/>
      <dgm:spPr/>
      <dgm:t>
        <a:bodyPr/>
        <a:lstStyle/>
        <a:p>
          <a:endParaRPr lang="ru-RU"/>
        </a:p>
      </dgm:t>
    </dgm:pt>
    <dgm:pt modelId="{2763C947-6CD0-40BB-85B7-E2CB6B439F3C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1-илова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Илк ёшдаги болалар ривожланишига қўйиладиган талаблар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B6784B1-6607-4FC6-AD0D-19E9E3B88D5F}" type="parTrans" cxnId="{961946BC-0D01-41BC-9BD5-A80DF0154EE9}">
      <dgm:prSet/>
      <dgm:spPr/>
      <dgm:t>
        <a:bodyPr/>
        <a:lstStyle/>
        <a:p>
          <a:endParaRPr lang="ru-RU"/>
        </a:p>
      </dgm:t>
    </dgm:pt>
    <dgm:pt modelId="{87C03ED5-6740-4FBF-8A2E-0CB6A74AD954}" type="sibTrans" cxnId="{961946BC-0D01-41BC-9BD5-A80DF0154EE9}">
      <dgm:prSet/>
      <dgm:spPr/>
      <dgm:t>
        <a:bodyPr/>
        <a:lstStyle/>
        <a:p>
          <a:endParaRPr lang="ru-RU"/>
        </a:p>
      </dgm:t>
    </dgm:pt>
    <dgm:pt modelId="{358EA09C-0116-401C-81CA-DD7BD0841952}">
      <dgm:prSet phldrT="[Текст]" custT="1"/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2-илова</a:t>
          </a:r>
        </a:p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Мактабгача ёшдаги болалар ривожланишига қўйиладиган талаблар </a:t>
          </a:r>
          <a:endParaRPr lang="ru-RU" sz="2000" dirty="0"/>
        </a:p>
      </dgm:t>
    </dgm:pt>
    <dgm:pt modelId="{DD24C9FC-DCCC-4F94-9C5A-2E23997871AF}" type="parTrans" cxnId="{3B7DE49E-E517-4675-AA0A-42430AFF8822}">
      <dgm:prSet/>
      <dgm:spPr/>
      <dgm:t>
        <a:bodyPr/>
        <a:lstStyle/>
        <a:p>
          <a:endParaRPr lang="ru-RU"/>
        </a:p>
      </dgm:t>
    </dgm:pt>
    <dgm:pt modelId="{B7CF77FD-5309-4C35-9D34-0FDF89C064E0}" type="sibTrans" cxnId="{3B7DE49E-E517-4675-AA0A-42430AFF8822}">
      <dgm:prSet/>
      <dgm:spPr/>
      <dgm:t>
        <a:bodyPr/>
        <a:lstStyle/>
        <a:p>
          <a:endParaRPr lang="ru-RU"/>
        </a:p>
      </dgm:t>
    </dgm:pt>
    <dgm:pt modelId="{F59DB84F-BFD7-4416-BABF-4360134F3981}" type="pres">
      <dgm:prSet presAssocID="{145293A2-0EBE-416F-ACFE-D0C55FC59DD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83B514B-4E6E-4F6F-89D4-B3DDC2A1B308}" type="pres">
      <dgm:prSet presAssocID="{09E473E5-1892-423B-B9B5-522EB5424CA9}" presName="hierRoot1" presStyleCnt="0">
        <dgm:presLayoutVars>
          <dgm:hierBranch val="init"/>
        </dgm:presLayoutVars>
      </dgm:prSet>
      <dgm:spPr/>
    </dgm:pt>
    <dgm:pt modelId="{D4E7146C-D140-4C60-9DB8-2875B78945E9}" type="pres">
      <dgm:prSet presAssocID="{09E473E5-1892-423B-B9B5-522EB5424CA9}" presName="rootComposite1" presStyleCnt="0"/>
      <dgm:spPr/>
    </dgm:pt>
    <dgm:pt modelId="{076A7D32-BED9-45F9-A98D-A9548B272BF5}" type="pres">
      <dgm:prSet presAssocID="{09E473E5-1892-423B-B9B5-522EB5424CA9}" presName="rootText1" presStyleLbl="node0" presStyleIdx="0" presStyleCnt="1" custScaleX="173587" custScaleY="64246" custLinFactNeighborX="-5986" custLinFactNeighborY="-41639">
        <dgm:presLayoutVars>
          <dgm:chPref val="3"/>
        </dgm:presLayoutVars>
      </dgm:prSet>
      <dgm:spPr/>
    </dgm:pt>
    <dgm:pt modelId="{CCD93A6C-DF44-44BB-A502-E8370D023179}" type="pres">
      <dgm:prSet presAssocID="{09E473E5-1892-423B-B9B5-522EB5424CA9}" presName="rootConnector1" presStyleLbl="node1" presStyleIdx="0" presStyleCnt="0"/>
      <dgm:spPr/>
    </dgm:pt>
    <dgm:pt modelId="{5F313D3F-64E5-4215-9309-CA796DE1ADFD}" type="pres">
      <dgm:prSet presAssocID="{09E473E5-1892-423B-B9B5-522EB5424CA9}" presName="hierChild2" presStyleCnt="0"/>
      <dgm:spPr/>
    </dgm:pt>
    <dgm:pt modelId="{0739740C-044E-4254-BF38-10CA55CC5B76}" type="pres">
      <dgm:prSet presAssocID="{B7E5F8ED-5D73-4349-ADC8-E2407A8237FE}" presName="Name37" presStyleLbl="parChTrans1D2" presStyleIdx="0" presStyleCnt="3"/>
      <dgm:spPr/>
    </dgm:pt>
    <dgm:pt modelId="{B80B43C2-233D-4216-BC52-7BED44D0A34E}" type="pres">
      <dgm:prSet presAssocID="{E3EBA9BE-BAA2-4112-B7B4-C57AD3A880F7}" presName="hierRoot2" presStyleCnt="0">
        <dgm:presLayoutVars>
          <dgm:hierBranch val="init"/>
        </dgm:presLayoutVars>
      </dgm:prSet>
      <dgm:spPr/>
    </dgm:pt>
    <dgm:pt modelId="{8B9A92D6-A312-4717-A793-48B1CD244042}" type="pres">
      <dgm:prSet presAssocID="{E3EBA9BE-BAA2-4112-B7B4-C57AD3A880F7}" presName="rootComposite" presStyleCnt="0"/>
      <dgm:spPr/>
    </dgm:pt>
    <dgm:pt modelId="{9A2B74FF-51C4-4982-AFDA-349A5960696D}" type="pres">
      <dgm:prSet presAssocID="{E3EBA9BE-BAA2-4112-B7B4-C57AD3A880F7}" presName="rootText" presStyleLbl="node2" presStyleIdx="0" presStyleCnt="3">
        <dgm:presLayoutVars>
          <dgm:chPref val="3"/>
        </dgm:presLayoutVars>
      </dgm:prSet>
      <dgm:spPr/>
    </dgm:pt>
    <dgm:pt modelId="{03D2571E-523D-4DCA-8BAE-AAEF57D3AA64}" type="pres">
      <dgm:prSet presAssocID="{E3EBA9BE-BAA2-4112-B7B4-C57AD3A880F7}" presName="rootConnector" presStyleLbl="node2" presStyleIdx="0" presStyleCnt="3"/>
      <dgm:spPr/>
    </dgm:pt>
    <dgm:pt modelId="{D4E9C3A7-9FCC-483E-8EEF-99B5E47848CF}" type="pres">
      <dgm:prSet presAssocID="{E3EBA9BE-BAA2-4112-B7B4-C57AD3A880F7}" presName="hierChild4" presStyleCnt="0"/>
      <dgm:spPr/>
    </dgm:pt>
    <dgm:pt modelId="{AE85410A-0486-4C47-A5C2-AF529B91A14A}" type="pres">
      <dgm:prSet presAssocID="{E3EBA9BE-BAA2-4112-B7B4-C57AD3A880F7}" presName="hierChild5" presStyleCnt="0"/>
      <dgm:spPr/>
    </dgm:pt>
    <dgm:pt modelId="{431634BA-CB64-4B0A-815B-D33D08522D04}" type="pres">
      <dgm:prSet presAssocID="{8B6784B1-6607-4FC6-AD0D-19E9E3B88D5F}" presName="Name37" presStyleLbl="parChTrans1D2" presStyleIdx="1" presStyleCnt="3"/>
      <dgm:spPr/>
    </dgm:pt>
    <dgm:pt modelId="{99591F26-0500-470C-8C62-CE8F5E24F5E2}" type="pres">
      <dgm:prSet presAssocID="{2763C947-6CD0-40BB-85B7-E2CB6B439F3C}" presName="hierRoot2" presStyleCnt="0">
        <dgm:presLayoutVars>
          <dgm:hierBranch val="init"/>
        </dgm:presLayoutVars>
      </dgm:prSet>
      <dgm:spPr/>
    </dgm:pt>
    <dgm:pt modelId="{6CD40627-3386-4179-B585-0E45DBCCE620}" type="pres">
      <dgm:prSet presAssocID="{2763C947-6CD0-40BB-85B7-E2CB6B439F3C}" presName="rootComposite" presStyleCnt="0"/>
      <dgm:spPr/>
    </dgm:pt>
    <dgm:pt modelId="{4BD3B00D-48CC-4832-B6BE-98A789EEA413}" type="pres">
      <dgm:prSet presAssocID="{2763C947-6CD0-40BB-85B7-E2CB6B439F3C}" presName="rootText" presStyleLbl="node2" presStyleIdx="1" presStyleCnt="3" custScaleY="130451">
        <dgm:presLayoutVars>
          <dgm:chPref val="3"/>
        </dgm:presLayoutVars>
      </dgm:prSet>
      <dgm:spPr/>
    </dgm:pt>
    <dgm:pt modelId="{B5946680-6F6E-4650-8B20-CFC78FC409D1}" type="pres">
      <dgm:prSet presAssocID="{2763C947-6CD0-40BB-85B7-E2CB6B439F3C}" presName="rootConnector" presStyleLbl="node2" presStyleIdx="1" presStyleCnt="3"/>
      <dgm:spPr/>
    </dgm:pt>
    <dgm:pt modelId="{E3F81EB0-0A12-44F1-9B62-0D6B6E4DC624}" type="pres">
      <dgm:prSet presAssocID="{2763C947-6CD0-40BB-85B7-E2CB6B439F3C}" presName="hierChild4" presStyleCnt="0"/>
      <dgm:spPr/>
    </dgm:pt>
    <dgm:pt modelId="{9572625C-35F6-4186-A6BF-3FFA26A81D0F}" type="pres">
      <dgm:prSet presAssocID="{2763C947-6CD0-40BB-85B7-E2CB6B439F3C}" presName="hierChild5" presStyleCnt="0"/>
      <dgm:spPr/>
    </dgm:pt>
    <dgm:pt modelId="{1F2BF255-D7A4-4F1C-ADEF-61E4BCBA2C19}" type="pres">
      <dgm:prSet presAssocID="{DD24C9FC-DCCC-4F94-9C5A-2E23997871AF}" presName="Name37" presStyleLbl="parChTrans1D2" presStyleIdx="2" presStyleCnt="3"/>
      <dgm:spPr/>
    </dgm:pt>
    <dgm:pt modelId="{37C853BC-583D-48DE-8561-3185C5288D54}" type="pres">
      <dgm:prSet presAssocID="{358EA09C-0116-401C-81CA-DD7BD0841952}" presName="hierRoot2" presStyleCnt="0">
        <dgm:presLayoutVars>
          <dgm:hierBranch val="init"/>
        </dgm:presLayoutVars>
      </dgm:prSet>
      <dgm:spPr/>
    </dgm:pt>
    <dgm:pt modelId="{F36E58E0-2C10-4052-975F-961E5E02D891}" type="pres">
      <dgm:prSet presAssocID="{358EA09C-0116-401C-81CA-DD7BD0841952}" presName="rootComposite" presStyleCnt="0"/>
      <dgm:spPr/>
    </dgm:pt>
    <dgm:pt modelId="{011A81A7-3A0B-4F54-A803-CE86D0F3EDC8}" type="pres">
      <dgm:prSet presAssocID="{358EA09C-0116-401C-81CA-DD7BD0841952}" presName="rootText" presStyleLbl="node2" presStyleIdx="2" presStyleCnt="3" custScaleY="154394" custLinFactNeighborX="-2164" custLinFactNeighborY="1758">
        <dgm:presLayoutVars>
          <dgm:chPref val="3"/>
        </dgm:presLayoutVars>
      </dgm:prSet>
      <dgm:spPr/>
    </dgm:pt>
    <dgm:pt modelId="{D9C4206E-1E19-434E-912B-DF43E9E719EF}" type="pres">
      <dgm:prSet presAssocID="{358EA09C-0116-401C-81CA-DD7BD0841952}" presName="rootConnector" presStyleLbl="node2" presStyleIdx="2" presStyleCnt="3"/>
      <dgm:spPr/>
    </dgm:pt>
    <dgm:pt modelId="{B06714F4-D2FE-446B-923C-AB49C572AF16}" type="pres">
      <dgm:prSet presAssocID="{358EA09C-0116-401C-81CA-DD7BD0841952}" presName="hierChild4" presStyleCnt="0"/>
      <dgm:spPr/>
    </dgm:pt>
    <dgm:pt modelId="{1AC4452C-63C6-480F-AAFB-E1D66524B5A9}" type="pres">
      <dgm:prSet presAssocID="{358EA09C-0116-401C-81CA-DD7BD0841952}" presName="hierChild5" presStyleCnt="0"/>
      <dgm:spPr/>
    </dgm:pt>
    <dgm:pt modelId="{7DAAA78F-596E-468D-B5A7-D65DA4EF78FE}" type="pres">
      <dgm:prSet presAssocID="{09E473E5-1892-423B-B9B5-522EB5424CA9}" presName="hierChild3" presStyleCnt="0"/>
      <dgm:spPr/>
    </dgm:pt>
  </dgm:ptLst>
  <dgm:cxnLst>
    <dgm:cxn modelId="{6E664506-CC78-4A6A-9544-FD6A83B9158B}" srcId="{145293A2-0EBE-416F-ACFE-D0C55FC59DD7}" destId="{09E473E5-1892-423B-B9B5-522EB5424CA9}" srcOrd="0" destOrd="0" parTransId="{A24D8BA0-1648-4EE0-8F84-058CADC64390}" sibTransId="{293FE7C0-90B8-4060-B9B7-D004AE15ED14}"/>
    <dgm:cxn modelId="{5F152610-B9C8-4A38-9492-FFCB98C5260B}" type="presOf" srcId="{E3EBA9BE-BAA2-4112-B7B4-C57AD3A880F7}" destId="{03D2571E-523D-4DCA-8BAE-AAEF57D3AA64}" srcOrd="1" destOrd="0" presId="urn:microsoft.com/office/officeart/2005/8/layout/orgChart1"/>
    <dgm:cxn modelId="{31070039-9803-4FB1-8CFD-5616D85EDB5F}" type="presOf" srcId="{DD24C9FC-DCCC-4F94-9C5A-2E23997871AF}" destId="{1F2BF255-D7A4-4F1C-ADEF-61E4BCBA2C19}" srcOrd="0" destOrd="0" presId="urn:microsoft.com/office/officeart/2005/8/layout/orgChart1"/>
    <dgm:cxn modelId="{9936284F-F8C1-46B2-9BF3-6724D7CB97D9}" type="presOf" srcId="{E3EBA9BE-BAA2-4112-B7B4-C57AD3A880F7}" destId="{9A2B74FF-51C4-4982-AFDA-349A5960696D}" srcOrd="0" destOrd="0" presId="urn:microsoft.com/office/officeart/2005/8/layout/orgChart1"/>
    <dgm:cxn modelId="{3CBCD877-109E-43B3-ABB7-1315F07CFA41}" type="presOf" srcId="{358EA09C-0116-401C-81CA-DD7BD0841952}" destId="{011A81A7-3A0B-4F54-A803-CE86D0F3EDC8}" srcOrd="0" destOrd="0" presId="urn:microsoft.com/office/officeart/2005/8/layout/orgChart1"/>
    <dgm:cxn modelId="{3B7DE49E-E517-4675-AA0A-42430AFF8822}" srcId="{09E473E5-1892-423B-B9B5-522EB5424CA9}" destId="{358EA09C-0116-401C-81CA-DD7BD0841952}" srcOrd="2" destOrd="0" parTransId="{DD24C9FC-DCCC-4F94-9C5A-2E23997871AF}" sibTransId="{B7CF77FD-5309-4C35-9D34-0FDF89C064E0}"/>
    <dgm:cxn modelId="{6DF658A6-1DD1-49B2-9EA5-F993626FEC1E}" type="presOf" srcId="{09E473E5-1892-423B-B9B5-522EB5424CA9}" destId="{076A7D32-BED9-45F9-A98D-A9548B272BF5}" srcOrd="0" destOrd="0" presId="urn:microsoft.com/office/officeart/2005/8/layout/orgChart1"/>
    <dgm:cxn modelId="{CCCF28A9-19FD-4CAA-9357-E757450B0B0A}" type="presOf" srcId="{8B6784B1-6607-4FC6-AD0D-19E9E3B88D5F}" destId="{431634BA-CB64-4B0A-815B-D33D08522D04}" srcOrd="0" destOrd="0" presId="urn:microsoft.com/office/officeart/2005/8/layout/orgChart1"/>
    <dgm:cxn modelId="{46852AB2-31F0-43D2-B930-F8B68C60542E}" type="presOf" srcId="{145293A2-0EBE-416F-ACFE-D0C55FC59DD7}" destId="{F59DB84F-BFD7-4416-BABF-4360134F3981}" srcOrd="0" destOrd="0" presId="urn:microsoft.com/office/officeart/2005/8/layout/orgChart1"/>
    <dgm:cxn modelId="{961946BC-0D01-41BC-9BD5-A80DF0154EE9}" srcId="{09E473E5-1892-423B-B9B5-522EB5424CA9}" destId="{2763C947-6CD0-40BB-85B7-E2CB6B439F3C}" srcOrd="1" destOrd="0" parTransId="{8B6784B1-6607-4FC6-AD0D-19E9E3B88D5F}" sibTransId="{87C03ED5-6740-4FBF-8A2E-0CB6A74AD954}"/>
    <dgm:cxn modelId="{B16853BE-F934-4ADA-BFE8-8257E007431E}" type="presOf" srcId="{B7E5F8ED-5D73-4349-ADC8-E2407A8237FE}" destId="{0739740C-044E-4254-BF38-10CA55CC5B76}" srcOrd="0" destOrd="0" presId="urn:microsoft.com/office/officeart/2005/8/layout/orgChart1"/>
    <dgm:cxn modelId="{0B9E7AD4-4F7F-451B-A02C-D9DACC51D5FC}" type="presOf" srcId="{358EA09C-0116-401C-81CA-DD7BD0841952}" destId="{D9C4206E-1E19-434E-912B-DF43E9E719EF}" srcOrd="1" destOrd="0" presId="urn:microsoft.com/office/officeart/2005/8/layout/orgChart1"/>
    <dgm:cxn modelId="{F0E513E6-7370-4A32-A67C-8D7A5A183A51}" type="presOf" srcId="{09E473E5-1892-423B-B9B5-522EB5424CA9}" destId="{CCD93A6C-DF44-44BB-A502-E8370D023179}" srcOrd="1" destOrd="0" presId="urn:microsoft.com/office/officeart/2005/8/layout/orgChart1"/>
    <dgm:cxn modelId="{0519B0EE-59F5-4A09-9766-1FC9CC058FAD}" type="presOf" srcId="{2763C947-6CD0-40BB-85B7-E2CB6B439F3C}" destId="{B5946680-6F6E-4650-8B20-CFC78FC409D1}" srcOrd="1" destOrd="0" presId="urn:microsoft.com/office/officeart/2005/8/layout/orgChart1"/>
    <dgm:cxn modelId="{905151EF-E996-4714-8258-79D18E23A7FC}" type="presOf" srcId="{2763C947-6CD0-40BB-85B7-E2CB6B439F3C}" destId="{4BD3B00D-48CC-4832-B6BE-98A789EEA413}" srcOrd="0" destOrd="0" presId="urn:microsoft.com/office/officeart/2005/8/layout/orgChart1"/>
    <dgm:cxn modelId="{27689EFB-101D-49AB-B7E7-11E64F2AF28D}" srcId="{09E473E5-1892-423B-B9B5-522EB5424CA9}" destId="{E3EBA9BE-BAA2-4112-B7B4-C57AD3A880F7}" srcOrd="0" destOrd="0" parTransId="{B7E5F8ED-5D73-4349-ADC8-E2407A8237FE}" sibTransId="{98C65E21-FE14-4AD1-8611-3C1E9A2F5918}"/>
    <dgm:cxn modelId="{376E2B1C-B3CA-4356-9DAF-C6C8D0F95308}" type="presParOf" srcId="{F59DB84F-BFD7-4416-BABF-4360134F3981}" destId="{183B514B-4E6E-4F6F-89D4-B3DDC2A1B308}" srcOrd="0" destOrd="0" presId="urn:microsoft.com/office/officeart/2005/8/layout/orgChart1"/>
    <dgm:cxn modelId="{0BDDC973-2304-42DF-8716-1945818F3B20}" type="presParOf" srcId="{183B514B-4E6E-4F6F-89D4-B3DDC2A1B308}" destId="{D4E7146C-D140-4C60-9DB8-2875B78945E9}" srcOrd="0" destOrd="0" presId="urn:microsoft.com/office/officeart/2005/8/layout/orgChart1"/>
    <dgm:cxn modelId="{29219DF5-DADB-4884-9E73-68F9399F9AB9}" type="presParOf" srcId="{D4E7146C-D140-4C60-9DB8-2875B78945E9}" destId="{076A7D32-BED9-45F9-A98D-A9548B272BF5}" srcOrd="0" destOrd="0" presId="urn:microsoft.com/office/officeart/2005/8/layout/orgChart1"/>
    <dgm:cxn modelId="{F59F0A76-EE04-4327-A31B-FA9112EB9508}" type="presParOf" srcId="{D4E7146C-D140-4C60-9DB8-2875B78945E9}" destId="{CCD93A6C-DF44-44BB-A502-E8370D023179}" srcOrd="1" destOrd="0" presId="urn:microsoft.com/office/officeart/2005/8/layout/orgChart1"/>
    <dgm:cxn modelId="{633FAAB1-E6AA-4AF4-86A1-70A30A0D3EF1}" type="presParOf" srcId="{183B514B-4E6E-4F6F-89D4-B3DDC2A1B308}" destId="{5F313D3F-64E5-4215-9309-CA796DE1ADFD}" srcOrd="1" destOrd="0" presId="urn:microsoft.com/office/officeart/2005/8/layout/orgChart1"/>
    <dgm:cxn modelId="{EFEED31B-7F8F-4F09-ABB7-8FE168E8E992}" type="presParOf" srcId="{5F313D3F-64E5-4215-9309-CA796DE1ADFD}" destId="{0739740C-044E-4254-BF38-10CA55CC5B76}" srcOrd="0" destOrd="0" presId="urn:microsoft.com/office/officeart/2005/8/layout/orgChart1"/>
    <dgm:cxn modelId="{8D5A277D-C85D-4C1E-8A87-E596D4E48D9E}" type="presParOf" srcId="{5F313D3F-64E5-4215-9309-CA796DE1ADFD}" destId="{B80B43C2-233D-4216-BC52-7BED44D0A34E}" srcOrd="1" destOrd="0" presId="urn:microsoft.com/office/officeart/2005/8/layout/orgChart1"/>
    <dgm:cxn modelId="{673CF44A-9D3F-426C-B557-5F594435B3B6}" type="presParOf" srcId="{B80B43C2-233D-4216-BC52-7BED44D0A34E}" destId="{8B9A92D6-A312-4717-A793-48B1CD244042}" srcOrd="0" destOrd="0" presId="urn:microsoft.com/office/officeart/2005/8/layout/orgChart1"/>
    <dgm:cxn modelId="{C137432D-DC13-451B-8CB9-4208A52694A7}" type="presParOf" srcId="{8B9A92D6-A312-4717-A793-48B1CD244042}" destId="{9A2B74FF-51C4-4982-AFDA-349A5960696D}" srcOrd="0" destOrd="0" presId="urn:microsoft.com/office/officeart/2005/8/layout/orgChart1"/>
    <dgm:cxn modelId="{D81478D9-A881-428F-B994-5D0C5EEF6CAA}" type="presParOf" srcId="{8B9A92D6-A312-4717-A793-48B1CD244042}" destId="{03D2571E-523D-4DCA-8BAE-AAEF57D3AA64}" srcOrd="1" destOrd="0" presId="urn:microsoft.com/office/officeart/2005/8/layout/orgChart1"/>
    <dgm:cxn modelId="{B2C7349A-5180-48C1-9CBD-0D4DF6FDEFDA}" type="presParOf" srcId="{B80B43C2-233D-4216-BC52-7BED44D0A34E}" destId="{D4E9C3A7-9FCC-483E-8EEF-99B5E47848CF}" srcOrd="1" destOrd="0" presId="urn:microsoft.com/office/officeart/2005/8/layout/orgChart1"/>
    <dgm:cxn modelId="{72FD1ED1-8458-4F8C-9A9D-1010863BE27C}" type="presParOf" srcId="{B80B43C2-233D-4216-BC52-7BED44D0A34E}" destId="{AE85410A-0486-4C47-A5C2-AF529B91A14A}" srcOrd="2" destOrd="0" presId="urn:microsoft.com/office/officeart/2005/8/layout/orgChart1"/>
    <dgm:cxn modelId="{818BCA2C-8BF2-4E10-A949-A80E93F5D643}" type="presParOf" srcId="{5F313D3F-64E5-4215-9309-CA796DE1ADFD}" destId="{431634BA-CB64-4B0A-815B-D33D08522D04}" srcOrd="2" destOrd="0" presId="urn:microsoft.com/office/officeart/2005/8/layout/orgChart1"/>
    <dgm:cxn modelId="{FD613AA0-AA38-4C8D-B2CD-82FDC63AF2D2}" type="presParOf" srcId="{5F313D3F-64E5-4215-9309-CA796DE1ADFD}" destId="{99591F26-0500-470C-8C62-CE8F5E24F5E2}" srcOrd="3" destOrd="0" presId="urn:microsoft.com/office/officeart/2005/8/layout/orgChart1"/>
    <dgm:cxn modelId="{B886A6B5-3E56-4EE6-9117-EC125E55607C}" type="presParOf" srcId="{99591F26-0500-470C-8C62-CE8F5E24F5E2}" destId="{6CD40627-3386-4179-B585-0E45DBCCE620}" srcOrd="0" destOrd="0" presId="urn:microsoft.com/office/officeart/2005/8/layout/orgChart1"/>
    <dgm:cxn modelId="{4CBF6910-D5FA-4B6B-8FD5-866962B34EEC}" type="presParOf" srcId="{6CD40627-3386-4179-B585-0E45DBCCE620}" destId="{4BD3B00D-48CC-4832-B6BE-98A789EEA413}" srcOrd="0" destOrd="0" presId="urn:microsoft.com/office/officeart/2005/8/layout/orgChart1"/>
    <dgm:cxn modelId="{9A0610FF-6204-47A5-A1E8-2BF17752A986}" type="presParOf" srcId="{6CD40627-3386-4179-B585-0E45DBCCE620}" destId="{B5946680-6F6E-4650-8B20-CFC78FC409D1}" srcOrd="1" destOrd="0" presId="urn:microsoft.com/office/officeart/2005/8/layout/orgChart1"/>
    <dgm:cxn modelId="{E480A6F2-3FF2-4A34-AA8F-7708340A2C50}" type="presParOf" srcId="{99591F26-0500-470C-8C62-CE8F5E24F5E2}" destId="{E3F81EB0-0A12-44F1-9B62-0D6B6E4DC624}" srcOrd="1" destOrd="0" presId="urn:microsoft.com/office/officeart/2005/8/layout/orgChart1"/>
    <dgm:cxn modelId="{D28D0876-A9E3-496F-BAB4-1626FC3597EE}" type="presParOf" srcId="{99591F26-0500-470C-8C62-CE8F5E24F5E2}" destId="{9572625C-35F6-4186-A6BF-3FFA26A81D0F}" srcOrd="2" destOrd="0" presId="urn:microsoft.com/office/officeart/2005/8/layout/orgChart1"/>
    <dgm:cxn modelId="{5F7E2D78-8347-484C-B9BD-98DA52852C1B}" type="presParOf" srcId="{5F313D3F-64E5-4215-9309-CA796DE1ADFD}" destId="{1F2BF255-D7A4-4F1C-ADEF-61E4BCBA2C19}" srcOrd="4" destOrd="0" presId="urn:microsoft.com/office/officeart/2005/8/layout/orgChart1"/>
    <dgm:cxn modelId="{342EA087-EE48-48F6-9179-0DEF6819EEA2}" type="presParOf" srcId="{5F313D3F-64E5-4215-9309-CA796DE1ADFD}" destId="{37C853BC-583D-48DE-8561-3185C5288D54}" srcOrd="5" destOrd="0" presId="urn:microsoft.com/office/officeart/2005/8/layout/orgChart1"/>
    <dgm:cxn modelId="{CC06A2F5-9885-4DB8-9215-5B4508C465F2}" type="presParOf" srcId="{37C853BC-583D-48DE-8561-3185C5288D54}" destId="{F36E58E0-2C10-4052-975F-961E5E02D891}" srcOrd="0" destOrd="0" presId="urn:microsoft.com/office/officeart/2005/8/layout/orgChart1"/>
    <dgm:cxn modelId="{2C3078BA-07E4-4894-8503-6A14F9A06BAE}" type="presParOf" srcId="{F36E58E0-2C10-4052-975F-961E5E02D891}" destId="{011A81A7-3A0B-4F54-A803-CE86D0F3EDC8}" srcOrd="0" destOrd="0" presId="urn:microsoft.com/office/officeart/2005/8/layout/orgChart1"/>
    <dgm:cxn modelId="{6D0ED1FF-DD48-4BBE-83B6-4CFE5282B7EC}" type="presParOf" srcId="{F36E58E0-2C10-4052-975F-961E5E02D891}" destId="{D9C4206E-1E19-434E-912B-DF43E9E719EF}" srcOrd="1" destOrd="0" presId="urn:microsoft.com/office/officeart/2005/8/layout/orgChart1"/>
    <dgm:cxn modelId="{81E4563E-4702-4C42-B81A-F18AFEBBD568}" type="presParOf" srcId="{37C853BC-583D-48DE-8561-3185C5288D54}" destId="{B06714F4-D2FE-446B-923C-AB49C572AF16}" srcOrd="1" destOrd="0" presId="urn:microsoft.com/office/officeart/2005/8/layout/orgChart1"/>
    <dgm:cxn modelId="{7713685F-C7C9-4341-AB91-EB5DD357DE73}" type="presParOf" srcId="{37C853BC-583D-48DE-8561-3185C5288D54}" destId="{1AC4452C-63C6-480F-AAFB-E1D66524B5A9}" srcOrd="2" destOrd="0" presId="urn:microsoft.com/office/officeart/2005/8/layout/orgChart1"/>
    <dgm:cxn modelId="{7737F807-A485-4F08-A66C-FA5ABC98EBC4}" type="presParOf" srcId="{183B514B-4E6E-4F6F-89D4-B3DDC2A1B308}" destId="{7DAAA78F-596E-468D-B5A7-D65DA4EF78F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707C27-DCC7-4EBD-AEA9-9B54C49AA323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703947-2EE4-4DEA-885B-99083275C350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 МАКТАБГАЧА ТАЪЛИМ ТАШКИЛОТЛАРИ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93CEC9-5DB9-4CBE-AD12-76F5B4EE7150}" type="parTrans" cxnId="{44ED5C6A-ED93-4139-8DEE-FE6CF89377E6}">
      <dgm:prSet/>
      <dgm:spPr/>
      <dgm:t>
        <a:bodyPr/>
        <a:lstStyle/>
        <a:p>
          <a:endParaRPr lang="ru-RU"/>
        </a:p>
      </dgm:t>
    </dgm:pt>
    <dgm:pt modelId="{4130876A-B22F-4887-B9F0-1DD966E6D9CF}" type="sibTrans" cxnId="{44ED5C6A-ED93-4139-8DEE-FE6CF89377E6}">
      <dgm:prSet/>
      <dgm:spPr/>
      <dgm:t>
        <a:bodyPr/>
        <a:lstStyle/>
        <a:p>
          <a:endParaRPr lang="ru-RU"/>
        </a:p>
      </dgm:t>
    </dgm:pt>
    <dgm:pt modelId="{2E144E34-F889-4106-B5EC-E515F39C184A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НОДАВЛАТ МАКТАБГАЧА ТАЪЛИМ ТАШКИЛОТЛАРИ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0C03CBA-1102-4141-8AB9-B0BE8A07CDCC}" type="parTrans" cxnId="{ADB99B5E-AA30-481C-934A-36A080D719C6}">
      <dgm:prSet/>
      <dgm:spPr/>
      <dgm:t>
        <a:bodyPr/>
        <a:lstStyle/>
        <a:p>
          <a:endParaRPr lang="ru-RU"/>
        </a:p>
      </dgm:t>
    </dgm:pt>
    <dgm:pt modelId="{093E143B-3D7C-49FD-B624-2F84999CF584}" type="sibTrans" cxnId="{ADB99B5E-AA30-481C-934A-36A080D719C6}">
      <dgm:prSet/>
      <dgm:spPr/>
      <dgm:t>
        <a:bodyPr/>
        <a:lstStyle/>
        <a:p>
          <a:endParaRPr lang="ru-RU"/>
        </a:p>
      </dgm:t>
    </dgm:pt>
    <dgm:pt modelId="{AA6B6C36-BBB2-40BB-9762-166F5E5778BA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2000" dirty="0">
              <a:latin typeface="Times New Roman" pitchFamily="18" charset="0"/>
              <a:cs typeface="Times New Roman" pitchFamily="18" charset="0"/>
            </a:rPr>
            <a:t>МАКТАБГАЧА ЁШДАГИ ГУРУҲЛАРИ МАВЖУД БЎЛГАН “МЕҲРИБОНЛИК” УЙЛАРИ ВА “БОЛАЛАР ШАҲАРЧАЛАРИ”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5498B35-51CC-442A-A98B-82DD42A8000B}" type="parTrans" cxnId="{90C25444-F85F-4D39-8D91-94EE3D15009D}">
      <dgm:prSet/>
      <dgm:spPr/>
      <dgm:t>
        <a:bodyPr/>
        <a:lstStyle/>
        <a:p>
          <a:endParaRPr lang="ru-RU"/>
        </a:p>
      </dgm:t>
    </dgm:pt>
    <dgm:pt modelId="{5518FFEC-5C32-430D-B58D-8594302A8C2C}" type="sibTrans" cxnId="{90C25444-F85F-4D39-8D91-94EE3D15009D}">
      <dgm:prSet/>
      <dgm:spPr/>
      <dgm:t>
        <a:bodyPr/>
        <a:lstStyle/>
        <a:p>
          <a:endParaRPr lang="ru-RU"/>
        </a:p>
      </dgm:t>
    </dgm:pt>
    <dgm:pt modelId="{77E3B969-912E-42C7-A63B-3431543E077C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dirty="0">
              <a:latin typeface="Times New Roman" pitchFamily="18" charset="0"/>
              <a:cs typeface="Times New Roman" pitchFamily="18" charset="0"/>
            </a:rPr>
            <a:t>Мактабгача таълим турлари учун кадрлар тайёрловчи ўрта махсус, касб-ҳунар ва олий таълим муассасалари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FE4F5AA-7CB0-420F-AB01-8D0645CF09FD}" type="parTrans" cxnId="{D3B44F4D-5469-4BED-B963-9B6671814D6E}">
      <dgm:prSet/>
      <dgm:spPr/>
      <dgm:t>
        <a:bodyPr/>
        <a:lstStyle/>
        <a:p>
          <a:endParaRPr lang="ru-RU"/>
        </a:p>
      </dgm:t>
    </dgm:pt>
    <dgm:pt modelId="{9AD5E4FE-52F2-4488-9117-468098CEB490}" type="sibTrans" cxnId="{D3B44F4D-5469-4BED-B963-9B6671814D6E}">
      <dgm:prSet/>
      <dgm:spPr/>
      <dgm:t>
        <a:bodyPr/>
        <a:lstStyle/>
        <a:p>
          <a:endParaRPr lang="ru-RU"/>
        </a:p>
      </dgm:t>
    </dgm:pt>
    <dgm:pt modelId="{B83E607E-1BD0-479F-9EC5-725ED99D2560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b="0" dirty="0">
              <a:latin typeface="Times New Roman" pitchFamily="18" charset="0"/>
              <a:cs typeface="Times New Roman" pitchFamily="18" charset="0"/>
            </a:rPr>
            <a:t>Мактабгача таълим турлари бўйича педагогик кадрларнингт малакасини ошириш ва қайта тайёрлашни амалга оширадиган ташкилотлар  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A34C037C-BE26-4E44-89A0-6891BDD30FBC}" type="parTrans" cxnId="{5AE42413-5D32-4359-AFED-EC35E081C9FE}">
      <dgm:prSet/>
      <dgm:spPr/>
      <dgm:t>
        <a:bodyPr/>
        <a:lstStyle/>
        <a:p>
          <a:endParaRPr lang="ru-RU"/>
        </a:p>
      </dgm:t>
    </dgm:pt>
    <dgm:pt modelId="{026AE54E-650C-471E-8119-8BAB410B9188}" type="sibTrans" cxnId="{5AE42413-5D32-4359-AFED-EC35E081C9FE}">
      <dgm:prSet/>
      <dgm:spPr/>
      <dgm:t>
        <a:bodyPr/>
        <a:lstStyle/>
        <a:p>
          <a:endParaRPr lang="ru-RU"/>
        </a:p>
      </dgm:t>
    </dgm:pt>
    <dgm:pt modelId="{EEA4E2E8-3BCD-4D1F-9AE7-5D661EA9349F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1800" dirty="0">
              <a:latin typeface="Times New Roman" pitchFamily="18" charset="0"/>
              <a:cs typeface="Times New Roman" pitchFamily="18" charset="0"/>
            </a:rPr>
            <a:t>Мактабгача ёшдаги болалар тарбия олаётган оилалар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F39D327-F5C8-4E1D-B65D-C093746F1503}" type="parTrans" cxnId="{E34F4FE6-36E6-46D0-AFC6-2D6F6001FC8A}">
      <dgm:prSet/>
      <dgm:spPr/>
      <dgm:t>
        <a:bodyPr/>
        <a:lstStyle/>
        <a:p>
          <a:endParaRPr lang="ru-RU"/>
        </a:p>
      </dgm:t>
    </dgm:pt>
    <dgm:pt modelId="{D4978F00-BEBC-48DE-92D9-F48CE2957D1A}" type="sibTrans" cxnId="{E34F4FE6-36E6-46D0-AFC6-2D6F6001FC8A}">
      <dgm:prSet/>
      <dgm:spPr/>
      <dgm:t>
        <a:bodyPr/>
        <a:lstStyle/>
        <a:p>
          <a:endParaRPr lang="ru-RU"/>
        </a:p>
      </dgm:t>
    </dgm:pt>
    <dgm:pt modelId="{1DA9500C-5B5D-431D-87EC-1B4B179A696C}" type="pres">
      <dgm:prSet presAssocID="{75707C27-DCC7-4EBD-AEA9-9B54C49AA323}" presName="Name0" presStyleCnt="0">
        <dgm:presLayoutVars>
          <dgm:dir/>
          <dgm:animLvl val="lvl"/>
          <dgm:resizeHandles val="exact"/>
        </dgm:presLayoutVars>
      </dgm:prSet>
      <dgm:spPr/>
    </dgm:pt>
    <dgm:pt modelId="{6D164214-7BC3-40E7-8D48-77047934BB7C}" type="pres">
      <dgm:prSet presAssocID="{09703947-2EE4-4DEA-885B-99083275C350}" presName="vertFlow" presStyleCnt="0"/>
      <dgm:spPr/>
    </dgm:pt>
    <dgm:pt modelId="{07EB2683-7B75-4230-B25B-9A1E5B1F5CDD}" type="pres">
      <dgm:prSet presAssocID="{09703947-2EE4-4DEA-885B-99083275C350}" presName="header" presStyleLbl="node1" presStyleIdx="0" presStyleCnt="2"/>
      <dgm:spPr/>
    </dgm:pt>
    <dgm:pt modelId="{CE80CD40-96FF-4608-913D-6567A8468435}" type="pres">
      <dgm:prSet presAssocID="{B0C03CBA-1102-4141-8AB9-B0BE8A07CDCC}" presName="parTrans" presStyleLbl="sibTrans2D1" presStyleIdx="0" presStyleCnt="4"/>
      <dgm:spPr/>
    </dgm:pt>
    <dgm:pt modelId="{4ECCD1BC-9898-4FF2-A97E-F3DFB00FF567}" type="pres">
      <dgm:prSet presAssocID="{2E144E34-F889-4106-B5EC-E515F39C184A}" presName="child" presStyleLbl="alignAccFollowNode1" presStyleIdx="0" presStyleCnt="4">
        <dgm:presLayoutVars>
          <dgm:chMax val="0"/>
          <dgm:bulletEnabled val="1"/>
        </dgm:presLayoutVars>
      </dgm:prSet>
      <dgm:spPr/>
    </dgm:pt>
    <dgm:pt modelId="{9B4B28E3-9EAB-4903-B23D-93DEBA708A85}" type="pres">
      <dgm:prSet presAssocID="{093E143B-3D7C-49FD-B624-2F84999CF584}" presName="sibTrans" presStyleLbl="sibTrans2D1" presStyleIdx="1" presStyleCnt="4"/>
      <dgm:spPr/>
    </dgm:pt>
    <dgm:pt modelId="{3A94BB4A-0D4C-418D-86B4-34AB0DA99E33}" type="pres">
      <dgm:prSet presAssocID="{AA6B6C36-BBB2-40BB-9762-166F5E5778BA}" presName="child" presStyleLbl="alignAccFollowNode1" presStyleIdx="1" presStyleCnt="4" custScaleY="169932" custLinFactNeighborX="1377" custLinFactNeighborY="-1468">
        <dgm:presLayoutVars>
          <dgm:chMax val="0"/>
          <dgm:bulletEnabled val="1"/>
        </dgm:presLayoutVars>
      </dgm:prSet>
      <dgm:spPr/>
    </dgm:pt>
    <dgm:pt modelId="{BDB80454-1365-41CB-81CE-13D44222F69C}" type="pres">
      <dgm:prSet presAssocID="{09703947-2EE4-4DEA-885B-99083275C350}" presName="hSp" presStyleCnt="0"/>
      <dgm:spPr/>
    </dgm:pt>
    <dgm:pt modelId="{85A91594-7749-4EA3-B570-EA79773FDF5A}" type="pres">
      <dgm:prSet presAssocID="{77E3B969-912E-42C7-A63B-3431543E077C}" presName="vertFlow" presStyleCnt="0"/>
      <dgm:spPr/>
    </dgm:pt>
    <dgm:pt modelId="{90DCE08F-2012-4275-B999-BD484DC00CD1}" type="pres">
      <dgm:prSet presAssocID="{77E3B969-912E-42C7-A63B-3431543E077C}" presName="header" presStyleLbl="node1" presStyleIdx="1" presStyleCnt="2" custScaleY="134090"/>
      <dgm:spPr/>
    </dgm:pt>
    <dgm:pt modelId="{FC456057-D231-4C33-809E-852D0E335A06}" type="pres">
      <dgm:prSet presAssocID="{A34C037C-BE26-4E44-89A0-6891BDD30FBC}" presName="parTrans" presStyleLbl="sibTrans2D1" presStyleIdx="2" presStyleCnt="4"/>
      <dgm:spPr/>
    </dgm:pt>
    <dgm:pt modelId="{6BC6235B-072C-4C7E-A106-969DFB50999E}" type="pres">
      <dgm:prSet presAssocID="{B83E607E-1BD0-479F-9EC5-725ED99D2560}" presName="child" presStyleLbl="alignAccFollowNode1" presStyleIdx="2" presStyleCnt="4" custScaleY="140775">
        <dgm:presLayoutVars>
          <dgm:chMax val="0"/>
          <dgm:bulletEnabled val="1"/>
        </dgm:presLayoutVars>
      </dgm:prSet>
      <dgm:spPr/>
    </dgm:pt>
    <dgm:pt modelId="{21A90C1E-1D25-4047-966B-3A9A0457FDA6}" type="pres">
      <dgm:prSet presAssocID="{026AE54E-650C-471E-8119-8BAB410B9188}" presName="sibTrans" presStyleLbl="sibTrans2D1" presStyleIdx="3" presStyleCnt="4"/>
      <dgm:spPr/>
    </dgm:pt>
    <dgm:pt modelId="{7C832D41-8AFD-4532-A3DA-6968B1AD9C06}" type="pres">
      <dgm:prSet presAssocID="{EEA4E2E8-3BCD-4D1F-9AE7-5D661EA9349F}" presName="child" presStyleLbl="alignAccFollowNode1" presStyleIdx="3" presStyleCnt="4" custScaleY="79046">
        <dgm:presLayoutVars>
          <dgm:chMax val="0"/>
          <dgm:bulletEnabled val="1"/>
        </dgm:presLayoutVars>
      </dgm:prSet>
      <dgm:spPr/>
    </dgm:pt>
  </dgm:ptLst>
  <dgm:cxnLst>
    <dgm:cxn modelId="{D3B81109-BBAD-4714-B568-C0874B0F851C}" type="presOf" srcId="{A34C037C-BE26-4E44-89A0-6891BDD30FBC}" destId="{FC456057-D231-4C33-809E-852D0E335A06}" srcOrd="0" destOrd="0" presId="urn:microsoft.com/office/officeart/2005/8/layout/lProcess1"/>
    <dgm:cxn modelId="{5AE42413-5D32-4359-AFED-EC35E081C9FE}" srcId="{77E3B969-912E-42C7-A63B-3431543E077C}" destId="{B83E607E-1BD0-479F-9EC5-725ED99D2560}" srcOrd="0" destOrd="0" parTransId="{A34C037C-BE26-4E44-89A0-6891BDD30FBC}" sibTransId="{026AE54E-650C-471E-8119-8BAB410B9188}"/>
    <dgm:cxn modelId="{ADB99B5E-AA30-481C-934A-36A080D719C6}" srcId="{09703947-2EE4-4DEA-885B-99083275C350}" destId="{2E144E34-F889-4106-B5EC-E515F39C184A}" srcOrd="0" destOrd="0" parTransId="{B0C03CBA-1102-4141-8AB9-B0BE8A07CDCC}" sibTransId="{093E143B-3D7C-49FD-B624-2F84999CF584}"/>
    <dgm:cxn modelId="{90C25444-F85F-4D39-8D91-94EE3D15009D}" srcId="{09703947-2EE4-4DEA-885B-99083275C350}" destId="{AA6B6C36-BBB2-40BB-9762-166F5E5778BA}" srcOrd="1" destOrd="0" parTransId="{45498B35-51CC-442A-A98B-82DD42A8000B}" sibTransId="{5518FFEC-5C32-430D-B58D-8594302A8C2C}"/>
    <dgm:cxn modelId="{44ED5C6A-ED93-4139-8DEE-FE6CF89377E6}" srcId="{75707C27-DCC7-4EBD-AEA9-9B54C49AA323}" destId="{09703947-2EE4-4DEA-885B-99083275C350}" srcOrd="0" destOrd="0" parTransId="{0C93CEC9-5DB9-4CBE-AD12-76F5B4EE7150}" sibTransId="{4130876A-B22F-4887-B9F0-1DD966E6D9CF}"/>
    <dgm:cxn modelId="{D3B44F4D-5469-4BED-B963-9B6671814D6E}" srcId="{75707C27-DCC7-4EBD-AEA9-9B54C49AA323}" destId="{77E3B969-912E-42C7-A63B-3431543E077C}" srcOrd="1" destOrd="0" parTransId="{AFE4F5AA-7CB0-420F-AB01-8D0645CF09FD}" sibTransId="{9AD5E4FE-52F2-4488-9117-468098CEB490}"/>
    <dgm:cxn modelId="{5A56A850-2EF3-4309-83BA-4A36D3F33D66}" type="presOf" srcId="{75707C27-DCC7-4EBD-AEA9-9B54C49AA323}" destId="{1DA9500C-5B5D-431D-87EC-1B4B179A696C}" srcOrd="0" destOrd="0" presId="urn:microsoft.com/office/officeart/2005/8/layout/lProcess1"/>
    <dgm:cxn modelId="{23792A74-E8AA-4C2D-8D28-6743DF0607D9}" type="presOf" srcId="{2E144E34-F889-4106-B5EC-E515F39C184A}" destId="{4ECCD1BC-9898-4FF2-A97E-F3DFB00FF567}" srcOrd="0" destOrd="0" presId="urn:microsoft.com/office/officeart/2005/8/layout/lProcess1"/>
    <dgm:cxn modelId="{5AD62D80-6A31-4BE5-B569-0BF794A1FD67}" type="presOf" srcId="{026AE54E-650C-471E-8119-8BAB410B9188}" destId="{21A90C1E-1D25-4047-966B-3A9A0457FDA6}" srcOrd="0" destOrd="0" presId="urn:microsoft.com/office/officeart/2005/8/layout/lProcess1"/>
    <dgm:cxn modelId="{4FD5C69B-2C31-4910-A730-38B492A5CF28}" type="presOf" srcId="{B83E607E-1BD0-479F-9EC5-725ED99D2560}" destId="{6BC6235B-072C-4C7E-A106-969DFB50999E}" srcOrd="0" destOrd="0" presId="urn:microsoft.com/office/officeart/2005/8/layout/lProcess1"/>
    <dgm:cxn modelId="{F51FBEA0-8101-4424-824E-316743EDEAC9}" type="presOf" srcId="{09703947-2EE4-4DEA-885B-99083275C350}" destId="{07EB2683-7B75-4230-B25B-9A1E5B1F5CDD}" srcOrd="0" destOrd="0" presId="urn:microsoft.com/office/officeart/2005/8/layout/lProcess1"/>
    <dgm:cxn modelId="{9B5F34B7-30F5-4F03-8A32-04B2B734A0E6}" type="presOf" srcId="{77E3B969-912E-42C7-A63B-3431543E077C}" destId="{90DCE08F-2012-4275-B999-BD484DC00CD1}" srcOrd="0" destOrd="0" presId="urn:microsoft.com/office/officeart/2005/8/layout/lProcess1"/>
    <dgm:cxn modelId="{3E34B8BD-23FC-47CF-AE1A-939F7AB7F38E}" type="presOf" srcId="{093E143B-3D7C-49FD-B624-2F84999CF584}" destId="{9B4B28E3-9EAB-4903-B23D-93DEBA708A85}" srcOrd="0" destOrd="0" presId="urn:microsoft.com/office/officeart/2005/8/layout/lProcess1"/>
    <dgm:cxn modelId="{D197CED6-B6B5-4A4D-93CE-88009E594862}" type="presOf" srcId="{EEA4E2E8-3BCD-4D1F-9AE7-5D661EA9349F}" destId="{7C832D41-8AFD-4532-A3DA-6968B1AD9C06}" srcOrd="0" destOrd="0" presId="urn:microsoft.com/office/officeart/2005/8/layout/lProcess1"/>
    <dgm:cxn modelId="{E34F4FE6-36E6-46D0-AFC6-2D6F6001FC8A}" srcId="{77E3B969-912E-42C7-A63B-3431543E077C}" destId="{EEA4E2E8-3BCD-4D1F-9AE7-5D661EA9349F}" srcOrd="1" destOrd="0" parTransId="{6F39D327-F5C8-4E1D-B65D-C093746F1503}" sibTransId="{D4978F00-BEBC-48DE-92D9-F48CE2957D1A}"/>
    <dgm:cxn modelId="{407E54EB-3062-497F-9F28-A4767D15D51E}" type="presOf" srcId="{B0C03CBA-1102-4141-8AB9-B0BE8A07CDCC}" destId="{CE80CD40-96FF-4608-913D-6567A8468435}" srcOrd="0" destOrd="0" presId="urn:microsoft.com/office/officeart/2005/8/layout/lProcess1"/>
    <dgm:cxn modelId="{A6492EFA-E8A7-4703-9D01-8E6E5069BE66}" type="presOf" srcId="{AA6B6C36-BBB2-40BB-9762-166F5E5778BA}" destId="{3A94BB4A-0D4C-418D-86B4-34AB0DA99E33}" srcOrd="0" destOrd="0" presId="urn:microsoft.com/office/officeart/2005/8/layout/lProcess1"/>
    <dgm:cxn modelId="{63B0D961-B793-4AA8-8D2A-B6D855A16B49}" type="presParOf" srcId="{1DA9500C-5B5D-431D-87EC-1B4B179A696C}" destId="{6D164214-7BC3-40E7-8D48-77047934BB7C}" srcOrd="0" destOrd="0" presId="urn:microsoft.com/office/officeart/2005/8/layout/lProcess1"/>
    <dgm:cxn modelId="{A6397B17-11B5-46D7-80A9-1E57574A97E2}" type="presParOf" srcId="{6D164214-7BC3-40E7-8D48-77047934BB7C}" destId="{07EB2683-7B75-4230-B25B-9A1E5B1F5CDD}" srcOrd="0" destOrd="0" presId="urn:microsoft.com/office/officeart/2005/8/layout/lProcess1"/>
    <dgm:cxn modelId="{95DD9E6C-4536-48EB-998A-71CA09315203}" type="presParOf" srcId="{6D164214-7BC3-40E7-8D48-77047934BB7C}" destId="{CE80CD40-96FF-4608-913D-6567A8468435}" srcOrd="1" destOrd="0" presId="urn:microsoft.com/office/officeart/2005/8/layout/lProcess1"/>
    <dgm:cxn modelId="{E26F7F1D-9B4F-42C0-B527-AC3BA771CFA1}" type="presParOf" srcId="{6D164214-7BC3-40E7-8D48-77047934BB7C}" destId="{4ECCD1BC-9898-4FF2-A97E-F3DFB00FF567}" srcOrd="2" destOrd="0" presId="urn:microsoft.com/office/officeart/2005/8/layout/lProcess1"/>
    <dgm:cxn modelId="{82A8816D-FEE7-495A-8E8A-2D3CD4BA9891}" type="presParOf" srcId="{6D164214-7BC3-40E7-8D48-77047934BB7C}" destId="{9B4B28E3-9EAB-4903-B23D-93DEBA708A85}" srcOrd="3" destOrd="0" presId="urn:microsoft.com/office/officeart/2005/8/layout/lProcess1"/>
    <dgm:cxn modelId="{1DBE4458-4FF7-4B35-B1D4-B1683C53AAE0}" type="presParOf" srcId="{6D164214-7BC3-40E7-8D48-77047934BB7C}" destId="{3A94BB4A-0D4C-418D-86B4-34AB0DA99E33}" srcOrd="4" destOrd="0" presId="urn:microsoft.com/office/officeart/2005/8/layout/lProcess1"/>
    <dgm:cxn modelId="{6315CFCE-80A0-413A-950D-FBC78436F7AD}" type="presParOf" srcId="{1DA9500C-5B5D-431D-87EC-1B4B179A696C}" destId="{BDB80454-1365-41CB-81CE-13D44222F69C}" srcOrd="1" destOrd="0" presId="urn:microsoft.com/office/officeart/2005/8/layout/lProcess1"/>
    <dgm:cxn modelId="{D79DAFB6-5EC4-485C-B70C-99DD8836FA87}" type="presParOf" srcId="{1DA9500C-5B5D-431D-87EC-1B4B179A696C}" destId="{85A91594-7749-4EA3-B570-EA79773FDF5A}" srcOrd="2" destOrd="0" presId="urn:microsoft.com/office/officeart/2005/8/layout/lProcess1"/>
    <dgm:cxn modelId="{B80CF817-E591-4056-B5D4-A89C44648BEF}" type="presParOf" srcId="{85A91594-7749-4EA3-B570-EA79773FDF5A}" destId="{90DCE08F-2012-4275-B999-BD484DC00CD1}" srcOrd="0" destOrd="0" presId="urn:microsoft.com/office/officeart/2005/8/layout/lProcess1"/>
    <dgm:cxn modelId="{42CF1EFC-A296-4778-B12B-E59F5C01A839}" type="presParOf" srcId="{85A91594-7749-4EA3-B570-EA79773FDF5A}" destId="{FC456057-D231-4C33-809E-852D0E335A06}" srcOrd="1" destOrd="0" presId="urn:microsoft.com/office/officeart/2005/8/layout/lProcess1"/>
    <dgm:cxn modelId="{0E5E5DDF-397C-4503-95A3-798EE346BAC8}" type="presParOf" srcId="{85A91594-7749-4EA3-B570-EA79773FDF5A}" destId="{6BC6235B-072C-4C7E-A106-969DFB50999E}" srcOrd="2" destOrd="0" presId="urn:microsoft.com/office/officeart/2005/8/layout/lProcess1"/>
    <dgm:cxn modelId="{EA901E04-20BE-4368-A11D-6566D970AFA6}" type="presParOf" srcId="{85A91594-7749-4EA3-B570-EA79773FDF5A}" destId="{21A90C1E-1D25-4047-966B-3A9A0457FDA6}" srcOrd="3" destOrd="0" presId="urn:microsoft.com/office/officeart/2005/8/layout/lProcess1"/>
    <dgm:cxn modelId="{C06B75D8-F887-442F-ADA2-56C83182564B}" type="presParOf" srcId="{85A91594-7749-4EA3-B570-EA79773FDF5A}" destId="{7C832D41-8AFD-4532-A3DA-6968B1AD9C06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F955C3-B1DC-4F3A-8141-27B0B4E41469}" type="doc">
      <dgm:prSet loTypeId="urn:microsoft.com/office/officeart/2005/8/layout/cycle2" loCatId="cycle" qsTypeId="urn:microsoft.com/office/officeart/2005/8/quickstyle/3d2#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6AC8D8D-FD7E-45AE-BC67-78EBDF6FEFD9}">
      <dgm:prSet phldrT="[Текст]" custT="1"/>
      <dgm:spPr/>
      <dgm:t>
        <a:bodyPr/>
        <a:lstStyle/>
        <a:p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noProof="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noProof="1"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sz="2000" dirty="0"/>
        </a:p>
      </dgm:t>
    </dgm:pt>
    <dgm:pt modelId="{B203A651-B4DE-45B7-9759-100EE2294521}" type="parTrans" cxnId="{7B722A09-B1C9-4A57-AD15-59F526DE40E4}">
      <dgm:prSet/>
      <dgm:spPr/>
      <dgm:t>
        <a:bodyPr/>
        <a:lstStyle/>
        <a:p>
          <a:endParaRPr lang="ru-RU"/>
        </a:p>
      </dgm:t>
    </dgm:pt>
    <dgm:pt modelId="{28646079-8792-41A2-98A2-F1C91BE26845}" type="sibTrans" cxnId="{7B722A09-B1C9-4A57-AD15-59F526DE40E4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1FF557AE-E0F8-4261-85E5-0E63BA273147}">
      <dgm:prSet phldrT="[Текст]" custT="1"/>
      <dgm:spPr/>
      <dgm:t>
        <a:bodyPr/>
        <a:lstStyle/>
        <a:p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altLang="ru-RU" sz="2000" dirty="0">
              <a:latin typeface="Times New Roman" pitchFamily="18" charset="0"/>
              <a:cs typeface="Times New Roman" pitchFamily="18" charset="0"/>
            </a:rPr>
            <a:t>- </a:t>
          </a:r>
          <a:r>
            <a:rPr lang="ru-RU" altLang="ru-RU" sz="2000" dirty="0" err="1">
              <a:latin typeface="Times New Roman" pitchFamily="18" charset="0"/>
              <a:cs typeface="Times New Roman" pitchFamily="18" charset="0"/>
            </a:rPr>
            <a:t>ҳиссий  ривожлантириш</a:t>
          </a:r>
          <a:endParaRPr lang="ru-RU" sz="2000" dirty="0"/>
        </a:p>
      </dgm:t>
    </dgm:pt>
    <dgm:pt modelId="{FCA93335-8154-49F2-A802-7A2350C6DF50}" type="parTrans" cxnId="{5F1BA2E0-DE7C-4EEA-A1EE-7B0AF5FFA23D}">
      <dgm:prSet/>
      <dgm:spPr/>
      <dgm:t>
        <a:bodyPr/>
        <a:lstStyle/>
        <a:p>
          <a:endParaRPr lang="ru-RU"/>
        </a:p>
      </dgm:t>
    </dgm:pt>
    <dgm:pt modelId="{53E197C6-E9A2-4BF1-B5A3-50F6C7DA7F28}" type="sibTrans" cxnId="{5F1BA2E0-DE7C-4EEA-A1EE-7B0AF5FFA23D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B1423CF1-E8A2-44CF-97C6-BE244438C98D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Нутқ, мулоқот, ўқиш ва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ёзиш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dirty="0"/>
        </a:p>
      </dgm:t>
    </dgm:pt>
    <dgm:pt modelId="{05CF8B3A-897A-4E47-A976-4D9F6578E9B3}" type="parTrans" cxnId="{F604C235-CA88-484F-813F-DD13B9FAA6A0}">
      <dgm:prSet/>
      <dgm:spPr/>
      <dgm:t>
        <a:bodyPr/>
        <a:lstStyle/>
        <a:p>
          <a:endParaRPr lang="ru-RU"/>
        </a:p>
      </dgm:t>
    </dgm:pt>
    <dgm:pt modelId="{E2EB00FE-4ECF-45AD-AA7C-F09AFB4277AD}" type="sibTrans" cxnId="{F604C235-CA88-484F-813F-DD13B9FAA6A0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94AAB5BA-B508-4715-833E-D68C2F46C4D1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жараёнининг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ривожланиши</a:t>
          </a:r>
          <a:endParaRPr lang="ru-RU" dirty="0"/>
        </a:p>
      </dgm:t>
    </dgm:pt>
    <dgm:pt modelId="{C1436E36-F302-4520-80D0-7440FF45AC16}" type="parTrans" cxnId="{F0CB47B8-4B1F-4A92-900F-6578F7309FBD}">
      <dgm:prSet/>
      <dgm:spPr/>
      <dgm:t>
        <a:bodyPr/>
        <a:lstStyle/>
        <a:p>
          <a:endParaRPr lang="ru-RU"/>
        </a:p>
      </dgm:t>
    </dgm:pt>
    <dgm:pt modelId="{00F09ADB-69B1-41C8-A530-9167124540C6}" type="sibTrans" cxnId="{F0CB47B8-4B1F-4A92-900F-6578F7309FBD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7BA66B5F-F3B0-4FA6-8FCE-044FA7C9B02E}">
      <dgm:prSet phldrT="[Текст]"/>
      <dgm:spPr/>
      <dgm:t>
        <a:bodyPr/>
        <a:lstStyle/>
        <a:p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dirty="0" err="1"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dirty="0"/>
        </a:p>
      </dgm:t>
    </dgm:pt>
    <dgm:pt modelId="{0FE9175F-9E29-4EC7-9502-8701E16A1A58}" type="parTrans" cxnId="{C3419695-BB7E-4EA1-BAE7-56D5E30F67DB}">
      <dgm:prSet/>
      <dgm:spPr/>
      <dgm:t>
        <a:bodyPr/>
        <a:lstStyle/>
        <a:p>
          <a:endParaRPr lang="ru-RU"/>
        </a:p>
      </dgm:t>
    </dgm:pt>
    <dgm:pt modelId="{CB354E75-24BC-45DA-9293-F75BAC20BBB8}" type="sibTrans" cxnId="{C3419695-BB7E-4EA1-BAE7-56D5E30F67DB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191F12B8-7832-4B73-A843-BC317F12C853}" type="pres">
      <dgm:prSet presAssocID="{C2F955C3-B1DC-4F3A-8141-27B0B4E41469}" presName="cycle" presStyleCnt="0">
        <dgm:presLayoutVars>
          <dgm:dir/>
          <dgm:resizeHandles val="exact"/>
        </dgm:presLayoutVars>
      </dgm:prSet>
      <dgm:spPr/>
    </dgm:pt>
    <dgm:pt modelId="{3CF0437A-8E13-4DAC-A28C-1CA8FB73A15A}" type="pres">
      <dgm:prSet presAssocID="{56AC8D8D-FD7E-45AE-BC67-78EBDF6FEFD9}" presName="node" presStyleLbl="node1" presStyleIdx="0" presStyleCnt="5" custScaleX="170593" custRadScaleRad="97447" custRadScaleInc="-811">
        <dgm:presLayoutVars>
          <dgm:bulletEnabled val="1"/>
        </dgm:presLayoutVars>
      </dgm:prSet>
      <dgm:spPr/>
    </dgm:pt>
    <dgm:pt modelId="{8B384761-394B-42AC-BF57-0F0CD3118C10}" type="pres">
      <dgm:prSet presAssocID="{28646079-8792-41A2-98A2-F1C91BE26845}" presName="sibTrans" presStyleLbl="sibTrans2D1" presStyleIdx="0" presStyleCnt="5"/>
      <dgm:spPr/>
    </dgm:pt>
    <dgm:pt modelId="{A5AE1A29-22B8-4FD2-8AEB-92F905143926}" type="pres">
      <dgm:prSet presAssocID="{28646079-8792-41A2-98A2-F1C91BE26845}" presName="connectorText" presStyleLbl="sibTrans2D1" presStyleIdx="0" presStyleCnt="5"/>
      <dgm:spPr/>
    </dgm:pt>
    <dgm:pt modelId="{A740DC6E-D02E-4A27-9D17-C5E99B92BAB5}" type="pres">
      <dgm:prSet presAssocID="{1FF557AE-E0F8-4261-85E5-0E63BA273147}" presName="node" presStyleLbl="node1" presStyleIdx="1" presStyleCnt="5" custScaleX="163998" custRadScaleRad="128420" custRadScaleInc="8005">
        <dgm:presLayoutVars>
          <dgm:bulletEnabled val="1"/>
        </dgm:presLayoutVars>
      </dgm:prSet>
      <dgm:spPr/>
    </dgm:pt>
    <dgm:pt modelId="{E8ABB052-E903-4D0D-B9C1-DB31269A621B}" type="pres">
      <dgm:prSet presAssocID="{53E197C6-E9A2-4BF1-B5A3-50F6C7DA7F28}" presName="sibTrans" presStyleLbl="sibTrans2D1" presStyleIdx="1" presStyleCnt="5"/>
      <dgm:spPr/>
    </dgm:pt>
    <dgm:pt modelId="{8EF35A16-5274-4B71-B010-860993C0AF5C}" type="pres">
      <dgm:prSet presAssocID="{53E197C6-E9A2-4BF1-B5A3-50F6C7DA7F28}" presName="connectorText" presStyleLbl="sibTrans2D1" presStyleIdx="1" presStyleCnt="5"/>
      <dgm:spPr/>
    </dgm:pt>
    <dgm:pt modelId="{A1924A3C-4238-4CAC-9894-2BF6C17A07B5}" type="pres">
      <dgm:prSet presAssocID="{B1423CF1-E8A2-44CF-97C6-BE244438C98D}" presName="node" presStyleLbl="node1" presStyleIdx="2" presStyleCnt="5" custScaleX="160842" custRadScaleRad="114610" custRadScaleInc="-15532">
        <dgm:presLayoutVars>
          <dgm:bulletEnabled val="1"/>
        </dgm:presLayoutVars>
      </dgm:prSet>
      <dgm:spPr/>
    </dgm:pt>
    <dgm:pt modelId="{DB41FF25-E67C-4984-9D47-C3C0583E3B07}" type="pres">
      <dgm:prSet presAssocID="{E2EB00FE-4ECF-45AD-AA7C-F09AFB4277AD}" presName="sibTrans" presStyleLbl="sibTrans2D1" presStyleIdx="2" presStyleCnt="5"/>
      <dgm:spPr/>
    </dgm:pt>
    <dgm:pt modelId="{94267024-8159-4890-B8FC-B1C326877365}" type="pres">
      <dgm:prSet presAssocID="{E2EB00FE-4ECF-45AD-AA7C-F09AFB4277AD}" presName="connectorText" presStyleLbl="sibTrans2D1" presStyleIdx="2" presStyleCnt="5"/>
      <dgm:spPr/>
    </dgm:pt>
    <dgm:pt modelId="{143B415D-77D7-49D5-BCCB-A0C87EB615FA}" type="pres">
      <dgm:prSet presAssocID="{94AAB5BA-B508-4715-833E-D68C2F46C4D1}" presName="node" presStyleLbl="node1" presStyleIdx="3" presStyleCnt="5" custScaleX="153712" custRadScaleRad="122878" custRadScaleInc="20666">
        <dgm:presLayoutVars>
          <dgm:bulletEnabled val="1"/>
        </dgm:presLayoutVars>
      </dgm:prSet>
      <dgm:spPr/>
    </dgm:pt>
    <dgm:pt modelId="{0D006695-9F64-42A1-AC17-0845CE8F419F}" type="pres">
      <dgm:prSet presAssocID="{00F09ADB-69B1-41C8-A530-9167124540C6}" presName="sibTrans" presStyleLbl="sibTrans2D1" presStyleIdx="3" presStyleCnt="5"/>
      <dgm:spPr/>
    </dgm:pt>
    <dgm:pt modelId="{C14D03EC-688D-401E-982D-7613ADB66EE4}" type="pres">
      <dgm:prSet presAssocID="{00F09ADB-69B1-41C8-A530-9167124540C6}" presName="connectorText" presStyleLbl="sibTrans2D1" presStyleIdx="3" presStyleCnt="5"/>
      <dgm:spPr/>
    </dgm:pt>
    <dgm:pt modelId="{0173D3F7-B286-4658-B2D3-E2A63035D9E4}" type="pres">
      <dgm:prSet presAssocID="{7BA66B5F-F3B0-4FA6-8FCE-044FA7C9B02E}" presName="node" presStyleLbl="node1" presStyleIdx="4" presStyleCnt="5" custScaleX="178635" custRadScaleRad="127045" custRadScaleInc="-19799">
        <dgm:presLayoutVars>
          <dgm:bulletEnabled val="1"/>
        </dgm:presLayoutVars>
      </dgm:prSet>
      <dgm:spPr/>
    </dgm:pt>
    <dgm:pt modelId="{4A8FC1EA-4F6B-4BCC-90FA-053C6D3C4658}" type="pres">
      <dgm:prSet presAssocID="{CB354E75-24BC-45DA-9293-F75BAC20BBB8}" presName="sibTrans" presStyleLbl="sibTrans2D1" presStyleIdx="4" presStyleCnt="5"/>
      <dgm:spPr/>
    </dgm:pt>
    <dgm:pt modelId="{43B49421-B7C8-4E8F-A0B5-4F0B0DB17CB7}" type="pres">
      <dgm:prSet presAssocID="{CB354E75-24BC-45DA-9293-F75BAC20BBB8}" presName="connectorText" presStyleLbl="sibTrans2D1" presStyleIdx="4" presStyleCnt="5"/>
      <dgm:spPr/>
    </dgm:pt>
  </dgm:ptLst>
  <dgm:cxnLst>
    <dgm:cxn modelId="{A8A27604-A9B8-48BA-A8C7-D973153F885A}" type="presOf" srcId="{00F09ADB-69B1-41C8-A530-9167124540C6}" destId="{C14D03EC-688D-401E-982D-7613ADB66EE4}" srcOrd="1" destOrd="0" presId="urn:microsoft.com/office/officeart/2005/8/layout/cycle2"/>
    <dgm:cxn modelId="{7B722A09-B1C9-4A57-AD15-59F526DE40E4}" srcId="{C2F955C3-B1DC-4F3A-8141-27B0B4E41469}" destId="{56AC8D8D-FD7E-45AE-BC67-78EBDF6FEFD9}" srcOrd="0" destOrd="0" parTransId="{B203A651-B4DE-45B7-9759-100EE2294521}" sibTransId="{28646079-8792-41A2-98A2-F1C91BE26845}"/>
    <dgm:cxn modelId="{5F21ED18-1E89-4F9E-B78F-306FE9508368}" type="presOf" srcId="{CB354E75-24BC-45DA-9293-F75BAC20BBB8}" destId="{4A8FC1EA-4F6B-4BCC-90FA-053C6D3C4658}" srcOrd="0" destOrd="0" presId="urn:microsoft.com/office/officeart/2005/8/layout/cycle2"/>
    <dgm:cxn modelId="{54F3772B-9A29-48F7-9948-6EBB7F951DEE}" type="presOf" srcId="{E2EB00FE-4ECF-45AD-AA7C-F09AFB4277AD}" destId="{94267024-8159-4890-B8FC-B1C326877365}" srcOrd="1" destOrd="0" presId="urn:microsoft.com/office/officeart/2005/8/layout/cycle2"/>
    <dgm:cxn modelId="{F604C235-CA88-484F-813F-DD13B9FAA6A0}" srcId="{C2F955C3-B1DC-4F3A-8141-27B0B4E41469}" destId="{B1423CF1-E8A2-44CF-97C6-BE244438C98D}" srcOrd="2" destOrd="0" parTransId="{05CF8B3A-897A-4E47-A976-4D9F6578E9B3}" sibTransId="{E2EB00FE-4ECF-45AD-AA7C-F09AFB4277AD}"/>
    <dgm:cxn modelId="{CB2F1462-7142-4261-9D01-09DA6FD33B5A}" type="presOf" srcId="{CB354E75-24BC-45DA-9293-F75BAC20BBB8}" destId="{43B49421-B7C8-4E8F-A0B5-4F0B0DB17CB7}" srcOrd="1" destOrd="0" presId="urn:microsoft.com/office/officeart/2005/8/layout/cycle2"/>
    <dgm:cxn modelId="{0C29B845-A429-4813-BACE-D502B2E0C3C8}" type="presOf" srcId="{B1423CF1-E8A2-44CF-97C6-BE244438C98D}" destId="{A1924A3C-4238-4CAC-9894-2BF6C17A07B5}" srcOrd="0" destOrd="0" presId="urn:microsoft.com/office/officeart/2005/8/layout/cycle2"/>
    <dgm:cxn modelId="{367FE565-950C-4757-AFFC-54D7B6479589}" type="presOf" srcId="{56AC8D8D-FD7E-45AE-BC67-78EBDF6FEFD9}" destId="{3CF0437A-8E13-4DAC-A28C-1CA8FB73A15A}" srcOrd="0" destOrd="0" presId="urn:microsoft.com/office/officeart/2005/8/layout/cycle2"/>
    <dgm:cxn modelId="{E7F16651-37FF-4FF5-85F2-559B23C5BFF4}" type="presOf" srcId="{28646079-8792-41A2-98A2-F1C91BE26845}" destId="{A5AE1A29-22B8-4FD2-8AEB-92F905143926}" srcOrd="1" destOrd="0" presId="urn:microsoft.com/office/officeart/2005/8/layout/cycle2"/>
    <dgm:cxn modelId="{47906F76-8DA0-460C-BFA3-94A63C448AB7}" type="presOf" srcId="{28646079-8792-41A2-98A2-F1C91BE26845}" destId="{8B384761-394B-42AC-BF57-0F0CD3118C10}" srcOrd="0" destOrd="0" presId="urn:microsoft.com/office/officeart/2005/8/layout/cycle2"/>
    <dgm:cxn modelId="{B96D7356-4CC3-48FF-950C-7CE39D2F3CA5}" type="presOf" srcId="{00F09ADB-69B1-41C8-A530-9167124540C6}" destId="{0D006695-9F64-42A1-AC17-0845CE8F419F}" srcOrd="0" destOrd="0" presId="urn:microsoft.com/office/officeart/2005/8/layout/cycle2"/>
    <dgm:cxn modelId="{239F3378-B37E-4A46-9B4F-FCD52DA41615}" type="presOf" srcId="{7BA66B5F-F3B0-4FA6-8FCE-044FA7C9B02E}" destId="{0173D3F7-B286-4658-B2D3-E2A63035D9E4}" srcOrd="0" destOrd="0" presId="urn:microsoft.com/office/officeart/2005/8/layout/cycle2"/>
    <dgm:cxn modelId="{DC093B7C-218F-49CF-851E-DA071C5A2B3C}" type="presOf" srcId="{1FF557AE-E0F8-4261-85E5-0E63BA273147}" destId="{A740DC6E-D02E-4A27-9D17-C5E99B92BAB5}" srcOrd="0" destOrd="0" presId="urn:microsoft.com/office/officeart/2005/8/layout/cycle2"/>
    <dgm:cxn modelId="{C3419695-BB7E-4EA1-BAE7-56D5E30F67DB}" srcId="{C2F955C3-B1DC-4F3A-8141-27B0B4E41469}" destId="{7BA66B5F-F3B0-4FA6-8FCE-044FA7C9B02E}" srcOrd="4" destOrd="0" parTransId="{0FE9175F-9E29-4EC7-9502-8701E16A1A58}" sibTransId="{CB354E75-24BC-45DA-9293-F75BAC20BBB8}"/>
    <dgm:cxn modelId="{693BCEB5-4DD4-4B7A-ADE2-9D86ECE419D7}" type="presOf" srcId="{94AAB5BA-B508-4715-833E-D68C2F46C4D1}" destId="{143B415D-77D7-49D5-BCCB-A0C87EB615FA}" srcOrd="0" destOrd="0" presId="urn:microsoft.com/office/officeart/2005/8/layout/cycle2"/>
    <dgm:cxn modelId="{F0CB47B8-4B1F-4A92-900F-6578F7309FBD}" srcId="{C2F955C3-B1DC-4F3A-8141-27B0B4E41469}" destId="{94AAB5BA-B508-4715-833E-D68C2F46C4D1}" srcOrd="3" destOrd="0" parTransId="{C1436E36-F302-4520-80D0-7440FF45AC16}" sibTransId="{00F09ADB-69B1-41C8-A530-9167124540C6}"/>
    <dgm:cxn modelId="{EA6A8EC1-6552-42D8-A6DF-BDB9234D8760}" type="presOf" srcId="{53E197C6-E9A2-4BF1-B5A3-50F6C7DA7F28}" destId="{8EF35A16-5274-4B71-B010-860993C0AF5C}" srcOrd="1" destOrd="0" presId="urn:microsoft.com/office/officeart/2005/8/layout/cycle2"/>
    <dgm:cxn modelId="{C34546D6-9E5B-4485-B92E-F885E626CA7A}" type="presOf" srcId="{53E197C6-E9A2-4BF1-B5A3-50F6C7DA7F28}" destId="{E8ABB052-E903-4D0D-B9C1-DB31269A621B}" srcOrd="0" destOrd="0" presId="urn:microsoft.com/office/officeart/2005/8/layout/cycle2"/>
    <dgm:cxn modelId="{F6509CDC-3F27-4073-B9C2-D30BF014F043}" type="presOf" srcId="{E2EB00FE-4ECF-45AD-AA7C-F09AFB4277AD}" destId="{DB41FF25-E67C-4984-9D47-C3C0583E3B07}" srcOrd="0" destOrd="0" presId="urn:microsoft.com/office/officeart/2005/8/layout/cycle2"/>
    <dgm:cxn modelId="{5F1BA2E0-DE7C-4EEA-A1EE-7B0AF5FFA23D}" srcId="{C2F955C3-B1DC-4F3A-8141-27B0B4E41469}" destId="{1FF557AE-E0F8-4261-85E5-0E63BA273147}" srcOrd="1" destOrd="0" parTransId="{FCA93335-8154-49F2-A802-7A2350C6DF50}" sibTransId="{53E197C6-E9A2-4BF1-B5A3-50F6C7DA7F28}"/>
    <dgm:cxn modelId="{24C734EA-CC7D-4DD5-8F65-58B8D0CA0076}" type="presOf" srcId="{C2F955C3-B1DC-4F3A-8141-27B0B4E41469}" destId="{191F12B8-7832-4B73-A843-BC317F12C853}" srcOrd="0" destOrd="0" presId="urn:microsoft.com/office/officeart/2005/8/layout/cycle2"/>
    <dgm:cxn modelId="{29664A20-3F57-496E-8E56-14C29DD66B3C}" type="presParOf" srcId="{191F12B8-7832-4B73-A843-BC317F12C853}" destId="{3CF0437A-8E13-4DAC-A28C-1CA8FB73A15A}" srcOrd="0" destOrd="0" presId="urn:microsoft.com/office/officeart/2005/8/layout/cycle2"/>
    <dgm:cxn modelId="{6CB1D40E-17AC-4B6E-9197-779870F27B62}" type="presParOf" srcId="{191F12B8-7832-4B73-A843-BC317F12C853}" destId="{8B384761-394B-42AC-BF57-0F0CD3118C10}" srcOrd="1" destOrd="0" presId="urn:microsoft.com/office/officeart/2005/8/layout/cycle2"/>
    <dgm:cxn modelId="{8241436E-29FE-4DF3-8DF6-696B99EA677E}" type="presParOf" srcId="{8B384761-394B-42AC-BF57-0F0CD3118C10}" destId="{A5AE1A29-22B8-4FD2-8AEB-92F905143926}" srcOrd="0" destOrd="0" presId="urn:microsoft.com/office/officeart/2005/8/layout/cycle2"/>
    <dgm:cxn modelId="{8F424742-6364-4E48-8EEF-11A2BB5AE6C3}" type="presParOf" srcId="{191F12B8-7832-4B73-A843-BC317F12C853}" destId="{A740DC6E-D02E-4A27-9D17-C5E99B92BAB5}" srcOrd="2" destOrd="0" presId="urn:microsoft.com/office/officeart/2005/8/layout/cycle2"/>
    <dgm:cxn modelId="{500CA0F5-6B0B-42C9-B967-955CDE297EB6}" type="presParOf" srcId="{191F12B8-7832-4B73-A843-BC317F12C853}" destId="{E8ABB052-E903-4D0D-B9C1-DB31269A621B}" srcOrd="3" destOrd="0" presId="urn:microsoft.com/office/officeart/2005/8/layout/cycle2"/>
    <dgm:cxn modelId="{1AAD22AE-BC5E-413C-9C36-F3B7E0F1DD5C}" type="presParOf" srcId="{E8ABB052-E903-4D0D-B9C1-DB31269A621B}" destId="{8EF35A16-5274-4B71-B010-860993C0AF5C}" srcOrd="0" destOrd="0" presId="urn:microsoft.com/office/officeart/2005/8/layout/cycle2"/>
    <dgm:cxn modelId="{5DF4DE8B-97C2-43DE-BB27-73871B766EC0}" type="presParOf" srcId="{191F12B8-7832-4B73-A843-BC317F12C853}" destId="{A1924A3C-4238-4CAC-9894-2BF6C17A07B5}" srcOrd="4" destOrd="0" presId="urn:microsoft.com/office/officeart/2005/8/layout/cycle2"/>
    <dgm:cxn modelId="{BCEB7CB1-5785-4DE6-8E0A-28A0F51CC1D9}" type="presParOf" srcId="{191F12B8-7832-4B73-A843-BC317F12C853}" destId="{DB41FF25-E67C-4984-9D47-C3C0583E3B07}" srcOrd="5" destOrd="0" presId="urn:microsoft.com/office/officeart/2005/8/layout/cycle2"/>
    <dgm:cxn modelId="{882CFF42-952F-428E-A3FD-04BF55D7008E}" type="presParOf" srcId="{DB41FF25-E67C-4984-9D47-C3C0583E3B07}" destId="{94267024-8159-4890-B8FC-B1C326877365}" srcOrd="0" destOrd="0" presId="urn:microsoft.com/office/officeart/2005/8/layout/cycle2"/>
    <dgm:cxn modelId="{1F2814E3-95C3-46D0-8C2A-AB9AD6255E11}" type="presParOf" srcId="{191F12B8-7832-4B73-A843-BC317F12C853}" destId="{143B415D-77D7-49D5-BCCB-A0C87EB615FA}" srcOrd="6" destOrd="0" presId="urn:microsoft.com/office/officeart/2005/8/layout/cycle2"/>
    <dgm:cxn modelId="{CE44618D-8BD2-4DA3-92FA-46DF5504F1B4}" type="presParOf" srcId="{191F12B8-7832-4B73-A843-BC317F12C853}" destId="{0D006695-9F64-42A1-AC17-0845CE8F419F}" srcOrd="7" destOrd="0" presId="urn:microsoft.com/office/officeart/2005/8/layout/cycle2"/>
    <dgm:cxn modelId="{4917F9A1-6FFD-4BB4-9164-1338AC0D8228}" type="presParOf" srcId="{0D006695-9F64-42A1-AC17-0845CE8F419F}" destId="{C14D03EC-688D-401E-982D-7613ADB66EE4}" srcOrd="0" destOrd="0" presId="urn:microsoft.com/office/officeart/2005/8/layout/cycle2"/>
    <dgm:cxn modelId="{2A675AE5-FEB3-4D67-BB3B-1E249D214EC4}" type="presParOf" srcId="{191F12B8-7832-4B73-A843-BC317F12C853}" destId="{0173D3F7-B286-4658-B2D3-E2A63035D9E4}" srcOrd="8" destOrd="0" presId="urn:microsoft.com/office/officeart/2005/8/layout/cycle2"/>
    <dgm:cxn modelId="{9C0EAF79-17BD-4D04-AC7C-0D13904F79BB}" type="presParOf" srcId="{191F12B8-7832-4B73-A843-BC317F12C853}" destId="{4A8FC1EA-4F6B-4BCC-90FA-053C6D3C4658}" srcOrd="9" destOrd="0" presId="urn:microsoft.com/office/officeart/2005/8/layout/cycle2"/>
    <dgm:cxn modelId="{9762F79D-C545-474F-A456-210D1FE0154D}" type="presParOf" srcId="{4A8FC1EA-4F6B-4BCC-90FA-053C6D3C4658}" destId="{43B49421-B7C8-4E8F-A0B5-4F0B0DB17CB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F74655-DB7C-4E80-A712-481F8BA6E692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9EE8EC-1D87-4324-A310-F0921BEE279A}">
      <dgm:prSet phldrT="[Текст]"/>
      <dgm:spPr>
        <a:ln>
          <a:solidFill>
            <a:schemeClr val="accent1"/>
          </a:solidFill>
        </a:ln>
      </dgm:spPr>
      <dgm:t>
        <a:bodyPr/>
        <a:lstStyle/>
        <a:p>
          <a:r>
            <a:rPr lang="uz-Cyrl-UZ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1-СОҲА: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b="1" i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b="1" i="0" noProof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b="1" i="0" dirty="0">
            <a:solidFill>
              <a:schemeClr val="tx1"/>
            </a:solidFill>
          </a:endParaRPr>
        </a:p>
      </dgm:t>
    </dgm:pt>
    <dgm:pt modelId="{2EBE22E3-0832-4A34-B08C-5EE6EB69289C}" type="parTrans" cxnId="{9D97ACA7-9634-4F26-8361-A441D1BEB97F}">
      <dgm:prSet/>
      <dgm:spPr/>
      <dgm:t>
        <a:bodyPr/>
        <a:lstStyle/>
        <a:p>
          <a:endParaRPr lang="ru-RU"/>
        </a:p>
      </dgm:t>
    </dgm:pt>
    <dgm:pt modelId="{C6F250F4-E101-433C-AA5B-60E7647F914D}" type="sibTrans" cxnId="{9D97ACA7-9634-4F26-8361-A441D1BEB97F}">
      <dgm:prSet/>
      <dgm:spPr/>
      <dgm:t>
        <a:bodyPr/>
        <a:lstStyle/>
        <a:p>
          <a:endParaRPr lang="ru-RU"/>
        </a:p>
      </dgm:t>
    </dgm:pt>
    <dgm:pt modelId="{4BD712C3-9938-4606-B4FF-6DD2FFB5CE00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Йирик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dirty="0">
            <a:solidFill>
              <a:schemeClr val="tx1"/>
            </a:solidFill>
          </a:endParaRPr>
        </a:p>
      </dgm:t>
    </dgm:pt>
    <dgm:pt modelId="{435543D2-A4A4-4167-A99B-55776E7CBD4D}" type="parTrans" cxnId="{FDC986DA-4211-4922-8C88-BC8AB65C0632}">
      <dgm:prSet/>
      <dgm:spPr/>
      <dgm:t>
        <a:bodyPr/>
        <a:lstStyle/>
        <a:p>
          <a:endParaRPr lang="ru-RU"/>
        </a:p>
      </dgm:t>
    </dgm:pt>
    <dgm:pt modelId="{299978F1-9393-417B-AC41-F2A964A670D9}" type="sibTrans" cxnId="{FDC986DA-4211-4922-8C88-BC8AB65C0632}">
      <dgm:prSet/>
      <dgm:spPr/>
      <dgm:t>
        <a:bodyPr/>
        <a:lstStyle/>
        <a:p>
          <a:endParaRPr lang="ru-RU"/>
        </a:p>
      </dgm:t>
    </dgm:pt>
    <dgm:pt modelId="{959905C1-831A-458C-87EC-7C8B3FDBFC2F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Майда</a:t>
          </a:r>
          <a:r>
            <a: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dirty="0">
            <a:solidFill>
              <a:schemeClr val="tx1"/>
            </a:solidFill>
          </a:endParaRPr>
        </a:p>
      </dgm:t>
    </dgm:pt>
    <dgm:pt modelId="{967B2696-9FBA-4355-AF40-6D557B092FAA}" type="parTrans" cxnId="{16E5ACD9-95FE-483B-A780-94C36DDD9806}">
      <dgm:prSet/>
      <dgm:spPr/>
      <dgm:t>
        <a:bodyPr/>
        <a:lstStyle/>
        <a:p>
          <a:endParaRPr lang="ru-RU"/>
        </a:p>
      </dgm:t>
    </dgm:pt>
    <dgm:pt modelId="{1CC81012-726C-46E8-A435-B8587539A115}" type="sibTrans" cxnId="{16E5ACD9-95FE-483B-A780-94C36DDD9806}">
      <dgm:prSet/>
      <dgm:spPr/>
      <dgm:t>
        <a:bodyPr/>
        <a:lstStyle/>
        <a:p>
          <a:endParaRPr lang="ru-RU"/>
        </a:p>
      </dgm:t>
    </dgm:pt>
    <dgm:pt modelId="{150D85BB-2406-45CF-9057-0DEDC24657AF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Сенсомоторика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EAE79F4E-15A1-4205-8422-DC8EBB3B0FA5}" type="parTrans" cxnId="{FD5DCC49-AD1B-41A8-ACEE-ECB5951C63AC}">
      <dgm:prSet/>
      <dgm:spPr/>
      <dgm:t>
        <a:bodyPr/>
        <a:lstStyle/>
        <a:p>
          <a:endParaRPr lang="ru-RU"/>
        </a:p>
      </dgm:t>
    </dgm:pt>
    <dgm:pt modelId="{5CE026B9-86D8-4B6D-9239-A0DF6960ABCE}" type="sibTrans" cxnId="{FD5DCC49-AD1B-41A8-ACEE-ECB5951C63AC}">
      <dgm:prSet/>
      <dgm:spPr/>
      <dgm:t>
        <a:bodyPr/>
        <a:lstStyle/>
        <a:p>
          <a:endParaRPr lang="ru-RU"/>
        </a:p>
      </dgm:t>
    </dgm:pt>
    <dgm:pt modelId="{E03F7A34-D300-47E0-B378-6E5A050C1D22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тарзи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хавфсизлик</a:t>
          </a:r>
          <a:endParaRPr lang="ru-RU" sz="2400" dirty="0">
            <a:solidFill>
              <a:schemeClr val="tx1"/>
            </a:solidFill>
          </a:endParaRPr>
        </a:p>
      </dgm:t>
    </dgm:pt>
    <dgm:pt modelId="{6AD8D64D-DFC8-435F-97C6-1EB3053ABA73}" type="parTrans" cxnId="{8BB8E33F-4412-421F-AC0B-B661E674F271}">
      <dgm:prSet/>
      <dgm:spPr/>
      <dgm:t>
        <a:bodyPr/>
        <a:lstStyle/>
        <a:p>
          <a:endParaRPr lang="ru-RU"/>
        </a:p>
      </dgm:t>
    </dgm:pt>
    <dgm:pt modelId="{46C4F773-FFB4-46EB-A8EB-A01320D4EBFC}" type="sibTrans" cxnId="{8BB8E33F-4412-421F-AC0B-B661E674F271}">
      <dgm:prSet/>
      <dgm:spPr/>
      <dgm:t>
        <a:bodyPr/>
        <a:lstStyle/>
        <a:p>
          <a:endParaRPr lang="ru-RU"/>
        </a:p>
      </dgm:t>
    </dgm:pt>
    <dgm:pt modelId="{E1AE8C17-3527-41ED-A164-BE7199D9CD84}" type="pres">
      <dgm:prSet presAssocID="{98F74655-DB7C-4E80-A712-481F8BA6E692}" presName="composite" presStyleCnt="0">
        <dgm:presLayoutVars>
          <dgm:chMax val="1"/>
          <dgm:dir/>
          <dgm:resizeHandles val="exact"/>
        </dgm:presLayoutVars>
      </dgm:prSet>
      <dgm:spPr/>
    </dgm:pt>
    <dgm:pt modelId="{BA08E286-3C6F-42B4-9E65-CC1A505DF2EE}" type="pres">
      <dgm:prSet presAssocID="{98F74655-DB7C-4E80-A712-481F8BA6E692}" presName="radial" presStyleCnt="0">
        <dgm:presLayoutVars>
          <dgm:animLvl val="ctr"/>
        </dgm:presLayoutVars>
      </dgm:prSet>
      <dgm:spPr/>
    </dgm:pt>
    <dgm:pt modelId="{76F0B30F-E956-4C5D-944D-F81523B72239}" type="pres">
      <dgm:prSet presAssocID="{189EE8EC-1D87-4324-A310-F0921BEE279A}" presName="centerShape" presStyleLbl="vennNode1" presStyleIdx="0" presStyleCnt="5" custScaleX="119489" custScaleY="92237"/>
      <dgm:spPr/>
    </dgm:pt>
    <dgm:pt modelId="{CB57DEAF-27C4-49F7-BA23-3B303A05974B}" type="pres">
      <dgm:prSet presAssocID="{4BD712C3-9938-4606-B4FF-6DD2FFB5CE00}" presName="node" presStyleLbl="vennNode1" presStyleIdx="1" presStyleCnt="5" custScaleX="158697" custRadScaleRad="106481" custRadScaleInc="-1105">
        <dgm:presLayoutVars>
          <dgm:bulletEnabled val="1"/>
        </dgm:presLayoutVars>
      </dgm:prSet>
      <dgm:spPr/>
    </dgm:pt>
    <dgm:pt modelId="{8708126F-8B0C-49B1-ABE6-04BF4A1F0D98}" type="pres">
      <dgm:prSet presAssocID="{959905C1-831A-458C-87EC-7C8B3FDBFC2F}" presName="node" presStyleLbl="vennNode1" presStyleIdx="2" presStyleCnt="5" custScaleX="143171" custRadScaleRad="130130" custRadScaleInc="-117">
        <dgm:presLayoutVars>
          <dgm:bulletEnabled val="1"/>
        </dgm:presLayoutVars>
      </dgm:prSet>
      <dgm:spPr/>
    </dgm:pt>
    <dgm:pt modelId="{1944F959-D9AD-4688-9625-A10C6C7AE8C6}" type="pres">
      <dgm:prSet presAssocID="{150D85BB-2406-45CF-9057-0DEDC24657AF}" presName="node" presStyleLbl="vennNode1" presStyleIdx="3" presStyleCnt="5" custScaleX="178767">
        <dgm:presLayoutVars>
          <dgm:bulletEnabled val="1"/>
        </dgm:presLayoutVars>
      </dgm:prSet>
      <dgm:spPr/>
    </dgm:pt>
    <dgm:pt modelId="{83D36235-3BE7-454C-90CF-1C080A7094FF}" type="pres">
      <dgm:prSet presAssocID="{E03F7A34-D300-47E0-B378-6E5A050C1D22}" presName="node" presStyleLbl="vennNode1" presStyleIdx="4" presStyleCnt="5" custScaleX="168596" custScaleY="92858" custRadScaleRad="127389" custRadScaleInc="119">
        <dgm:presLayoutVars>
          <dgm:bulletEnabled val="1"/>
        </dgm:presLayoutVars>
      </dgm:prSet>
      <dgm:spPr/>
    </dgm:pt>
  </dgm:ptLst>
  <dgm:cxnLst>
    <dgm:cxn modelId="{A6C15124-2D7C-4124-8BC7-F5CD042A4F4D}" type="presOf" srcId="{E03F7A34-D300-47E0-B378-6E5A050C1D22}" destId="{83D36235-3BE7-454C-90CF-1C080A7094FF}" srcOrd="0" destOrd="0" presId="urn:microsoft.com/office/officeart/2005/8/layout/radial3"/>
    <dgm:cxn modelId="{8BB8E33F-4412-421F-AC0B-B661E674F271}" srcId="{189EE8EC-1D87-4324-A310-F0921BEE279A}" destId="{E03F7A34-D300-47E0-B378-6E5A050C1D22}" srcOrd="3" destOrd="0" parTransId="{6AD8D64D-DFC8-435F-97C6-1EB3053ABA73}" sibTransId="{46C4F773-FFB4-46EB-A8EB-A01320D4EBFC}"/>
    <dgm:cxn modelId="{FD5DCC49-AD1B-41A8-ACEE-ECB5951C63AC}" srcId="{189EE8EC-1D87-4324-A310-F0921BEE279A}" destId="{150D85BB-2406-45CF-9057-0DEDC24657AF}" srcOrd="2" destOrd="0" parTransId="{EAE79F4E-15A1-4205-8422-DC8EBB3B0FA5}" sibTransId="{5CE026B9-86D8-4B6D-9239-A0DF6960ABCE}"/>
    <dgm:cxn modelId="{E528B94F-9923-4C52-A167-DD6985FF4FE6}" type="presOf" srcId="{98F74655-DB7C-4E80-A712-481F8BA6E692}" destId="{E1AE8C17-3527-41ED-A164-BE7199D9CD84}" srcOrd="0" destOrd="0" presId="urn:microsoft.com/office/officeart/2005/8/layout/radial3"/>
    <dgm:cxn modelId="{CBED7572-93EE-4795-89F9-17926E70ADE4}" type="presOf" srcId="{4BD712C3-9938-4606-B4FF-6DD2FFB5CE00}" destId="{CB57DEAF-27C4-49F7-BA23-3B303A05974B}" srcOrd="0" destOrd="0" presId="urn:microsoft.com/office/officeart/2005/8/layout/radial3"/>
    <dgm:cxn modelId="{9D97ACA7-9634-4F26-8361-A441D1BEB97F}" srcId="{98F74655-DB7C-4E80-A712-481F8BA6E692}" destId="{189EE8EC-1D87-4324-A310-F0921BEE279A}" srcOrd="0" destOrd="0" parTransId="{2EBE22E3-0832-4A34-B08C-5EE6EB69289C}" sibTransId="{C6F250F4-E101-433C-AA5B-60E7647F914D}"/>
    <dgm:cxn modelId="{970904C8-0DAF-4DF7-A87D-A4B39FCD3B86}" type="presOf" srcId="{189EE8EC-1D87-4324-A310-F0921BEE279A}" destId="{76F0B30F-E956-4C5D-944D-F81523B72239}" srcOrd="0" destOrd="0" presId="urn:microsoft.com/office/officeart/2005/8/layout/radial3"/>
    <dgm:cxn modelId="{4CABE3D3-4469-4462-839E-AD18B68BFA0E}" type="presOf" srcId="{150D85BB-2406-45CF-9057-0DEDC24657AF}" destId="{1944F959-D9AD-4688-9625-A10C6C7AE8C6}" srcOrd="0" destOrd="0" presId="urn:microsoft.com/office/officeart/2005/8/layout/radial3"/>
    <dgm:cxn modelId="{16E5ACD9-95FE-483B-A780-94C36DDD9806}" srcId="{189EE8EC-1D87-4324-A310-F0921BEE279A}" destId="{959905C1-831A-458C-87EC-7C8B3FDBFC2F}" srcOrd="1" destOrd="0" parTransId="{967B2696-9FBA-4355-AF40-6D557B092FAA}" sibTransId="{1CC81012-726C-46E8-A435-B8587539A115}"/>
    <dgm:cxn modelId="{FDC986DA-4211-4922-8C88-BC8AB65C0632}" srcId="{189EE8EC-1D87-4324-A310-F0921BEE279A}" destId="{4BD712C3-9938-4606-B4FF-6DD2FFB5CE00}" srcOrd="0" destOrd="0" parTransId="{435543D2-A4A4-4167-A99B-55776E7CBD4D}" sibTransId="{299978F1-9393-417B-AC41-F2A964A670D9}"/>
    <dgm:cxn modelId="{9F5A29E0-04C0-4A99-A1A6-87752B04AC2B}" type="presOf" srcId="{959905C1-831A-458C-87EC-7C8B3FDBFC2F}" destId="{8708126F-8B0C-49B1-ABE6-04BF4A1F0D98}" srcOrd="0" destOrd="0" presId="urn:microsoft.com/office/officeart/2005/8/layout/radial3"/>
    <dgm:cxn modelId="{31AD1C84-0B1D-427F-A530-0DE839E42509}" type="presParOf" srcId="{E1AE8C17-3527-41ED-A164-BE7199D9CD84}" destId="{BA08E286-3C6F-42B4-9E65-CC1A505DF2EE}" srcOrd="0" destOrd="0" presId="urn:microsoft.com/office/officeart/2005/8/layout/radial3"/>
    <dgm:cxn modelId="{FB8DD551-0060-4E56-8672-CA8B7A992E70}" type="presParOf" srcId="{BA08E286-3C6F-42B4-9E65-CC1A505DF2EE}" destId="{76F0B30F-E956-4C5D-944D-F81523B72239}" srcOrd="0" destOrd="0" presId="urn:microsoft.com/office/officeart/2005/8/layout/radial3"/>
    <dgm:cxn modelId="{EF1D1003-5EC2-4104-AC5B-DFD9FF00DD03}" type="presParOf" srcId="{BA08E286-3C6F-42B4-9E65-CC1A505DF2EE}" destId="{CB57DEAF-27C4-49F7-BA23-3B303A05974B}" srcOrd="1" destOrd="0" presId="urn:microsoft.com/office/officeart/2005/8/layout/radial3"/>
    <dgm:cxn modelId="{6FA1E106-6039-4EA4-991F-0BBC8305E8D9}" type="presParOf" srcId="{BA08E286-3C6F-42B4-9E65-CC1A505DF2EE}" destId="{8708126F-8B0C-49B1-ABE6-04BF4A1F0D98}" srcOrd="2" destOrd="0" presId="urn:microsoft.com/office/officeart/2005/8/layout/radial3"/>
    <dgm:cxn modelId="{C2B28706-40DD-4EE4-9A32-B39E91A46877}" type="presParOf" srcId="{BA08E286-3C6F-42B4-9E65-CC1A505DF2EE}" destId="{1944F959-D9AD-4688-9625-A10C6C7AE8C6}" srcOrd="3" destOrd="0" presId="urn:microsoft.com/office/officeart/2005/8/layout/radial3"/>
    <dgm:cxn modelId="{D1D4EBDC-4964-4D08-9891-289F3B0CF74E}" type="presParOf" srcId="{BA08E286-3C6F-42B4-9E65-CC1A505DF2EE}" destId="{83D36235-3BE7-454C-90CF-1C080A7094FF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60C3BB-5F18-4B6E-9AE2-DB07835D344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222DB9-B58D-40F4-B2D3-AB712DB3CB34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rgbClr val="0070C0"/>
            </a:solidFill>
          </a:endParaRPr>
        </a:p>
      </dgm:t>
    </dgm:pt>
    <dgm:pt modelId="{9EB133BE-58AD-4EB8-8F13-3A76B987999C}" type="parTrans" cxnId="{6BF2CBAE-3B4A-42E3-9B54-21CFC46BAA6B}">
      <dgm:prSet/>
      <dgm:spPr/>
      <dgm:t>
        <a:bodyPr/>
        <a:lstStyle/>
        <a:p>
          <a:endParaRPr lang="ru-RU"/>
        </a:p>
      </dgm:t>
    </dgm:pt>
    <dgm:pt modelId="{4AD282FF-4493-409D-B16D-6172785E40E4}" type="sibTrans" cxnId="{6BF2CBAE-3B4A-42E3-9B54-21CFC46BAA6B}">
      <dgm:prSet/>
      <dgm:spPr/>
      <dgm:t>
        <a:bodyPr/>
        <a:lstStyle/>
        <a:p>
          <a:endParaRPr lang="ru-RU"/>
        </a:p>
      </dgm:t>
    </dgm:pt>
    <dgm:pt modelId="{7D1F1AB7-519C-4528-9CBD-381DE9E3D21F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pPr rtl="0"/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«Мен»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концепцияси</a:t>
          </a:r>
          <a:endParaRPr lang="ru-RU" sz="3600" dirty="0"/>
        </a:p>
      </dgm:t>
    </dgm:pt>
    <dgm:pt modelId="{288C3C9E-DEDE-4A80-97C6-4C308F8BA4A0}" type="parTrans" cxnId="{52ADD2FF-CFDD-40A0-9775-7F95F06C2281}">
      <dgm:prSet/>
      <dgm:spPr/>
      <dgm:t>
        <a:bodyPr/>
        <a:lstStyle/>
        <a:p>
          <a:endParaRPr lang="ru-RU"/>
        </a:p>
      </dgm:t>
    </dgm:pt>
    <dgm:pt modelId="{832F62A6-944C-43B9-9A97-835C21CB0388}" type="sibTrans" cxnId="{52ADD2FF-CFDD-40A0-9775-7F95F06C2281}">
      <dgm:prSet/>
      <dgm:spPr/>
      <dgm:t>
        <a:bodyPr/>
        <a:lstStyle/>
        <a:p>
          <a:endParaRPr lang="ru-RU"/>
        </a:p>
      </dgm:t>
    </dgm:pt>
    <dgm:pt modelId="{87C9793F-C205-44D5-BAC9-1FC7C522EBEA}">
      <dgm:prSet phldrT="[Текст]"/>
      <dgm:spPr>
        <a:solidFill>
          <a:schemeClr val="accent4">
            <a:lumMod val="40000"/>
            <a:lumOff val="6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rgbClr val="0070C0"/>
            </a:solidFill>
          </a:endParaRPr>
        </a:p>
      </dgm:t>
    </dgm:pt>
    <dgm:pt modelId="{4AA48FA4-670A-40DE-8314-52A6AFC3E43D}" type="parTrans" cxnId="{DC925DBF-79C5-4D31-A1F2-B7F1082AC1C4}">
      <dgm:prSet/>
      <dgm:spPr/>
      <dgm:t>
        <a:bodyPr/>
        <a:lstStyle/>
        <a:p>
          <a:endParaRPr lang="ru-RU"/>
        </a:p>
      </dgm:t>
    </dgm:pt>
    <dgm:pt modelId="{44C0192E-73BA-4CE2-8209-60BAF3B5ACED}" type="sibTrans" cxnId="{DC925DBF-79C5-4D31-A1F2-B7F1082AC1C4}">
      <dgm:prSet/>
      <dgm:spPr/>
      <dgm:t>
        <a:bodyPr/>
        <a:lstStyle/>
        <a:p>
          <a:endParaRPr lang="ru-RU"/>
        </a:p>
      </dgm:t>
    </dgm:pt>
    <dgm:pt modelId="{043B153C-5866-497A-A0CC-C91A687C44B7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Ҳиссиётлар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</a:t>
          </a:r>
          <a:endParaRPr lang="ru-RU" sz="3600" dirty="0"/>
        </a:p>
      </dgm:t>
    </dgm:pt>
    <dgm:pt modelId="{C126FE58-2EEA-456A-9806-C4716C96F5B6}" type="parTrans" cxnId="{66D22164-44C4-4647-8467-964B212A1EE7}">
      <dgm:prSet/>
      <dgm:spPr/>
      <dgm:t>
        <a:bodyPr/>
        <a:lstStyle/>
        <a:p>
          <a:endParaRPr lang="ru-RU"/>
        </a:p>
      </dgm:t>
    </dgm:pt>
    <dgm:pt modelId="{788E365B-B557-49B6-9412-3A3EF5F0ECB5}" type="sibTrans" cxnId="{66D22164-44C4-4647-8467-964B212A1EE7}">
      <dgm:prSet/>
      <dgm:spPr/>
      <dgm:t>
        <a:bodyPr/>
        <a:lstStyle/>
        <a:p>
          <a:endParaRPr lang="ru-RU"/>
        </a:p>
      </dgm:t>
    </dgm:pt>
    <dgm:pt modelId="{F997A7BB-7C47-43B1-B6C4-F0856834544F}">
      <dgm:prSet phldrT="[Текст]"/>
      <dgm:spPr>
        <a:solidFill>
          <a:schemeClr val="tx2">
            <a:lumMod val="60000"/>
            <a:lumOff val="4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/>
        </a:p>
      </dgm:t>
    </dgm:pt>
    <dgm:pt modelId="{204D0008-D5ED-4927-8449-1E33C7CE3EAB}" type="parTrans" cxnId="{F511B3E2-5018-46AB-B537-9FE51659A88D}">
      <dgm:prSet/>
      <dgm:spPr/>
      <dgm:t>
        <a:bodyPr/>
        <a:lstStyle/>
        <a:p>
          <a:endParaRPr lang="ru-RU"/>
        </a:p>
      </dgm:t>
    </dgm:pt>
    <dgm:pt modelId="{97E8C9A9-9E75-4BF1-9CFC-325639D00040}" type="sibTrans" cxnId="{F511B3E2-5018-46AB-B537-9FE51659A88D}">
      <dgm:prSet/>
      <dgm:spPr/>
      <dgm:t>
        <a:bodyPr/>
        <a:lstStyle/>
        <a:p>
          <a:endParaRPr lang="ru-RU"/>
        </a:p>
      </dgm:t>
    </dgm:pt>
    <dgm:pt modelId="{D0322736-92D7-4711-91A6-73EBA51DE5DD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Ижтимоийлашув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катталар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тенгдошлар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мулоқот</a:t>
          </a:r>
          <a:endParaRPr lang="ru-RU" sz="3300" dirty="0"/>
        </a:p>
      </dgm:t>
    </dgm:pt>
    <dgm:pt modelId="{8FA3277A-6EAC-4D6A-BB0E-4A71ABB58F4A}" type="parTrans" cxnId="{157D9379-3AED-46F5-920A-57FE59740125}">
      <dgm:prSet/>
      <dgm:spPr/>
      <dgm:t>
        <a:bodyPr/>
        <a:lstStyle/>
        <a:p>
          <a:endParaRPr lang="ru-RU"/>
        </a:p>
      </dgm:t>
    </dgm:pt>
    <dgm:pt modelId="{928DAC12-7CF8-44C0-AC77-C0D8738412C8}" type="sibTrans" cxnId="{157D9379-3AED-46F5-920A-57FE59740125}">
      <dgm:prSet/>
      <dgm:spPr/>
      <dgm:t>
        <a:bodyPr/>
        <a:lstStyle/>
        <a:p>
          <a:endParaRPr lang="ru-RU"/>
        </a:p>
      </dgm:t>
    </dgm:pt>
    <dgm:pt modelId="{312FAAF9-0136-4468-BFC9-C0C95FFD687A}" type="pres">
      <dgm:prSet presAssocID="{1060C3BB-5F18-4B6E-9AE2-DB07835D344D}" presName="linearFlow" presStyleCnt="0">
        <dgm:presLayoutVars>
          <dgm:dir/>
          <dgm:animLvl val="lvl"/>
          <dgm:resizeHandles val="exact"/>
        </dgm:presLayoutVars>
      </dgm:prSet>
      <dgm:spPr/>
    </dgm:pt>
    <dgm:pt modelId="{6C08EAA8-744A-4FAC-BEFF-421DEA56B921}" type="pres">
      <dgm:prSet presAssocID="{D2222DB9-B58D-40F4-B2D3-AB712DB3CB34}" presName="composite" presStyleCnt="0"/>
      <dgm:spPr/>
    </dgm:pt>
    <dgm:pt modelId="{E27FADA8-553F-44D2-9E0F-5EF59A297D11}" type="pres">
      <dgm:prSet presAssocID="{D2222DB9-B58D-40F4-B2D3-AB712DB3CB34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1730AC35-85D5-4485-BE44-B793F6BF218C}" type="pres">
      <dgm:prSet presAssocID="{D2222DB9-B58D-40F4-B2D3-AB712DB3CB34}" presName="descendantText" presStyleLbl="alignAcc1" presStyleIdx="0" presStyleCnt="3" custLinFactNeighborX="0" custLinFactNeighborY="-250">
        <dgm:presLayoutVars>
          <dgm:bulletEnabled val="1"/>
        </dgm:presLayoutVars>
      </dgm:prSet>
      <dgm:spPr/>
    </dgm:pt>
    <dgm:pt modelId="{6FDA56C6-03E8-4A06-BEFD-204594373804}" type="pres">
      <dgm:prSet presAssocID="{4AD282FF-4493-409D-B16D-6172785E40E4}" presName="sp" presStyleCnt="0"/>
      <dgm:spPr/>
    </dgm:pt>
    <dgm:pt modelId="{29C56B8A-236C-44F9-BC9A-9063F62D5DCE}" type="pres">
      <dgm:prSet presAssocID="{87C9793F-C205-44D5-BAC9-1FC7C522EBEA}" presName="composite" presStyleCnt="0"/>
      <dgm:spPr/>
    </dgm:pt>
    <dgm:pt modelId="{8F78369E-BEF4-44D1-9830-02506FB2BA9B}" type="pres">
      <dgm:prSet presAssocID="{87C9793F-C205-44D5-BAC9-1FC7C522EBE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37900EF1-507A-4543-9C82-C16F4AC3F9AE}" type="pres">
      <dgm:prSet presAssocID="{87C9793F-C205-44D5-BAC9-1FC7C522EBEA}" presName="descendantText" presStyleLbl="alignAcc1" presStyleIdx="1" presStyleCnt="3">
        <dgm:presLayoutVars>
          <dgm:bulletEnabled val="1"/>
        </dgm:presLayoutVars>
      </dgm:prSet>
      <dgm:spPr/>
    </dgm:pt>
    <dgm:pt modelId="{B713A7D5-853D-4734-B537-F6DDE0C79DC0}" type="pres">
      <dgm:prSet presAssocID="{44C0192E-73BA-4CE2-8209-60BAF3B5ACED}" presName="sp" presStyleCnt="0"/>
      <dgm:spPr/>
    </dgm:pt>
    <dgm:pt modelId="{FD02454E-097F-4168-9BD4-71515F9FBAF9}" type="pres">
      <dgm:prSet presAssocID="{F997A7BB-7C47-43B1-B6C4-F0856834544F}" presName="composite" presStyleCnt="0"/>
      <dgm:spPr/>
    </dgm:pt>
    <dgm:pt modelId="{01EF89C9-2802-4B38-9EF2-E53E6AECC88A}" type="pres">
      <dgm:prSet presAssocID="{F997A7BB-7C47-43B1-B6C4-F0856834544F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3812382-B792-4C2E-BC0A-659E3701DBC8}" type="pres">
      <dgm:prSet presAssocID="{F997A7BB-7C47-43B1-B6C4-F0856834544F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26C0F00A-541D-427B-B5B8-7ED8583EBE43}" type="presOf" srcId="{F997A7BB-7C47-43B1-B6C4-F0856834544F}" destId="{01EF89C9-2802-4B38-9EF2-E53E6AECC88A}" srcOrd="0" destOrd="0" presId="urn:microsoft.com/office/officeart/2005/8/layout/chevron2"/>
    <dgm:cxn modelId="{D62C920C-E328-4DC1-B65A-0BB97F83E74D}" type="presOf" srcId="{D2222DB9-B58D-40F4-B2D3-AB712DB3CB34}" destId="{E27FADA8-553F-44D2-9E0F-5EF59A297D11}" srcOrd="0" destOrd="0" presId="urn:microsoft.com/office/officeart/2005/8/layout/chevron2"/>
    <dgm:cxn modelId="{CEA01B0E-70D6-4F2D-8CF0-EC6CD07A925B}" type="presOf" srcId="{1060C3BB-5F18-4B6E-9AE2-DB07835D344D}" destId="{312FAAF9-0136-4468-BFC9-C0C95FFD687A}" srcOrd="0" destOrd="0" presId="urn:microsoft.com/office/officeart/2005/8/layout/chevron2"/>
    <dgm:cxn modelId="{070DD819-6545-4FED-9CC1-40992C900EE9}" type="presOf" srcId="{D0322736-92D7-4711-91A6-73EBA51DE5DD}" destId="{33812382-B792-4C2E-BC0A-659E3701DBC8}" srcOrd="0" destOrd="0" presId="urn:microsoft.com/office/officeart/2005/8/layout/chevron2"/>
    <dgm:cxn modelId="{7F593A5C-8C4B-431B-A5E6-7D073AD87E66}" type="presOf" srcId="{043B153C-5866-497A-A0CC-C91A687C44B7}" destId="{37900EF1-507A-4543-9C82-C16F4AC3F9AE}" srcOrd="0" destOrd="0" presId="urn:microsoft.com/office/officeart/2005/8/layout/chevron2"/>
    <dgm:cxn modelId="{66D22164-44C4-4647-8467-964B212A1EE7}" srcId="{87C9793F-C205-44D5-BAC9-1FC7C522EBEA}" destId="{043B153C-5866-497A-A0CC-C91A687C44B7}" srcOrd="0" destOrd="0" parTransId="{C126FE58-2EEA-456A-9806-C4716C96F5B6}" sibTransId="{788E365B-B557-49B6-9412-3A3EF5F0ECB5}"/>
    <dgm:cxn modelId="{F162C750-6C87-4EAE-9C8D-AF45C7088F23}" type="presOf" srcId="{7D1F1AB7-519C-4528-9CBD-381DE9E3D21F}" destId="{1730AC35-85D5-4485-BE44-B793F6BF218C}" srcOrd="0" destOrd="0" presId="urn:microsoft.com/office/officeart/2005/8/layout/chevron2"/>
    <dgm:cxn modelId="{157D9379-3AED-46F5-920A-57FE59740125}" srcId="{F997A7BB-7C47-43B1-B6C4-F0856834544F}" destId="{D0322736-92D7-4711-91A6-73EBA51DE5DD}" srcOrd="0" destOrd="0" parTransId="{8FA3277A-6EAC-4D6A-BB0E-4A71ABB58F4A}" sibTransId="{928DAC12-7CF8-44C0-AC77-C0D8738412C8}"/>
    <dgm:cxn modelId="{1A551894-3A42-4489-AED4-58BAE2410D68}" type="presOf" srcId="{87C9793F-C205-44D5-BAC9-1FC7C522EBEA}" destId="{8F78369E-BEF4-44D1-9830-02506FB2BA9B}" srcOrd="0" destOrd="0" presId="urn:microsoft.com/office/officeart/2005/8/layout/chevron2"/>
    <dgm:cxn modelId="{6BF2CBAE-3B4A-42E3-9B54-21CFC46BAA6B}" srcId="{1060C3BB-5F18-4B6E-9AE2-DB07835D344D}" destId="{D2222DB9-B58D-40F4-B2D3-AB712DB3CB34}" srcOrd="0" destOrd="0" parTransId="{9EB133BE-58AD-4EB8-8F13-3A76B987999C}" sibTransId="{4AD282FF-4493-409D-B16D-6172785E40E4}"/>
    <dgm:cxn modelId="{DC925DBF-79C5-4D31-A1F2-B7F1082AC1C4}" srcId="{1060C3BB-5F18-4B6E-9AE2-DB07835D344D}" destId="{87C9793F-C205-44D5-BAC9-1FC7C522EBEA}" srcOrd="1" destOrd="0" parTransId="{4AA48FA4-670A-40DE-8314-52A6AFC3E43D}" sibTransId="{44C0192E-73BA-4CE2-8209-60BAF3B5ACED}"/>
    <dgm:cxn modelId="{F511B3E2-5018-46AB-B537-9FE51659A88D}" srcId="{1060C3BB-5F18-4B6E-9AE2-DB07835D344D}" destId="{F997A7BB-7C47-43B1-B6C4-F0856834544F}" srcOrd="2" destOrd="0" parTransId="{204D0008-D5ED-4927-8449-1E33C7CE3EAB}" sibTransId="{97E8C9A9-9E75-4BF1-9CFC-325639D00040}"/>
    <dgm:cxn modelId="{52ADD2FF-CFDD-40A0-9775-7F95F06C2281}" srcId="{D2222DB9-B58D-40F4-B2D3-AB712DB3CB34}" destId="{7D1F1AB7-519C-4528-9CBD-381DE9E3D21F}" srcOrd="0" destOrd="0" parTransId="{288C3C9E-DEDE-4A80-97C6-4C308F8BA4A0}" sibTransId="{832F62A6-944C-43B9-9A97-835C21CB0388}"/>
    <dgm:cxn modelId="{92935856-79E2-4729-AC99-2706FD840BD5}" type="presParOf" srcId="{312FAAF9-0136-4468-BFC9-C0C95FFD687A}" destId="{6C08EAA8-744A-4FAC-BEFF-421DEA56B921}" srcOrd="0" destOrd="0" presId="urn:microsoft.com/office/officeart/2005/8/layout/chevron2"/>
    <dgm:cxn modelId="{52CD6367-36DF-47E4-8C1E-BF117C62B93C}" type="presParOf" srcId="{6C08EAA8-744A-4FAC-BEFF-421DEA56B921}" destId="{E27FADA8-553F-44D2-9E0F-5EF59A297D11}" srcOrd="0" destOrd="0" presId="urn:microsoft.com/office/officeart/2005/8/layout/chevron2"/>
    <dgm:cxn modelId="{D051584D-E60D-4520-A1FF-64D063456646}" type="presParOf" srcId="{6C08EAA8-744A-4FAC-BEFF-421DEA56B921}" destId="{1730AC35-85D5-4485-BE44-B793F6BF218C}" srcOrd="1" destOrd="0" presId="urn:microsoft.com/office/officeart/2005/8/layout/chevron2"/>
    <dgm:cxn modelId="{5FB8C08A-F9B2-4539-849C-F9551F9A2300}" type="presParOf" srcId="{312FAAF9-0136-4468-BFC9-C0C95FFD687A}" destId="{6FDA56C6-03E8-4A06-BEFD-204594373804}" srcOrd="1" destOrd="0" presId="urn:microsoft.com/office/officeart/2005/8/layout/chevron2"/>
    <dgm:cxn modelId="{95A9D8C7-8567-495A-BD3A-FDC7D7EDBD98}" type="presParOf" srcId="{312FAAF9-0136-4468-BFC9-C0C95FFD687A}" destId="{29C56B8A-236C-44F9-BC9A-9063F62D5DCE}" srcOrd="2" destOrd="0" presId="urn:microsoft.com/office/officeart/2005/8/layout/chevron2"/>
    <dgm:cxn modelId="{80C7C78B-DE72-446B-AB2D-047ED2E06D25}" type="presParOf" srcId="{29C56B8A-236C-44F9-BC9A-9063F62D5DCE}" destId="{8F78369E-BEF4-44D1-9830-02506FB2BA9B}" srcOrd="0" destOrd="0" presId="urn:microsoft.com/office/officeart/2005/8/layout/chevron2"/>
    <dgm:cxn modelId="{2AAA78B1-7744-41B6-9474-704C020E838C}" type="presParOf" srcId="{29C56B8A-236C-44F9-BC9A-9063F62D5DCE}" destId="{37900EF1-507A-4543-9C82-C16F4AC3F9AE}" srcOrd="1" destOrd="0" presId="urn:microsoft.com/office/officeart/2005/8/layout/chevron2"/>
    <dgm:cxn modelId="{255C2FB3-ABFA-4FA6-9689-8DF4DE15D3CC}" type="presParOf" srcId="{312FAAF9-0136-4468-BFC9-C0C95FFD687A}" destId="{B713A7D5-853D-4734-B537-F6DDE0C79DC0}" srcOrd="3" destOrd="0" presId="urn:microsoft.com/office/officeart/2005/8/layout/chevron2"/>
    <dgm:cxn modelId="{B2400DF8-F455-43F7-A1D7-AFD5105DD995}" type="presParOf" srcId="{312FAAF9-0136-4468-BFC9-C0C95FFD687A}" destId="{FD02454E-097F-4168-9BD4-71515F9FBAF9}" srcOrd="4" destOrd="0" presId="urn:microsoft.com/office/officeart/2005/8/layout/chevron2"/>
    <dgm:cxn modelId="{5816DF7D-CDCA-4444-B81A-0967251E15B5}" type="presParOf" srcId="{FD02454E-097F-4168-9BD4-71515F9FBAF9}" destId="{01EF89C9-2802-4B38-9EF2-E53E6AECC88A}" srcOrd="0" destOrd="0" presId="urn:microsoft.com/office/officeart/2005/8/layout/chevron2"/>
    <dgm:cxn modelId="{F5D492E5-F381-46D4-8FCE-3B37EB1703D2}" type="presParOf" srcId="{FD02454E-097F-4168-9BD4-71515F9FBAF9}" destId="{33812382-B792-4C2E-BC0A-659E3701DBC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1FAD49-2A1F-4764-8D00-06A0D62389C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F0F81E82-28C8-4E1F-9F76-581AA3CC58CB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rtl="0"/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Нутқ ва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тил</a:t>
          </a:r>
          <a:endParaRPr lang="ru-RU" sz="3600" dirty="0"/>
        </a:p>
      </dgm:t>
    </dgm:pt>
    <dgm:pt modelId="{85D76E9C-B209-45F5-9809-3B07FC9185F8}" type="parTrans" cxnId="{99D08A92-F011-48BC-83F4-20B87976FD82}">
      <dgm:prSet/>
      <dgm:spPr/>
      <dgm:t>
        <a:bodyPr/>
        <a:lstStyle/>
        <a:p>
          <a:endParaRPr lang="ru-RU"/>
        </a:p>
      </dgm:t>
    </dgm:pt>
    <dgm:pt modelId="{C5B423EE-4B88-4BB9-868A-EF608DA256E7}" type="sibTrans" cxnId="{99D08A92-F011-48BC-83F4-20B87976FD82}">
      <dgm:prSet/>
      <dgm:spPr/>
      <dgm:t>
        <a:bodyPr/>
        <a:lstStyle/>
        <a:p>
          <a:endParaRPr lang="ru-RU"/>
        </a:p>
      </dgm:t>
    </dgm:pt>
    <dgm:pt modelId="{80085033-6BFD-482C-98FF-F98AD4DF13F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Ўқиш малакалари</a:t>
          </a:r>
          <a:endParaRPr lang="ru-RU" sz="3600" dirty="0"/>
        </a:p>
      </dgm:t>
    </dgm:pt>
    <dgm:pt modelId="{0D6BF6A6-7FD1-4B86-AB26-BA7B1DAD7AA2}" type="parTrans" cxnId="{6D3DA821-1A83-4A32-89A9-9EB569A18C6B}">
      <dgm:prSet/>
      <dgm:spPr/>
      <dgm:t>
        <a:bodyPr/>
        <a:lstStyle/>
        <a:p>
          <a:endParaRPr lang="ru-RU"/>
        </a:p>
      </dgm:t>
    </dgm:pt>
    <dgm:pt modelId="{E8926721-3C5E-490E-A28D-754EC272A1FB}" type="sibTrans" cxnId="{6D3DA821-1A83-4A32-89A9-9EB569A18C6B}">
      <dgm:prSet/>
      <dgm:spPr/>
      <dgm:t>
        <a:bodyPr/>
        <a:lstStyle/>
        <a:p>
          <a:endParaRPr lang="ru-RU"/>
        </a:p>
      </dgm:t>
    </dgm:pt>
    <dgm:pt modelId="{9EC4D619-9DFA-4C72-AE3F-A5F452AD0401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Қўл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бармоқлари майда</a:t>
          </a:r>
          <a:r>
            <a:rPr lang="ru-RU" sz="3600" b="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моторикаси</a:t>
          </a:r>
          <a:endParaRPr lang="ru-RU" sz="3600" dirty="0"/>
        </a:p>
      </dgm:t>
    </dgm:pt>
    <dgm:pt modelId="{0FB9B59E-CB89-460B-9FF3-9A68DE01C2CB}" type="parTrans" cxnId="{412411BB-0B66-4A35-B98E-AD179495FB6B}">
      <dgm:prSet/>
      <dgm:spPr/>
      <dgm:t>
        <a:bodyPr/>
        <a:lstStyle/>
        <a:p>
          <a:endParaRPr lang="ru-RU"/>
        </a:p>
      </dgm:t>
    </dgm:pt>
    <dgm:pt modelId="{11974E11-1E90-4A60-8D59-8DE1A0582137}" type="sibTrans" cxnId="{412411BB-0B66-4A35-B98E-AD179495FB6B}">
      <dgm:prSet/>
      <dgm:spPr/>
      <dgm:t>
        <a:bodyPr/>
        <a:lstStyle/>
        <a:p>
          <a:endParaRPr lang="ru-RU"/>
        </a:p>
      </dgm:t>
    </dgm:pt>
    <dgm:pt modelId="{406790AD-95D2-4871-8853-A0228F0E4C0D}" type="pres">
      <dgm:prSet presAssocID="{301FAD49-2A1F-4764-8D00-06A0D62389C1}" presName="compositeShape" presStyleCnt="0">
        <dgm:presLayoutVars>
          <dgm:dir/>
          <dgm:resizeHandles/>
        </dgm:presLayoutVars>
      </dgm:prSet>
      <dgm:spPr/>
    </dgm:pt>
    <dgm:pt modelId="{BBA76D04-2A3A-4C17-B673-732220F0FD4B}" type="pres">
      <dgm:prSet presAssocID="{301FAD49-2A1F-4764-8D00-06A0D62389C1}" presName="pyramid" presStyleLbl="node1" presStyleIdx="0" presStyleCnt="1"/>
      <dgm:spPr>
        <a:solidFill>
          <a:schemeClr val="accent2">
            <a:lumMod val="20000"/>
            <a:lumOff val="80000"/>
          </a:schemeClr>
        </a:solidFill>
      </dgm:spPr>
    </dgm:pt>
    <dgm:pt modelId="{D8788782-0FC1-40E8-9635-E6C2F9B4B340}" type="pres">
      <dgm:prSet presAssocID="{301FAD49-2A1F-4764-8D00-06A0D62389C1}" presName="theList" presStyleCnt="0"/>
      <dgm:spPr/>
    </dgm:pt>
    <dgm:pt modelId="{57A1AD6D-4510-4728-9896-3B01EA7C0826}" type="pres">
      <dgm:prSet presAssocID="{F0F81E82-28C8-4E1F-9F76-581AA3CC58CB}" presName="aNode" presStyleLbl="fgAcc1" presStyleIdx="0" presStyleCnt="3" custScaleX="125836" custLinFactNeighborX="12402" custLinFactNeighborY="-4004">
        <dgm:presLayoutVars>
          <dgm:bulletEnabled val="1"/>
        </dgm:presLayoutVars>
      </dgm:prSet>
      <dgm:spPr/>
    </dgm:pt>
    <dgm:pt modelId="{2EEC07B3-A4A4-43EA-A0A1-06BE8D41BC3C}" type="pres">
      <dgm:prSet presAssocID="{F0F81E82-28C8-4E1F-9F76-581AA3CC58CB}" presName="aSpace" presStyleCnt="0"/>
      <dgm:spPr/>
    </dgm:pt>
    <dgm:pt modelId="{5A6C5214-D291-47DB-A4D8-789914BDE1A7}" type="pres">
      <dgm:prSet presAssocID="{80085033-6BFD-482C-98FF-F98AD4DF13F6}" presName="aNode" presStyleLbl="fgAcc1" presStyleIdx="1" presStyleCnt="3" custScaleX="127835" custLinFactNeighborX="13402" custLinFactNeighborY="7357">
        <dgm:presLayoutVars>
          <dgm:bulletEnabled val="1"/>
        </dgm:presLayoutVars>
      </dgm:prSet>
      <dgm:spPr/>
    </dgm:pt>
    <dgm:pt modelId="{B285FFD2-4BCD-4E68-B9A5-EA8E7DD4B4AD}" type="pres">
      <dgm:prSet presAssocID="{80085033-6BFD-482C-98FF-F98AD4DF13F6}" presName="aSpace" presStyleCnt="0"/>
      <dgm:spPr/>
    </dgm:pt>
    <dgm:pt modelId="{20E6427F-F1F2-45A7-A2E4-3C63C0765A05}" type="pres">
      <dgm:prSet presAssocID="{9EC4D619-9DFA-4C72-AE3F-A5F452AD0401}" presName="aNode" presStyleLbl="fgAcc1" presStyleIdx="2" presStyleCnt="3" custScaleX="135385" custLinFactNeighborX="17177" custLinFactNeighborY="18717">
        <dgm:presLayoutVars>
          <dgm:bulletEnabled val="1"/>
        </dgm:presLayoutVars>
      </dgm:prSet>
      <dgm:spPr/>
    </dgm:pt>
    <dgm:pt modelId="{7F950B76-5E10-48DF-BDF7-32BB4A9CA331}" type="pres">
      <dgm:prSet presAssocID="{9EC4D619-9DFA-4C72-AE3F-A5F452AD0401}" presName="aSpace" presStyleCnt="0"/>
      <dgm:spPr/>
    </dgm:pt>
  </dgm:ptLst>
  <dgm:cxnLst>
    <dgm:cxn modelId="{5B69FC0A-5E14-4A8B-AA51-941976AD6276}" type="presOf" srcId="{9EC4D619-9DFA-4C72-AE3F-A5F452AD0401}" destId="{20E6427F-F1F2-45A7-A2E4-3C63C0765A05}" srcOrd="0" destOrd="0" presId="urn:microsoft.com/office/officeart/2005/8/layout/pyramid2"/>
    <dgm:cxn modelId="{03D3F30E-A33D-4FDC-80C9-4CB9FD1C0E2D}" type="presOf" srcId="{301FAD49-2A1F-4764-8D00-06A0D62389C1}" destId="{406790AD-95D2-4871-8853-A0228F0E4C0D}" srcOrd="0" destOrd="0" presId="urn:microsoft.com/office/officeart/2005/8/layout/pyramid2"/>
    <dgm:cxn modelId="{6D3DA821-1A83-4A32-89A9-9EB569A18C6B}" srcId="{301FAD49-2A1F-4764-8D00-06A0D62389C1}" destId="{80085033-6BFD-482C-98FF-F98AD4DF13F6}" srcOrd="1" destOrd="0" parTransId="{0D6BF6A6-7FD1-4B86-AB26-BA7B1DAD7AA2}" sibTransId="{E8926721-3C5E-490E-A28D-754EC272A1FB}"/>
    <dgm:cxn modelId="{C11C3149-9F79-4C6E-B564-43D71EB18373}" type="presOf" srcId="{80085033-6BFD-482C-98FF-F98AD4DF13F6}" destId="{5A6C5214-D291-47DB-A4D8-789914BDE1A7}" srcOrd="0" destOrd="0" presId="urn:microsoft.com/office/officeart/2005/8/layout/pyramid2"/>
    <dgm:cxn modelId="{99D08A92-F011-48BC-83F4-20B87976FD82}" srcId="{301FAD49-2A1F-4764-8D00-06A0D62389C1}" destId="{F0F81E82-28C8-4E1F-9F76-581AA3CC58CB}" srcOrd="0" destOrd="0" parTransId="{85D76E9C-B209-45F5-9809-3B07FC9185F8}" sibTransId="{C5B423EE-4B88-4BB9-868A-EF608DA256E7}"/>
    <dgm:cxn modelId="{412411BB-0B66-4A35-B98E-AD179495FB6B}" srcId="{301FAD49-2A1F-4764-8D00-06A0D62389C1}" destId="{9EC4D619-9DFA-4C72-AE3F-A5F452AD0401}" srcOrd="2" destOrd="0" parTransId="{0FB9B59E-CB89-460B-9FF3-9A68DE01C2CB}" sibTransId="{11974E11-1E90-4A60-8D59-8DE1A0582137}"/>
    <dgm:cxn modelId="{0FF754FD-AC28-419A-BAF4-E2690C34D7A4}" type="presOf" srcId="{F0F81E82-28C8-4E1F-9F76-581AA3CC58CB}" destId="{57A1AD6D-4510-4728-9896-3B01EA7C0826}" srcOrd="0" destOrd="0" presId="urn:microsoft.com/office/officeart/2005/8/layout/pyramid2"/>
    <dgm:cxn modelId="{413E83A0-17CB-4E07-97D8-69AFDFC82EEA}" type="presParOf" srcId="{406790AD-95D2-4871-8853-A0228F0E4C0D}" destId="{BBA76D04-2A3A-4C17-B673-732220F0FD4B}" srcOrd="0" destOrd="0" presId="urn:microsoft.com/office/officeart/2005/8/layout/pyramid2"/>
    <dgm:cxn modelId="{13B6819F-646D-4C5C-B1B8-B2684551BDFF}" type="presParOf" srcId="{406790AD-95D2-4871-8853-A0228F0E4C0D}" destId="{D8788782-0FC1-40E8-9635-E6C2F9B4B340}" srcOrd="1" destOrd="0" presId="urn:microsoft.com/office/officeart/2005/8/layout/pyramid2"/>
    <dgm:cxn modelId="{08D6186C-3562-4DCB-BFD6-67759BB76391}" type="presParOf" srcId="{D8788782-0FC1-40E8-9635-E6C2F9B4B340}" destId="{57A1AD6D-4510-4728-9896-3B01EA7C0826}" srcOrd="0" destOrd="0" presId="urn:microsoft.com/office/officeart/2005/8/layout/pyramid2"/>
    <dgm:cxn modelId="{A3C600E0-6325-430D-9106-6A1FF98357F4}" type="presParOf" srcId="{D8788782-0FC1-40E8-9635-E6C2F9B4B340}" destId="{2EEC07B3-A4A4-43EA-A0A1-06BE8D41BC3C}" srcOrd="1" destOrd="0" presId="urn:microsoft.com/office/officeart/2005/8/layout/pyramid2"/>
    <dgm:cxn modelId="{1441C20E-0AA4-4A96-86C2-1AE9029BC9D2}" type="presParOf" srcId="{D8788782-0FC1-40E8-9635-E6C2F9B4B340}" destId="{5A6C5214-D291-47DB-A4D8-789914BDE1A7}" srcOrd="2" destOrd="0" presId="urn:microsoft.com/office/officeart/2005/8/layout/pyramid2"/>
    <dgm:cxn modelId="{6C3A174E-E779-422B-9B9E-67708A5BCCEA}" type="presParOf" srcId="{D8788782-0FC1-40E8-9635-E6C2F9B4B340}" destId="{B285FFD2-4BCD-4E68-B9A5-EA8E7DD4B4AD}" srcOrd="3" destOrd="0" presId="urn:microsoft.com/office/officeart/2005/8/layout/pyramid2"/>
    <dgm:cxn modelId="{5C7EB404-025A-494A-8D4B-0BC5C7EEA2EA}" type="presParOf" srcId="{D8788782-0FC1-40E8-9635-E6C2F9B4B340}" destId="{20E6427F-F1F2-45A7-A2E4-3C63C0765A05}" srcOrd="4" destOrd="0" presId="urn:microsoft.com/office/officeart/2005/8/layout/pyramid2"/>
    <dgm:cxn modelId="{CF48E2EA-4F21-4FFC-9844-5C23C96606C6}" type="presParOf" srcId="{D8788782-0FC1-40E8-9635-E6C2F9B4B340}" destId="{7F950B76-5E10-48DF-BDF7-32BB4A9CA33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60C3BB-5F18-4B6E-9AE2-DB07835D344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222DB9-B58D-40F4-B2D3-AB712DB3CB34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dirty="0"/>
        </a:p>
      </dgm:t>
    </dgm:pt>
    <dgm:pt modelId="{9EB133BE-58AD-4EB8-8F13-3A76B987999C}" type="parTrans" cxnId="{6BF2CBAE-3B4A-42E3-9B54-21CFC46BAA6B}">
      <dgm:prSet/>
      <dgm:spPr/>
      <dgm:t>
        <a:bodyPr/>
        <a:lstStyle/>
        <a:p>
          <a:endParaRPr lang="ru-RU"/>
        </a:p>
      </dgm:t>
    </dgm:pt>
    <dgm:pt modelId="{4AD282FF-4493-409D-B16D-6172785E40E4}" type="sibTrans" cxnId="{6BF2CBAE-3B4A-42E3-9B54-21CFC46BAA6B}">
      <dgm:prSet/>
      <dgm:spPr/>
      <dgm:t>
        <a:bodyPr/>
        <a:lstStyle/>
        <a:p>
          <a:endParaRPr lang="ru-RU"/>
        </a:p>
      </dgm:t>
    </dgm:pt>
    <dgm:pt modelId="{7D1F1AB7-519C-4528-9CBD-381DE9E3D21F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l" rtl="0"/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sz="3600" b="0" dirty="0"/>
        </a:p>
      </dgm:t>
    </dgm:pt>
    <dgm:pt modelId="{288C3C9E-DEDE-4A80-97C6-4C308F8BA4A0}" type="parTrans" cxnId="{52ADD2FF-CFDD-40A0-9775-7F95F06C2281}">
      <dgm:prSet/>
      <dgm:spPr/>
      <dgm:t>
        <a:bodyPr/>
        <a:lstStyle/>
        <a:p>
          <a:endParaRPr lang="ru-RU"/>
        </a:p>
      </dgm:t>
    </dgm:pt>
    <dgm:pt modelId="{832F62A6-944C-43B9-9A97-835C21CB0388}" type="sibTrans" cxnId="{52ADD2FF-CFDD-40A0-9775-7F95F06C2281}">
      <dgm:prSet/>
      <dgm:spPr/>
      <dgm:t>
        <a:bodyPr/>
        <a:lstStyle/>
        <a:p>
          <a:endParaRPr lang="ru-RU"/>
        </a:p>
      </dgm:t>
    </dgm:pt>
    <dgm:pt modelId="{87C9793F-C205-44D5-BAC9-1FC7C522EBEA}">
      <dgm:prSet phldrT="[Текст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4AA48FA4-670A-40DE-8314-52A6AFC3E43D}" type="parTrans" cxnId="{DC925DBF-79C5-4D31-A1F2-B7F1082AC1C4}">
      <dgm:prSet/>
      <dgm:spPr/>
      <dgm:t>
        <a:bodyPr/>
        <a:lstStyle/>
        <a:p>
          <a:endParaRPr lang="ru-RU"/>
        </a:p>
      </dgm:t>
    </dgm:pt>
    <dgm:pt modelId="{44C0192E-73BA-4CE2-8209-60BAF3B5ACED}" type="sibTrans" cxnId="{DC925DBF-79C5-4D31-A1F2-B7F1082AC1C4}">
      <dgm:prSet/>
      <dgm:spPr/>
      <dgm:t>
        <a:bodyPr/>
        <a:lstStyle/>
        <a:p>
          <a:endParaRPr lang="ru-RU"/>
        </a:p>
      </dgm:t>
    </dgm:pt>
    <dgm:pt modelId="{043B153C-5866-497A-A0CC-C91A687C44B7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Элементар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математик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</a:t>
          </a:r>
          <a:endParaRPr lang="ru-RU" sz="3600" b="0" dirty="0"/>
        </a:p>
      </dgm:t>
    </dgm:pt>
    <dgm:pt modelId="{C126FE58-2EEA-456A-9806-C4716C96F5B6}" type="parTrans" cxnId="{66D22164-44C4-4647-8467-964B212A1EE7}">
      <dgm:prSet/>
      <dgm:spPr/>
      <dgm:t>
        <a:bodyPr/>
        <a:lstStyle/>
        <a:p>
          <a:endParaRPr lang="ru-RU"/>
        </a:p>
      </dgm:t>
    </dgm:pt>
    <dgm:pt modelId="{788E365B-B557-49B6-9412-3A3EF5F0ECB5}" type="sibTrans" cxnId="{66D22164-44C4-4647-8467-964B212A1EE7}">
      <dgm:prSet/>
      <dgm:spPr/>
      <dgm:t>
        <a:bodyPr/>
        <a:lstStyle/>
        <a:p>
          <a:endParaRPr lang="ru-RU"/>
        </a:p>
      </dgm:t>
    </dgm:pt>
    <dgm:pt modelId="{F997A7BB-7C47-43B1-B6C4-F0856834544F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b="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dirty="0"/>
        </a:p>
      </dgm:t>
    </dgm:pt>
    <dgm:pt modelId="{204D0008-D5ED-4927-8449-1E33C7CE3EAB}" type="parTrans" cxnId="{F511B3E2-5018-46AB-B537-9FE51659A88D}">
      <dgm:prSet/>
      <dgm:spPr/>
      <dgm:t>
        <a:bodyPr/>
        <a:lstStyle/>
        <a:p>
          <a:endParaRPr lang="ru-RU"/>
        </a:p>
      </dgm:t>
    </dgm:pt>
    <dgm:pt modelId="{97E8C9A9-9E75-4BF1-9CFC-325639D00040}" type="sibTrans" cxnId="{F511B3E2-5018-46AB-B537-9FE51659A88D}">
      <dgm:prSet/>
      <dgm:spPr/>
      <dgm:t>
        <a:bodyPr/>
        <a:lstStyle/>
        <a:p>
          <a:endParaRPr lang="ru-RU"/>
        </a:p>
      </dgm:t>
    </dgm:pt>
    <dgm:pt modelId="{D0322736-92D7-4711-91A6-73EBA51DE5DD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Тадқиқий-билиш ва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рефлексив</a:t>
          </a:r>
          <a:r>
            <a:rPr lang="ru-RU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</a:t>
          </a:r>
          <a:endParaRPr lang="ru-RU" sz="3300" b="0" dirty="0"/>
        </a:p>
      </dgm:t>
    </dgm:pt>
    <dgm:pt modelId="{8FA3277A-6EAC-4D6A-BB0E-4A71ABB58F4A}" type="parTrans" cxnId="{157D9379-3AED-46F5-920A-57FE59740125}">
      <dgm:prSet/>
      <dgm:spPr/>
      <dgm:t>
        <a:bodyPr/>
        <a:lstStyle/>
        <a:p>
          <a:endParaRPr lang="ru-RU"/>
        </a:p>
      </dgm:t>
    </dgm:pt>
    <dgm:pt modelId="{928DAC12-7CF8-44C0-AC77-C0D8738412C8}" type="sibTrans" cxnId="{157D9379-3AED-46F5-920A-57FE59740125}">
      <dgm:prSet/>
      <dgm:spPr/>
      <dgm:t>
        <a:bodyPr/>
        <a:lstStyle/>
        <a:p>
          <a:endParaRPr lang="ru-RU"/>
        </a:p>
      </dgm:t>
    </dgm:pt>
    <dgm:pt modelId="{312FAAF9-0136-4468-BFC9-C0C95FFD687A}" type="pres">
      <dgm:prSet presAssocID="{1060C3BB-5F18-4B6E-9AE2-DB07835D344D}" presName="linearFlow" presStyleCnt="0">
        <dgm:presLayoutVars>
          <dgm:dir/>
          <dgm:animLvl val="lvl"/>
          <dgm:resizeHandles val="exact"/>
        </dgm:presLayoutVars>
      </dgm:prSet>
      <dgm:spPr/>
    </dgm:pt>
    <dgm:pt modelId="{6C08EAA8-744A-4FAC-BEFF-421DEA56B921}" type="pres">
      <dgm:prSet presAssocID="{D2222DB9-B58D-40F4-B2D3-AB712DB3CB34}" presName="composite" presStyleCnt="0"/>
      <dgm:spPr/>
    </dgm:pt>
    <dgm:pt modelId="{E27FADA8-553F-44D2-9E0F-5EF59A297D11}" type="pres">
      <dgm:prSet presAssocID="{D2222DB9-B58D-40F4-B2D3-AB712DB3CB34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1730AC35-85D5-4485-BE44-B793F6BF218C}" type="pres">
      <dgm:prSet presAssocID="{D2222DB9-B58D-40F4-B2D3-AB712DB3CB34}" presName="descendantText" presStyleLbl="alignAcc1" presStyleIdx="0" presStyleCnt="3" custLinFactNeighborX="228" custLinFactNeighborY="-4120">
        <dgm:presLayoutVars>
          <dgm:bulletEnabled val="1"/>
        </dgm:presLayoutVars>
      </dgm:prSet>
      <dgm:spPr/>
    </dgm:pt>
    <dgm:pt modelId="{6FDA56C6-03E8-4A06-BEFD-204594373804}" type="pres">
      <dgm:prSet presAssocID="{4AD282FF-4493-409D-B16D-6172785E40E4}" presName="sp" presStyleCnt="0"/>
      <dgm:spPr/>
    </dgm:pt>
    <dgm:pt modelId="{29C56B8A-236C-44F9-BC9A-9063F62D5DCE}" type="pres">
      <dgm:prSet presAssocID="{87C9793F-C205-44D5-BAC9-1FC7C522EBEA}" presName="composite" presStyleCnt="0"/>
      <dgm:spPr/>
    </dgm:pt>
    <dgm:pt modelId="{8F78369E-BEF4-44D1-9830-02506FB2BA9B}" type="pres">
      <dgm:prSet presAssocID="{87C9793F-C205-44D5-BAC9-1FC7C522EBE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37900EF1-507A-4543-9C82-C16F4AC3F9AE}" type="pres">
      <dgm:prSet presAssocID="{87C9793F-C205-44D5-BAC9-1FC7C522EBEA}" presName="descendantText" presStyleLbl="alignAcc1" presStyleIdx="1" presStyleCnt="3">
        <dgm:presLayoutVars>
          <dgm:bulletEnabled val="1"/>
        </dgm:presLayoutVars>
      </dgm:prSet>
      <dgm:spPr/>
    </dgm:pt>
    <dgm:pt modelId="{B713A7D5-853D-4734-B537-F6DDE0C79DC0}" type="pres">
      <dgm:prSet presAssocID="{44C0192E-73BA-4CE2-8209-60BAF3B5ACED}" presName="sp" presStyleCnt="0"/>
      <dgm:spPr/>
    </dgm:pt>
    <dgm:pt modelId="{FD02454E-097F-4168-9BD4-71515F9FBAF9}" type="pres">
      <dgm:prSet presAssocID="{F997A7BB-7C47-43B1-B6C4-F0856834544F}" presName="composite" presStyleCnt="0"/>
      <dgm:spPr/>
    </dgm:pt>
    <dgm:pt modelId="{01EF89C9-2802-4B38-9EF2-E53E6AECC88A}" type="pres">
      <dgm:prSet presAssocID="{F997A7BB-7C47-43B1-B6C4-F0856834544F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3812382-B792-4C2E-BC0A-659E3701DBC8}" type="pres">
      <dgm:prSet presAssocID="{F997A7BB-7C47-43B1-B6C4-F0856834544F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9031F208-E13B-430B-BFFA-5486355DB0A9}" type="presOf" srcId="{D0322736-92D7-4711-91A6-73EBA51DE5DD}" destId="{33812382-B792-4C2E-BC0A-659E3701DBC8}" srcOrd="0" destOrd="0" presId="urn:microsoft.com/office/officeart/2005/8/layout/chevron2"/>
    <dgm:cxn modelId="{BEBCCB09-7E34-4E70-A8B7-0384835F912E}" type="presOf" srcId="{1060C3BB-5F18-4B6E-9AE2-DB07835D344D}" destId="{312FAAF9-0136-4468-BFC9-C0C95FFD687A}" srcOrd="0" destOrd="0" presId="urn:microsoft.com/office/officeart/2005/8/layout/chevron2"/>
    <dgm:cxn modelId="{66D22164-44C4-4647-8467-964B212A1EE7}" srcId="{87C9793F-C205-44D5-BAC9-1FC7C522EBEA}" destId="{043B153C-5866-497A-A0CC-C91A687C44B7}" srcOrd="0" destOrd="0" parTransId="{C126FE58-2EEA-456A-9806-C4716C96F5B6}" sibTransId="{788E365B-B557-49B6-9412-3A3EF5F0ECB5}"/>
    <dgm:cxn modelId="{157D9379-3AED-46F5-920A-57FE59740125}" srcId="{F997A7BB-7C47-43B1-B6C4-F0856834544F}" destId="{D0322736-92D7-4711-91A6-73EBA51DE5DD}" srcOrd="0" destOrd="0" parTransId="{8FA3277A-6EAC-4D6A-BB0E-4A71ABB58F4A}" sibTransId="{928DAC12-7CF8-44C0-AC77-C0D8738412C8}"/>
    <dgm:cxn modelId="{51301D7D-DC74-433B-BB83-F2D68FF9336D}" type="presOf" srcId="{7D1F1AB7-519C-4528-9CBD-381DE9E3D21F}" destId="{1730AC35-85D5-4485-BE44-B793F6BF218C}" srcOrd="0" destOrd="0" presId="urn:microsoft.com/office/officeart/2005/8/layout/chevron2"/>
    <dgm:cxn modelId="{6BF2CBAE-3B4A-42E3-9B54-21CFC46BAA6B}" srcId="{1060C3BB-5F18-4B6E-9AE2-DB07835D344D}" destId="{D2222DB9-B58D-40F4-B2D3-AB712DB3CB34}" srcOrd="0" destOrd="0" parTransId="{9EB133BE-58AD-4EB8-8F13-3A76B987999C}" sibTransId="{4AD282FF-4493-409D-B16D-6172785E40E4}"/>
    <dgm:cxn modelId="{FCDC64BE-0A43-4B9D-B372-21C294715432}" type="presOf" srcId="{87C9793F-C205-44D5-BAC9-1FC7C522EBEA}" destId="{8F78369E-BEF4-44D1-9830-02506FB2BA9B}" srcOrd="0" destOrd="0" presId="urn:microsoft.com/office/officeart/2005/8/layout/chevron2"/>
    <dgm:cxn modelId="{DC925DBF-79C5-4D31-A1F2-B7F1082AC1C4}" srcId="{1060C3BB-5F18-4B6E-9AE2-DB07835D344D}" destId="{87C9793F-C205-44D5-BAC9-1FC7C522EBEA}" srcOrd="1" destOrd="0" parTransId="{4AA48FA4-670A-40DE-8314-52A6AFC3E43D}" sibTransId="{44C0192E-73BA-4CE2-8209-60BAF3B5ACED}"/>
    <dgm:cxn modelId="{F853F8CF-91A3-4E7A-8EF6-8F1E26CB2E12}" type="presOf" srcId="{F997A7BB-7C47-43B1-B6C4-F0856834544F}" destId="{01EF89C9-2802-4B38-9EF2-E53E6AECC88A}" srcOrd="0" destOrd="0" presId="urn:microsoft.com/office/officeart/2005/8/layout/chevron2"/>
    <dgm:cxn modelId="{F511B3E2-5018-46AB-B537-9FE51659A88D}" srcId="{1060C3BB-5F18-4B6E-9AE2-DB07835D344D}" destId="{F997A7BB-7C47-43B1-B6C4-F0856834544F}" srcOrd="2" destOrd="0" parTransId="{204D0008-D5ED-4927-8449-1E33C7CE3EAB}" sibTransId="{97E8C9A9-9E75-4BF1-9CFC-325639D00040}"/>
    <dgm:cxn modelId="{E5DF33EE-2185-478D-B1AE-3B97CCEF732E}" type="presOf" srcId="{043B153C-5866-497A-A0CC-C91A687C44B7}" destId="{37900EF1-507A-4543-9C82-C16F4AC3F9AE}" srcOrd="0" destOrd="0" presId="urn:microsoft.com/office/officeart/2005/8/layout/chevron2"/>
    <dgm:cxn modelId="{12E265FC-C692-4B75-8929-87459FCE0428}" type="presOf" srcId="{D2222DB9-B58D-40F4-B2D3-AB712DB3CB34}" destId="{E27FADA8-553F-44D2-9E0F-5EF59A297D11}" srcOrd="0" destOrd="0" presId="urn:microsoft.com/office/officeart/2005/8/layout/chevron2"/>
    <dgm:cxn modelId="{52ADD2FF-CFDD-40A0-9775-7F95F06C2281}" srcId="{D2222DB9-B58D-40F4-B2D3-AB712DB3CB34}" destId="{7D1F1AB7-519C-4528-9CBD-381DE9E3D21F}" srcOrd="0" destOrd="0" parTransId="{288C3C9E-DEDE-4A80-97C6-4C308F8BA4A0}" sibTransId="{832F62A6-944C-43B9-9A97-835C21CB0388}"/>
    <dgm:cxn modelId="{A6461C3E-B080-4777-9D30-83014E6EB1AF}" type="presParOf" srcId="{312FAAF9-0136-4468-BFC9-C0C95FFD687A}" destId="{6C08EAA8-744A-4FAC-BEFF-421DEA56B921}" srcOrd="0" destOrd="0" presId="urn:microsoft.com/office/officeart/2005/8/layout/chevron2"/>
    <dgm:cxn modelId="{630F3B60-18F4-40FA-8CD4-FBACDFD4ECCF}" type="presParOf" srcId="{6C08EAA8-744A-4FAC-BEFF-421DEA56B921}" destId="{E27FADA8-553F-44D2-9E0F-5EF59A297D11}" srcOrd="0" destOrd="0" presId="urn:microsoft.com/office/officeart/2005/8/layout/chevron2"/>
    <dgm:cxn modelId="{C1326C0A-3349-460B-BA12-E198DAF0759C}" type="presParOf" srcId="{6C08EAA8-744A-4FAC-BEFF-421DEA56B921}" destId="{1730AC35-85D5-4485-BE44-B793F6BF218C}" srcOrd="1" destOrd="0" presId="urn:microsoft.com/office/officeart/2005/8/layout/chevron2"/>
    <dgm:cxn modelId="{C128C672-1A80-4213-A314-11757D71E698}" type="presParOf" srcId="{312FAAF9-0136-4468-BFC9-C0C95FFD687A}" destId="{6FDA56C6-03E8-4A06-BEFD-204594373804}" srcOrd="1" destOrd="0" presId="urn:microsoft.com/office/officeart/2005/8/layout/chevron2"/>
    <dgm:cxn modelId="{22F9E552-63C9-492D-8A3B-145E0616B2A4}" type="presParOf" srcId="{312FAAF9-0136-4468-BFC9-C0C95FFD687A}" destId="{29C56B8A-236C-44F9-BC9A-9063F62D5DCE}" srcOrd="2" destOrd="0" presId="urn:microsoft.com/office/officeart/2005/8/layout/chevron2"/>
    <dgm:cxn modelId="{D00D55B8-2E16-4797-866E-1E96ADDE7BE9}" type="presParOf" srcId="{29C56B8A-236C-44F9-BC9A-9063F62D5DCE}" destId="{8F78369E-BEF4-44D1-9830-02506FB2BA9B}" srcOrd="0" destOrd="0" presId="urn:microsoft.com/office/officeart/2005/8/layout/chevron2"/>
    <dgm:cxn modelId="{66A6B870-4598-4DE8-9614-747AECB36C7B}" type="presParOf" srcId="{29C56B8A-236C-44F9-BC9A-9063F62D5DCE}" destId="{37900EF1-507A-4543-9C82-C16F4AC3F9AE}" srcOrd="1" destOrd="0" presId="urn:microsoft.com/office/officeart/2005/8/layout/chevron2"/>
    <dgm:cxn modelId="{299A77BF-BD14-49A4-828D-02E6B27C6570}" type="presParOf" srcId="{312FAAF9-0136-4468-BFC9-C0C95FFD687A}" destId="{B713A7D5-853D-4734-B537-F6DDE0C79DC0}" srcOrd="3" destOrd="0" presId="urn:microsoft.com/office/officeart/2005/8/layout/chevron2"/>
    <dgm:cxn modelId="{882E056B-D69D-4BFB-8A4E-1E53F26C16D2}" type="presParOf" srcId="{312FAAF9-0136-4468-BFC9-C0C95FFD687A}" destId="{FD02454E-097F-4168-9BD4-71515F9FBAF9}" srcOrd="4" destOrd="0" presId="urn:microsoft.com/office/officeart/2005/8/layout/chevron2"/>
    <dgm:cxn modelId="{A7B8CBC1-FA7B-4F63-BB3A-6AD4A029A384}" type="presParOf" srcId="{FD02454E-097F-4168-9BD4-71515F9FBAF9}" destId="{01EF89C9-2802-4B38-9EF2-E53E6AECC88A}" srcOrd="0" destOrd="0" presId="urn:microsoft.com/office/officeart/2005/8/layout/chevron2"/>
    <dgm:cxn modelId="{C2AEE076-DEC9-4086-B9F4-FC5D4F320A40}" type="presParOf" srcId="{FD02454E-097F-4168-9BD4-71515F9FBAF9}" destId="{33812382-B792-4C2E-BC0A-659E3701DBC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6CEFAA-5277-416C-889F-0ADE788894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062721D7-818C-4295-AD0D-8B8085049975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Дунёни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бадиий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тасаввур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3600" dirty="0">
            <a:solidFill>
              <a:schemeClr val="tx1"/>
            </a:solidFill>
          </a:endParaRPr>
        </a:p>
      </dgm:t>
    </dgm:pt>
    <dgm:pt modelId="{4EC9BB7C-2CCF-4E41-93BA-91AF95A1E43D}" type="parTrans" cxnId="{F5D5A3D6-7D1F-4CB6-9A98-10037F1B1307}">
      <dgm:prSet/>
      <dgm:spPr/>
      <dgm:t>
        <a:bodyPr/>
        <a:lstStyle/>
        <a:p>
          <a:endParaRPr lang="ru-RU"/>
        </a:p>
      </dgm:t>
    </dgm:pt>
    <dgm:pt modelId="{94A7A02A-7B83-498C-ADD9-2F0369F02008}" type="sibTrans" cxnId="{F5D5A3D6-7D1F-4CB6-9A98-10037F1B1307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A2357FA5-A00E-49DC-8487-A29F59339132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2"/>
          </a:solidFill>
        </a:ln>
      </dgm:spPr>
      <dgm:t>
        <a:bodyPr/>
        <a:lstStyle/>
        <a:p>
          <a:r>
            <a:rPr lang="ru-RU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</a:t>
          </a:r>
          <a:r>
            <a:rPr lang="uz-Cyrl-UZ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-СОҲА: </a:t>
          </a:r>
          <a:r>
            <a:rPr lang="ru-RU" altLang="ru-RU" sz="28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sz="28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sz="2800" b="1" dirty="0">
            <a:solidFill>
              <a:schemeClr val="tx1"/>
            </a:solidFill>
          </a:endParaRPr>
        </a:p>
      </dgm:t>
    </dgm:pt>
    <dgm:pt modelId="{3C713D3F-BFAF-47E0-9779-1502E7692F40}" type="parTrans" cxnId="{7A1AE434-9A7B-4A90-A81F-C6F89A4F283A}">
      <dgm:prSet/>
      <dgm:spPr/>
      <dgm:t>
        <a:bodyPr/>
        <a:lstStyle/>
        <a:p>
          <a:endParaRPr lang="ru-RU"/>
        </a:p>
      </dgm:t>
    </dgm:pt>
    <dgm:pt modelId="{C01B28BA-D2B2-4B3C-93AA-53DEB0116E6F}" type="sibTrans" cxnId="{7A1AE434-9A7B-4A90-A81F-C6F89A4F283A}">
      <dgm:prSet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ru-RU"/>
        </a:p>
      </dgm:t>
    </dgm:pt>
    <dgm:pt modelId="{00CBF8ED-80F7-45A0-BDAB-04C83CD39079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Бадиий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қобилиятлар</a:t>
          </a:r>
          <a:endParaRPr lang="ru-RU" sz="3000" dirty="0"/>
        </a:p>
      </dgm:t>
    </dgm:pt>
    <dgm:pt modelId="{193288F6-D461-4D63-A421-65DBAEEF4A73}" type="parTrans" cxnId="{C8AD1B08-3E1D-479F-97F9-48EE0D3AE16E}">
      <dgm:prSet/>
      <dgm:spPr/>
      <dgm:t>
        <a:bodyPr/>
        <a:lstStyle/>
        <a:p>
          <a:endParaRPr lang="ru-RU"/>
        </a:p>
      </dgm:t>
    </dgm:pt>
    <dgm:pt modelId="{B0DB14DA-E74E-4451-8653-435B784F0EE3}" type="sibTrans" cxnId="{C8AD1B08-3E1D-479F-97F9-48EE0D3AE16E}">
      <dgm:prSet/>
      <dgm:spPr/>
      <dgm:t>
        <a:bodyPr/>
        <a:lstStyle/>
        <a:p>
          <a:endParaRPr lang="ru-RU"/>
        </a:p>
      </dgm:t>
    </dgm:pt>
    <dgm:pt modelId="{26123135-C498-41D7-A53E-4726B7DA8139}" type="pres">
      <dgm:prSet presAssocID="{166CEFAA-5277-416C-889F-0ADE78889493}" presName="linearFlow" presStyleCnt="0">
        <dgm:presLayoutVars>
          <dgm:resizeHandles val="exact"/>
        </dgm:presLayoutVars>
      </dgm:prSet>
      <dgm:spPr/>
    </dgm:pt>
    <dgm:pt modelId="{B9AFDFE4-143B-4691-9509-BED32164ED21}" type="pres">
      <dgm:prSet presAssocID="{062721D7-818C-4295-AD0D-8B8085049975}" presName="node" presStyleLbl="node1" presStyleIdx="0" presStyleCnt="3" custScaleX="90420" custScaleY="88498">
        <dgm:presLayoutVars>
          <dgm:bulletEnabled val="1"/>
        </dgm:presLayoutVars>
      </dgm:prSet>
      <dgm:spPr/>
    </dgm:pt>
    <dgm:pt modelId="{881226BD-78A7-464F-8F71-6ECC6ED1CA1A}" type="pres">
      <dgm:prSet presAssocID="{94A7A02A-7B83-498C-ADD9-2F0369F02008}" presName="sibTrans" presStyleLbl="sibTrans2D1" presStyleIdx="0" presStyleCnt="2" custAng="10994101" custScaleX="131588" custScaleY="92025"/>
      <dgm:spPr/>
    </dgm:pt>
    <dgm:pt modelId="{3AAF23CD-A1ED-4549-87EE-89C682076CA6}" type="pres">
      <dgm:prSet presAssocID="{94A7A02A-7B83-498C-ADD9-2F0369F02008}" presName="connectorText" presStyleLbl="sibTrans2D1" presStyleIdx="0" presStyleCnt="2"/>
      <dgm:spPr/>
    </dgm:pt>
    <dgm:pt modelId="{C98E79CA-85B2-4554-9C42-8A5419A40ACA}" type="pres">
      <dgm:prSet presAssocID="{A2357FA5-A00E-49DC-8487-A29F59339132}" presName="node" presStyleLbl="node1" presStyleIdx="1" presStyleCnt="3" custScaleX="112478">
        <dgm:presLayoutVars>
          <dgm:bulletEnabled val="1"/>
        </dgm:presLayoutVars>
      </dgm:prSet>
      <dgm:spPr/>
    </dgm:pt>
    <dgm:pt modelId="{89C8F7D9-9D3E-484C-90EB-0CE598D74936}" type="pres">
      <dgm:prSet presAssocID="{C01B28BA-D2B2-4B3C-93AA-53DEB0116E6F}" presName="sibTrans" presStyleLbl="sibTrans2D1" presStyleIdx="1" presStyleCnt="2" custLinFactNeighborX="6545" custLinFactNeighborY="-9704"/>
      <dgm:spPr/>
    </dgm:pt>
    <dgm:pt modelId="{F31A2BFD-7D76-4337-B6B7-88E07119A79D}" type="pres">
      <dgm:prSet presAssocID="{C01B28BA-D2B2-4B3C-93AA-53DEB0116E6F}" presName="connectorText" presStyleLbl="sibTrans2D1" presStyleIdx="1" presStyleCnt="2"/>
      <dgm:spPr/>
    </dgm:pt>
    <dgm:pt modelId="{9A4914BB-7829-489A-96A8-618ECDF2E630}" type="pres">
      <dgm:prSet presAssocID="{00CBF8ED-80F7-45A0-BDAB-04C83CD39079}" presName="node" presStyleLbl="node1" presStyleIdx="2" presStyleCnt="3" custScaleX="86878" custScaleY="93302">
        <dgm:presLayoutVars>
          <dgm:bulletEnabled val="1"/>
        </dgm:presLayoutVars>
      </dgm:prSet>
      <dgm:spPr/>
    </dgm:pt>
  </dgm:ptLst>
  <dgm:cxnLst>
    <dgm:cxn modelId="{C8AD1B08-3E1D-479F-97F9-48EE0D3AE16E}" srcId="{166CEFAA-5277-416C-889F-0ADE78889493}" destId="{00CBF8ED-80F7-45A0-BDAB-04C83CD39079}" srcOrd="2" destOrd="0" parTransId="{193288F6-D461-4D63-A421-65DBAEEF4A73}" sibTransId="{B0DB14DA-E74E-4451-8653-435B784F0EE3}"/>
    <dgm:cxn modelId="{33D2B916-7DFD-4633-8E5F-9DA63F733138}" type="presOf" srcId="{00CBF8ED-80F7-45A0-BDAB-04C83CD39079}" destId="{9A4914BB-7829-489A-96A8-618ECDF2E630}" srcOrd="0" destOrd="0" presId="urn:microsoft.com/office/officeart/2005/8/layout/process2"/>
    <dgm:cxn modelId="{7A1AE434-9A7B-4A90-A81F-C6F89A4F283A}" srcId="{166CEFAA-5277-416C-889F-0ADE78889493}" destId="{A2357FA5-A00E-49DC-8487-A29F59339132}" srcOrd="1" destOrd="0" parTransId="{3C713D3F-BFAF-47E0-9779-1502E7692F40}" sibTransId="{C01B28BA-D2B2-4B3C-93AA-53DEB0116E6F}"/>
    <dgm:cxn modelId="{6BFBD68D-A7C2-4BF1-A7FD-D03278CF75D2}" type="presOf" srcId="{94A7A02A-7B83-498C-ADD9-2F0369F02008}" destId="{3AAF23CD-A1ED-4549-87EE-89C682076CA6}" srcOrd="1" destOrd="0" presId="urn:microsoft.com/office/officeart/2005/8/layout/process2"/>
    <dgm:cxn modelId="{7EB51C8E-DF76-4407-BB5A-DE07D2295D16}" type="presOf" srcId="{C01B28BA-D2B2-4B3C-93AA-53DEB0116E6F}" destId="{89C8F7D9-9D3E-484C-90EB-0CE598D74936}" srcOrd="0" destOrd="0" presId="urn:microsoft.com/office/officeart/2005/8/layout/process2"/>
    <dgm:cxn modelId="{B38806A6-99BC-4D59-A4AF-8A01AFDA338A}" type="presOf" srcId="{94A7A02A-7B83-498C-ADD9-2F0369F02008}" destId="{881226BD-78A7-464F-8F71-6ECC6ED1CA1A}" srcOrd="0" destOrd="0" presId="urn:microsoft.com/office/officeart/2005/8/layout/process2"/>
    <dgm:cxn modelId="{8B9EF8AE-4E32-4CFD-A885-E6D59F3C3305}" type="presOf" srcId="{166CEFAA-5277-416C-889F-0ADE78889493}" destId="{26123135-C498-41D7-A53E-4726B7DA8139}" srcOrd="0" destOrd="0" presId="urn:microsoft.com/office/officeart/2005/8/layout/process2"/>
    <dgm:cxn modelId="{83A581C8-DFCF-48D3-BB0F-D7403E013437}" type="presOf" srcId="{C01B28BA-D2B2-4B3C-93AA-53DEB0116E6F}" destId="{F31A2BFD-7D76-4337-B6B7-88E07119A79D}" srcOrd="1" destOrd="0" presId="urn:microsoft.com/office/officeart/2005/8/layout/process2"/>
    <dgm:cxn modelId="{F5D5A3D6-7D1F-4CB6-9A98-10037F1B1307}" srcId="{166CEFAA-5277-416C-889F-0ADE78889493}" destId="{062721D7-818C-4295-AD0D-8B8085049975}" srcOrd="0" destOrd="0" parTransId="{4EC9BB7C-2CCF-4E41-93BA-91AF95A1E43D}" sibTransId="{94A7A02A-7B83-498C-ADD9-2F0369F02008}"/>
    <dgm:cxn modelId="{BA6161E0-EB55-40C0-9544-822CCB7F9B95}" type="presOf" srcId="{062721D7-818C-4295-AD0D-8B8085049975}" destId="{B9AFDFE4-143B-4691-9509-BED32164ED21}" srcOrd="0" destOrd="0" presId="urn:microsoft.com/office/officeart/2005/8/layout/process2"/>
    <dgm:cxn modelId="{991474EC-B49A-4048-BB69-5745A00BD23B}" type="presOf" srcId="{A2357FA5-A00E-49DC-8487-A29F59339132}" destId="{C98E79CA-85B2-4554-9C42-8A5419A40ACA}" srcOrd="0" destOrd="0" presId="urn:microsoft.com/office/officeart/2005/8/layout/process2"/>
    <dgm:cxn modelId="{DE9BF68D-A63A-44D3-8148-33FF4A8052C4}" type="presParOf" srcId="{26123135-C498-41D7-A53E-4726B7DA8139}" destId="{B9AFDFE4-143B-4691-9509-BED32164ED21}" srcOrd="0" destOrd="0" presId="urn:microsoft.com/office/officeart/2005/8/layout/process2"/>
    <dgm:cxn modelId="{4209B156-D410-488E-B349-4F75C81F2D72}" type="presParOf" srcId="{26123135-C498-41D7-A53E-4726B7DA8139}" destId="{881226BD-78A7-464F-8F71-6ECC6ED1CA1A}" srcOrd="1" destOrd="0" presId="urn:microsoft.com/office/officeart/2005/8/layout/process2"/>
    <dgm:cxn modelId="{9C51D488-EAEE-4B65-B3D5-516625CA9016}" type="presParOf" srcId="{881226BD-78A7-464F-8F71-6ECC6ED1CA1A}" destId="{3AAF23CD-A1ED-4549-87EE-89C682076CA6}" srcOrd="0" destOrd="0" presId="urn:microsoft.com/office/officeart/2005/8/layout/process2"/>
    <dgm:cxn modelId="{E5CACF3B-028C-44B9-849F-5825A3116AEA}" type="presParOf" srcId="{26123135-C498-41D7-A53E-4726B7DA8139}" destId="{C98E79CA-85B2-4554-9C42-8A5419A40ACA}" srcOrd="2" destOrd="0" presId="urn:microsoft.com/office/officeart/2005/8/layout/process2"/>
    <dgm:cxn modelId="{081952A5-F786-4C59-8248-DC44FD591083}" type="presParOf" srcId="{26123135-C498-41D7-A53E-4726B7DA8139}" destId="{89C8F7D9-9D3E-484C-90EB-0CE598D74936}" srcOrd="3" destOrd="0" presId="urn:microsoft.com/office/officeart/2005/8/layout/process2"/>
    <dgm:cxn modelId="{3CF452AA-B256-4DC2-9CC1-B40B3100C71F}" type="presParOf" srcId="{89C8F7D9-9D3E-484C-90EB-0CE598D74936}" destId="{F31A2BFD-7D76-4337-B6B7-88E07119A79D}" srcOrd="0" destOrd="0" presId="urn:microsoft.com/office/officeart/2005/8/layout/process2"/>
    <dgm:cxn modelId="{52674258-0A36-4D2E-80B8-174D4DC9C8AE}" type="presParOf" srcId="{26123135-C498-41D7-A53E-4726B7DA8139}" destId="{9A4914BB-7829-489A-96A8-618ECDF2E630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BF255-D7A4-4F1C-ADEF-61E4BCBA2C19}">
      <dsp:nvSpPr>
        <dsp:cNvPr id="0" name=""/>
        <dsp:cNvSpPr/>
      </dsp:nvSpPr>
      <dsp:spPr>
        <a:xfrm>
          <a:off x="3970777" y="1492958"/>
          <a:ext cx="3003208" cy="10273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4693"/>
              </a:lnTo>
              <a:lnTo>
                <a:pt x="3003208" y="774693"/>
              </a:lnTo>
              <a:lnTo>
                <a:pt x="3003208" y="1027322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1634BA-CB64-4B0A-815B-D33D08522D04}">
      <dsp:nvSpPr>
        <dsp:cNvPr id="0" name=""/>
        <dsp:cNvSpPr/>
      </dsp:nvSpPr>
      <dsp:spPr>
        <a:xfrm>
          <a:off x="3970777" y="1492958"/>
          <a:ext cx="144022" cy="10061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3544"/>
              </a:lnTo>
              <a:lnTo>
                <a:pt x="144022" y="753544"/>
              </a:lnTo>
              <a:lnTo>
                <a:pt x="144022" y="10061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39740C-044E-4254-BF38-10CA55CC5B76}">
      <dsp:nvSpPr>
        <dsp:cNvPr id="0" name=""/>
        <dsp:cNvSpPr/>
      </dsp:nvSpPr>
      <dsp:spPr>
        <a:xfrm>
          <a:off x="1203548" y="1492958"/>
          <a:ext cx="2767228" cy="1006174"/>
        </a:xfrm>
        <a:custGeom>
          <a:avLst/>
          <a:gdLst/>
          <a:ahLst/>
          <a:cxnLst/>
          <a:rect l="0" t="0" r="0" b="0"/>
          <a:pathLst>
            <a:path>
              <a:moveTo>
                <a:pt x="2767228" y="0"/>
              </a:moveTo>
              <a:lnTo>
                <a:pt x="2767228" y="753544"/>
              </a:lnTo>
              <a:lnTo>
                <a:pt x="0" y="753544"/>
              </a:lnTo>
              <a:lnTo>
                <a:pt x="0" y="10061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6A7D32-BED9-45F9-A98D-A9548B272BF5}">
      <dsp:nvSpPr>
        <dsp:cNvPr id="0" name=""/>
        <dsp:cNvSpPr/>
      </dsp:nvSpPr>
      <dsp:spPr>
        <a:xfrm>
          <a:off x="1882532" y="720081"/>
          <a:ext cx="4176490" cy="7728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Давлат талаблари</a:t>
          </a:r>
          <a:endParaRPr lang="ru-RU" sz="24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82532" y="720081"/>
        <a:ext cx="4176490" cy="772877"/>
      </dsp:txXfrm>
    </dsp:sp>
    <dsp:sp modelId="{9A2B74FF-51C4-4982-AFDA-349A5960696D}">
      <dsp:nvSpPr>
        <dsp:cNvPr id="0" name=""/>
        <dsp:cNvSpPr/>
      </dsp:nvSpPr>
      <dsp:spPr>
        <a:xfrm>
          <a:off x="552" y="2499132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5-Боб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17 банд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2-илова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2" y="2499132"/>
        <a:ext cx="2405992" cy="1202996"/>
      </dsp:txXfrm>
    </dsp:sp>
    <dsp:sp modelId="{4BD3B00D-48CC-4832-B6BE-98A789EEA413}">
      <dsp:nvSpPr>
        <dsp:cNvPr id="0" name=""/>
        <dsp:cNvSpPr/>
      </dsp:nvSpPr>
      <dsp:spPr>
        <a:xfrm>
          <a:off x="2911803" y="2499132"/>
          <a:ext cx="2405992" cy="1569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1-илова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Илк ёшдаги болалар ривожланишига қўйиладиган талаблар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11803" y="2499132"/>
        <a:ext cx="2405992" cy="1569320"/>
      </dsp:txXfrm>
    </dsp:sp>
    <dsp:sp modelId="{011A81A7-3A0B-4F54-A803-CE86D0F3EDC8}">
      <dsp:nvSpPr>
        <dsp:cNvPr id="0" name=""/>
        <dsp:cNvSpPr/>
      </dsp:nvSpPr>
      <dsp:spPr>
        <a:xfrm>
          <a:off x="5770989" y="2520280"/>
          <a:ext cx="2405992" cy="18573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2-илова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Мактабгача ёшдаги болалар ривожланишига қўйиладиган талаблар </a:t>
          </a:r>
          <a:endParaRPr lang="ru-RU" sz="2000" kern="1200" dirty="0"/>
        </a:p>
      </dsp:txBody>
      <dsp:txXfrm>
        <a:off x="5770989" y="2520280"/>
        <a:ext cx="2405992" cy="1857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B2683-7B75-4230-B25B-9A1E5B1F5CDD}">
      <dsp:nvSpPr>
        <dsp:cNvPr id="0" name=""/>
        <dsp:cNvSpPr/>
      </dsp:nvSpPr>
      <dsp:spPr>
        <a:xfrm>
          <a:off x="3930" y="99940"/>
          <a:ext cx="3841934" cy="96048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ДАВЛАТ МАКТАБГАЧА ТАЪЛИМ ТАШКИЛОТЛАРИ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2062" y="128072"/>
        <a:ext cx="3785670" cy="904219"/>
      </dsp:txXfrm>
    </dsp:sp>
    <dsp:sp modelId="{CE80CD40-96FF-4608-913D-6567A8468435}">
      <dsp:nvSpPr>
        <dsp:cNvPr id="0" name=""/>
        <dsp:cNvSpPr/>
      </dsp:nvSpPr>
      <dsp:spPr>
        <a:xfrm rot="5400000">
          <a:off x="1840855" y="1144466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CCD1BC-9898-4FF2-A97E-F3DFB00FF567}">
      <dsp:nvSpPr>
        <dsp:cNvPr id="0" name=""/>
        <dsp:cNvSpPr/>
      </dsp:nvSpPr>
      <dsp:spPr>
        <a:xfrm>
          <a:off x="3930" y="1396593"/>
          <a:ext cx="3841934" cy="96048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НОДАВЛАТ МАКТАБГАЧА ТАЪЛИМ ТАШКИЛОТЛАРИ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062" y="1424725"/>
        <a:ext cx="3785670" cy="904219"/>
      </dsp:txXfrm>
    </dsp:sp>
    <dsp:sp modelId="{9B4B28E3-9EAB-4903-B23D-93DEBA708A85}">
      <dsp:nvSpPr>
        <dsp:cNvPr id="0" name=""/>
        <dsp:cNvSpPr/>
      </dsp:nvSpPr>
      <dsp:spPr>
        <a:xfrm rot="5288296">
          <a:off x="1864228" y="2438651"/>
          <a:ext cx="16332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94BB4A-0D4C-418D-86B4-34AB0DA99E33}">
      <dsp:nvSpPr>
        <dsp:cNvPr id="0" name=""/>
        <dsp:cNvSpPr/>
      </dsp:nvSpPr>
      <dsp:spPr>
        <a:xfrm>
          <a:off x="56833" y="2688310"/>
          <a:ext cx="3841934" cy="163216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000" kern="1200" dirty="0">
              <a:latin typeface="Times New Roman" pitchFamily="18" charset="0"/>
              <a:cs typeface="Times New Roman" pitchFamily="18" charset="0"/>
            </a:rPr>
            <a:t>МАКТАБГАЧА ЁШДАГИ ГУРУҲЛАРИ МАВЖУД БЎЛГАН “МЕҲРИБОНЛИК” УЙЛАРИ ВА “БОЛАЛАР ШАҲАРЧАЛАРИ”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4638" y="2736115"/>
        <a:ext cx="3746324" cy="1536558"/>
      </dsp:txXfrm>
    </dsp:sp>
    <dsp:sp modelId="{90DCE08F-2012-4275-B999-BD484DC00CD1}">
      <dsp:nvSpPr>
        <dsp:cNvPr id="0" name=""/>
        <dsp:cNvSpPr/>
      </dsp:nvSpPr>
      <dsp:spPr>
        <a:xfrm>
          <a:off x="4383735" y="99940"/>
          <a:ext cx="3841934" cy="128791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800" kern="1200" dirty="0">
              <a:latin typeface="Times New Roman" pitchFamily="18" charset="0"/>
              <a:cs typeface="Times New Roman" pitchFamily="18" charset="0"/>
            </a:rPr>
            <a:t>Мактабгача таълим турлари учун кадрлар тайёрловчи ўрта махсус, касб-ҳунар ва олий таълим муассасалари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21457" y="137662"/>
        <a:ext cx="3766490" cy="1212468"/>
      </dsp:txXfrm>
    </dsp:sp>
    <dsp:sp modelId="{FC456057-D231-4C33-809E-852D0E335A06}">
      <dsp:nvSpPr>
        <dsp:cNvPr id="0" name=""/>
        <dsp:cNvSpPr/>
      </dsp:nvSpPr>
      <dsp:spPr>
        <a:xfrm rot="5400000">
          <a:off x="6220660" y="1471894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6235B-072C-4C7E-A106-969DFB50999E}">
      <dsp:nvSpPr>
        <dsp:cNvPr id="0" name=""/>
        <dsp:cNvSpPr/>
      </dsp:nvSpPr>
      <dsp:spPr>
        <a:xfrm>
          <a:off x="4383735" y="1724021"/>
          <a:ext cx="3841934" cy="1352120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800" b="0" kern="1200" dirty="0">
              <a:latin typeface="Times New Roman" pitchFamily="18" charset="0"/>
              <a:cs typeface="Times New Roman" pitchFamily="18" charset="0"/>
            </a:rPr>
            <a:t>Мактабгача таълим турлари бўйича педагогик кадрларнингт малакасини ошириш ва қайта тайёрлашни амалга оширадиган ташкилотлар  </a:t>
          </a:r>
          <a:endParaRPr lang="ru-RU" sz="1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23337" y="1763623"/>
        <a:ext cx="3762730" cy="1272916"/>
      </dsp:txXfrm>
    </dsp:sp>
    <dsp:sp modelId="{21A90C1E-1D25-4047-966B-3A9A0457FDA6}">
      <dsp:nvSpPr>
        <dsp:cNvPr id="0" name=""/>
        <dsp:cNvSpPr/>
      </dsp:nvSpPr>
      <dsp:spPr>
        <a:xfrm rot="5400000">
          <a:off x="6220660" y="3160184"/>
          <a:ext cx="168084" cy="16808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32D41-8AFD-4532-A3DA-6968B1AD9C06}">
      <dsp:nvSpPr>
        <dsp:cNvPr id="0" name=""/>
        <dsp:cNvSpPr/>
      </dsp:nvSpPr>
      <dsp:spPr>
        <a:xfrm>
          <a:off x="4383735" y="3412311"/>
          <a:ext cx="3841934" cy="759223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1800" kern="1200" dirty="0">
              <a:latin typeface="Times New Roman" pitchFamily="18" charset="0"/>
              <a:cs typeface="Times New Roman" pitchFamily="18" charset="0"/>
            </a:rPr>
            <a:t>Мактабгача ёшдаги болалар тарбия олаётган оилалар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05972" y="3434548"/>
        <a:ext cx="3797460" cy="7147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F0437A-8E13-4DAC-A28C-1CA8FB73A15A}">
      <dsp:nvSpPr>
        <dsp:cNvPr id="0" name=""/>
        <dsp:cNvSpPr/>
      </dsp:nvSpPr>
      <dsp:spPr>
        <a:xfrm>
          <a:off x="2918702" y="53208"/>
          <a:ext cx="2761672" cy="161886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000" kern="1200" dirty="0" err="1"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sz="20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kern="1200" dirty="0" err="1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sz="20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000" kern="1200" dirty="0" err="1"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sz="20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kern="1200" noProof="0" dirty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altLang="ru-RU" sz="2000" kern="1200" noProof="1"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sz="2000" kern="1200" dirty="0"/>
        </a:p>
      </dsp:txBody>
      <dsp:txXfrm>
        <a:off x="3323140" y="290285"/>
        <a:ext cx="1952796" cy="1144712"/>
      </dsp:txXfrm>
    </dsp:sp>
    <dsp:sp modelId="{8B384761-394B-42AC-BF57-0F0CD3118C10}">
      <dsp:nvSpPr>
        <dsp:cNvPr id="0" name=""/>
        <dsp:cNvSpPr/>
      </dsp:nvSpPr>
      <dsp:spPr>
        <a:xfrm rot="1631617">
          <a:off x="5434955" y="1252195"/>
          <a:ext cx="308965" cy="5463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>
        <a:off x="5440078" y="1340289"/>
        <a:ext cx="216276" cy="327821"/>
      </dsp:txXfrm>
    </dsp:sp>
    <dsp:sp modelId="{A740DC6E-D02E-4A27-9D17-C5E99B92BAB5}">
      <dsp:nvSpPr>
        <dsp:cNvPr id="0" name=""/>
        <dsp:cNvSpPr/>
      </dsp:nvSpPr>
      <dsp:spPr>
        <a:xfrm>
          <a:off x="5544155" y="1374711"/>
          <a:ext cx="2654907" cy="1618866"/>
        </a:xfrm>
        <a:prstGeom prst="ellipse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000" kern="1200" dirty="0" err="1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altLang="ru-RU" sz="20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ru-RU" altLang="ru-RU" sz="2000" kern="1200" dirty="0" err="1">
              <a:latin typeface="Times New Roman" pitchFamily="18" charset="0"/>
              <a:cs typeface="Times New Roman" pitchFamily="18" charset="0"/>
            </a:rPr>
            <a:t>ҳиссий  ривожлантириш</a:t>
          </a:r>
          <a:endParaRPr lang="ru-RU" sz="2000" kern="1200" dirty="0"/>
        </a:p>
      </dsp:txBody>
      <dsp:txXfrm>
        <a:off x="5932957" y="1611788"/>
        <a:ext cx="1877303" cy="1144712"/>
      </dsp:txXfrm>
    </dsp:sp>
    <dsp:sp modelId="{E8ABB052-E903-4D0D-B9C1-DB31269A621B}">
      <dsp:nvSpPr>
        <dsp:cNvPr id="0" name=""/>
        <dsp:cNvSpPr/>
      </dsp:nvSpPr>
      <dsp:spPr>
        <a:xfrm rot="6762877">
          <a:off x="6152697" y="3081621"/>
          <a:ext cx="457724" cy="5463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10800000">
        <a:off x="6247867" y="3127561"/>
        <a:ext cx="320407" cy="327821"/>
      </dsp:txXfrm>
    </dsp:sp>
    <dsp:sp modelId="{A1924A3C-4238-4CAC-9894-2BF6C17A07B5}">
      <dsp:nvSpPr>
        <dsp:cNvPr id="0" name=""/>
        <dsp:cNvSpPr/>
      </dsp:nvSpPr>
      <dsp:spPr>
        <a:xfrm>
          <a:off x="4579995" y="3738983"/>
          <a:ext cx="2603816" cy="1618866"/>
        </a:xfrm>
        <a:prstGeom prst="ellips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Нутқ, мулоқот, ўқиш ва</a:t>
          </a:r>
          <a:r>
            <a:rPr lang="ru-RU" altLang="ru-RU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ёзиш</a:t>
          </a:r>
          <a:r>
            <a:rPr lang="ru-RU" altLang="ru-RU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sz="2200" kern="1200" dirty="0"/>
        </a:p>
      </dsp:txBody>
      <dsp:txXfrm>
        <a:off x="4961315" y="3976060"/>
        <a:ext cx="1841176" cy="1144712"/>
      </dsp:txXfrm>
    </dsp:sp>
    <dsp:sp modelId="{DB41FF25-E67C-4984-9D47-C3C0583E3B07}">
      <dsp:nvSpPr>
        <dsp:cNvPr id="0" name=""/>
        <dsp:cNvSpPr/>
      </dsp:nvSpPr>
      <dsp:spPr>
        <a:xfrm rot="10800000">
          <a:off x="4001079" y="4275233"/>
          <a:ext cx="409100" cy="5463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10800000">
        <a:off x="4123809" y="4384506"/>
        <a:ext cx="286370" cy="327821"/>
      </dsp:txXfrm>
    </dsp:sp>
    <dsp:sp modelId="{143B415D-77D7-49D5-BCCB-A0C87EB615FA}">
      <dsp:nvSpPr>
        <dsp:cNvPr id="0" name=""/>
        <dsp:cNvSpPr/>
      </dsp:nvSpPr>
      <dsp:spPr>
        <a:xfrm>
          <a:off x="1319716" y="3738983"/>
          <a:ext cx="2488391" cy="1618866"/>
        </a:xfrm>
        <a:prstGeom prst="ellipse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altLang="ru-RU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жараёнининг</a:t>
          </a:r>
          <a:r>
            <a:rPr lang="ru-RU" altLang="ru-RU" sz="2200" kern="1200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ривожланиши</a:t>
          </a:r>
          <a:endParaRPr lang="ru-RU" sz="2200" kern="1200" dirty="0"/>
        </a:p>
      </dsp:txBody>
      <dsp:txXfrm>
        <a:off x="1684132" y="3976060"/>
        <a:ext cx="1759559" cy="1144712"/>
      </dsp:txXfrm>
    </dsp:sp>
    <dsp:sp modelId="{0D006695-9F64-42A1-AC17-0845CE8F419F}">
      <dsp:nvSpPr>
        <dsp:cNvPr id="0" name=""/>
        <dsp:cNvSpPr/>
      </dsp:nvSpPr>
      <dsp:spPr>
        <a:xfrm rot="14939636">
          <a:off x="1984686" y="3203448"/>
          <a:ext cx="335352" cy="5463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 rot="10800000">
        <a:off x="2053021" y="3359681"/>
        <a:ext cx="234746" cy="327821"/>
      </dsp:txXfrm>
    </dsp:sp>
    <dsp:sp modelId="{0173D3F7-B286-4658-B2D3-E2A63035D9E4}">
      <dsp:nvSpPr>
        <dsp:cNvPr id="0" name=""/>
        <dsp:cNvSpPr/>
      </dsp:nvSpPr>
      <dsp:spPr>
        <a:xfrm>
          <a:off x="285751" y="1571636"/>
          <a:ext cx="2891861" cy="1618866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sz="2200" kern="1200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sz="2200" kern="1200" dirty="0" err="1"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sz="2200" kern="1200" dirty="0"/>
        </a:p>
      </dsp:txBody>
      <dsp:txXfrm>
        <a:off x="709254" y="1808713"/>
        <a:ext cx="2044855" cy="1144712"/>
      </dsp:txXfrm>
    </dsp:sp>
    <dsp:sp modelId="{4A8FC1EA-4F6B-4BCC-90FA-053C6D3C4658}">
      <dsp:nvSpPr>
        <dsp:cNvPr id="0" name=""/>
        <dsp:cNvSpPr/>
      </dsp:nvSpPr>
      <dsp:spPr>
        <a:xfrm rot="19764196">
          <a:off x="2832317" y="1347527"/>
          <a:ext cx="370460" cy="5463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>
        <a:off x="2840054" y="1485084"/>
        <a:ext cx="259322" cy="3278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0B30F-E956-4C5D-944D-F81523B72239}">
      <dsp:nvSpPr>
        <dsp:cNvPr id="0" name=""/>
        <dsp:cNvSpPr/>
      </dsp:nvSpPr>
      <dsp:spPr>
        <a:xfrm>
          <a:off x="2180007" y="1500200"/>
          <a:ext cx="4071965" cy="314326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altLang="ru-RU" sz="2700" b="1" i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1-СОҲА: </a:t>
          </a:r>
          <a:r>
            <a:rPr lang="ru-RU" altLang="ru-RU" sz="2700" b="1" i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Жисмоний</a:t>
          </a:r>
          <a:r>
            <a:rPr lang="ru-RU" altLang="ru-RU" sz="2700" b="1" i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700" b="1" i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altLang="ru-RU" sz="2700" b="1" i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700" b="1" i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altLang="ru-RU" sz="2700" b="1" i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altLang="ru-RU" sz="2700" b="1" i="0" kern="1200" noProof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 тарзини шакллантириш</a:t>
          </a:r>
          <a:endParaRPr lang="ru-RU" sz="2700" b="1" i="0" kern="1200" dirty="0">
            <a:solidFill>
              <a:schemeClr val="tx1"/>
            </a:solidFill>
          </a:endParaRPr>
        </a:p>
      </dsp:txBody>
      <dsp:txXfrm>
        <a:off x="2776332" y="1960521"/>
        <a:ext cx="2879315" cy="2222625"/>
      </dsp:txXfrm>
    </dsp:sp>
    <dsp:sp modelId="{CB57DEAF-27C4-49F7-BA23-3B303A05974B}">
      <dsp:nvSpPr>
        <dsp:cNvPr id="0" name=""/>
        <dsp:cNvSpPr/>
      </dsp:nvSpPr>
      <dsp:spPr>
        <a:xfrm>
          <a:off x="2822949" y="0"/>
          <a:ext cx="2704050" cy="170390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Йирик</a:t>
          </a:r>
          <a:r>
            <a:rPr lang="ru-RU" sz="24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3218948" y="249531"/>
        <a:ext cx="1912052" cy="1204845"/>
      </dsp:txXfrm>
    </dsp:sp>
    <dsp:sp modelId="{8708126F-8B0C-49B1-ABE6-04BF4A1F0D98}">
      <dsp:nvSpPr>
        <dsp:cNvPr id="0" name=""/>
        <dsp:cNvSpPr/>
      </dsp:nvSpPr>
      <dsp:spPr>
        <a:xfrm>
          <a:off x="5775867" y="2214572"/>
          <a:ext cx="2439502" cy="170390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Майда</a:t>
          </a:r>
          <a:r>
            <a:rPr lang="ru-RU" sz="24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моторика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6133124" y="2464103"/>
        <a:ext cx="1724988" cy="1204845"/>
      </dsp:txXfrm>
    </dsp:sp>
    <dsp:sp modelId="{1944F959-D9AD-4688-9625-A10C6C7AE8C6}">
      <dsp:nvSpPr>
        <dsp:cNvPr id="0" name=""/>
        <dsp:cNvSpPr/>
      </dsp:nvSpPr>
      <dsp:spPr>
        <a:xfrm>
          <a:off x="2692977" y="4439151"/>
          <a:ext cx="3046025" cy="170390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Сенсомоторика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3139057" y="4688682"/>
        <a:ext cx="2153865" cy="1204845"/>
      </dsp:txXfrm>
    </dsp:sp>
    <dsp:sp modelId="{83D36235-3BE7-454C-90CF-1C080A7094FF}">
      <dsp:nvSpPr>
        <dsp:cNvPr id="0" name=""/>
        <dsp:cNvSpPr/>
      </dsp:nvSpPr>
      <dsp:spPr>
        <a:xfrm>
          <a:off x="0" y="2275442"/>
          <a:ext cx="2872720" cy="158221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Соғлом турмуш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тарзи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хавфсизлик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20700" y="2507152"/>
        <a:ext cx="2031320" cy="11187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FADA8-553F-44D2-9E0F-5EF59A297D11}">
      <dsp:nvSpPr>
        <dsp:cNvPr id="0" name=""/>
        <dsp:cNvSpPr/>
      </dsp:nvSpPr>
      <dsp:spPr>
        <a:xfrm rot="5400000">
          <a:off x="-245395" y="248052"/>
          <a:ext cx="1635968" cy="1145177"/>
        </a:xfrm>
        <a:prstGeom prst="chevron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sz="1700" kern="1200" dirty="0">
            <a:solidFill>
              <a:srgbClr val="0070C0"/>
            </a:solidFill>
          </a:endParaRPr>
        </a:p>
      </dsp:txBody>
      <dsp:txXfrm rot="-5400000">
        <a:off x="1" y="575246"/>
        <a:ext cx="1145177" cy="490791"/>
      </dsp:txXfrm>
    </dsp:sp>
    <dsp:sp modelId="{1730AC35-85D5-4485-BE44-B793F6BF218C}">
      <dsp:nvSpPr>
        <dsp:cNvPr id="0" name=""/>
        <dsp:cNvSpPr/>
      </dsp:nvSpPr>
      <dsp:spPr>
        <a:xfrm rot="5400000">
          <a:off x="4155699" y="-3010521"/>
          <a:ext cx="1063379" cy="708442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«Мен»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концепцияси</a:t>
          </a:r>
          <a:endParaRPr lang="ru-RU" sz="3600" kern="1200" dirty="0"/>
        </a:p>
      </dsp:txBody>
      <dsp:txXfrm rot="-5400000">
        <a:off x="1145178" y="51910"/>
        <a:ext cx="7032512" cy="959559"/>
      </dsp:txXfrm>
    </dsp:sp>
    <dsp:sp modelId="{8F78369E-BEF4-44D1-9830-02506FB2BA9B}">
      <dsp:nvSpPr>
        <dsp:cNvPr id="0" name=""/>
        <dsp:cNvSpPr/>
      </dsp:nvSpPr>
      <dsp:spPr>
        <a:xfrm rot="5400000">
          <a:off x="-245395" y="1690392"/>
          <a:ext cx="1635968" cy="1145177"/>
        </a:xfrm>
        <a:prstGeom prst="chevron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sz="1700" kern="1200" dirty="0">
            <a:solidFill>
              <a:srgbClr val="0070C0"/>
            </a:solidFill>
          </a:endParaRPr>
        </a:p>
      </dsp:txBody>
      <dsp:txXfrm rot="-5400000">
        <a:off x="1" y="2017586"/>
        <a:ext cx="1145177" cy="490791"/>
      </dsp:txXfrm>
    </dsp:sp>
    <dsp:sp modelId="{37900EF1-507A-4543-9C82-C16F4AC3F9AE}">
      <dsp:nvSpPr>
        <dsp:cNvPr id="0" name=""/>
        <dsp:cNvSpPr/>
      </dsp:nvSpPr>
      <dsp:spPr>
        <a:xfrm rot="5400000">
          <a:off x="4155699" y="-1565524"/>
          <a:ext cx="1063379" cy="708442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Ҳиссиётлар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ва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</a:t>
          </a:r>
          <a:endParaRPr lang="ru-RU" sz="3600" kern="1200" dirty="0"/>
        </a:p>
      </dsp:txBody>
      <dsp:txXfrm rot="-5400000">
        <a:off x="1145178" y="1496907"/>
        <a:ext cx="7032512" cy="959559"/>
      </dsp:txXfrm>
    </dsp:sp>
    <dsp:sp modelId="{01EF89C9-2802-4B38-9EF2-E53E6AECC88A}">
      <dsp:nvSpPr>
        <dsp:cNvPr id="0" name=""/>
        <dsp:cNvSpPr/>
      </dsp:nvSpPr>
      <dsp:spPr>
        <a:xfrm rot="5400000">
          <a:off x="-245395" y="3132732"/>
          <a:ext cx="1635968" cy="1145177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sz="1700" kern="1200" dirty="0"/>
        </a:p>
      </dsp:txBody>
      <dsp:txXfrm rot="-5400000">
        <a:off x="1" y="3459926"/>
        <a:ext cx="1145177" cy="490791"/>
      </dsp:txXfrm>
    </dsp:sp>
    <dsp:sp modelId="{33812382-B792-4C2E-BC0A-659E3701DBC8}">
      <dsp:nvSpPr>
        <dsp:cNvPr id="0" name=""/>
        <dsp:cNvSpPr/>
      </dsp:nvSpPr>
      <dsp:spPr>
        <a:xfrm rot="5400000">
          <a:off x="4155699" y="-123184"/>
          <a:ext cx="1063379" cy="7084422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Ижтимоийлашув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катталар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тенгдошлар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мулоқот</a:t>
          </a:r>
          <a:endParaRPr lang="ru-RU" sz="3300" kern="1200" dirty="0"/>
        </a:p>
      </dsp:txBody>
      <dsp:txXfrm rot="-5400000">
        <a:off x="1145178" y="2939247"/>
        <a:ext cx="7032512" cy="9595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A76D04-2A3A-4C17-B673-732220F0FD4B}">
      <dsp:nvSpPr>
        <dsp:cNvPr id="0" name=""/>
        <dsp:cNvSpPr/>
      </dsp:nvSpPr>
      <dsp:spPr>
        <a:xfrm>
          <a:off x="1244801" y="0"/>
          <a:ext cx="4662486" cy="4662486"/>
        </a:xfrm>
        <a:prstGeom prst="triangle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A1AD6D-4510-4728-9896-3B01EA7C0826}">
      <dsp:nvSpPr>
        <dsp:cNvPr id="0" name=""/>
        <dsp:cNvSpPr/>
      </dsp:nvSpPr>
      <dsp:spPr>
        <a:xfrm>
          <a:off x="3560407" y="463228"/>
          <a:ext cx="3813606" cy="1103698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Нутқ ва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тил</a:t>
          </a:r>
          <a:endParaRPr lang="ru-RU" sz="3600" kern="1200" dirty="0"/>
        </a:p>
      </dsp:txBody>
      <dsp:txXfrm>
        <a:off x="3614285" y="517106"/>
        <a:ext cx="3705850" cy="995942"/>
      </dsp:txXfrm>
    </dsp:sp>
    <dsp:sp modelId="{5A6C5214-D291-47DB-A4D8-789914BDE1A7}">
      <dsp:nvSpPr>
        <dsp:cNvPr id="0" name=""/>
        <dsp:cNvSpPr/>
      </dsp:nvSpPr>
      <dsp:spPr>
        <a:xfrm>
          <a:off x="3560422" y="1720563"/>
          <a:ext cx="3874188" cy="1103698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Ўқиш малакалари</a:t>
          </a:r>
          <a:endParaRPr lang="ru-RU" sz="3600" kern="1200" dirty="0"/>
        </a:p>
      </dsp:txBody>
      <dsp:txXfrm>
        <a:off x="3614300" y="1774441"/>
        <a:ext cx="3766432" cy="995942"/>
      </dsp:txXfrm>
    </dsp:sp>
    <dsp:sp modelId="{20E6427F-F1F2-45A7-A2E4-3C63C0765A05}">
      <dsp:nvSpPr>
        <dsp:cNvPr id="0" name=""/>
        <dsp:cNvSpPr/>
      </dsp:nvSpPr>
      <dsp:spPr>
        <a:xfrm>
          <a:off x="3560422" y="2977896"/>
          <a:ext cx="4103000" cy="1103698"/>
        </a:xfrm>
        <a:prstGeom prst="round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Қўл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бармоқлари майда</a:t>
          </a:r>
          <a:r>
            <a:rPr lang="ru-RU" sz="3600" b="0" kern="1200" baseline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baseline="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моторикаси</a:t>
          </a:r>
          <a:endParaRPr lang="ru-RU" sz="3600" kern="1200" dirty="0"/>
        </a:p>
      </dsp:txBody>
      <dsp:txXfrm>
        <a:off x="3614300" y="3031774"/>
        <a:ext cx="3995244" cy="9959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FADA8-553F-44D2-9E0F-5EF59A297D11}">
      <dsp:nvSpPr>
        <dsp:cNvPr id="0" name=""/>
        <dsp:cNvSpPr/>
      </dsp:nvSpPr>
      <dsp:spPr>
        <a:xfrm rot="5400000">
          <a:off x="-245395" y="248052"/>
          <a:ext cx="1635968" cy="1145177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sz="1700" b="0" kern="120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700" kern="1200" dirty="0"/>
        </a:p>
      </dsp:txBody>
      <dsp:txXfrm rot="-5400000">
        <a:off x="1" y="575246"/>
        <a:ext cx="1145177" cy="490791"/>
      </dsp:txXfrm>
    </dsp:sp>
    <dsp:sp modelId="{1730AC35-85D5-4485-BE44-B793F6BF218C}">
      <dsp:nvSpPr>
        <dsp:cNvPr id="0" name=""/>
        <dsp:cNvSpPr/>
      </dsp:nvSpPr>
      <dsp:spPr>
        <a:xfrm rot="5400000">
          <a:off x="4262731" y="-3117553"/>
          <a:ext cx="1063379" cy="7298486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Интеллектуал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малакалари</a:t>
          </a:r>
          <a:endParaRPr lang="ru-RU" sz="3600" b="0" kern="1200" dirty="0"/>
        </a:p>
      </dsp:txBody>
      <dsp:txXfrm rot="-5400000">
        <a:off x="1145178" y="51910"/>
        <a:ext cx="7246576" cy="959559"/>
      </dsp:txXfrm>
    </dsp:sp>
    <dsp:sp modelId="{8F78369E-BEF4-44D1-9830-02506FB2BA9B}">
      <dsp:nvSpPr>
        <dsp:cNvPr id="0" name=""/>
        <dsp:cNvSpPr/>
      </dsp:nvSpPr>
      <dsp:spPr>
        <a:xfrm rot="5400000">
          <a:off x="-245395" y="1690392"/>
          <a:ext cx="1635968" cy="114517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соҳа:</a:t>
          </a:r>
          <a:endParaRPr lang="ru-RU" sz="17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 rot="-5400000">
        <a:off x="1" y="2017586"/>
        <a:ext cx="1145177" cy="490791"/>
      </dsp:txXfrm>
    </dsp:sp>
    <dsp:sp modelId="{37900EF1-507A-4543-9C82-C16F4AC3F9AE}">
      <dsp:nvSpPr>
        <dsp:cNvPr id="0" name=""/>
        <dsp:cNvSpPr/>
      </dsp:nvSpPr>
      <dsp:spPr>
        <a:xfrm rot="5400000">
          <a:off x="4262731" y="-1672556"/>
          <a:ext cx="1063379" cy="7298486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Элементар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математик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малакалар</a:t>
          </a:r>
          <a:endParaRPr lang="ru-RU" sz="3600" b="0" kern="1200" dirty="0"/>
        </a:p>
      </dsp:txBody>
      <dsp:txXfrm rot="-5400000">
        <a:off x="1145178" y="1496907"/>
        <a:ext cx="7246576" cy="959559"/>
      </dsp:txXfrm>
    </dsp:sp>
    <dsp:sp modelId="{01EF89C9-2802-4B38-9EF2-E53E6AECC88A}">
      <dsp:nvSpPr>
        <dsp:cNvPr id="0" name=""/>
        <dsp:cNvSpPr/>
      </dsp:nvSpPr>
      <dsp:spPr>
        <a:xfrm rot="5400000">
          <a:off x="-245395" y="3132732"/>
          <a:ext cx="1635968" cy="1145177"/>
        </a:xfrm>
        <a:prstGeom prst="chevron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1700" b="0" kern="12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соҳа</a:t>
          </a:r>
          <a:r>
            <a:rPr lang="ru-RU" sz="1700" b="0" kern="1200" dirty="0" err="1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700" kern="1200" dirty="0"/>
        </a:p>
      </dsp:txBody>
      <dsp:txXfrm rot="-5400000">
        <a:off x="1" y="3459926"/>
        <a:ext cx="1145177" cy="490791"/>
      </dsp:txXfrm>
    </dsp:sp>
    <dsp:sp modelId="{33812382-B792-4C2E-BC0A-659E3701DBC8}">
      <dsp:nvSpPr>
        <dsp:cNvPr id="0" name=""/>
        <dsp:cNvSpPr/>
      </dsp:nvSpPr>
      <dsp:spPr>
        <a:xfrm rot="5400000">
          <a:off x="4262731" y="-230216"/>
          <a:ext cx="1063379" cy="7298486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Тадқиқий-билиш ва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рефлексив</a:t>
          </a:r>
          <a:r>
            <a:rPr lang="ru-RU" sz="3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</a:t>
          </a:r>
          <a:endParaRPr lang="ru-RU" sz="3300" b="0" kern="1200" dirty="0"/>
        </a:p>
      </dsp:txBody>
      <dsp:txXfrm rot="-5400000">
        <a:off x="1145178" y="2939247"/>
        <a:ext cx="7246576" cy="95955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AFDFE4-143B-4691-9509-BED32164ED21}">
      <dsp:nvSpPr>
        <dsp:cNvPr id="0" name=""/>
        <dsp:cNvSpPr/>
      </dsp:nvSpPr>
      <dsp:spPr>
        <a:xfrm>
          <a:off x="1340735" y="4868"/>
          <a:ext cx="5311416" cy="129962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Дунёни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бадиий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тасаввур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1378800" y="42933"/>
        <a:ext cx="5235286" cy="1223498"/>
      </dsp:txXfrm>
    </dsp:sp>
    <dsp:sp modelId="{881226BD-78A7-464F-8F71-6ECC6ED1CA1A}">
      <dsp:nvSpPr>
        <dsp:cNvPr id="0" name=""/>
        <dsp:cNvSpPr/>
      </dsp:nvSpPr>
      <dsp:spPr>
        <a:xfrm rot="16394101">
          <a:off x="3634114" y="1367562"/>
          <a:ext cx="724658" cy="6081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800" kern="1200"/>
        </a:p>
      </dsp:txBody>
      <dsp:txXfrm rot="-5400000">
        <a:off x="3808853" y="1491600"/>
        <a:ext cx="364884" cy="542216"/>
      </dsp:txXfrm>
    </dsp:sp>
    <dsp:sp modelId="{C98E79CA-85B2-4554-9C42-8A5419A40ACA}">
      <dsp:nvSpPr>
        <dsp:cNvPr id="0" name=""/>
        <dsp:cNvSpPr/>
      </dsp:nvSpPr>
      <dsp:spPr>
        <a:xfrm>
          <a:off x="692874" y="2038767"/>
          <a:ext cx="6607138" cy="146854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2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</a:t>
          </a:r>
          <a:r>
            <a:rPr lang="uz-Cyrl-UZ" altLang="ru-RU" sz="2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-СОҲА: </a:t>
          </a:r>
          <a:r>
            <a:rPr lang="ru-RU" altLang="ru-RU" sz="28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altLang="ru-RU" sz="2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altLang="ru-RU" sz="28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ривожланиш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735886" y="2081779"/>
        <a:ext cx="6521114" cy="1382516"/>
      </dsp:txXfrm>
    </dsp:sp>
    <dsp:sp modelId="{89C8F7D9-9D3E-484C-90EB-0CE598D74936}">
      <dsp:nvSpPr>
        <dsp:cNvPr id="0" name=""/>
        <dsp:cNvSpPr/>
      </dsp:nvSpPr>
      <dsp:spPr>
        <a:xfrm rot="5400000">
          <a:off x="3757136" y="3479893"/>
          <a:ext cx="550702" cy="6608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bg2">
              <a:lumMod val="2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 rot="-5400000">
        <a:off x="3834235" y="3534964"/>
        <a:ext cx="396505" cy="385491"/>
      </dsp:txXfrm>
    </dsp:sp>
    <dsp:sp modelId="{9A4914BB-7829-489A-96A8-618ECDF2E630}">
      <dsp:nvSpPr>
        <dsp:cNvPr id="0" name=""/>
        <dsp:cNvSpPr/>
      </dsp:nvSpPr>
      <dsp:spPr>
        <a:xfrm>
          <a:off x="1444767" y="4241577"/>
          <a:ext cx="5103353" cy="1370177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соҳа:                                        Бадиий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3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қобилиятлар</a:t>
          </a:r>
          <a:endParaRPr lang="ru-RU" sz="3000" kern="1200" dirty="0"/>
        </a:p>
      </dsp:txBody>
      <dsp:txXfrm>
        <a:off x="1484898" y="4281708"/>
        <a:ext cx="5023091" cy="1289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A95A34-B152-40BF-A766-976B6AD4DD29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CE97D-ACFD-4D44-806C-6C1F5D7386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50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FA8335-904A-4B89-8632-AE45A494D44C}" type="slidenum">
              <a:rPr lang="ru-RU" altLang="ru-RU"/>
              <a:pPr/>
              <a:t>17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5894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47C6C37-FE3A-4945-82D2-A9210C6C1424}" type="slidenum">
              <a:rPr lang="ru-RU" altLang="ru-RU"/>
              <a:pPr/>
              <a:t>19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1135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80AF114-2B38-49BE-A484-ACF389920593}" type="slidenum">
              <a:rPr lang="ru-RU" altLang="ru-RU"/>
              <a:pPr/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0718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depositphotos_41160679-stock-photo-abstract-twisted-wav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7772400" cy="115212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z-Cyrl-UZ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sz="20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708920"/>
            <a:ext cx="8712968" cy="3240360"/>
          </a:xfrm>
        </p:spPr>
        <p:txBody>
          <a:bodyPr>
            <a:normAutofit/>
          </a:bodyPr>
          <a:lstStyle/>
          <a:p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2,1,1: </a:t>
            </a:r>
            <a:r>
              <a:rPr lang="ru-RU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uz-Cyrl-U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ва мактабгача ёшдаги болалар ривожланишига қўйиладиган Давлат талаблари  ва “Илк қадам” Давлат ўқув дастури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қў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ллаш</a:t>
            </a:r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uz-Cyrl-U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189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Documents and Settings\User\Рабочий стол\9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7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75240" cy="780331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Режа: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57612"/>
            <a:ext cx="8229600" cy="496855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 Илк ва мактабгача ёшдаги болалар ривожланишига қўйиладиган Давлат талабларининг мақсад, вазифалари, тамойиллари, асосий тушунчалари ҳамда “Илк қадам” Давлат ўқув дастурининг мазмун моҳияти.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 Илк ва мактабгача ёшдаги болалар ривожланишига қўйиладиган Давлат талабларида белгиланган ривожланиш соҳалари.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      “Жисмоний ривожланиш ва со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ғл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ом турмуш тарзининг шаклланиши”, “Ижтимоий-ҳиссий ривожланиш”, “Нутқ, мулоқот, ўқиш ва ёзиш малакалари”, “Билиш жараёнининг ривожланиши”, “Ижодий ривожланиш” соҳалари ва уларнинг кичик соҳалари. Турли ёш гуруҳларида ривожланиш соҳалари кўрсаткичлари.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806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Romeo\Desktop\24,10,2020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293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68052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Маҳкамасининг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2020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декабрдаги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802-сон “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тарбиянинг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стандартини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тасдиқлаш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тўғрисида”ги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қарорига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2018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июндаги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1-мҳ-сон “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Республикасининг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тасдиқлаш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ҳақида”ги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буйруғи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йўқотган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топилди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тарбиянинг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стандартида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1-илова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мактабгача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қўйиладиган Давлат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тасдиғини топган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1242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5321852"/>
              </p:ext>
            </p:extLst>
          </p:nvPr>
        </p:nvGraphicFramePr>
        <p:xfrm>
          <a:off x="457200" y="548680"/>
          <a:ext cx="8229600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3959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2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9930258"/>
              </p:ext>
            </p:extLst>
          </p:nvPr>
        </p:nvGraphicFramePr>
        <p:xfrm>
          <a:off x="457200" y="1700808"/>
          <a:ext cx="822960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Выноска со стрелкой вниз 4"/>
          <p:cNvSpPr/>
          <p:nvPr/>
        </p:nvSpPr>
        <p:spPr>
          <a:xfrm>
            <a:off x="2123728" y="548680"/>
            <a:ext cx="4968552" cy="1152128"/>
          </a:xfrm>
          <a:prstGeom prst="down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1-БОБ. </a:t>
            </a:r>
          </a:p>
          <a:p>
            <a:pPr algn="ctr"/>
            <a:r>
              <a:rPr lang="uz-Cyrl-U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УМУМИЙ ҚОИДАЛАР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589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21229"/>
              </p:ext>
            </p:extLst>
          </p:nvPr>
        </p:nvGraphicFramePr>
        <p:xfrm>
          <a:off x="251520" y="260647"/>
          <a:ext cx="8640960" cy="613045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80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9129">
                <a:tc>
                  <a:txBody>
                    <a:bodyPr/>
                    <a:lstStyle/>
                    <a:p>
                      <a:pPr algn="ctr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Тушунчалар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Тушунчалар мазмуни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РИВОЖЛАНИШ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инсон танаси тузилиши, руҳияти ва ҳулқида биологик жараёнлар ҳамда атроф-муҳит таъсирида рўй берадиган ўзгаришлар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РИВОЖЛАНИШ СОҲАСИ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 ривожланишидаги аниқ бир йўналишлар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КИЧИК СОҲА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соҳанинг кичик гуруҳлари. Асосий соҳаларнинг кичик соҳаси ривожланишнинг маълум бир томонларини ўз ичига қамраб олади ва уларнинг аниқ бир йўналишини кўрсатиб беради 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150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КУТИЛАЁТГАН НАТИЖА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болаларда кутилаётган билим, кўникма ва малакалар кўрсаткичи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БОЛА ТАРБИЯСИНИНГ МАЖМУИ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маълум бир ёш даврига хос бўлган вазифаларни мақсадли бажариш учун етарли бўлган боланинг билим, кўникмаси, малакалари ва қадриятлари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0150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ИНТЕГРАЦИЯ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 таълими ва ривожланишидаги мазмун таркибий қисмлари ўртасидаги боғлиқлик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6002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ИНКЛЮЗИВ ТАЪЛИМ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болаларнинг алоҳида таълим эҳтиёжлари ва индивидуал имкониятларини инобатга олган ҳолда таълим-тарбия олишини тенг таъминловчи жараён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“МЕН” КОНЦЕПЦИЯСИ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болани ўзи ҳақидаги англанган тасаввурлари тизими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429">
                <a:tc>
                  <a:txBody>
                    <a:bodyPr/>
                    <a:lstStyle/>
                    <a:p>
                      <a:r>
                        <a:rPr lang="uz-Cyrl-UZ" sz="14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РЕФЛЕКСИВ ФАОЛИЯТ</a:t>
                      </a:r>
                      <a:endParaRPr lang="ru-RU" sz="14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1400" dirty="0">
                          <a:latin typeface="Times New Roman" pitchFamily="18" charset="0"/>
                          <a:cs typeface="Times New Roman" pitchFamily="18" charset="0"/>
                        </a:rPr>
                        <a:t>болада ўз тушунчалари ва ҳатти-харакатларини англаш ва мустақил таҳлили қилиши асосида хулосалар шаклланиши жараёни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617298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51820" y="1368932"/>
            <a:ext cx="3240360" cy="30681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uz-Cyrl-UZ" sz="4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sz="3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2-БОБ</a:t>
            </a:r>
          </a:p>
          <a:p>
            <a:pPr algn="ctr"/>
            <a:r>
              <a:rPr lang="uz-Cyrl-U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Давлат талабларининг мақсади ва  асосий вазифалари</a:t>
            </a:r>
          </a:p>
          <a:p>
            <a:pPr algn="ctr"/>
            <a:endParaRPr lang="uz-Cyrl-UZ" sz="4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838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/>
          </a:bodyPr>
          <a:lstStyle/>
          <a:p>
            <a:r>
              <a:rPr lang="uz-Cyrl-UZ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Давлат талабларининг мақсади</a:t>
            </a:r>
            <a:endParaRPr lang="ru-RU" sz="40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z-Cyrl-UZ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Мамлакатда ўтказилаётган ижтимоий-иқтисодий ислоҳатларни, хорижий мамлакатлар илғор тажрибаси ҳамда илм-фан ютуқлари ва замонавий ахборот-коммуникация технологияларини инобатга олган ҳолда мактабгача таълим тизимида маънавий баркамол ва интеллектуал жиҳатдан ривожланган шахсни тарбиялаш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381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Romeo\Desktop\24,10,2020\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333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omeo\Desktop\24,10,2020\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" y="0"/>
            <a:ext cx="91412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53281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ocuments and Settings\User\Рабочий стол\5.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0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207" y="1124744"/>
            <a:ext cx="8229600" cy="1143000"/>
          </a:xfrm>
        </p:spPr>
        <p:txBody>
          <a:bodyPr>
            <a:normAutofit/>
          </a:bodyPr>
          <a:lstStyle/>
          <a:p>
            <a: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4-БОБ. </a:t>
            </a:r>
            <a:b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3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ДАВЛАТ ТАЛАБЛАРИНИНГ ТАРКИБИ </a:t>
            </a:r>
            <a:endParaRPr lang="ru-RU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2852936"/>
            <a:ext cx="3600400" cy="25202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Давлат талаблари ривожланиш соҳалари интеграциясини назарда тутади ва бола ривожланишига кўмаклашади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0032" y="2852937"/>
            <a:ext cx="3600400" cy="25202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Давлат талаблари туғилгандан 7 ёшгача бўлган болаларнинг бешта асосий ривожланиш соҳаларига бўлинган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07317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omeo\Desktop\24,10,2020\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329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omeo\Desktop\24,10,2020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6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001765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Заголовок 1"/>
          <p:cNvSpPr>
            <a:spLocks noGrp="1"/>
          </p:cNvSpPr>
          <p:nvPr>
            <p:ph type="title"/>
          </p:nvPr>
        </p:nvSpPr>
        <p:spPr>
          <a:xfrm>
            <a:off x="571500" y="188913"/>
            <a:ext cx="8115300" cy="10969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z-Latn-UZ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ДАВЛАТ ТАЛАБЛАРИДА БЕЛГИЛАНГАН</a:t>
            </a: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РИВОЖЛАНИШ СОҲАЛАРИ</a:t>
            </a:r>
            <a:endParaRPr lang="ru-RU" alt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1071546"/>
          <a:ext cx="8501122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7772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357166"/>
          <a:ext cx="8215370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1990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ln w="57150"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Жисмоний 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 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соғлом турмуш тарзини</a:t>
            </a:r>
          </a:p>
          <a:p>
            <a:pPr algn="ctr">
              <a:defRPr/>
            </a:pPr>
            <a:r>
              <a:rPr lang="uz-Cyrl-UZ" sz="1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шакллантириш</a:t>
            </a: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ln w="571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1.Йирик маторикани </a:t>
            </a:r>
          </a:p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571500" y="2276475"/>
            <a:ext cx="1214438" cy="50958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Юриш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3" name="Oval 8"/>
          <p:cNvSpPr>
            <a:spLocks noChangeArrowheads="1"/>
          </p:cNvSpPr>
          <p:nvPr/>
        </p:nvSpPr>
        <p:spPr bwMode="auto">
          <a:xfrm>
            <a:off x="500063" y="1782763"/>
            <a:ext cx="1152525" cy="3603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Югуриш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500063" y="1327150"/>
            <a:ext cx="1152525" cy="36036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Сакраш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214563" y="642938"/>
            <a:ext cx="1611312" cy="58578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Эмаклаш ва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ўрмалаб чиқиш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4838700" y="1500188"/>
            <a:ext cx="2233613" cy="7921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Умумривожланти-</a:t>
            </a:r>
          </a:p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рувчи машқлар</a:t>
            </a: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286250" y="714375"/>
            <a:ext cx="1428750" cy="595313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Қўл ва елка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1" name="Oval 26"/>
          <p:cNvSpPr>
            <a:spLocks noChangeArrowheads="1"/>
          </p:cNvSpPr>
          <p:nvPr/>
        </p:nvSpPr>
        <p:spPr bwMode="auto">
          <a:xfrm>
            <a:off x="5845175" y="714375"/>
            <a:ext cx="1227138" cy="576263"/>
          </a:xfrm>
          <a:custGeom>
            <a:avLst/>
            <a:gdLst>
              <a:gd name="connsiteX0" fmla="*/ 0 w 1441450"/>
              <a:gd name="connsiteY0" fmla="*/ 288132 h 576263"/>
              <a:gd name="connsiteX1" fmla="*/ 453182 w 1441450"/>
              <a:gd name="connsiteY1" fmla="*/ 20589 h 576263"/>
              <a:gd name="connsiteX2" fmla="*/ 720726 w 1441450"/>
              <a:gd name="connsiteY2" fmla="*/ 1 h 576263"/>
              <a:gd name="connsiteX3" fmla="*/ 988270 w 1441450"/>
              <a:gd name="connsiteY3" fmla="*/ 20589 h 576263"/>
              <a:gd name="connsiteX4" fmla="*/ 1441450 w 1441450"/>
              <a:gd name="connsiteY4" fmla="*/ 288134 h 576263"/>
              <a:gd name="connsiteX5" fmla="*/ 988269 w 1441450"/>
              <a:gd name="connsiteY5" fmla="*/ 555678 h 576263"/>
              <a:gd name="connsiteX6" fmla="*/ 720725 w 1441450"/>
              <a:gd name="connsiteY6" fmla="*/ 576266 h 576263"/>
              <a:gd name="connsiteX7" fmla="*/ 453181 w 1441450"/>
              <a:gd name="connsiteY7" fmla="*/ 555678 h 576263"/>
              <a:gd name="connsiteX8" fmla="*/ 0 w 1441450"/>
              <a:gd name="connsiteY8" fmla="*/ 288133 h 576263"/>
              <a:gd name="connsiteX9" fmla="*/ 0 w 1441450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41450" h="576263">
                <a:moveTo>
                  <a:pt x="0" y="288132"/>
                </a:moveTo>
                <a:cubicBezTo>
                  <a:pt x="1" y="170294"/>
                  <a:pt x="179486" y="64332"/>
                  <a:pt x="453182" y="20589"/>
                </a:cubicBezTo>
                <a:cubicBezTo>
                  <a:pt x="538278" y="6989"/>
                  <a:pt x="629082" y="1"/>
                  <a:pt x="720726" y="1"/>
                </a:cubicBezTo>
                <a:cubicBezTo>
                  <a:pt x="812371" y="1"/>
                  <a:pt x="903174" y="6989"/>
                  <a:pt x="988270" y="20589"/>
                </a:cubicBezTo>
                <a:cubicBezTo>
                  <a:pt x="1261967" y="64333"/>
                  <a:pt x="1441452" y="170296"/>
                  <a:pt x="1441450" y="288134"/>
                </a:cubicBezTo>
                <a:cubicBezTo>
                  <a:pt x="1441450" y="405972"/>
                  <a:pt x="1261965" y="511935"/>
                  <a:pt x="988269" y="555678"/>
                </a:cubicBezTo>
                <a:cubicBezTo>
                  <a:pt x="903173" y="569278"/>
                  <a:pt x="812369" y="576266"/>
                  <a:pt x="720725" y="576266"/>
                </a:cubicBezTo>
                <a:cubicBezTo>
                  <a:pt x="629081" y="576266"/>
                  <a:pt x="538277" y="569278"/>
                  <a:pt x="453181" y="555678"/>
                </a:cubicBezTo>
                <a:cubicBezTo>
                  <a:pt x="179484" y="511934"/>
                  <a:pt x="0" y="405972"/>
                  <a:pt x="0" y="288133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Оёқ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2" name="Oval 27"/>
          <p:cNvSpPr>
            <a:spLocks noChangeArrowheads="1"/>
          </p:cNvSpPr>
          <p:nvPr/>
        </p:nvSpPr>
        <p:spPr bwMode="auto">
          <a:xfrm>
            <a:off x="7143750" y="857250"/>
            <a:ext cx="1214438" cy="571500"/>
          </a:xfrm>
          <a:custGeom>
            <a:avLst/>
            <a:gdLst>
              <a:gd name="connsiteX0" fmla="*/ 0 w 1657350"/>
              <a:gd name="connsiteY0" fmla="*/ 366713 h 733425"/>
              <a:gd name="connsiteX1" fmla="*/ 493331 w 1657350"/>
              <a:gd name="connsiteY1" fmla="*/ 31369 h 733425"/>
              <a:gd name="connsiteX2" fmla="*/ 828675 w 1657350"/>
              <a:gd name="connsiteY2" fmla="*/ 1 h 733425"/>
              <a:gd name="connsiteX3" fmla="*/ 1164020 w 1657350"/>
              <a:gd name="connsiteY3" fmla="*/ 31370 h 733425"/>
              <a:gd name="connsiteX4" fmla="*/ 1657350 w 1657350"/>
              <a:gd name="connsiteY4" fmla="*/ 366716 h 733425"/>
              <a:gd name="connsiteX5" fmla="*/ 1164019 w 1657350"/>
              <a:gd name="connsiteY5" fmla="*/ 702061 h 733425"/>
              <a:gd name="connsiteX6" fmla="*/ 828674 w 1657350"/>
              <a:gd name="connsiteY6" fmla="*/ 733429 h 733425"/>
              <a:gd name="connsiteX7" fmla="*/ 493329 w 1657350"/>
              <a:gd name="connsiteY7" fmla="*/ 702060 h 733425"/>
              <a:gd name="connsiteX8" fmla="*/ -1 w 1657350"/>
              <a:gd name="connsiteY8" fmla="*/ 366715 h 733425"/>
              <a:gd name="connsiteX9" fmla="*/ 0 w 1657350"/>
              <a:gd name="connsiteY9" fmla="*/ 366713 h 73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7350" h="733425">
                <a:moveTo>
                  <a:pt x="0" y="366713"/>
                </a:moveTo>
                <a:cubicBezTo>
                  <a:pt x="1" y="221580"/>
                  <a:pt x="193422" y="90101"/>
                  <a:pt x="493331" y="31369"/>
                </a:cubicBezTo>
                <a:cubicBezTo>
                  <a:pt x="598951" y="10685"/>
                  <a:pt x="713175" y="1"/>
                  <a:pt x="828675" y="1"/>
                </a:cubicBezTo>
                <a:cubicBezTo>
                  <a:pt x="944175" y="1"/>
                  <a:pt x="1058400" y="10686"/>
                  <a:pt x="1164020" y="31370"/>
                </a:cubicBezTo>
                <a:cubicBezTo>
                  <a:pt x="1463931" y="90102"/>
                  <a:pt x="1657351" y="221582"/>
                  <a:pt x="1657350" y="366716"/>
                </a:cubicBezTo>
                <a:cubicBezTo>
                  <a:pt x="1657350" y="511850"/>
                  <a:pt x="1463929" y="643328"/>
                  <a:pt x="1164019" y="702061"/>
                </a:cubicBezTo>
                <a:cubicBezTo>
                  <a:pt x="1058399" y="722745"/>
                  <a:pt x="944174" y="733429"/>
                  <a:pt x="828674" y="733429"/>
                </a:cubicBezTo>
                <a:cubicBezTo>
                  <a:pt x="713174" y="733429"/>
                  <a:pt x="598949" y="722744"/>
                  <a:pt x="493329" y="702060"/>
                </a:cubicBezTo>
                <a:cubicBezTo>
                  <a:pt x="193419" y="643328"/>
                  <a:pt x="-2" y="511849"/>
                  <a:pt x="-1" y="366715"/>
                </a:cubicBezTo>
                <a:cubicBezTo>
                  <a:pt x="-1" y="366714"/>
                  <a:pt x="0" y="366714"/>
                  <a:pt x="0" y="366713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Гавда учун машқлар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3" name="Oval 28"/>
          <p:cNvSpPr>
            <a:spLocks noChangeArrowheads="1"/>
          </p:cNvSpPr>
          <p:nvPr/>
        </p:nvSpPr>
        <p:spPr bwMode="auto">
          <a:xfrm>
            <a:off x="7215188" y="1500188"/>
            <a:ext cx="1571625" cy="576262"/>
          </a:xfrm>
          <a:custGeom>
            <a:avLst/>
            <a:gdLst>
              <a:gd name="connsiteX0" fmla="*/ 0 w 1838325"/>
              <a:gd name="connsiteY0" fmla="*/ 359569 h 719137"/>
              <a:gd name="connsiteX1" fmla="*/ 584305 w 1838325"/>
              <a:gd name="connsiteY1" fmla="*/ 24711 h 719137"/>
              <a:gd name="connsiteX2" fmla="*/ 919164 w 1838325"/>
              <a:gd name="connsiteY2" fmla="*/ 1 h 719137"/>
              <a:gd name="connsiteX3" fmla="*/ 1254023 w 1838325"/>
              <a:gd name="connsiteY3" fmla="*/ 24711 h 719137"/>
              <a:gd name="connsiteX4" fmla="*/ 1838326 w 1838325"/>
              <a:gd name="connsiteY4" fmla="*/ 359571 h 719137"/>
              <a:gd name="connsiteX5" fmla="*/ 1254022 w 1838325"/>
              <a:gd name="connsiteY5" fmla="*/ 694430 h 719137"/>
              <a:gd name="connsiteX6" fmla="*/ 919163 w 1838325"/>
              <a:gd name="connsiteY6" fmla="*/ 719140 h 719137"/>
              <a:gd name="connsiteX7" fmla="*/ 584304 w 1838325"/>
              <a:gd name="connsiteY7" fmla="*/ 694430 h 719137"/>
              <a:gd name="connsiteX8" fmla="*/ 0 w 1838325"/>
              <a:gd name="connsiteY8" fmla="*/ 359570 h 719137"/>
              <a:gd name="connsiteX9" fmla="*/ 0 w 1838325"/>
              <a:gd name="connsiteY9" fmla="*/ 359569 h 71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38325" h="719137">
                <a:moveTo>
                  <a:pt x="0" y="359569"/>
                </a:moveTo>
                <a:cubicBezTo>
                  <a:pt x="1" y="211541"/>
                  <a:pt x="231906" y="78639"/>
                  <a:pt x="584305" y="24711"/>
                </a:cubicBezTo>
                <a:cubicBezTo>
                  <a:pt x="691012" y="8382"/>
                  <a:pt x="804583" y="1"/>
                  <a:pt x="919164" y="1"/>
                </a:cubicBezTo>
                <a:cubicBezTo>
                  <a:pt x="1033745" y="1"/>
                  <a:pt x="1147316" y="8382"/>
                  <a:pt x="1254023" y="24711"/>
                </a:cubicBezTo>
                <a:cubicBezTo>
                  <a:pt x="1606424" y="78639"/>
                  <a:pt x="1838328" y="211542"/>
                  <a:pt x="1838326" y="359571"/>
                </a:cubicBezTo>
                <a:cubicBezTo>
                  <a:pt x="1838326" y="507600"/>
                  <a:pt x="1606422" y="640502"/>
                  <a:pt x="1254022" y="694430"/>
                </a:cubicBezTo>
                <a:cubicBezTo>
                  <a:pt x="1147315" y="710759"/>
                  <a:pt x="1033744" y="719140"/>
                  <a:pt x="919163" y="719140"/>
                </a:cubicBezTo>
                <a:cubicBezTo>
                  <a:pt x="804582" y="719140"/>
                  <a:pt x="691011" y="710759"/>
                  <a:pt x="584304" y="694430"/>
                </a:cubicBezTo>
                <a:cubicBezTo>
                  <a:pt x="231903" y="640502"/>
                  <a:pt x="-1" y="507599"/>
                  <a:pt x="0" y="359570"/>
                </a:cubicBezTo>
                <a:lnTo>
                  <a:pt x="0" y="35956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Сафланиш ва 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қайта сафланиш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5" name="Oval 30"/>
          <p:cNvSpPr>
            <a:spLocks noChangeArrowheads="1"/>
          </p:cNvSpPr>
          <p:nvPr/>
        </p:nvSpPr>
        <p:spPr bwMode="auto">
          <a:xfrm>
            <a:off x="6715125" y="2214563"/>
            <a:ext cx="1428750" cy="500062"/>
          </a:xfrm>
          <a:custGeom>
            <a:avLst/>
            <a:gdLst>
              <a:gd name="connsiteX0" fmla="*/ 0 w 1584325"/>
              <a:gd name="connsiteY0" fmla="*/ 331788 h 663575"/>
              <a:gd name="connsiteX1" fmla="*/ 486134 w 1584325"/>
              <a:gd name="connsiteY1" fmla="*/ 25759 h 663575"/>
              <a:gd name="connsiteX2" fmla="*/ 792163 w 1584325"/>
              <a:gd name="connsiteY2" fmla="*/ 1 h 663575"/>
              <a:gd name="connsiteX3" fmla="*/ 1098193 w 1584325"/>
              <a:gd name="connsiteY3" fmla="*/ 25760 h 663575"/>
              <a:gd name="connsiteX4" fmla="*/ 1584326 w 1584325"/>
              <a:gd name="connsiteY4" fmla="*/ 331791 h 663575"/>
              <a:gd name="connsiteX5" fmla="*/ 1098192 w 1584325"/>
              <a:gd name="connsiteY5" fmla="*/ 637820 h 663575"/>
              <a:gd name="connsiteX6" fmla="*/ 792163 w 1584325"/>
              <a:gd name="connsiteY6" fmla="*/ 663579 h 663575"/>
              <a:gd name="connsiteX7" fmla="*/ 486133 w 1584325"/>
              <a:gd name="connsiteY7" fmla="*/ 637820 h 663575"/>
              <a:gd name="connsiteX8" fmla="*/ 0 w 1584325"/>
              <a:gd name="connsiteY8" fmla="*/ 331790 h 663575"/>
              <a:gd name="connsiteX9" fmla="*/ 0 w 1584325"/>
              <a:gd name="connsiteY9" fmla="*/ 331788 h 663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663575">
                <a:moveTo>
                  <a:pt x="0" y="331788"/>
                </a:moveTo>
                <a:cubicBezTo>
                  <a:pt x="1" y="198068"/>
                  <a:pt x="191657" y="77418"/>
                  <a:pt x="486134" y="25759"/>
                </a:cubicBezTo>
                <a:cubicBezTo>
                  <a:pt x="583055" y="8757"/>
                  <a:pt x="687084" y="1"/>
                  <a:pt x="792163" y="1"/>
                </a:cubicBezTo>
                <a:cubicBezTo>
                  <a:pt x="897242" y="1"/>
                  <a:pt x="1001271" y="8757"/>
                  <a:pt x="1098193" y="25760"/>
                </a:cubicBezTo>
                <a:cubicBezTo>
                  <a:pt x="1392671" y="77419"/>
                  <a:pt x="1584327" y="198070"/>
                  <a:pt x="1584326" y="331791"/>
                </a:cubicBezTo>
                <a:cubicBezTo>
                  <a:pt x="1584326" y="465511"/>
                  <a:pt x="1392670" y="586162"/>
                  <a:pt x="1098192" y="637820"/>
                </a:cubicBezTo>
                <a:cubicBezTo>
                  <a:pt x="1001271" y="654822"/>
                  <a:pt x="897242" y="663579"/>
                  <a:pt x="792163" y="663579"/>
                </a:cubicBezTo>
                <a:cubicBezTo>
                  <a:pt x="687084" y="663579"/>
                  <a:pt x="583055" y="654823"/>
                  <a:pt x="486133" y="637820"/>
                </a:cubicBezTo>
                <a:cubicBezTo>
                  <a:pt x="191655" y="586161"/>
                  <a:pt x="-1" y="465510"/>
                  <a:pt x="0" y="331790"/>
                </a:cubicBezTo>
                <a:lnTo>
                  <a:pt x="0" y="33178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Спорт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машқлари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6" name="Oval 31"/>
          <p:cNvSpPr>
            <a:spLocks noChangeArrowheads="1"/>
          </p:cNvSpPr>
          <p:nvPr/>
        </p:nvSpPr>
        <p:spPr bwMode="auto">
          <a:xfrm>
            <a:off x="6072188" y="2714625"/>
            <a:ext cx="1214437" cy="576263"/>
          </a:xfrm>
          <a:custGeom>
            <a:avLst/>
            <a:gdLst>
              <a:gd name="connsiteX0" fmla="*/ 0 w 1584325"/>
              <a:gd name="connsiteY0" fmla="*/ 288132 h 576263"/>
              <a:gd name="connsiteX1" fmla="*/ 521387 w 1584325"/>
              <a:gd name="connsiteY1" fmla="*/ 17356 h 576263"/>
              <a:gd name="connsiteX2" fmla="*/ 792163 w 1584325"/>
              <a:gd name="connsiteY2" fmla="*/ 1 h 576263"/>
              <a:gd name="connsiteX3" fmla="*/ 1062940 w 1584325"/>
              <a:gd name="connsiteY3" fmla="*/ 17357 h 576263"/>
              <a:gd name="connsiteX4" fmla="*/ 1584326 w 1584325"/>
              <a:gd name="connsiteY4" fmla="*/ 288135 h 576263"/>
              <a:gd name="connsiteX5" fmla="*/ 1062939 w 1584325"/>
              <a:gd name="connsiteY5" fmla="*/ 558912 h 576263"/>
              <a:gd name="connsiteX6" fmla="*/ 792162 w 1584325"/>
              <a:gd name="connsiteY6" fmla="*/ 576267 h 576263"/>
              <a:gd name="connsiteX7" fmla="*/ 521385 w 1584325"/>
              <a:gd name="connsiteY7" fmla="*/ 558912 h 576263"/>
              <a:gd name="connsiteX8" fmla="*/ -1 w 1584325"/>
              <a:gd name="connsiteY8" fmla="*/ 288135 h 576263"/>
              <a:gd name="connsiteX9" fmla="*/ 0 w 1584325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3">
                <a:moveTo>
                  <a:pt x="0" y="288132"/>
                </a:moveTo>
                <a:cubicBezTo>
                  <a:pt x="1" y="166979"/>
                  <a:pt x="208365" y="58768"/>
                  <a:pt x="521387" y="17356"/>
                </a:cubicBezTo>
                <a:cubicBezTo>
                  <a:pt x="608174" y="5874"/>
                  <a:pt x="699813" y="1"/>
                  <a:pt x="792163" y="1"/>
                </a:cubicBezTo>
                <a:cubicBezTo>
                  <a:pt x="884513" y="1"/>
                  <a:pt x="976152" y="5875"/>
                  <a:pt x="1062940" y="17357"/>
                </a:cubicBezTo>
                <a:cubicBezTo>
                  <a:pt x="1375964" y="58770"/>
                  <a:pt x="1584327" y="166982"/>
                  <a:pt x="1584326" y="288135"/>
                </a:cubicBezTo>
                <a:cubicBezTo>
                  <a:pt x="1584326" y="409288"/>
                  <a:pt x="1375962" y="517499"/>
                  <a:pt x="1062939" y="558912"/>
                </a:cubicBezTo>
                <a:cubicBezTo>
                  <a:pt x="976151" y="570394"/>
                  <a:pt x="884513" y="576267"/>
                  <a:pt x="792162" y="576267"/>
                </a:cubicBezTo>
                <a:cubicBezTo>
                  <a:pt x="699812" y="576267"/>
                  <a:pt x="608173" y="570393"/>
                  <a:pt x="521385" y="558912"/>
                </a:cubicBezTo>
                <a:cubicBezTo>
                  <a:pt x="208361" y="517499"/>
                  <a:pt x="-2" y="409288"/>
                  <a:pt x="-1" y="288135"/>
                </a:cubicBezTo>
                <a:cubicBezTo>
                  <a:pt x="-1" y="288134"/>
                  <a:pt x="0" y="288133"/>
                  <a:pt x="0" y="28813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Сузиш</a:t>
            </a:r>
          </a:p>
        </p:txBody>
      </p:sp>
      <p:sp>
        <p:nvSpPr>
          <p:cNvPr id="53267" name="Oval 32"/>
          <p:cNvSpPr>
            <a:spLocks noChangeArrowheads="1"/>
          </p:cNvSpPr>
          <p:nvPr/>
        </p:nvSpPr>
        <p:spPr bwMode="auto">
          <a:xfrm>
            <a:off x="1285875" y="2928938"/>
            <a:ext cx="2000250" cy="714375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Чиниқтириш ва</a:t>
            </a:r>
          </a:p>
          <a:p>
            <a:pPr algn="ctr">
              <a:defRPr/>
            </a:pPr>
            <a:r>
              <a:rPr lang="uz-Cyrl-UZ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соғломлаштириш</a:t>
            </a:r>
            <a:endParaRPr lang="ru-RU" sz="16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14750"/>
            <a:ext cx="2232025" cy="10096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ln w="57150"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4.Соғлом турмуш тарзи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 хавфсизлик</a:t>
            </a:r>
            <a:endParaRPr lang="ru-RU" sz="1600" b="1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85750" y="3714750"/>
            <a:ext cx="1785938" cy="5746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Эрталабки бадантарбия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286000" y="3714750"/>
            <a:ext cx="1785938" cy="5715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Қоматни тўғри тутиш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357313" y="4286250"/>
            <a:ext cx="1500187" cy="4429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Чиниқтириш</a:t>
            </a: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6" name="Oval 64"/>
          <p:cNvSpPr>
            <a:spLocks noChangeArrowheads="1"/>
          </p:cNvSpPr>
          <p:nvPr/>
        </p:nvSpPr>
        <p:spPr bwMode="auto">
          <a:xfrm>
            <a:off x="7286625" y="5214938"/>
            <a:ext cx="1428750" cy="642937"/>
          </a:xfrm>
          <a:custGeom>
            <a:avLst/>
            <a:gdLst>
              <a:gd name="connsiteX0" fmla="*/ 0 w 1584325"/>
              <a:gd name="connsiteY0" fmla="*/ 360363 h 720725"/>
              <a:gd name="connsiteX1" fmla="*/ 464146 w 1584325"/>
              <a:gd name="connsiteY1" fmla="*/ 32346 h 720725"/>
              <a:gd name="connsiteX2" fmla="*/ 792163 w 1584325"/>
              <a:gd name="connsiteY2" fmla="*/ 0 h 720725"/>
              <a:gd name="connsiteX3" fmla="*/ 1120181 w 1584325"/>
              <a:gd name="connsiteY3" fmla="*/ 32346 h 720725"/>
              <a:gd name="connsiteX4" fmla="*/ 1584326 w 1584325"/>
              <a:gd name="connsiteY4" fmla="*/ 360365 h 720725"/>
              <a:gd name="connsiteX5" fmla="*/ 1120180 w 1584325"/>
              <a:gd name="connsiteY5" fmla="*/ 688382 h 720725"/>
              <a:gd name="connsiteX6" fmla="*/ 792163 w 1584325"/>
              <a:gd name="connsiteY6" fmla="*/ 720728 h 720725"/>
              <a:gd name="connsiteX7" fmla="*/ 464145 w 1584325"/>
              <a:gd name="connsiteY7" fmla="*/ 688382 h 720725"/>
              <a:gd name="connsiteX8" fmla="*/ 0 w 1584325"/>
              <a:gd name="connsiteY8" fmla="*/ 360364 h 720725"/>
              <a:gd name="connsiteX9" fmla="*/ 0 w 1584325"/>
              <a:gd name="connsiteY9" fmla="*/ 360363 h 720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720725">
                <a:moveTo>
                  <a:pt x="0" y="360363"/>
                </a:moveTo>
                <a:cubicBezTo>
                  <a:pt x="1" y="219089"/>
                  <a:pt x="181467" y="90845"/>
                  <a:pt x="464146" y="32346"/>
                </a:cubicBezTo>
                <a:cubicBezTo>
                  <a:pt x="567151" y="11030"/>
                  <a:pt x="679001" y="0"/>
                  <a:pt x="792163" y="0"/>
                </a:cubicBezTo>
                <a:cubicBezTo>
                  <a:pt x="905326" y="0"/>
                  <a:pt x="1017175" y="11030"/>
                  <a:pt x="1120181" y="32346"/>
                </a:cubicBezTo>
                <a:cubicBezTo>
                  <a:pt x="1402861" y="90845"/>
                  <a:pt x="1584327" y="219090"/>
                  <a:pt x="1584326" y="360365"/>
                </a:cubicBezTo>
                <a:cubicBezTo>
                  <a:pt x="1584326" y="501640"/>
                  <a:pt x="1402860" y="629884"/>
                  <a:pt x="1120180" y="688382"/>
                </a:cubicBezTo>
                <a:cubicBezTo>
                  <a:pt x="1017175" y="709698"/>
                  <a:pt x="905325" y="720728"/>
                  <a:pt x="792163" y="720728"/>
                </a:cubicBezTo>
                <a:cubicBezTo>
                  <a:pt x="679000" y="720728"/>
                  <a:pt x="567151" y="709699"/>
                  <a:pt x="464145" y="688382"/>
                </a:cubicBezTo>
                <a:cubicBezTo>
                  <a:pt x="181465" y="629883"/>
                  <a:pt x="-1" y="501639"/>
                  <a:pt x="0" y="360364"/>
                </a:cubicBezTo>
                <a:lnTo>
                  <a:pt x="0" y="360363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Тахминий 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кун тартиби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7" name="Oval 65"/>
          <p:cNvSpPr>
            <a:spLocks noChangeArrowheads="1"/>
          </p:cNvSpPr>
          <p:nvPr/>
        </p:nvSpPr>
        <p:spPr bwMode="auto">
          <a:xfrm>
            <a:off x="7429500" y="4572000"/>
            <a:ext cx="1319213" cy="576263"/>
          </a:xfrm>
          <a:custGeom>
            <a:avLst/>
            <a:gdLst>
              <a:gd name="connsiteX0" fmla="*/ 0 w 1584325"/>
              <a:gd name="connsiteY0" fmla="*/ 288131 h 576262"/>
              <a:gd name="connsiteX1" fmla="*/ 521388 w 1584325"/>
              <a:gd name="connsiteY1" fmla="*/ 17356 h 576262"/>
              <a:gd name="connsiteX2" fmla="*/ 792164 w 1584325"/>
              <a:gd name="connsiteY2" fmla="*/ 1 h 576262"/>
              <a:gd name="connsiteX3" fmla="*/ 1062940 w 1584325"/>
              <a:gd name="connsiteY3" fmla="*/ 17356 h 576262"/>
              <a:gd name="connsiteX4" fmla="*/ 1584327 w 1584325"/>
              <a:gd name="connsiteY4" fmla="*/ 288133 h 576262"/>
              <a:gd name="connsiteX5" fmla="*/ 1062940 w 1584325"/>
              <a:gd name="connsiteY5" fmla="*/ 558909 h 576262"/>
              <a:gd name="connsiteX6" fmla="*/ 792164 w 1584325"/>
              <a:gd name="connsiteY6" fmla="*/ 576264 h 576262"/>
              <a:gd name="connsiteX7" fmla="*/ 521388 w 1584325"/>
              <a:gd name="connsiteY7" fmla="*/ 558909 h 576262"/>
              <a:gd name="connsiteX8" fmla="*/ 1 w 1584325"/>
              <a:gd name="connsiteY8" fmla="*/ 288132 h 576262"/>
              <a:gd name="connsiteX9" fmla="*/ 0 w 1584325"/>
              <a:gd name="connsiteY9" fmla="*/ 288131 h 57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2">
                <a:moveTo>
                  <a:pt x="0" y="288131"/>
                </a:moveTo>
                <a:cubicBezTo>
                  <a:pt x="1" y="166979"/>
                  <a:pt x="208365" y="58768"/>
                  <a:pt x="521388" y="17356"/>
                </a:cubicBezTo>
                <a:cubicBezTo>
                  <a:pt x="608175" y="5874"/>
                  <a:pt x="699814" y="1"/>
                  <a:pt x="792164" y="1"/>
                </a:cubicBezTo>
                <a:cubicBezTo>
                  <a:pt x="884514" y="1"/>
                  <a:pt x="976153" y="5875"/>
                  <a:pt x="1062940" y="17356"/>
                </a:cubicBezTo>
                <a:cubicBezTo>
                  <a:pt x="1375964" y="58768"/>
                  <a:pt x="1584328" y="166980"/>
                  <a:pt x="1584327" y="288133"/>
                </a:cubicBezTo>
                <a:cubicBezTo>
                  <a:pt x="1584327" y="409286"/>
                  <a:pt x="1375963" y="517497"/>
                  <a:pt x="1062940" y="558909"/>
                </a:cubicBezTo>
                <a:cubicBezTo>
                  <a:pt x="976153" y="570391"/>
                  <a:pt x="884514" y="576264"/>
                  <a:pt x="792164" y="576264"/>
                </a:cubicBezTo>
                <a:cubicBezTo>
                  <a:pt x="699814" y="576264"/>
                  <a:pt x="608175" y="570390"/>
                  <a:pt x="521388" y="558909"/>
                </a:cubicBezTo>
                <a:cubicBezTo>
                  <a:pt x="208364" y="517497"/>
                  <a:pt x="0" y="409285"/>
                  <a:pt x="1" y="288132"/>
                </a:cubicBezTo>
                <a:lnTo>
                  <a:pt x="0" y="288131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Ухлаш гигиенаси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576262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Овқатланиш гигиенаси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6858000" y="5929313"/>
            <a:ext cx="2000250" cy="857250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uz-Cyrl-UZ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Бола ҳаёти хавфсизлигини таминлаш </a:t>
            </a:r>
            <a:endParaRPr lang="ru-RU" sz="16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3357563"/>
            <a:ext cx="1428750" cy="503237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Шахсий</a:t>
            </a:r>
          </a:p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гигиена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10" name="Line 62"/>
          <p:cNvSpPr>
            <a:spLocks noChangeShapeType="1"/>
          </p:cNvSpPr>
          <p:nvPr/>
        </p:nvSpPr>
        <p:spPr bwMode="auto">
          <a:xfrm>
            <a:off x="6858000" y="4643438"/>
            <a:ext cx="571500" cy="714375"/>
          </a:xfrm>
          <a:custGeom>
            <a:avLst/>
            <a:gdLst>
              <a:gd name="T0" fmla="*/ 0 w 1439863"/>
              <a:gd name="T1" fmla="*/ 0 h 1150938"/>
              <a:gd name="T2" fmla="*/ 887 w 1439863"/>
              <a:gd name="T3" fmla="*/ 25355 h 11509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39863" h="1150938">
                <a:moveTo>
                  <a:pt x="0" y="0"/>
                </a:moveTo>
                <a:lnTo>
                  <a:pt x="1439863" y="1150938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12" name="Line 64"/>
          <p:cNvSpPr>
            <a:spLocks noChangeShapeType="1"/>
          </p:cNvSpPr>
          <p:nvPr/>
        </p:nvSpPr>
        <p:spPr bwMode="auto">
          <a:xfrm>
            <a:off x="7215188" y="4429125"/>
            <a:ext cx="428625" cy="285750"/>
          </a:xfrm>
          <a:custGeom>
            <a:avLst/>
            <a:gdLst>
              <a:gd name="T0" fmla="*/ 0 w 288925"/>
              <a:gd name="T1" fmla="*/ 0 h 360362"/>
              <a:gd name="T2" fmla="*/ 6778403 w 288925"/>
              <a:gd name="T3" fmla="*/ 56327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3" name="Line 75"/>
          <p:cNvSpPr>
            <a:spLocks noChangeShapeType="1"/>
          </p:cNvSpPr>
          <p:nvPr/>
        </p:nvSpPr>
        <p:spPr bwMode="auto">
          <a:xfrm flipH="1" flipV="1">
            <a:off x="1536700" y="1954213"/>
            <a:ext cx="463550" cy="331787"/>
          </a:xfrm>
          <a:custGeom>
            <a:avLst/>
            <a:gdLst>
              <a:gd name="T0" fmla="*/ 0 w 288925"/>
              <a:gd name="T1" fmla="*/ 0 h 144462"/>
              <a:gd name="T2" fmla="*/ 12672899 w 288925"/>
              <a:gd name="T3" fmla="*/ 111734409 h 1444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144462">
                <a:moveTo>
                  <a:pt x="0" y="0"/>
                </a:moveTo>
                <a:lnTo>
                  <a:pt x="288925" y="1444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571625"/>
            <a:ext cx="714375" cy="714375"/>
          </a:xfrm>
          <a:custGeom>
            <a:avLst/>
            <a:gdLst>
              <a:gd name="T0" fmla="*/ 0 w 431800"/>
              <a:gd name="T1" fmla="*/ 0 h 503238"/>
              <a:gd name="T2" fmla="*/ 24234540 w 431800"/>
              <a:gd name="T3" fmla="*/ 8298491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571500"/>
            <a:ext cx="1682750" cy="646113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uz-Cyrl-UZ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Юмалатиш, ирғитиш ва илиб олиш машқлари </a:t>
            </a:r>
            <a:endParaRPr lang="ru-RU" sz="12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rot="16200000" flipH="1">
            <a:off x="2893219" y="3607594"/>
            <a:ext cx="214313" cy="142875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rot="10800000" flipV="1">
            <a:off x="1071563" y="3500438"/>
            <a:ext cx="285750" cy="2143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>
            <a:stCxn id="53267" idx="6"/>
          </p:cNvCxnSpPr>
          <p:nvPr/>
        </p:nvCxnSpPr>
        <p:spPr>
          <a:xfrm flipH="1">
            <a:off x="2225675" y="3643313"/>
            <a:ext cx="60325" cy="65405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>
            <a:stCxn id="53259" idx="1"/>
          </p:cNvCxnSpPr>
          <p:nvPr/>
        </p:nvCxnSpPr>
        <p:spPr>
          <a:xfrm flipH="1" flipV="1">
            <a:off x="5267325" y="1285875"/>
            <a:ext cx="369888" cy="2301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53259" idx="4"/>
            <a:endCxn id="53263" idx="8"/>
          </p:cNvCxnSpPr>
          <p:nvPr/>
        </p:nvCxnSpPr>
        <p:spPr>
          <a:xfrm flipV="1">
            <a:off x="7072313" y="1787525"/>
            <a:ext cx="142875" cy="10795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6500813" y="2214563"/>
            <a:ext cx="357187" cy="14287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stCxn id="53268" idx="5"/>
          </p:cNvCxnSpPr>
          <p:nvPr/>
        </p:nvCxnSpPr>
        <p:spPr>
          <a:xfrm>
            <a:off x="6602413" y="4684713"/>
            <a:ext cx="669925" cy="137160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/>
          <p:nvPr/>
        </p:nvCxnSpPr>
        <p:spPr>
          <a:xfrm>
            <a:off x="5643563" y="3500438"/>
            <a:ext cx="357187" cy="285750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/>
          <p:nvPr/>
        </p:nvCxnSpPr>
        <p:spPr>
          <a:xfrm flipV="1">
            <a:off x="6715125" y="1285875"/>
            <a:ext cx="504825" cy="3571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>
            <a:stCxn id="53259" idx="3"/>
            <a:endCxn id="53261" idx="7"/>
          </p:cNvCxnSpPr>
          <p:nvPr/>
        </p:nvCxnSpPr>
        <p:spPr>
          <a:xfrm flipH="1" flipV="1">
            <a:off x="6230938" y="1270000"/>
            <a:ext cx="42862" cy="246063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643438" y="1857375"/>
            <a:ext cx="357187" cy="7143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5" name="Oval 31"/>
          <p:cNvSpPr>
            <a:spLocks noChangeArrowheads="1"/>
          </p:cNvSpPr>
          <p:nvPr/>
        </p:nvSpPr>
        <p:spPr bwMode="auto">
          <a:xfrm>
            <a:off x="7572375" y="2714625"/>
            <a:ext cx="1214438" cy="576263"/>
          </a:xfrm>
          <a:custGeom>
            <a:avLst/>
            <a:gdLst>
              <a:gd name="connsiteX0" fmla="*/ 0 w 1584325"/>
              <a:gd name="connsiteY0" fmla="*/ 288132 h 576263"/>
              <a:gd name="connsiteX1" fmla="*/ 521387 w 1584325"/>
              <a:gd name="connsiteY1" fmla="*/ 17356 h 576263"/>
              <a:gd name="connsiteX2" fmla="*/ 792163 w 1584325"/>
              <a:gd name="connsiteY2" fmla="*/ 1 h 576263"/>
              <a:gd name="connsiteX3" fmla="*/ 1062940 w 1584325"/>
              <a:gd name="connsiteY3" fmla="*/ 17357 h 576263"/>
              <a:gd name="connsiteX4" fmla="*/ 1584326 w 1584325"/>
              <a:gd name="connsiteY4" fmla="*/ 288135 h 576263"/>
              <a:gd name="connsiteX5" fmla="*/ 1062939 w 1584325"/>
              <a:gd name="connsiteY5" fmla="*/ 558912 h 576263"/>
              <a:gd name="connsiteX6" fmla="*/ 792162 w 1584325"/>
              <a:gd name="connsiteY6" fmla="*/ 576267 h 576263"/>
              <a:gd name="connsiteX7" fmla="*/ 521385 w 1584325"/>
              <a:gd name="connsiteY7" fmla="*/ 558912 h 576263"/>
              <a:gd name="connsiteX8" fmla="*/ -1 w 1584325"/>
              <a:gd name="connsiteY8" fmla="*/ 288135 h 576263"/>
              <a:gd name="connsiteX9" fmla="*/ 0 w 1584325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76263">
                <a:moveTo>
                  <a:pt x="0" y="288132"/>
                </a:moveTo>
                <a:cubicBezTo>
                  <a:pt x="1" y="166979"/>
                  <a:pt x="208365" y="58768"/>
                  <a:pt x="521387" y="17356"/>
                </a:cubicBezTo>
                <a:cubicBezTo>
                  <a:pt x="608174" y="5874"/>
                  <a:pt x="699813" y="1"/>
                  <a:pt x="792163" y="1"/>
                </a:cubicBezTo>
                <a:cubicBezTo>
                  <a:pt x="884513" y="1"/>
                  <a:pt x="976152" y="5875"/>
                  <a:pt x="1062940" y="17357"/>
                </a:cubicBezTo>
                <a:cubicBezTo>
                  <a:pt x="1375964" y="58770"/>
                  <a:pt x="1584327" y="166982"/>
                  <a:pt x="1584326" y="288135"/>
                </a:cubicBezTo>
                <a:cubicBezTo>
                  <a:pt x="1584326" y="409288"/>
                  <a:pt x="1375962" y="517499"/>
                  <a:pt x="1062939" y="558912"/>
                </a:cubicBezTo>
                <a:cubicBezTo>
                  <a:pt x="976151" y="570394"/>
                  <a:pt x="884513" y="576267"/>
                  <a:pt x="792162" y="576267"/>
                </a:cubicBezTo>
                <a:cubicBezTo>
                  <a:pt x="699812" y="576267"/>
                  <a:pt x="608173" y="570393"/>
                  <a:pt x="521385" y="558912"/>
                </a:cubicBezTo>
                <a:cubicBezTo>
                  <a:pt x="208361" y="517499"/>
                  <a:pt x="-2" y="409288"/>
                  <a:pt x="-1" y="288135"/>
                </a:cubicBezTo>
                <a:cubicBezTo>
                  <a:pt x="-1" y="288134"/>
                  <a:pt x="0" y="288133"/>
                  <a:pt x="0" y="288132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Велосипед ҳайдаш 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Oval 32"/>
          <p:cNvSpPr>
            <a:spLocks noChangeArrowheads="1"/>
          </p:cNvSpPr>
          <p:nvPr/>
        </p:nvSpPr>
        <p:spPr bwMode="auto">
          <a:xfrm>
            <a:off x="1697038" y="4786313"/>
            <a:ext cx="2232025" cy="8572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 w="57150">
            <a:solidFill>
              <a:srgbClr val="00B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3.Сенсомоторикани </a:t>
            </a: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87" name="Oval 32"/>
          <p:cNvSpPr>
            <a:spLocks noChangeArrowheads="1"/>
          </p:cNvSpPr>
          <p:nvPr/>
        </p:nvSpPr>
        <p:spPr bwMode="auto">
          <a:xfrm>
            <a:off x="4143375" y="4857750"/>
            <a:ext cx="2232025" cy="8572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FF99CC"/>
          </a:solidFill>
          <a:ln w="76200"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2.Майда моторикани </a:t>
            </a: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97" name="Oval 32"/>
          <p:cNvSpPr>
            <a:spLocks noChangeArrowheads="1"/>
          </p:cNvSpPr>
          <p:nvPr/>
        </p:nvSpPr>
        <p:spPr bwMode="auto">
          <a:xfrm>
            <a:off x="142875" y="5500688"/>
            <a:ext cx="2232025" cy="1214437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>
            <a:solidFill>
              <a:srgbClr val="66FF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Сезги органлари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ёрдамида ҳаракатл</a:t>
            </a: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арни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тартибга солиш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кўникмаларини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sz="1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Oval 32"/>
          <p:cNvSpPr>
            <a:spLocks noChangeArrowheads="1"/>
          </p:cNvSpPr>
          <p:nvPr/>
        </p:nvSpPr>
        <p:spPr bwMode="auto">
          <a:xfrm>
            <a:off x="2474913" y="5929313"/>
            <a:ext cx="1928812" cy="793750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66FF99"/>
          </a:solidFill>
          <a:ln>
            <a:solidFill>
              <a:srgbClr val="66FF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Сезги органларини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</a:p>
        </p:txBody>
      </p: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786438"/>
            <a:ext cx="2232025" cy="936625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rgbClr val="FF99CC"/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Қўл ва бармоқлар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ҳаракатларини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endParaRPr lang="ru-RU" sz="1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286625" y="4235450"/>
            <a:ext cx="214313" cy="50800"/>
          </a:xfrm>
          <a:custGeom>
            <a:avLst/>
            <a:gdLst>
              <a:gd name="T0" fmla="*/ 0 w 288925"/>
              <a:gd name="T1" fmla="*/ 0 h 360362"/>
              <a:gd name="T2" fmla="*/ 26479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786563" y="3714750"/>
            <a:ext cx="357187" cy="71438"/>
          </a:xfrm>
          <a:custGeom>
            <a:avLst/>
            <a:gdLst>
              <a:gd name="T0" fmla="*/ 0 w 288925"/>
              <a:gd name="T1" fmla="*/ 0 h 360362"/>
              <a:gd name="T2" fmla="*/ 1576424 w 288925"/>
              <a:gd name="T3" fmla="*/ 1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rgbClr val="92D05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25" name="Прямая со стрелкой 124"/>
          <p:cNvCxnSpPr>
            <a:stCxn id="53265" idx="8"/>
            <a:endCxn id="53266" idx="1"/>
          </p:cNvCxnSpPr>
          <p:nvPr/>
        </p:nvCxnSpPr>
        <p:spPr>
          <a:xfrm flipH="1">
            <a:off x="6472238" y="2463800"/>
            <a:ext cx="242887" cy="26828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 стрелкой 125"/>
          <p:cNvCxnSpPr/>
          <p:nvPr/>
        </p:nvCxnSpPr>
        <p:spPr>
          <a:xfrm>
            <a:off x="8072438" y="2571750"/>
            <a:ext cx="214312" cy="142875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 стрелкой 134"/>
          <p:cNvCxnSpPr/>
          <p:nvPr/>
        </p:nvCxnSpPr>
        <p:spPr>
          <a:xfrm rot="16200000" flipH="1">
            <a:off x="4429125" y="4170363"/>
            <a:ext cx="1071563" cy="357187"/>
          </a:xfrm>
          <a:prstGeom prst="straightConnector1">
            <a:avLst/>
          </a:prstGeom>
          <a:ln w="57150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 стрелкой 136"/>
          <p:cNvCxnSpPr/>
          <p:nvPr/>
        </p:nvCxnSpPr>
        <p:spPr>
          <a:xfrm rot="5400000">
            <a:off x="3464719" y="4047331"/>
            <a:ext cx="1214438" cy="714375"/>
          </a:xfrm>
          <a:prstGeom prst="straightConnector1">
            <a:avLst/>
          </a:prstGeom>
          <a:ln w="57150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Прямая со стрелкой 140"/>
          <p:cNvCxnSpPr/>
          <p:nvPr/>
        </p:nvCxnSpPr>
        <p:spPr>
          <a:xfrm rot="16200000" flipH="1">
            <a:off x="5965032" y="5607844"/>
            <a:ext cx="357187" cy="142875"/>
          </a:xfrm>
          <a:prstGeom prst="straightConnector1">
            <a:avLst/>
          </a:prstGeom>
          <a:ln w="28575">
            <a:solidFill>
              <a:srgbClr val="FF66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Прямая со стрелкой 143"/>
          <p:cNvCxnSpPr>
            <a:endCxn id="99" idx="3"/>
          </p:cNvCxnSpPr>
          <p:nvPr/>
        </p:nvCxnSpPr>
        <p:spPr>
          <a:xfrm rot="16200000" flipH="1">
            <a:off x="3463131" y="5609432"/>
            <a:ext cx="458787" cy="241300"/>
          </a:xfrm>
          <a:prstGeom prst="straightConnector1">
            <a:avLst/>
          </a:prstGeom>
          <a:ln w="28575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 стрелкой 146"/>
          <p:cNvCxnSpPr>
            <a:endCxn id="97" idx="2"/>
          </p:cNvCxnSpPr>
          <p:nvPr/>
        </p:nvCxnSpPr>
        <p:spPr>
          <a:xfrm rot="10800000" flipV="1">
            <a:off x="1258888" y="5286375"/>
            <a:ext cx="473075" cy="214313"/>
          </a:xfrm>
          <a:prstGeom prst="straightConnector1">
            <a:avLst/>
          </a:prstGeom>
          <a:ln w="28575">
            <a:solidFill>
              <a:srgbClr val="66FF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Прямая со стрелкой 165"/>
          <p:cNvCxnSpPr/>
          <p:nvPr/>
        </p:nvCxnSpPr>
        <p:spPr>
          <a:xfrm rot="10800000" flipV="1">
            <a:off x="3071813" y="3214688"/>
            <a:ext cx="500062" cy="714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Асосий </a:t>
            </a:r>
          </a:p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ҳаракатлар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rgbClr val="00B0F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34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2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2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532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532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532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532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533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533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533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533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533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533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770" decel="100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770" decel="100000"/>
                                        <p:tgtEl>
                                          <p:spTgt spid="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5" dur="77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7" dur="77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770" decel="100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2" dur="770" decel="100000"/>
                                        <p:tgtEl>
                                          <p:spTgt spid="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4" dur="77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6" dur="77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1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3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5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0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2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4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770" decel="100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9" dur="770" decel="100000"/>
                                        <p:tgtEl>
                                          <p:spTgt spid="10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1" dur="77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3" dur="77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770" decel="100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8" dur="770" decel="100000"/>
                                        <p:tgtEl>
                                          <p:spTgt spid="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0" dur="77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2" dur="77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770" decel="100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7" dur="770" decel="100000"/>
                                        <p:tgtEl>
                                          <p:spTgt spid="1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9" dur="77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1" dur="77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6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0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770" decel="100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5" dur="770" decel="100000"/>
                                        <p:tgtEl>
                                          <p:spTgt spid="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7" dur="77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9" dur="77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770" decel="100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4" dur="770" decel="100000"/>
                                        <p:tgtEl>
                                          <p:spTgt spid="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6" dur="77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8" dur="77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770" decel="100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3" dur="770" decel="100000"/>
                                        <p:tgtEl>
                                          <p:spTgt spid="8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5" dur="77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7" dur="77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770" decel="100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2" dur="770" decel="100000"/>
                                        <p:tgtEl>
                                          <p:spTgt spid="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4" dur="77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6" dur="77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770" decel="100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1" dur="770" decel="100000"/>
                                        <p:tgtEl>
                                          <p:spTgt spid="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3" dur="77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5" dur="77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0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2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4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9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1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3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8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0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2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770" decel="100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7" dur="770" decel="100000"/>
                                        <p:tgtEl>
                                          <p:spTgt spid="1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9" dur="77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1" dur="77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5" dur="770" decel="100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6" dur="770" decel="100000"/>
                                        <p:tgtEl>
                                          <p:spTgt spid="1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8" dur="77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0" dur="77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770" decel="100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5" dur="770" decel="100000"/>
                                        <p:tgtEl>
                                          <p:spTgt spid="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7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9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3" dur="770" decel="100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4" dur="770" decel="100000"/>
                                        <p:tgtEl>
                                          <p:spTgt spid="1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96" dur="77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8" dur="77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2" dur="770" decel="100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3" dur="770" decel="100000"/>
                                        <p:tgtEl>
                                          <p:spTgt spid="1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0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5" dur="77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7" dur="77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1" dur="770" decel="100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2" dur="770" decel="100000"/>
                                        <p:tgtEl>
                                          <p:spTgt spid="1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14" dur="77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6" dur="77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0" dur="770" decel="100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1" dur="770" decel="100000"/>
                                        <p:tgtEl>
                                          <p:spTgt spid="1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3" dur="77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5" dur="77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770" decel="100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0" dur="770" decel="100000"/>
                                        <p:tgtEl>
                                          <p:spTgt spid="1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32" dur="77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4" dur="77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9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1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3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7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8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0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52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3" grpId="0" animBg="1"/>
      <p:bldP spid="53254" grpId="0" animBg="1"/>
      <p:bldP spid="53255" grpId="0" animBg="1"/>
      <p:bldP spid="53259" grpId="0" animBg="1"/>
      <p:bldP spid="53260" grpId="0" animBg="1"/>
      <p:bldP spid="53261" grpId="0" animBg="1"/>
      <p:bldP spid="53262" grpId="0" animBg="1"/>
      <p:bldP spid="53263" grpId="0" animBg="1"/>
      <p:bldP spid="53265" grpId="0" animBg="1"/>
      <p:bldP spid="53266" grpId="0" animBg="1"/>
      <p:bldP spid="53267" grpId="0" animBg="1"/>
      <p:bldP spid="53268" grpId="0" animBg="1"/>
      <p:bldP spid="53269" grpId="0" animBg="1"/>
      <p:bldP spid="53270" grpId="0" animBg="1"/>
      <p:bldP spid="53271" grpId="0" animBg="1"/>
      <p:bldP spid="53296" grpId="0" animBg="1"/>
      <p:bldP spid="53297" grpId="0" animBg="1"/>
      <p:bldP spid="53298" grpId="0" animBg="1"/>
      <p:bldP spid="53300" grpId="0" animBg="1"/>
      <p:bldP spid="53301" grpId="0" animBg="1"/>
      <p:bldP spid="53310" grpId="0" animBg="1"/>
      <p:bldP spid="53312" grpId="0" animBg="1"/>
      <p:bldP spid="53316" grpId="0" animBg="1"/>
      <p:bldP spid="53321" grpId="0" animBg="1"/>
      <p:bldP spid="53323" grpId="0" animBg="1"/>
      <p:bldP spid="53324" grpId="0" animBg="1"/>
      <p:bldP spid="53325" grpId="0" animBg="1"/>
      <p:bldP spid="70" grpId="0" animBg="1"/>
      <p:bldP spid="75" grpId="0" animBg="1"/>
      <p:bldP spid="86" grpId="0" animBg="1"/>
      <p:bldP spid="87" grpId="0" animBg="1"/>
      <p:bldP spid="97" grpId="0" animBg="1"/>
      <p:bldP spid="99" grpId="0" animBg="1"/>
      <p:bldP spid="101" grpId="0" animBg="1"/>
      <p:bldP spid="123" grpId="0" animBg="1"/>
      <p:bldP spid="124" grpId="0" animBg="1"/>
      <p:bldP spid="73" grpId="0" animBg="1"/>
      <p:bldP spid="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357188" y="18573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altLang="ru-RU" sz="2800" b="1" dirty="0">
                <a:latin typeface="Times New Roman" pitchFamily="18" charset="0"/>
                <a:cs typeface="Times New Roman" pitchFamily="18" charset="0"/>
              </a:rPr>
              <a:t>-СОҲА: И</a:t>
            </a:r>
            <a:r>
              <a:rPr lang="ru-RU" altLang="ru-RU" sz="2800" b="1" dirty="0" err="1">
                <a:latin typeface="Times New Roman" pitchFamily="18" charset="0"/>
                <a:cs typeface="Times New Roman" pitchFamily="18" charset="0"/>
              </a:rPr>
              <a:t>жтимоий-ҳиссий ривожланиш</a:t>
            </a:r>
            <a:endParaRPr lang="ru-RU" sz="2800" b="1" dirty="0"/>
          </a:p>
        </p:txBody>
      </p:sp>
      <p:sp>
        <p:nvSpPr>
          <p:cNvPr id="25604" name="Объект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5199062"/>
          </a:xfrm>
        </p:spPr>
        <p:txBody>
          <a:bodyPr/>
          <a:lstStyle/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93858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14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57150">
            <a:solidFill>
              <a:srgbClr val="92D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ИЖТИМОИЙ-ҲИССИЙ </a:t>
            </a:r>
          </a:p>
          <a:p>
            <a:pPr algn="ctr">
              <a:defRPr/>
            </a:pPr>
            <a:r>
              <a:rPr lang="uz-Cyrl-UZ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1.“МЕН” </a:t>
            </a:r>
          </a:p>
          <a:p>
            <a:pPr algn="ctr">
              <a:defRPr/>
            </a:pPr>
            <a:r>
              <a:rPr lang="uz-Cyrl-UZ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КОНЦЕПЦИЯСИ</a:t>
            </a:r>
            <a:endParaRPr lang="ru-RU" sz="16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179388" y="2276475"/>
            <a:ext cx="1606550" cy="86518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Шахсий қарор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қабул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қилади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179388" y="1327150"/>
            <a:ext cx="1473200" cy="8191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Бошқаларга намуна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бўлишга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ҳаракат қилади</a:t>
            </a:r>
            <a:r>
              <a:rPr lang="ru-RU">
                <a:solidFill>
                  <a:srgbClr val="000000"/>
                </a:solidFill>
                <a:cs typeface="Arial" pitchFamily="34" charset="0"/>
              </a:rPr>
              <a:t>.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214563" y="333375"/>
            <a:ext cx="1611312" cy="89535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Ўзига юклатилган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мажбуриятларни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қабул қилади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ва бажаради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5148263" y="1217613"/>
            <a:ext cx="2952750" cy="12112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Ўзининг миллати, тили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ўз маданиятининг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муҳим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элементларини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билади</a:t>
            </a: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011613" y="404813"/>
            <a:ext cx="1703387" cy="904875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cs typeface="Arial" pitchFamily="34" charset="0"/>
              </a:rPr>
              <a:t>Ўз эҳтиёжларини билдиради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86188"/>
            <a:ext cx="2232025" cy="1433512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2.ИЖТИМОИЙЛАШУВ</a:t>
            </a: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КАТТАЛАР  ВА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ТЕНГДОШЛАР 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 МУЛОҚОТ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3813" y="4572000"/>
            <a:ext cx="1785937" cy="12144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Турли ижтимоий вазиятларга эмоционал муносабат билдиради</a:t>
            </a: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535238" y="5124450"/>
            <a:ext cx="1785937" cy="13668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Ўзини ёмон ҳис этаётганларга ҳамдардлик билдиради ва юпатади</a:t>
            </a:r>
            <a:r>
              <a:rPr lang="ru-RU" sz="1400">
                <a:solidFill>
                  <a:srgbClr val="000000"/>
                </a:solidFill>
                <a:cs typeface="Arial" pitchFamily="34" charset="0"/>
              </a:rPr>
              <a:t>.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177925" y="5591175"/>
            <a:ext cx="1663700" cy="9001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 ҳиссий ҳолатини изоҳлаб бериши мумкин</a:t>
            </a: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947737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Ўзгалар ютуғига қувонганлигини намоён этади</a:t>
            </a: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6831013" y="5219700"/>
            <a:ext cx="2205037" cy="1449388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Низоларни ҳал этишда бир неча методлардан фойдаланади (тинчлантиради, ўз ўйинчоғини беради, мулойим сўзлар айтади) </a:t>
            </a: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2857500"/>
            <a:ext cx="1857375" cy="1003300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Катталар ва тенгдошлар билан осон мулоқотда бўлади</a:t>
            </a:r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736725"/>
            <a:ext cx="534987" cy="549275"/>
          </a:xfrm>
          <a:custGeom>
            <a:avLst/>
            <a:gdLst>
              <a:gd name="T0" fmla="*/ 0 w 431800"/>
              <a:gd name="T1" fmla="*/ 0 h 503238"/>
              <a:gd name="T2" fmla="*/ 2401124 w 431800"/>
              <a:gd name="T3" fmla="*/ 1014009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571500"/>
            <a:ext cx="1682750" cy="646113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Ўз хоҳиш истаклари, қизиқишларини билдиради</a:t>
            </a:r>
            <a:endParaRPr lang="ru-RU" sz="12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3021013" y="4741863"/>
            <a:ext cx="265112" cy="3540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168525" y="4849813"/>
            <a:ext cx="69850" cy="74136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V="1">
            <a:off x="4643438" y="1268413"/>
            <a:ext cx="109537" cy="3746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>
            <a:stCxn id="53268" idx="5"/>
          </p:cNvCxnSpPr>
          <p:nvPr/>
        </p:nvCxnSpPr>
        <p:spPr>
          <a:xfrm>
            <a:off x="6602413" y="5164138"/>
            <a:ext cx="669925" cy="89217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822825" y="1857375"/>
            <a:ext cx="357188" cy="7143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365750"/>
            <a:ext cx="2232025" cy="1357313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Бошқа инсонлар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ёки бадиий асарлар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қаҳрамонлари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ҳиссиёти ҳақида гапиради;</a:t>
            </a: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180263" y="4240213"/>
            <a:ext cx="320675" cy="46037"/>
          </a:xfrm>
          <a:custGeom>
            <a:avLst/>
            <a:gdLst>
              <a:gd name="T0" fmla="*/ 0 w 288925"/>
              <a:gd name="T1" fmla="*/ 0 h 360362"/>
              <a:gd name="T2" fmla="*/ 666962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831013" y="3571875"/>
            <a:ext cx="349250" cy="288925"/>
          </a:xfrm>
          <a:custGeom>
            <a:avLst/>
            <a:gdLst>
              <a:gd name="T0" fmla="*/ 0 w 288925"/>
              <a:gd name="T1" fmla="*/ 0 h 360362"/>
              <a:gd name="T2" fmla="*/ 1316393 w 288925"/>
              <a:gd name="T3" fmla="*/ 61533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35" name="Прямая со стрелкой 134"/>
          <p:cNvCxnSpPr/>
          <p:nvPr/>
        </p:nvCxnSpPr>
        <p:spPr>
          <a:xfrm>
            <a:off x="3251200" y="4254500"/>
            <a:ext cx="1535113" cy="1246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Мустақилликка </a:t>
            </a:r>
          </a:p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интилади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1177925" y="4635500"/>
            <a:ext cx="285750" cy="214313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3021013" y="3305175"/>
            <a:ext cx="555625" cy="287338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989513" y="3643313"/>
            <a:ext cx="600075" cy="460375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33"/>
          <p:cNvSpPr>
            <a:spLocks noChangeArrowheads="1"/>
          </p:cNvSpPr>
          <p:nvPr/>
        </p:nvSpPr>
        <p:spPr bwMode="auto">
          <a:xfrm>
            <a:off x="1179513" y="3305175"/>
            <a:ext cx="2295525" cy="1544638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3.ҲИССИЁТЛАР ВА </a:t>
            </a:r>
          </a:p>
          <a:p>
            <a:pPr algn="ctr">
              <a:defRPr/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УЛАРНИ БОШҚАРИШ</a:t>
            </a:r>
          </a:p>
        </p:txBody>
      </p:sp>
    </p:spTree>
    <p:extLst>
      <p:ext uri="{BB962C8B-B14F-4D97-AF65-F5344CB8AC3E}">
        <p14:creationId xmlns:p14="http://schemas.microsoft.com/office/powerpoint/2010/main" val="303853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4" grpId="0" animBg="1"/>
      <p:bldP spid="53255" grpId="0" animBg="1"/>
      <p:bldP spid="53259" grpId="0" animBg="1"/>
      <p:bldP spid="53260" grpId="0" animBg="1"/>
      <p:bldP spid="53268" grpId="0" animBg="1"/>
      <p:bldP spid="53269" grpId="0" animBg="1"/>
      <p:bldP spid="53270" grpId="0" animBg="1"/>
      <p:bldP spid="53271" grpId="0" animBg="1"/>
      <p:bldP spid="53298" grpId="0" animBg="1"/>
      <p:bldP spid="53300" grpId="0" animBg="1"/>
      <p:bldP spid="53301" grpId="0" animBg="1"/>
      <p:bldP spid="53316" grpId="0" animBg="1"/>
      <p:bldP spid="53321" grpId="0" animBg="1"/>
      <p:bldP spid="53324" grpId="0" animBg="1"/>
      <p:bldP spid="53325" grpId="0" animBg="1"/>
      <p:bldP spid="70" grpId="0" animBg="1"/>
      <p:bldP spid="101" grpId="0" animBg="1"/>
      <p:bldP spid="123" grpId="0" animBg="1"/>
      <p:bldP spid="124" grpId="0" animBg="1"/>
      <p:bldP spid="73" grpId="0" animBg="1"/>
      <p:bldP spid="78" grpId="0" animBg="1"/>
      <p:bldP spid="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27652" name="TextBox 2"/>
          <p:cNvSpPr txBox="1">
            <a:spLocks noChangeArrowheads="1"/>
          </p:cNvSpPr>
          <p:nvPr/>
        </p:nvSpPr>
        <p:spPr bwMode="auto">
          <a:xfrm>
            <a:off x="309563" y="1811338"/>
            <a:ext cx="82867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3" name="Объект 2"/>
          <p:cNvSpPr txBox="1">
            <a:spLocks/>
          </p:cNvSpPr>
          <p:nvPr/>
        </p:nvSpPr>
        <p:spPr bwMode="auto">
          <a:xfrm>
            <a:off x="683567" y="1600200"/>
            <a:ext cx="7893695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5" name="Заголовок 1"/>
          <p:cNvSpPr txBox="1">
            <a:spLocks/>
          </p:cNvSpPr>
          <p:nvPr/>
        </p:nvSpPr>
        <p:spPr bwMode="auto">
          <a:xfrm>
            <a:off x="683567" y="274638"/>
            <a:ext cx="800323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br>
              <a:rPr lang="en-US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3-СОҲА: Н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утқ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мулоқот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ўқиш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ёзиш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малакалари</a:t>
            </a:r>
            <a:br>
              <a:rPr lang="ru-RU" altLang="ru-RU" sz="4400" b="1" dirty="0">
                <a:latin typeface="Franklin Gothic Medium" panose="020B0603020102020204" pitchFamily="34" charset="0"/>
              </a:rPr>
            </a:br>
            <a:endParaRPr lang="ru-RU" altLang="ru-RU" sz="4400" dirty="0">
              <a:latin typeface="Franklin Gothic Medium" panose="020B0603020102020204" pitchFamily="34" charset="0"/>
            </a:endParaRPr>
          </a:p>
        </p:txBody>
      </p:sp>
      <p:graphicFrame>
        <p:nvGraphicFramePr>
          <p:cNvPr id="17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537438"/>
              </p:ext>
            </p:extLst>
          </p:nvPr>
        </p:nvGraphicFramePr>
        <p:xfrm>
          <a:off x="251520" y="1463676"/>
          <a:ext cx="8387655" cy="4662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35639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ижний колонтитул 65"/>
          <p:cNvSpPr>
            <a:spLocks noGrp="1"/>
          </p:cNvSpPr>
          <p:nvPr>
            <p:ph type="ftr" sz="quarter" idx="11"/>
          </p:nvPr>
        </p:nvSpPr>
        <p:spPr bwMode="auto">
          <a:xfrm>
            <a:off x="5000625" y="6596063"/>
            <a:ext cx="4143375" cy="261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D38E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Тайёрлади: Зулхумор Абдуллаевна Раҳмонқулова  (ЗАР)</a:t>
            </a:r>
            <a:endParaRPr lang="ru-RU" altLang="ru-RU">
              <a:solidFill>
                <a:srgbClr val="D38E27"/>
              </a:solidFill>
            </a:endParaRPr>
          </a:p>
        </p:txBody>
      </p:sp>
      <p:sp>
        <p:nvSpPr>
          <p:cNvPr id="53250" name="Oval 4"/>
          <p:cNvSpPr>
            <a:spLocks noChangeArrowheads="1"/>
          </p:cNvSpPr>
          <p:nvPr/>
        </p:nvSpPr>
        <p:spPr bwMode="auto">
          <a:xfrm>
            <a:off x="3571875" y="2230438"/>
            <a:ext cx="2286000" cy="1555750"/>
          </a:xfrm>
          <a:custGeom>
            <a:avLst/>
            <a:gdLst>
              <a:gd name="connsiteX0" fmla="*/ 0 w 2735262"/>
              <a:gd name="connsiteY0" fmla="*/ 648494 h 1296987"/>
              <a:gd name="connsiteX1" fmla="*/ 781675 w 2735262"/>
              <a:gd name="connsiteY1" fmla="*/ 62538 h 1296987"/>
              <a:gd name="connsiteX2" fmla="*/ 1367632 w 2735262"/>
              <a:gd name="connsiteY2" fmla="*/ 2 h 1296987"/>
              <a:gd name="connsiteX3" fmla="*/ 1953590 w 2735262"/>
              <a:gd name="connsiteY3" fmla="*/ 62539 h 1296987"/>
              <a:gd name="connsiteX4" fmla="*/ 2735262 w 2735262"/>
              <a:gd name="connsiteY4" fmla="*/ 648499 h 1296987"/>
              <a:gd name="connsiteX5" fmla="*/ 1953588 w 2735262"/>
              <a:gd name="connsiteY5" fmla="*/ 1234457 h 1296987"/>
              <a:gd name="connsiteX6" fmla="*/ 1367630 w 2735262"/>
              <a:gd name="connsiteY6" fmla="*/ 1296993 h 1296987"/>
              <a:gd name="connsiteX7" fmla="*/ 781672 w 2735262"/>
              <a:gd name="connsiteY7" fmla="*/ 1234456 h 1296987"/>
              <a:gd name="connsiteX8" fmla="*/ -1 w 2735262"/>
              <a:gd name="connsiteY8" fmla="*/ 648497 h 1296987"/>
              <a:gd name="connsiteX9" fmla="*/ 0 w 2735262"/>
              <a:gd name="connsiteY9" fmla="*/ 648494 h 129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35262" h="1296987">
                <a:moveTo>
                  <a:pt x="0" y="648494"/>
                </a:moveTo>
                <a:cubicBezTo>
                  <a:pt x="1" y="397979"/>
                  <a:pt x="304303" y="169870"/>
                  <a:pt x="781675" y="62538"/>
                </a:cubicBezTo>
                <a:cubicBezTo>
                  <a:pt x="964809" y="21362"/>
                  <a:pt x="1164954" y="2"/>
                  <a:pt x="1367632" y="2"/>
                </a:cubicBezTo>
                <a:cubicBezTo>
                  <a:pt x="1570311" y="2"/>
                  <a:pt x="1770456" y="21363"/>
                  <a:pt x="1953590" y="62539"/>
                </a:cubicBezTo>
                <a:cubicBezTo>
                  <a:pt x="2430963" y="169872"/>
                  <a:pt x="2735264" y="397983"/>
                  <a:pt x="2735262" y="648499"/>
                </a:cubicBezTo>
                <a:cubicBezTo>
                  <a:pt x="2735262" y="899014"/>
                  <a:pt x="2430961" y="1127124"/>
                  <a:pt x="1953588" y="1234457"/>
                </a:cubicBezTo>
                <a:cubicBezTo>
                  <a:pt x="1770454" y="1275633"/>
                  <a:pt x="1570309" y="1296993"/>
                  <a:pt x="1367630" y="1296993"/>
                </a:cubicBezTo>
                <a:cubicBezTo>
                  <a:pt x="1164951" y="1296993"/>
                  <a:pt x="964806" y="1275632"/>
                  <a:pt x="781672" y="1234456"/>
                </a:cubicBezTo>
                <a:cubicBezTo>
                  <a:pt x="304299" y="1127123"/>
                  <a:pt x="-2" y="899012"/>
                  <a:pt x="-1" y="648497"/>
                </a:cubicBezTo>
                <a:cubicBezTo>
                  <a:pt x="-1" y="648496"/>
                  <a:pt x="0" y="648495"/>
                  <a:pt x="0" y="648494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57150">
            <a:solidFill>
              <a:srgbClr val="92D050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altLang="ru-RU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УТҚ, МУЛОҚОТ, ЎҚИШ ВА</a:t>
            </a:r>
          </a:p>
          <a:p>
            <a:pPr algn="ctr">
              <a:defRPr/>
            </a:pPr>
            <a:r>
              <a:rPr lang="ru-RU" altLang="ru-RU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ЁЗИШ МАЛАКАЛАРИ</a:t>
            </a:r>
            <a:endParaRPr lang="uz-Cyrl-UZ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1" name="Oval 5"/>
          <p:cNvSpPr>
            <a:spLocks noChangeArrowheads="1"/>
          </p:cNvSpPr>
          <p:nvPr/>
        </p:nvSpPr>
        <p:spPr bwMode="auto">
          <a:xfrm>
            <a:off x="2357438" y="1285875"/>
            <a:ext cx="2428875" cy="944563"/>
          </a:xfrm>
          <a:custGeom>
            <a:avLst/>
            <a:gdLst>
              <a:gd name="connsiteX0" fmla="*/ 0 w 2232025"/>
              <a:gd name="connsiteY0" fmla="*/ 396081 h 792162"/>
              <a:gd name="connsiteX1" fmla="*/ 742744 w 2232025"/>
              <a:gd name="connsiteY1" fmla="*/ 22813 h 792162"/>
              <a:gd name="connsiteX2" fmla="*/ 1116013 w 2232025"/>
              <a:gd name="connsiteY2" fmla="*/ 2 h 792162"/>
              <a:gd name="connsiteX3" fmla="*/ 1489283 w 2232025"/>
              <a:gd name="connsiteY3" fmla="*/ 22813 h 792162"/>
              <a:gd name="connsiteX4" fmla="*/ 2232025 w 2232025"/>
              <a:gd name="connsiteY4" fmla="*/ 396084 h 792162"/>
              <a:gd name="connsiteX5" fmla="*/ 1489281 w 2232025"/>
              <a:gd name="connsiteY5" fmla="*/ 769354 h 792162"/>
              <a:gd name="connsiteX6" fmla="*/ 1116011 w 2232025"/>
              <a:gd name="connsiteY6" fmla="*/ 792165 h 792162"/>
              <a:gd name="connsiteX7" fmla="*/ 742741 w 2232025"/>
              <a:gd name="connsiteY7" fmla="*/ 769354 h 792162"/>
              <a:gd name="connsiteX8" fmla="*/ -2 w 2232025"/>
              <a:gd name="connsiteY8" fmla="*/ 396083 h 792162"/>
              <a:gd name="connsiteX9" fmla="*/ 0 w 2232025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792162">
                <a:moveTo>
                  <a:pt x="0" y="396081"/>
                </a:moveTo>
                <a:cubicBezTo>
                  <a:pt x="2" y="228404"/>
                  <a:pt x="297500" y="78895"/>
                  <a:pt x="742744" y="22813"/>
                </a:cubicBezTo>
                <a:cubicBezTo>
                  <a:pt x="862596" y="7717"/>
                  <a:pt x="988837" y="2"/>
                  <a:pt x="1116013" y="2"/>
                </a:cubicBezTo>
                <a:cubicBezTo>
                  <a:pt x="1243190" y="2"/>
                  <a:pt x="1369431" y="7717"/>
                  <a:pt x="1489283" y="22813"/>
                </a:cubicBezTo>
                <a:cubicBezTo>
                  <a:pt x="1934529" y="78896"/>
                  <a:pt x="2232028" y="228406"/>
                  <a:pt x="2232025" y="396084"/>
                </a:cubicBezTo>
                <a:cubicBezTo>
                  <a:pt x="2232025" y="563762"/>
                  <a:pt x="1934526" y="713271"/>
                  <a:pt x="1489281" y="769354"/>
                </a:cubicBezTo>
                <a:cubicBezTo>
                  <a:pt x="1369429" y="784450"/>
                  <a:pt x="1243188" y="792165"/>
                  <a:pt x="1116011" y="792165"/>
                </a:cubicBezTo>
                <a:cubicBezTo>
                  <a:pt x="988834" y="792165"/>
                  <a:pt x="862593" y="784450"/>
                  <a:pt x="742741" y="769354"/>
                </a:cubicBezTo>
                <a:cubicBezTo>
                  <a:pt x="297495" y="713271"/>
                  <a:pt x="-3" y="563761"/>
                  <a:pt x="-2" y="396083"/>
                </a:cubicBezTo>
                <a:lnTo>
                  <a:pt x="0" y="396081"/>
                </a:ln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1.НУТҚ ВА ТИЛ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52" name="Oval 7"/>
          <p:cNvSpPr>
            <a:spLocks noChangeArrowheads="1"/>
          </p:cNvSpPr>
          <p:nvPr/>
        </p:nvSpPr>
        <p:spPr bwMode="auto">
          <a:xfrm>
            <a:off x="179388" y="2276475"/>
            <a:ext cx="1606550" cy="86518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Ўз она тилида эркин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сўзлашади</a:t>
            </a:r>
          </a:p>
        </p:txBody>
      </p:sp>
      <p:sp>
        <p:nvSpPr>
          <p:cNvPr id="53254" name="Oval 9"/>
          <p:cNvSpPr>
            <a:spLocks noChangeArrowheads="1"/>
          </p:cNvSpPr>
          <p:nvPr/>
        </p:nvSpPr>
        <p:spPr bwMode="auto">
          <a:xfrm>
            <a:off x="179388" y="1327150"/>
            <a:ext cx="1473200" cy="8191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Бадиий асарларни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ифодали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ҳикоялайди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5" name="Oval 10"/>
          <p:cNvSpPr>
            <a:spLocks noChangeArrowheads="1"/>
          </p:cNvSpPr>
          <p:nvPr/>
        </p:nvSpPr>
        <p:spPr bwMode="auto">
          <a:xfrm>
            <a:off x="2035175" y="0"/>
            <a:ext cx="1976438" cy="122872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Отларни бирлик ва кўпликда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қўллайди, сўзлар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маъносини тушунади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9" name="Oval 24"/>
          <p:cNvSpPr>
            <a:spLocks noChangeArrowheads="1"/>
          </p:cNvSpPr>
          <p:nvPr/>
        </p:nvSpPr>
        <p:spPr bwMode="auto">
          <a:xfrm>
            <a:off x="5148263" y="1217613"/>
            <a:ext cx="2952750" cy="1211262"/>
          </a:xfrm>
          <a:custGeom>
            <a:avLst/>
            <a:gdLst>
              <a:gd name="connsiteX0" fmla="*/ 0 w 2663825"/>
              <a:gd name="connsiteY0" fmla="*/ 396082 h 792163"/>
              <a:gd name="connsiteX1" fmla="*/ 952263 w 2663825"/>
              <a:gd name="connsiteY1" fmla="*/ 16433 h 792163"/>
              <a:gd name="connsiteX2" fmla="*/ 1331913 w 2663825"/>
              <a:gd name="connsiteY2" fmla="*/ 2 h 792163"/>
              <a:gd name="connsiteX3" fmla="*/ 1711564 w 2663825"/>
              <a:gd name="connsiteY3" fmla="*/ 16433 h 792163"/>
              <a:gd name="connsiteX4" fmla="*/ 2663825 w 2663825"/>
              <a:gd name="connsiteY4" fmla="*/ 396086 h 792163"/>
              <a:gd name="connsiteX5" fmla="*/ 1711562 w 2663825"/>
              <a:gd name="connsiteY5" fmla="*/ 775737 h 792163"/>
              <a:gd name="connsiteX6" fmla="*/ 1331911 w 2663825"/>
              <a:gd name="connsiteY6" fmla="*/ 792168 h 792163"/>
              <a:gd name="connsiteX7" fmla="*/ 952260 w 2663825"/>
              <a:gd name="connsiteY7" fmla="*/ 775737 h 792163"/>
              <a:gd name="connsiteX8" fmla="*/ -2 w 2663825"/>
              <a:gd name="connsiteY8" fmla="*/ 396085 h 792163"/>
              <a:gd name="connsiteX9" fmla="*/ 0 w 2663825"/>
              <a:gd name="connsiteY9" fmla="*/ 396082 h 79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792163">
                <a:moveTo>
                  <a:pt x="0" y="396082"/>
                </a:moveTo>
                <a:cubicBezTo>
                  <a:pt x="2" y="220817"/>
                  <a:pt x="387345" y="66391"/>
                  <a:pt x="952263" y="16433"/>
                </a:cubicBezTo>
                <a:cubicBezTo>
                  <a:pt x="1075483" y="5536"/>
                  <a:pt x="1203360" y="2"/>
                  <a:pt x="1331913" y="2"/>
                </a:cubicBezTo>
                <a:cubicBezTo>
                  <a:pt x="1460467" y="2"/>
                  <a:pt x="1588343" y="5537"/>
                  <a:pt x="1711564" y="16433"/>
                </a:cubicBezTo>
                <a:cubicBezTo>
                  <a:pt x="2276486" y="66391"/>
                  <a:pt x="2663829" y="220819"/>
                  <a:pt x="2663825" y="396086"/>
                </a:cubicBezTo>
                <a:cubicBezTo>
                  <a:pt x="2663825" y="571352"/>
                  <a:pt x="2276482" y="725779"/>
                  <a:pt x="1711562" y="775737"/>
                </a:cubicBezTo>
                <a:cubicBezTo>
                  <a:pt x="1588341" y="786634"/>
                  <a:pt x="1460465" y="792168"/>
                  <a:pt x="1331911" y="792168"/>
                </a:cubicBezTo>
                <a:cubicBezTo>
                  <a:pt x="1203357" y="792168"/>
                  <a:pt x="1075481" y="786633"/>
                  <a:pt x="952260" y="775737"/>
                </a:cubicBezTo>
                <a:cubicBezTo>
                  <a:pt x="387339" y="725779"/>
                  <a:pt x="-4" y="571351"/>
                  <a:pt x="-2" y="396085"/>
                </a:cubicBezTo>
                <a:cubicBezTo>
                  <a:pt x="-1" y="396084"/>
                  <a:pt x="-1" y="396083"/>
                  <a:pt x="0" y="39608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Маълум даражада хорижий тилда илк</a:t>
            </a:r>
          </a:p>
          <a:p>
            <a:pPr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 сўзлашув малакалари ривожланади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0" name="Oval 25"/>
          <p:cNvSpPr>
            <a:spLocks noChangeArrowheads="1"/>
          </p:cNvSpPr>
          <p:nvPr/>
        </p:nvSpPr>
        <p:spPr bwMode="auto">
          <a:xfrm>
            <a:off x="4011613" y="404813"/>
            <a:ext cx="1703387" cy="904875"/>
          </a:xfrm>
          <a:custGeom>
            <a:avLst/>
            <a:gdLst>
              <a:gd name="connsiteX0" fmla="*/ 0 w 1511300"/>
              <a:gd name="connsiteY0" fmla="*/ 396081 h 792162"/>
              <a:gd name="connsiteX1" fmla="*/ 404840 w 1511300"/>
              <a:gd name="connsiteY1" fmla="*/ 45271 h 792162"/>
              <a:gd name="connsiteX2" fmla="*/ 755650 w 1511300"/>
              <a:gd name="connsiteY2" fmla="*/ 1 h 792162"/>
              <a:gd name="connsiteX3" fmla="*/ 1106461 w 1511300"/>
              <a:gd name="connsiteY3" fmla="*/ 45272 h 792162"/>
              <a:gd name="connsiteX4" fmla="*/ 1511300 w 1511300"/>
              <a:gd name="connsiteY4" fmla="*/ 396084 h 792162"/>
              <a:gd name="connsiteX5" fmla="*/ 1106460 w 1511300"/>
              <a:gd name="connsiteY5" fmla="*/ 746895 h 792162"/>
              <a:gd name="connsiteX6" fmla="*/ 755649 w 1511300"/>
              <a:gd name="connsiteY6" fmla="*/ 792165 h 792162"/>
              <a:gd name="connsiteX7" fmla="*/ 404838 w 1511300"/>
              <a:gd name="connsiteY7" fmla="*/ 746894 h 792162"/>
              <a:gd name="connsiteX8" fmla="*/ -1 w 1511300"/>
              <a:gd name="connsiteY8" fmla="*/ 396083 h 792162"/>
              <a:gd name="connsiteX9" fmla="*/ 0 w 1511300"/>
              <a:gd name="connsiteY9" fmla="*/ 396081 h 792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1300" h="792162">
                <a:moveTo>
                  <a:pt x="0" y="396081"/>
                </a:moveTo>
                <a:cubicBezTo>
                  <a:pt x="1" y="248784"/>
                  <a:pt x="155943" y="113654"/>
                  <a:pt x="404840" y="45271"/>
                </a:cubicBezTo>
                <a:cubicBezTo>
                  <a:pt x="513073" y="15535"/>
                  <a:pt x="633450" y="1"/>
                  <a:pt x="755650" y="1"/>
                </a:cubicBezTo>
                <a:cubicBezTo>
                  <a:pt x="877850" y="1"/>
                  <a:pt x="998228" y="15535"/>
                  <a:pt x="1106461" y="45272"/>
                </a:cubicBezTo>
                <a:cubicBezTo>
                  <a:pt x="1355358" y="113655"/>
                  <a:pt x="1511301" y="248786"/>
                  <a:pt x="1511300" y="396084"/>
                </a:cubicBezTo>
                <a:cubicBezTo>
                  <a:pt x="1511300" y="543381"/>
                  <a:pt x="1355358" y="678512"/>
                  <a:pt x="1106460" y="746895"/>
                </a:cubicBezTo>
                <a:cubicBezTo>
                  <a:pt x="998227" y="776631"/>
                  <a:pt x="877850" y="792165"/>
                  <a:pt x="755649" y="792165"/>
                </a:cubicBezTo>
                <a:cubicBezTo>
                  <a:pt x="633449" y="792165"/>
                  <a:pt x="513071" y="776631"/>
                  <a:pt x="404838" y="746894"/>
                </a:cubicBezTo>
                <a:cubicBezTo>
                  <a:pt x="155941" y="678511"/>
                  <a:pt x="-2" y="543380"/>
                  <a:pt x="-1" y="396083"/>
                </a:cubicBezTo>
                <a:cubicBezTo>
                  <a:pt x="-1" y="396082"/>
                  <a:pt x="0" y="396082"/>
                  <a:pt x="0" y="396081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Нутқида хорижий (рус, ўзбек) сўзларни қўллайди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8" name="Oval 33"/>
          <p:cNvSpPr>
            <a:spLocks noChangeArrowheads="1"/>
          </p:cNvSpPr>
          <p:nvPr/>
        </p:nvSpPr>
        <p:spPr bwMode="auto">
          <a:xfrm>
            <a:off x="5054600" y="3786188"/>
            <a:ext cx="2232025" cy="1433512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2.ЎҚИШ МАЛАКАЛАРИ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269" name="Oval 34"/>
          <p:cNvSpPr>
            <a:spLocks noChangeArrowheads="1"/>
          </p:cNvSpPr>
          <p:nvPr/>
        </p:nvSpPr>
        <p:spPr bwMode="auto">
          <a:xfrm>
            <a:off x="23813" y="4572000"/>
            <a:ext cx="1785937" cy="12144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Катакли қоғоз сатҳида  тўғри чизиқларни ёзиш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0" name="Oval 35"/>
          <p:cNvSpPr>
            <a:spLocks noChangeArrowheads="1"/>
          </p:cNvSpPr>
          <p:nvPr/>
        </p:nvSpPr>
        <p:spPr bwMode="auto">
          <a:xfrm>
            <a:off x="2535238" y="5124450"/>
            <a:ext cx="1785937" cy="136683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Катакли қоғоз сатҳида  босма ҳарфни чизиш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71" name="Oval 36"/>
          <p:cNvSpPr>
            <a:spLocks noChangeArrowheads="1"/>
          </p:cNvSpPr>
          <p:nvPr/>
        </p:nvSpPr>
        <p:spPr bwMode="auto">
          <a:xfrm>
            <a:off x="1177925" y="5591175"/>
            <a:ext cx="1663700" cy="900113"/>
          </a:xfrm>
          <a:custGeom>
            <a:avLst/>
            <a:gdLst>
              <a:gd name="connsiteX0" fmla="*/ 0 w 1928812"/>
              <a:gd name="connsiteY0" fmla="*/ 251619 h 503237"/>
              <a:gd name="connsiteX1" fmla="*/ 720938 w 1928812"/>
              <a:gd name="connsiteY1" fmla="*/ 8151 h 503237"/>
              <a:gd name="connsiteX2" fmla="*/ 964407 w 1928812"/>
              <a:gd name="connsiteY2" fmla="*/ 1 h 503237"/>
              <a:gd name="connsiteX3" fmla="*/ 1207876 w 1928812"/>
              <a:gd name="connsiteY3" fmla="*/ 8151 h 503237"/>
              <a:gd name="connsiteX4" fmla="*/ 1928813 w 1928812"/>
              <a:gd name="connsiteY4" fmla="*/ 251621 h 503237"/>
              <a:gd name="connsiteX5" fmla="*/ 1207876 w 1928812"/>
              <a:gd name="connsiteY5" fmla="*/ 495090 h 503237"/>
              <a:gd name="connsiteX6" fmla="*/ 964407 w 1928812"/>
              <a:gd name="connsiteY6" fmla="*/ 503240 h 503237"/>
              <a:gd name="connsiteX7" fmla="*/ 720938 w 1928812"/>
              <a:gd name="connsiteY7" fmla="*/ 495090 h 503237"/>
              <a:gd name="connsiteX8" fmla="*/ 1 w 1928812"/>
              <a:gd name="connsiteY8" fmla="*/ 251620 h 503237"/>
              <a:gd name="connsiteX9" fmla="*/ 0 w 1928812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28812" h="503237">
                <a:moveTo>
                  <a:pt x="0" y="251619"/>
                </a:moveTo>
                <a:cubicBezTo>
                  <a:pt x="2" y="137119"/>
                  <a:pt x="296297" y="37057"/>
                  <a:pt x="720938" y="8151"/>
                </a:cubicBezTo>
                <a:cubicBezTo>
                  <a:pt x="800432" y="2740"/>
                  <a:pt x="882251" y="1"/>
                  <a:pt x="964407" y="1"/>
                </a:cubicBezTo>
                <a:cubicBezTo>
                  <a:pt x="1046563" y="1"/>
                  <a:pt x="1128382" y="2740"/>
                  <a:pt x="1207876" y="8151"/>
                </a:cubicBezTo>
                <a:cubicBezTo>
                  <a:pt x="1632520" y="37057"/>
                  <a:pt x="1928816" y="137121"/>
                  <a:pt x="1928813" y="251621"/>
                </a:cubicBezTo>
                <a:cubicBezTo>
                  <a:pt x="1928813" y="366121"/>
                  <a:pt x="1632518" y="466184"/>
                  <a:pt x="1207876" y="495090"/>
                </a:cubicBezTo>
                <a:cubicBezTo>
                  <a:pt x="1128382" y="500501"/>
                  <a:pt x="1046563" y="503240"/>
                  <a:pt x="964407" y="503240"/>
                </a:cubicBezTo>
                <a:cubicBezTo>
                  <a:pt x="882251" y="503240"/>
                  <a:pt x="800432" y="500501"/>
                  <a:pt x="720938" y="495090"/>
                </a:cubicBezTo>
                <a:cubicBezTo>
                  <a:pt x="296295" y="466184"/>
                  <a:pt x="-1" y="366121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Қўлни узмасдан нуқта-чизиқчаларни бирлаштириб расм чизиш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98" name="Oval 66"/>
          <p:cNvSpPr>
            <a:spLocks noChangeArrowheads="1"/>
          </p:cNvSpPr>
          <p:nvPr/>
        </p:nvSpPr>
        <p:spPr bwMode="auto">
          <a:xfrm>
            <a:off x="7429500" y="3929063"/>
            <a:ext cx="1500188" cy="947737"/>
          </a:xfrm>
          <a:custGeom>
            <a:avLst/>
            <a:gdLst>
              <a:gd name="connsiteX0" fmla="*/ 0 w 1871662"/>
              <a:gd name="connsiteY0" fmla="*/ 288132 h 576263"/>
              <a:gd name="connsiteX1" fmla="*/ 660456 w 1871662"/>
              <a:gd name="connsiteY1" fmla="*/ 12758 h 576263"/>
              <a:gd name="connsiteX2" fmla="*/ 935831 w 1871662"/>
              <a:gd name="connsiteY2" fmla="*/ 1 h 576263"/>
              <a:gd name="connsiteX3" fmla="*/ 1211207 w 1871662"/>
              <a:gd name="connsiteY3" fmla="*/ 12758 h 576263"/>
              <a:gd name="connsiteX4" fmla="*/ 1871662 w 1871662"/>
              <a:gd name="connsiteY4" fmla="*/ 288135 h 576263"/>
              <a:gd name="connsiteX5" fmla="*/ 1211206 w 1871662"/>
              <a:gd name="connsiteY5" fmla="*/ 563510 h 576263"/>
              <a:gd name="connsiteX6" fmla="*/ 935831 w 1871662"/>
              <a:gd name="connsiteY6" fmla="*/ 576267 h 576263"/>
              <a:gd name="connsiteX7" fmla="*/ 660455 w 1871662"/>
              <a:gd name="connsiteY7" fmla="*/ 563510 h 576263"/>
              <a:gd name="connsiteX8" fmla="*/ 0 w 1871662"/>
              <a:gd name="connsiteY8" fmla="*/ 288134 h 576263"/>
              <a:gd name="connsiteX9" fmla="*/ 0 w 1871662"/>
              <a:gd name="connsiteY9" fmla="*/ 288132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1662" h="576263">
                <a:moveTo>
                  <a:pt x="0" y="288132"/>
                </a:moveTo>
                <a:cubicBezTo>
                  <a:pt x="2" y="161660"/>
                  <a:pt x="267872" y="49973"/>
                  <a:pt x="660456" y="12758"/>
                </a:cubicBezTo>
                <a:cubicBezTo>
                  <a:pt x="749668" y="4301"/>
                  <a:pt x="842487" y="1"/>
                  <a:pt x="935831" y="1"/>
                </a:cubicBezTo>
                <a:cubicBezTo>
                  <a:pt x="1029176" y="1"/>
                  <a:pt x="1121995" y="4301"/>
                  <a:pt x="1211207" y="12758"/>
                </a:cubicBezTo>
                <a:cubicBezTo>
                  <a:pt x="1603794" y="49974"/>
                  <a:pt x="1871664" y="161662"/>
                  <a:pt x="1871662" y="288135"/>
                </a:cubicBezTo>
                <a:cubicBezTo>
                  <a:pt x="1871662" y="414607"/>
                  <a:pt x="1603792" y="526295"/>
                  <a:pt x="1211206" y="563510"/>
                </a:cubicBezTo>
                <a:cubicBezTo>
                  <a:pt x="1121994" y="571967"/>
                  <a:pt x="1029175" y="576267"/>
                  <a:pt x="935831" y="576267"/>
                </a:cubicBezTo>
                <a:cubicBezTo>
                  <a:pt x="842486" y="576267"/>
                  <a:pt x="749667" y="571967"/>
                  <a:pt x="660455" y="563510"/>
                </a:cubicBezTo>
                <a:cubicBezTo>
                  <a:pt x="267868" y="526294"/>
                  <a:pt x="-2" y="414606"/>
                  <a:pt x="0" y="288134"/>
                </a:cubicBezTo>
                <a:lnTo>
                  <a:pt x="0" y="2881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Сўзларни бўғинларга бўлиш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00" name="Oval 68"/>
          <p:cNvSpPr>
            <a:spLocks noChangeArrowheads="1"/>
          </p:cNvSpPr>
          <p:nvPr/>
        </p:nvSpPr>
        <p:spPr bwMode="auto">
          <a:xfrm>
            <a:off x="7045325" y="5180013"/>
            <a:ext cx="2206625" cy="1447800"/>
          </a:xfrm>
          <a:custGeom>
            <a:avLst/>
            <a:gdLst>
              <a:gd name="connsiteX0" fmla="*/ 0 w 2663825"/>
              <a:gd name="connsiteY0" fmla="*/ 251619 h 503237"/>
              <a:gd name="connsiteX1" fmla="*/ 1084668 w 2663825"/>
              <a:gd name="connsiteY1" fmla="*/ 4375 h 503237"/>
              <a:gd name="connsiteX2" fmla="*/ 1331913 w 2663825"/>
              <a:gd name="connsiteY2" fmla="*/ 2 h 503237"/>
              <a:gd name="connsiteX3" fmla="*/ 1579159 w 2663825"/>
              <a:gd name="connsiteY3" fmla="*/ 4375 h 503237"/>
              <a:gd name="connsiteX4" fmla="*/ 2663826 w 2663825"/>
              <a:gd name="connsiteY4" fmla="*/ 251623 h 503237"/>
              <a:gd name="connsiteX5" fmla="*/ 1579159 w 2663825"/>
              <a:gd name="connsiteY5" fmla="*/ 498869 h 503237"/>
              <a:gd name="connsiteX6" fmla="*/ 1331913 w 2663825"/>
              <a:gd name="connsiteY6" fmla="*/ 503242 h 503237"/>
              <a:gd name="connsiteX7" fmla="*/ 1084667 w 2663825"/>
              <a:gd name="connsiteY7" fmla="*/ 498869 h 503237"/>
              <a:gd name="connsiteX8" fmla="*/ 0 w 2663825"/>
              <a:gd name="connsiteY8" fmla="*/ 251622 h 503237"/>
              <a:gd name="connsiteX9" fmla="*/ 0 w 26638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63825" h="503237">
                <a:moveTo>
                  <a:pt x="0" y="251619"/>
                </a:moveTo>
                <a:cubicBezTo>
                  <a:pt x="4" y="130666"/>
                  <a:pt x="455548" y="26827"/>
                  <a:pt x="1084668" y="4375"/>
                </a:cubicBezTo>
                <a:cubicBezTo>
                  <a:pt x="1166182" y="1466"/>
                  <a:pt x="1248957" y="2"/>
                  <a:pt x="1331913" y="2"/>
                </a:cubicBezTo>
                <a:cubicBezTo>
                  <a:pt x="1414869" y="2"/>
                  <a:pt x="1497644" y="1466"/>
                  <a:pt x="1579159" y="4375"/>
                </a:cubicBezTo>
                <a:cubicBezTo>
                  <a:pt x="2208286" y="26828"/>
                  <a:pt x="2663832" y="130669"/>
                  <a:pt x="2663826" y="251623"/>
                </a:cubicBezTo>
                <a:cubicBezTo>
                  <a:pt x="2663826" y="372576"/>
                  <a:pt x="2208281" y="476416"/>
                  <a:pt x="1579159" y="498869"/>
                </a:cubicBezTo>
                <a:cubicBezTo>
                  <a:pt x="1497645" y="501778"/>
                  <a:pt x="1414870" y="503242"/>
                  <a:pt x="1331913" y="503242"/>
                </a:cubicBezTo>
                <a:cubicBezTo>
                  <a:pt x="1248957" y="503242"/>
                  <a:pt x="1166182" y="501778"/>
                  <a:pt x="1084667" y="498869"/>
                </a:cubicBezTo>
                <a:cubicBezTo>
                  <a:pt x="455541" y="476416"/>
                  <a:pt x="-4" y="372576"/>
                  <a:pt x="0" y="251622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endParaRPr lang="uz-Cyrl-UZ" sz="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Бўғинли карточкалар ёрдамида бўғинлардан сўзлар тузиш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3301" name="Oval 69"/>
          <p:cNvSpPr>
            <a:spLocks noChangeArrowheads="1"/>
          </p:cNvSpPr>
          <p:nvPr/>
        </p:nvSpPr>
        <p:spPr bwMode="auto">
          <a:xfrm>
            <a:off x="7000875" y="2857500"/>
            <a:ext cx="1857375" cy="1003300"/>
          </a:xfrm>
          <a:custGeom>
            <a:avLst/>
            <a:gdLst>
              <a:gd name="connsiteX0" fmla="*/ 0 w 1584325"/>
              <a:gd name="connsiteY0" fmla="*/ 251619 h 503237"/>
              <a:gd name="connsiteX1" fmla="*/ 552352 w 1584325"/>
              <a:gd name="connsiteY1" fmla="*/ 11808 h 503237"/>
              <a:gd name="connsiteX2" fmla="*/ 792164 w 1584325"/>
              <a:gd name="connsiteY2" fmla="*/ 1 h 503237"/>
              <a:gd name="connsiteX3" fmla="*/ 1031976 w 1584325"/>
              <a:gd name="connsiteY3" fmla="*/ 11808 h 503237"/>
              <a:gd name="connsiteX4" fmla="*/ 1584326 w 1584325"/>
              <a:gd name="connsiteY4" fmla="*/ 251621 h 503237"/>
              <a:gd name="connsiteX5" fmla="*/ 1031975 w 1584325"/>
              <a:gd name="connsiteY5" fmla="*/ 491433 h 503237"/>
              <a:gd name="connsiteX6" fmla="*/ 792163 w 1584325"/>
              <a:gd name="connsiteY6" fmla="*/ 503240 h 503237"/>
              <a:gd name="connsiteX7" fmla="*/ 552351 w 1584325"/>
              <a:gd name="connsiteY7" fmla="*/ 491433 h 503237"/>
              <a:gd name="connsiteX8" fmla="*/ 0 w 1584325"/>
              <a:gd name="connsiteY8" fmla="*/ 251620 h 503237"/>
              <a:gd name="connsiteX9" fmla="*/ 0 w 1584325"/>
              <a:gd name="connsiteY9" fmla="*/ 251619 h 50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84325" h="503237">
                <a:moveTo>
                  <a:pt x="0" y="251619"/>
                </a:moveTo>
                <a:cubicBezTo>
                  <a:pt x="1" y="141999"/>
                  <a:pt x="223432" y="44993"/>
                  <a:pt x="552352" y="11808"/>
                </a:cubicBezTo>
                <a:cubicBezTo>
                  <a:pt x="629906" y="3983"/>
                  <a:pt x="710792" y="1"/>
                  <a:pt x="792164" y="1"/>
                </a:cubicBezTo>
                <a:cubicBezTo>
                  <a:pt x="873536" y="1"/>
                  <a:pt x="954423" y="3983"/>
                  <a:pt x="1031976" y="11808"/>
                </a:cubicBezTo>
                <a:cubicBezTo>
                  <a:pt x="1360898" y="44994"/>
                  <a:pt x="1584328" y="142000"/>
                  <a:pt x="1584326" y="251621"/>
                </a:cubicBezTo>
                <a:cubicBezTo>
                  <a:pt x="1584326" y="361242"/>
                  <a:pt x="1360895" y="458248"/>
                  <a:pt x="1031975" y="491433"/>
                </a:cubicBezTo>
                <a:cubicBezTo>
                  <a:pt x="954421" y="499258"/>
                  <a:pt x="873535" y="503240"/>
                  <a:pt x="792163" y="503240"/>
                </a:cubicBezTo>
                <a:cubicBezTo>
                  <a:pt x="710791" y="503240"/>
                  <a:pt x="629905" y="499258"/>
                  <a:pt x="552351" y="491433"/>
                </a:cubicBezTo>
                <a:cubicBezTo>
                  <a:pt x="223430" y="458247"/>
                  <a:pt x="-1" y="361241"/>
                  <a:pt x="0" y="251620"/>
                </a:cubicBezTo>
                <a:lnTo>
                  <a:pt x="0" y="25161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lnSpc>
                <a:spcPct val="80000"/>
              </a:lnSpc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Боланинг мавжуд тил тизими (</a:t>
            </a:r>
            <a:r>
              <a:rPr lang="uz-Cyrl-UZ" sz="12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товуш, сўз, гап</a:t>
            </a: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тўғрисидаги тасаввурларини кенгайтириш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316" name="Line 68"/>
          <p:cNvSpPr>
            <a:spLocks noChangeShapeType="1"/>
          </p:cNvSpPr>
          <p:nvPr/>
        </p:nvSpPr>
        <p:spPr bwMode="auto">
          <a:xfrm flipH="1" flipV="1">
            <a:off x="1857375" y="1143000"/>
            <a:ext cx="357188" cy="1071563"/>
          </a:xfrm>
          <a:custGeom>
            <a:avLst/>
            <a:gdLst>
              <a:gd name="T0" fmla="*/ 0 w 647700"/>
              <a:gd name="T1" fmla="*/ 0 h 792162"/>
              <a:gd name="T2" fmla="*/ 5541 w 647700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7700" h="792162">
                <a:moveTo>
                  <a:pt x="0" y="0"/>
                </a:moveTo>
                <a:lnTo>
                  <a:pt x="647700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1" name="Line 73"/>
          <p:cNvSpPr>
            <a:spLocks noChangeShapeType="1"/>
          </p:cNvSpPr>
          <p:nvPr/>
        </p:nvSpPr>
        <p:spPr bwMode="auto">
          <a:xfrm flipH="1">
            <a:off x="1643063" y="2357438"/>
            <a:ext cx="285750" cy="71437"/>
          </a:xfrm>
          <a:custGeom>
            <a:avLst/>
            <a:gdLst>
              <a:gd name="T0" fmla="*/ 0 w 215900"/>
              <a:gd name="T1" fmla="*/ 0 h 71437"/>
              <a:gd name="T2" fmla="*/ 2032937 w 215900"/>
              <a:gd name="T3" fmla="*/ 71438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1500188" y="1736725"/>
            <a:ext cx="534987" cy="549275"/>
          </a:xfrm>
          <a:custGeom>
            <a:avLst/>
            <a:gdLst>
              <a:gd name="T0" fmla="*/ 0 w 431800"/>
              <a:gd name="T1" fmla="*/ 0 h 503238"/>
              <a:gd name="T2" fmla="*/ 2401124 w 431800"/>
              <a:gd name="T3" fmla="*/ 1014009 h 5032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31800" h="503238">
                <a:moveTo>
                  <a:pt x="0" y="0"/>
                </a:moveTo>
                <a:lnTo>
                  <a:pt x="431800" y="503238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3325" name="Line 77"/>
          <p:cNvSpPr>
            <a:spLocks noChangeShapeType="1"/>
          </p:cNvSpPr>
          <p:nvPr/>
        </p:nvSpPr>
        <p:spPr bwMode="auto">
          <a:xfrm flipV="1">
            <a:off x="2214563" y="1143000"/>
            <a:ext cx="142875" cy="1071563"/>
          </a:xfrm>
          <a:custGeom>
            <a:avLst/>
            <a:gdLst>
              <a:gd name="T0" fmla="*/ 0 w 144463"/>
              <a:gd name="T1" fmla="*/ 0 h 792162"/>
              <a:gd name="T2" fmla="*/ 132238 w 144463"/>
              <a:gd name="T3" fmla="*/ 8880686 h 7921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4463" h="792162">
                <a:moveTo>
                  <a:pt x="0" y="0"/>
                </a:moveTo>
                <a:lnTo>
                  <a:pt x="144463" y="7921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500063" y="404813"/>
            <a:ext cx="1682750" cy="812800"/>
          </a:xfrm>
          <a:custGeom>
            <a:avLst/>
            <a:gdLst>
              <a:gd name="connsiteX0" fmla="*/ 0 w 1428750"/>
              <a:gd name="connsiteY0" fmla="*/ 251619 h 503238"/>
              <a:gd name="connsiteX1" fmla="*/ 477048 w 1428750"/>
              <a:gd name="connsiteY1" fmla="*/ 14292 h 503238"/>
              <a:gd name="connsiteX2" fmla="*/ 714376 w 1428750"/>
              <a:gd name="connsiteY2" fmla="*/ 1 h 503238"/>
              <a:gd name="connsiteX3" fmla="*/ 951704 w 1428750"/>
              <a:gd name="connsiteY3" fmla="*/ 14292 h 503238"/>
              <a:gd name="connsiteX4" fmla="*/ 1428751 w 1428750"/>
              <a:gd name="connsiteY4" fmla="*/ 251621 h 503238"/>
              <a:gd name="connsiteX5" fmla="*/ 951704 w 1428750"/>
              <a:gd name="connsiteY5" fmla="*/ 488949 h 503238"/>
              <a:gd name="connsiteX6" fmla="*/ 714376 w 1428750"/>
              <a:gd name="connsiteY6" fmla="*/ 503240 h 503238"/>
              <a:gd name="connsiteX7" fmla="*/ 477048 w 1428750"/>
              <a:gd name="connsiteY7" fmla="*/ 488949 h 503238"/>
              <a:gd name="connsiteX8" fmla="*/ 1 w 1428750"/>
              <a:gd name="connsiteY8" fmla="*/ 251620 h 503238"/>
              <a:gd name="connsiteX9" fmla="*/ 0 w 1428750"/>
              <a:gd name="connsiteY9" fmla="*/ 251619 h 50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28750" h="503238">
                <a:moveTo>
                  <a:pt x="0" y="251619"/>
                </a:moveTo>
                <a:cubicBezTo>
                  <a:pt x="1" y="144878"/>
                  <a:pt x="191210" y="49753"/>
                  <a:pt x="477048" y="14292"/>
                </a:cubicBezTo>
                <a:cubicBezTo>
                  <a:pt x="553292" y="4833"/>
                  <a:pt x="633541" y="1"/>
                  <a:pt x="714376" y="1"/>
                </a:cubicBezTo>
                <a:cubicBezTo>
                  <a:pt x="795211" y="1"/>
                  <a:pt x="875460" y="4833"/>
                  <a:pt x="951704" y="14292"/>
                </a:cubicBezTo>
                <a:cubicBezTo>
                  <a:pt x="1237543" y="49753"/>
                  <a:pt x="1428752" y="144879"/>
                  <a:pt x="1428751" y="251621"/>
                </a:cubicBezTo>
                <a:cubicBezTo>
                  <a:pt x="1428751" y="358362"/>
                  <a:pt x="1237542" y="453488"/>
                  <a:pt x="951704" y="488949"/>
                </a:cubicBezTo>
                <a:cubicBezTo>
                  <a:pt x="875460" y="498408"/>
                  <a:pt x="795211" y="503240"/>
                  <a:pt x="714376" y="503240"/>
                </a:cubicBezTo>
                <a:cubicBezTo>
                  <a:pt x="633541" y="503240"/>
                  <a:pt x="553292" y="498408"/>
                  <a:pt x="477048" y="488949"/>
                </a:cubicBezTo>
                <a:cubicBezTo>
                  <a:pt x="191209" y="453488"/>
                  <a:pt x="0" y="358362"/>
                  <a:pt x="1" y="251620"/>
                </a:cubicBezTo>
                <a:lnTo>
                  <a:pt x="0" y="251619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2880" tIns="91440"/>
          <a:lstStyle/>
          <a:p>
            <a:pPr algn="ctr">
              <a:defRPr/>
            </a:pPr>
            <a:r>
              <a:rPr lang="uz-Cyrl-UZ" sz="1100">
                <a:solidFill>
                  <a:srgbClr val="000000"/>
                </a:solidFill>
                <a:cs typeface="Arial" pitchFamily="34" charset="0"/>
              </a:rPr>
              <a:t>Гапирганда сўзларни бир-бирига  боғлаб, маъноли жумлалар тузади</a:t>
            </a:r>
            <a:endParaRPr lang="ru-RU" sz="1100">
              <a:solidFill>
                <a:srgbClr val="000000"/>
              </a:solidFill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3021013" y="4741863"/>
            <a:ext cx="265112" cy="35401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168525" y="4849813"/>
            <a:ext cx="69850" cy="741362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V="1">
            <a:off x="4643438" y="1268413"/>
            <a:ext cx="109537" cy="3746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>
            <a:off x="7005638" y="5095875"/>
            <a:ext cx="423862" cy="35242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H="1" flipV="1">
            <a:off x="3786188" y="2146300"/>
            <a:ext cx="225425" cy="354013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822825" y="1857375"/>
            <a:ext cx="357188" cy="7143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1" name="Oval 32"/>
          <p:cNvSpPr>
            <a:spLocks noChangeArrowheads="1"/>
          </p:cNvSpPr>
          <p:nvPr/>
        </p:nvSpPr>
        <p:spPr bwMode="auto">
          <a:xfrm>
            <a:off x="4473575" y="5365750"/>
            <a:ext cx="2232025" cy="1357313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rgbClr val="FF6699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Бир бўғинли сўзлардан ва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бўғиндан товушни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cs typeface="Arial" pitchFamily="34" charset="0"/>
              </a:rPr>
              <a:t>ажратиб олиш</a:t>
            </a:r>
            <a:endParaRPr lang="ru-RU" sz="12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3" name="Line 64"/>
          <p:cNvSpPr>
            <a:spLocks noChangeShapeType="1"/>
          </p:cNvSpPr>
          <p:nvPr/>
        </p:nvSpPr>
        <p:spPr bwMode="auto">
          <a:xfrm>
            <a:off x="7180263" y="4240213"/>
            <a:ext cx="320675" cy="46037"/>
          </a:xfrm>
          <a:custGeom>
            <a:avLst/>
            <a:gdLst>
              <a:gd name="T0" fmla="*/ 0 w 288925"/>
              <a:gd name="T1" fmla="*/ 0 h 360362"/>
              <a:gd name="T2" fmla="*/ 666962 w 288925"/>
              <a:gd name="T3" fmla="*/ 0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4" name="Line 64"/>
          <p:cNvSpPr>
            <a:spLocks noChangeShapeType="1"/>
          </p:cNvSpPr>
          <p:nvPr/>
        </p:nvSpPr>
        <p:spPr bwMode="auto">
          <a:xfrm flipV="1">
            <a:off x="6831013" y="3571875"/>
            <a:ext cx="349250" cy="288925"/>
          </a:xfrm>
          <a:custGeom>
            <a:avLst/>
            <a:gdLst>
              <a:gd name="T0" fmla="*/ 0 w 288925"/>
              <a:gd name="T1" fmla="*/ 0 h 360362"/>
              <a:gd name="T2" fmla="*/ 1316393 w 288925"/>
              <a:gd name="T3" fmla="*/ 61533 h 36036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88925" h="360362">
                <a:moveTo>
                  <a:pt x="0" y="0"/>
                </a:moveTo>
                <a:lnTo>
                  <a:pt x="288925" y="360362"/>
                </a:lnTo>
              </a:path>
            </a:pathLst>
          </a:cu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3" name="Oval 10"/>
          <p:cNvSpPr>
            <a:spLocks noChangeArrowheads="1"/>
          </p:cNvSpPr>
          <p:nvPr/>
        </p:nvSpPr>
        <p:spPr bwMode="auto">
          <a:xfrm>
            <a:off x="1857375" y="2214563"/>
            <a:ext cx="1571625" cy="64293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Оғзаки нутқи </a:t>
            </a:r>
          </a:p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ривожланади</a:t>
            </a:r>
          </a:p>
        </p:txBody>
      </p:sp>
      <p:sp>
        <p:nvSpPr>
          <p:cNvPr id="78" name="Line 73"/>
          <p:cNvSpPr>
            <a:spLocks noChangeShapeType="1"/>
          </p:cNvSpPr>
          <p:nvPr/>
        </p:nvSpPr>
        <p:spPr bwMode="auto">
          <a:xfrm flipH="1">
            <a:off x="3286125" y="2214563"/>
            <a:ext cx="214313" cy="285750"/>
          </a:xfrm>
          <a:custGeom>
            <a:avLst/>
            <a:gdLst>
              <a:gd name="T0" fmla="*/ 0 w 215900"/>
              <a:gd name="T1" fmla="*/ 0 h 71437"/>
              <a:gd name="T2" fmla="*/ 203527 w 215900"/>
              <a:gd name="T3" fmla="*/ 2147483647 h 714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5900" h="71437">
                <a:moveTo>
                  <a:pt x="0" y="0"/>
                </a:moveTo>
                <a:lnTo>
                  <a:pt x="215900" y="71437"/>
                </a:ln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1177925" y="4635500"/>
            <a:ext cx="285750" cy="214313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3021013" y="3305175"/>
            <a:ext cx="555625" cy="287338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989513" y="3643313"/>
            <a:ext cx="600075" cy="460375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33"/>
          <p:cNvSpPr>
            <a:spLocks noChangeArrowheads="1"/>
          </p:cNvSpPr>
          <p:nvPr/>
        </p:nvSpPr>
        <p:spPr bwMode="auto">
          <a:xfrm>
            <a:off x="1179513" y="3305175"/>
            <a:ext cx="2295525" cy="1544638"/>
          </a:xfrm>
          <a:custGeom>
            <a:avLst/>
            <a:gdLst>
              <a:gd name="connsiteX0" fmla="*/ 0 w 2232025"/>
              <a:gd name="connsiteY0" fmla="*/ 468313 h 936625"/>
              <a:gd name="connsiteX1" fmla="*/ 684181 w 2232025"/>
              <a:gd name="connsiteY1" fmla="*/ 36481 h 936625"/>
              <a:gd name="connsiteX2" fmla="*/ 1116014 w 2232025"/>
              <a:gd name="connsiteY2" fmla="*/ 1 h 936625"/>
              <a:gd name="connsiteX3" fmla="*/ 1547848 w 2232025"/>
              <a:gd name="connsiteY3" fmla="*/ 36481 h 936625"/>
              <a:gd name="connsiteX4" fmla="*/ 2232027 w 2232025"/>
              <a:gd name="connsiteY4" fmla="*/ 468316 h 936625"/>
              <a:gd name="connsiteX5" fmla="*/ 1547847 w 2232025"/>
              <a:gd name="connsiteY5" fmla="*/ 900149 h 936625"/>
              <a:gd name="connsiteX6" fmla="*/ 1116014 w 2232025"/>
              <a:gd name="connsiteY6" fmla="*/ 936629 h 936625"/>
              <a:gd name="connsiteX7" fmla="*/ 684180 w 2232025"/>
              <a:gd name="connsiteY7" fmla="*/ 900149 h 936625"/>
              <a:gd name="connsiteX8" fmla="*/ 1 w 2232025"/>
              <a:gd name="connsiteY8" fmla="*/ 468315 h 936625"/>
              <a:gd name="connsiteX9" fmla="*/ 0 w 2232025"/>
              <a:gd name="connsiteY9" fmla="*/ 468313 h 93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025" h="936625">
                <a:moveTo>
                  <a:pt x="0" y="468313"/>
                </a:moveTo>
                <a:cubicBezTo>
                  <a:pt x="1" y="279685"/>
                  <a:pt x="269685" y="109469"/>
                  <a:pt x="684181" y="36481"/>
                </a:cubicBezTo>
                <a:cubicBezTo>
                  <a:pt x="820920" y="12403"/>
                  <a:pt x="967724" y="1"/>
                  <a:pt x="1116014" y="1"/>
                </a:cubicBezTo>
                <a:cubicBezTo>
                  <a:pt x="1264305" y="1"/>
                  <a:pt x="1411108" y="12403"/>
                  <a:pt x="1547848" y="36481"/>
                </a:cubicBezTo>
                <a:cubicBezTo>
                  <a:pt x="1962345" y="109470"/>
                  <a:pt x="2232029" y="279687"/>
                  <a:pt x="2232027" y="468316"/>
                </a:cubicBezTo>
                <a:cubicBezTo>
                  <a:pt x="2232027" y="656945"/>
                  <a:pt x="1962343" y="827161"/>
                  <a:pt x="1547847" y="900149"/>
                </a:cubicBezTo>
                <a:cubicBezTo>
                  <a:pt x="1411108" y="924227"/>
                  <a:pt x="1264304" y="936629"/>
                  <a:pt x="1116014" y="936629"/>
                </a:cubicBezTo>
                <a:cubicBezTo>
                  <a:pt x="967723" y="936629"/>
                  <a:pt x="820920" y="924227"/>
                  <a:pt x="684180" y="900149"/>
                </a:cubicBezTo>
                <a:cubicBezTo>
                  <a:pt x="269683" y="827160"/>
                  <a:pt x="0" y="656944"/>
                  <a:pt x="1" y="468315"/>
                </a:cubicBezTo>
                <a:cubicBezTo>
                  <a:pt x="1" y="468314"/>
                  <a:pt x="0" y="468314"/>
                  <a:pt x="0" y="468313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3.ҚЎЛ БАРМОҚЛАРИ 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МАЙДА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МОТОРИКАСИ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 flipH="1">
            <a:off x="5676900" y="5124450"/>
            <a:ext cx="361950" cy="323850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07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32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32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53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532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32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532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53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5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32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3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770" decel="100000"/>
                                        <p:tgtEl>
                                          <p:spTgt spid="532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532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53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770" decel="100000"/>
                                        <p:tgtEl>
                                          <p:spTgt spid="533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7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770" fill="hold"/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770" decel="100000"/>
                                        <p:tgtEl>
                                          <p:spTgt spid="5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6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77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770" decel="100000"/>
                                        <p:tgtEl>
                                          <p:spTgt spid="5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770" decel="100000"/>
                                        <p:tgtEl>
                                          <p:spTgt spid="53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4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770" fill="hold"/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770" decel="100000"/>
                                        <p:tgtEl>
                                          <p:spTgt spid="533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5" dur="770" fill="hold"/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7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770" decel="100000"/>
                                        <p:tgtEl>
                                          <p:spTgt spid="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2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77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770" decel="100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770" decel="100000"/>
                                        <p:tgtEl>
                                          <p:spTgt spid="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1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3" dur="77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770" decel="100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770" decel="100000"/>
                                        <p:tgtEl>
                                          <p:spTgt spid="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0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2" dur="77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70" decel="100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770" decel="100000"/>
                                        <p:tgtEl>
                                          <p:spTgt spid="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9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1" dur="77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770" decel="100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770" decel="100000"/>
                                        <p:tgtEl>
                                          <p:spTgt spid="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8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0" dur="77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770" decel="100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770" decel="100000"/>
                                        <p:tgtEl>
                                          <p:spTgt spid="1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7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9" dur="77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770" decel="100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770" decel="100000"/>
                                        <p:tgtEl>
                                          <p:spTgt spid="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6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8" dur="77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70" decel="100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770" decel="100000"/>
                                        <p:tgtEl>
                                          <p:spTgt spid="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5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7" dur="77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770" decel="100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770" decel="100000"/>
                                        <p:tgtEl>
                                          <p:spTgt spid="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4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6" dur="77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770" decel="100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770" decel="100000"/>
                                        <p:tgtEl>
                                          <p:spTgt spid="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3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5" dur="77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77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770" decel="100000"/>
                                        <p:tgtEl>
                                          <p:spTgt spid="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2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4" dur="77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770" decel="100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770" decel="100000"/>
                                        <p:tgtEl>
                                          <p:spTgt spid="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1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3" dur="77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770" decel="10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770" decel="100000"/>
                                        <p:tgtEl>
                                          <p:spTgt spid="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0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2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770" decel="100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770" decel="100000"/>
                                        <p:tgtEl>
                                          <p:spTgt spid="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9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1" dur="77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770" decel="100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770" decel="100000"/>
                                        <p:tgtEl>
                                          <p:spTgt spid="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8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0" dur="77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77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770" decel="100000"/>
                                        <p:tgtEl>
                                          <p:spTgt spid="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7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9" dur="77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770" decel="1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770" decel="100000"/>
                                        <p:tgtEl>
                                          <p:spTgt spid="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6" dur="77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8" dur="77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  <p:bldP spid="53254" grpId="0" animBg="1"/>
      <p:bldP spid="53255" grpId="0" animBg="1"/>
      <p:bldP spid="53259" grpId="0" animBg="1"/>
      <p:bldP spid="53260" grpId="0" animBg="1"/>
      <p:bldP spid="53268" grpId="0" animBg="1"/>
      <p:bldP spid="53269" grpId="0" animBg="1"/>
      <p:bldP spid="53270" grpId="0" animBg="1"/>
      <p:bldP spid="53271" grpId="0" animBg="1"/>
      <p:bldP spid="53298" grpId="0" animBg="1"/>
      <p:bldP spid="53300" grpId="0" animBg="1"/>
      <p:bldP spid="53301" grpId="0" animBg="1"/>
      <p:bldP spid="53316" grpId="0" animBg="1"/>
      <p:bldP spid="53321" grpId="0" animBg="1"/>
      <p:bldP spid="53324" grpId="0" animBg="1"/>
      <p:bldP spid="53325" grpId="0" animBg="1"/>
      <p:bldP spid="70" grpId="0" animBg="1"/>
      <p:bldP spid="101" grpId="0" animBg="1"/>
      <p:bldP spid="123" grpId="0" animBg="1"/>
      <p:bldP spid="124" grpId="0" animBg="1"/>
      <p:bldP spid="73" grpId="0" animBg="1"/>
      <p:bldP spid="78" grpId="0" animBg="1"/>
      <p:bldP spid="8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29700" name="TextBox 2"/>
          <p:cNvSpPr txBox="1">
            <a:spLocks noChangeArrowheads="1"/>
          </p:cNvSpPr>
          <p:nvPr/>
        </p:nvSpPr>
        <p:spPr bwMode="auto">
          <a:xfrm>
            <a:off x="509588" y="20097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01" name="Объект 2"/>
          <p:cNvSpPr txBox="1">
            <a:spLocks/>
          </p:cNvSpPr>
          <p:nvPr/>
        </p:nvSpPr>
        <p:spPr bwMode="auto">
          <a:xfrm>
            <a:off x="468313" y="1052513"/>
            <a:ext cx="8229600" cy="519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02" name="Заголовок 1"/>
          <p:cNvSpPr txBox="1">
            <a:spLocks/>
          </p:cNvSpPr>
          <p:nvPr/>
        </p:nvSpPr>
        <p:spPr bwMode="auto">
          <a:xfrm>
            <a:off x="611188" y="3333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4-СОҲА: БИЛИШ ЖАРАЁНИНИ РИВОЖЛАНИШИ</a:t>
            </a:r>
            <a:endParaRPr lang="ru-RU" altLang="ru-RU" sz="2700" b="1" dirty="0">
              <a:latin typeface="Franklin Gothic Medium" panose="020B0603020102020204" pitchFamily="34" charset="0"/>
            </a:endParaRPr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1492965"/>
              </p:ext>
            </p:extLst>
          </p:nvPr>
        </p:nvGraphicFramePr>
        <p:xfrm>
          <a:off x="395536" y="1752600"/>
          <a:ext cx="84436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23005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Oval 5"/>
          <p:cNvSpPr>
            <a:spLocks noChangeArrowheads="1"/>
          </p:cNvSpPr>
          <p:nvPr/>
        </p:nvSpPr>
        <p:spPr bwMode="auto">
          <a:xfrm>
            <a:off x="1428750" y="1428750"/>
            <a:ext cx="2071688" cy="1500188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2.ЭЛЕМЕНТАР 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</a:t>
            </a:r>
          </a:p>
          <a:p>
            <a:pPr algn="ctr">
              <a:defRPr/>
            </a:pPr>
            <a:r>
              <a:rPr lang="ru-RU"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МАЛАКАЛАР</a:t>
            </a:r>
            <a:endParaRPr lang="ru-RU" sz="16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2" name="Oval 2"/>
          <p:cNvSpPr>
            <a:spLocks noChangeArrowheads="1"/>
          </p:cNvSpPr>
          <p:nvPr/>
        </p:nvSpPr>
        <p:spPr bwMode="auto">
          <a:xfrm>
            <a:off x="3051175" y="2273300"/>
            <a:ext cx="2949575" cy="1731963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БИЛИШ ЖАРАЁНИНИ </a:t>
            </a:r>
          </a:p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РИВОЖЛАНИШИ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4" name="Oval 61"/>
          <p:cNvSpPr>
            <a:spLocks noChangeArrowheads="1"/>
          </p:cNvSpPr>
          <p:nvPr/>
        </p:nvSpPr>
        <p:spPr bwMode="auto">
          <a:xfrm>
            <a:off x="5000625" y="1085850"/>
            <a:ext cx="2374900" cy="1101725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1.ИНТЕЛЛЕКТУАЛ БИЛИШ</a:t>
            </a:r>
          </a:p>
          <a:p>
            <a:pPr algn="ctr">
              <a:defRPr/>
            </a:pPr>
            <a:r>
              <a:rPr lang="ru-RU"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МАЛАКАЛАРИ</a:t>
            </a:r>
            <a:endParaRPr lang="ru-RU" sz="14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5" name="Oval 62"/>
          <p:cNvSpPr>
            <a:spLocks noChangeArrowheads="1"/>
          </p:cNvSpPr>
          <p:nvPr/>
        </p:nvSpPr>
        <p:spPr bwMode="auto">
          <a:xfrm>
            <a:off x="2786063" y="4148138"/>
            <a:ext cx="3009900" cy="885825"/>
          </a:xfrm>
          <a:prstGeom prst="ellipse">
            <a:avLst/>
          </a:prstGeom>
          <a:solidFill>
            <a:srgbClr val="66FF99"/>
          </a:solidFill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3.ТАДҚИҚИЙ-БИЛИШ ВА</a:t>
            </a:r>
          </a:p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 САМАРАЛИ РЕФЛЕКСИВ</a:t>
            </a:r>
          </a:p>
          <a:p>
            <a:pPr algn="ctr"/>
            <a:r>
              <a:rPr lang="ru-RU" alt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 ФАОЛИЯТ</a:t>
            </a:r>
            <a:endParaRPr lang="ru-RU" altLang="ru-RU" sz="1400" b="1"/>
          </a:p>
        </p:txBody>
      </p:sp>
      <p:sp>
        <p:nvSpPr>
          <p:cNvPr id="56326" name="Oval 20"/>
          <p:cNvSpPr>
            <a:spLocks noChangeArrowheads="1"/>
          </p:cNvSpPr>
          <p:nvPr/>
        </p:nvSpPr>
        <p:spPr bwMode="auto">
          <a:xfrm>
            <a:off x="142875" y="1401763"/>
            <a:ext cx="1285875" cy="78581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Миқдор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Катталик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7" name="Oval 20"/>
          <p:cNvSpPr>
            <a:spLocks noChangeArrowheads="1"/>
          </p:cNvSpPr>
          <p:nvPr/>
        </p:nvSpPr>
        <p:spPr bwMode="auto">
          <a:xfrm>
            <a:off x="357188" y="563563"/>
            <a:ext cx="1500187" cy="79375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Геометрик 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шакллар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8" name="Oval 20"/>
          <p:cNvSpPr>
            <a:spLocks noChangeArrowheads="1"/>
          </p:cNvSpPr>
          <p:nvPr/>
        </p:nvSpPr>
        <p:spPr bwMode="auto">
          <a:xfrm>
            <a:off x="214313" y="2286000"/>
            <a:ext cx="1214437" cy="785813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Сон ва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саноқ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9" name="Oval 20"/>
          <p:cNvSpPr>
            <a:spLocks noChangeArrowheads="1"/>
          </p:cNvSpPr>
          <p:nvPr/>
        </p:nvSpPr>
        <p:spPr bwMode="auto">
          <a:xfrm>
            <a:off x="1928813" y="500063"/>
            <a:ext cx="1714500" cy="7143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Фазода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мўлжал олиш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0" name="Oval 20"/>
          <p:cNvSpPr>
            <a:spLocks noChangeArrowheads="1"/>
          </p:cNvSpPr>
          <p:nvPr/>
        </p:nvSpPr>
        <p:spPr bwMode="auto">
          <a:xfrm>
            <a:off x="3714750" y="404813"/>
            <a:ext cx="1428750" cy="738187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Вақт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бўйича илк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тушунчалар</a:t>
            </a: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1" name="Oval 20"/>
          <p:cNvSpPr>
            <a:spLocks noChangeArrowheads="1"/>
          </p:cNvSpPr>
          <p:nvPr/>
        </p:nvSpPr>
        <p:spPr bwMode="auto">
          <a:xfrm>
            <a:off x="3643313" y="1322388"/>
            <a:ext cx="1285875" cy="6508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Қуриш-ясаш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2" name="Oval 20"/>
          <p:cNvSpPr>
            <a:spLocks noChangeArrowheads="1"/>
          </p:cNvSpPr>
          <p:nvPr/>
        </p:nvSpPr>
        <p:spPr bwMode="auto">
          <a:xfrm>
            <a:off x="5143500" y="188913"/>
            <a:ext cx="1857375" cy="79216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Она Ватан ва </a:t>
            </a: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атроф-олам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3" name="Oval 20"/>
          <p:cNvSpPr>
            <a:spLocks noChangeArrowheads="1"/>
          </p:cNvSpPr>
          <p:nvPr/>
        </p:nvSpPr>
        <p:spPr bwMode="auto">
          <a:xfrm>
            <a:off x="7072313" y="500063"/>
            <a:ext cx="1643062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Буюк сиймолар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4" name="Oval 20"/>
          <p:cNvSpPr>
            <a:spLocks noChangeArrowheads="1"/>
          </p:cNvSpPr>
          <p:nvPr/>
        </p:nvSpPr>
        <p:spPr bwMode="auto">
          <a:xfrm>
            <a:off x="7500938" y="1357313"/>
            <a:ext cx="1357312" cy="5715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Катталар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меҳнати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5" name="Oval 20"/>
          <p:cNvSpPr>
            <a:spLocks noChangeArrowheads="1"/>
          </p:cNvSpPr>
          <p:nvPr/>
        </p:nvSpPr>
        <p:spPr bwMode="auto">
          <a:xfrm>
            <a:off x="7429500" y="1973263"/>
            <a:ext cx="1500188" cy="78581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Транспорт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 алоқа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воситалари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6" name="Oval 20"/>
          <p:cNvSpPr>
            <a:spLocks noChangeArrowheads="1"/>
          </p:cNvSpPr>
          <p:nvPr/>
        </p:nvSpPr>
        <p:spPr bwMode="auto">
          <a:xfrm>
            <a:off x="6143625" y="2643188"/>
            <a:ext cx="1285875" cy="642937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Машҳур </a:t>
            </a:r>
          </a:p>
          <a:p>
            <a:pPr algn="ctr">
              <a:defRPr/>
            </a:pPr>
            <a:r>
              <a:rPr lang="uz-Cyrl-U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саркардалар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7" name="Oval 20"/>
          <p:cNvSpPr>
            <a:spLocks noChangeArrowheads="1"/>
          </p:cNvSpPr>
          <p:nvPr/>
        </p:nvSpPr>
        <p:spPr bwMode="auto">
          <a:xfrm>
            <a:off x="7572375" y="2786063"/>
            <a:ext cx="1357313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uz-Cyrl-UZ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Буюмлар </a:t>
            </a:r>
          </a:p>
          <a:p>
            <a:pPr algn="ctr">
              <a:defRPr/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8" name="Oval 20"/>
          <p:cNvSpPr>
            <a:spLocks noChangeArrowheads="1"/>
          </p:cNvSpPr>
          <p:nvPr/>
        </p:nvSpPr>
        <p:spPr bwMode="auto">
          <a:xfrm>
            <a:off x="7459663" y="3249613"/>
            <a:ext cx="1470025" cy="12509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 халқининг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айрим миллий 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анъаналари ва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одатларини</a:t>
            </a:r>
          </a:p>
          <a:p>
            <a:pPr algn="ctr">
              <a:defRPr/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билади</a:t>
            </a:r>
          </a:p>
          <a:p>
            <a:pPr algn="ctr">
              <a:defRPr/>
            </a:pPr>
            <a:endParaRPr lang="ru-RU" sz="1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9" name="Oval 20"/>
          <p:cNvSpPr>
            <a:spLocks noChangeArrowheads="1"/>
          </p:cNvSpPr>
          <p:nvPr/>
        </p:nvSpPr>
        <p:spPr bwMode="auto">
          <a:xfrm rot="10800000" flipV="1">
            <a:off x="3571875" y="5143500"/>
            <a:ext cx="1785938" cy="661988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Жонли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40" name="Oval 20"/>
          <p:cNvSpPr>
            <a:spLocks noChangeArrowheads="1"/>
          </p:cNvSpPr>
          <p:nvPr/>
        </p:nvSpPr>
        <p:spPr bwMode="auto">
          <a:xfrm>
            <a:off x="2571750" y="5805488"/>
            <a:ext cx="1719263" cy="792162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Тажрибалар ўтказади.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Табиатдаги ўгаришлар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сабабини тушунтиради.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(қор эрийди)</a:t>
            </a:r>
            <a:endParaRPr lang="ru-RU" altLang="ru-RU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41" name="Oval 20"/>
          <p:cNvSpPr>
            <a:spLocks noChangeArrowheads="1"/>
          </p:cNvSpPr>
          <p:nvPr/>
        </p:nvSpPr>
        <p:spPr bwMode="auto">
          <a:xfrm>
            <a:off x="5724525" y="5033963"/>
            <a:ext cx="1847850" cy="771525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Тежамкорлик 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сабоқлари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92" name="Line 72"/>
          <p:cNvSpPr>
            <a:spLocks noChangeShapeType="1"/>
          </p:cNvSpPr>
          <p:nvPr/>
        </p:nvSpPr>
        <p:spPr bwMode="auto">
          <a:xfrm flipH="1" flipV="1">
            <a:off x="1428750" y="1265238"/>
            <a:ext cx="357188" cy="377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3" name="Line 73"/>
          <p:cNvSpPr>
            <a:spLocks noChangeShapeType="1"/>
          </p:cNvSpPr>
          <p:nvPr/>
        </p:nvSpPr>
        <p:spPr bwMode="auto">
          <a:xfrm flipH="1" flipV="1">
            <a:off x="1357313" y="1928813"/>
            <a:ext cx="287337" cy="14287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5" name="Line 75"/>
          <p:cNvSpPr>
            <a:spLocks noChangeShapeType="1"/>
          </p:cNvSpPr>
          <p:nvPr/>
        </p:nvSpPr>
        <p:spPr bwMode="auto">
          <a:xfrm flipH="1">
            <a:off x="1355725" y="2498725"/>
            <a:ext cx="215900" cy="730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7" name="Line 77"/>
          <p:cNvSpPr>
            <a:spLocks noChangeShapeType="1"/>
          </p:cNvSpPr>
          <p:nvPr/>
        </p:nvSpPr>
        <p:spPr bwMode="auto">
          <a:xfrm flipV="1">
            <a:off x="3214688" y="1285875"/>
            <a:ext cx="571500" cy="35718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8" name="Line 78"/>
          <p:cNvSpPr>
            <a:spLocks noChangeShapeType="1"/>
          </p:cNvSpPr>
          <p:nvPr/>
        </p:nvSpPr>
        <p:spPr bwMode="auto">
          <a:xfrm flipV="1">
            <a:off x="3429000" y="2025650"/>
            <a:ext cx="214313" cy="4603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0" name="Line 80"/>
          <p:cNvSpPr>
            <a:spLocks noChangeShapeType="1"/>
          </p:cNvSpPr>
          <p:nvPr/>
        </p:nvSpPr>
        <p:spPr bwMode="auto">
          <a:xfrm flipV="1">
            <a:off x="5508625" y="1122363"/>
            <a:ext cx="0" cy="2873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1" name="Line 81"/>
          <p:cNvSpPr>
            <a:spLocks noChangeShapeType="1"/>
          </p:cNvSpPr>
          <p:nvPr/>
        </p:nvSpPr>
        <p:spPr bwMode="auto">
          <a:xfrm flipV="1">
            <a:off x="6877050" y="833438"/>
            <a:ext cx="3587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2" name="Line 82"/>
          <p:cNvSpPr>
            <a:spLocks noChangeShapeType="1"/>
          </p:cNvSpPr>
          <p:nvPr/>
        </p:nvSpPr>
        <p:spPr bwMode="auto">
          <a:xfrm flipV="1">
            <a:off x="7285038" y="1571625"/>
            <a:ext cx="358775" cy="144463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3" name="Line 83"/>
          <p:cNvSpPr>
            <a:spLocks noChangeShapeType="1"/>
          </p:cNvSpPr>
          <p:nvPr/>
        </p:nvSpPr>
        <p:spPr bwMode="auto">
          <a:xfrm>
            <a:off x="7358063" y="1928813"/>
            <a:ext cx="357187" cy="214312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4" name="Line 84"/>
          <p:cNvSpPr>
            <a:spLocks noChangeShapeType="1"/>
          </p:cNvSpPr>
          <p:nvPr/>
        </p:nvSpPr>
        <p:spPr bwMode="auto">
          <a:xfrm>
            <a:off x="7164388" y="2273300"/>
            <a:ext cx="576262" cy="576263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5" name="Line 85"/>
          <p:cNvSpPr>
            <a:spLocks noChangeShapeType="1"/>
          </p:cNvSpPr>
          <p:nvPr/>
        </p:nvSpPr>
        <p:spPr bwMode="auto">
          <a:xfrm>
            <a:off x="6643688" y="2500313"/>
            <a:ext cx="142875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6" name="Line 86"/>
          <p:cNvSpPr>
            <a:spLocks noChangeShapeType="1"/>
          </p:cNvSpPr>
          <p:nvPr/>
        </p:nvSpPr>
        <p:spPr bwMode="auto">
          <a:xfrm>
            <a:off x="7099300" y="2330450"/>
            <a:ext cx="714375" cy="114300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59" name="Прямая со стрелкой 58"/>
          <p:cNvCxnSpPr/>
          <p:nvPr/>
        </p:nvCxnSpPr>
        <p:spPr>
          <a:xfrm rot="10800000">
            <a:off x="3429000" y="2357438"/>
            <a:ext cx="285750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 rot="16200000" flipH="1">
            <a:off x="8746331" y="5245894"/>
            <a:ext cx="214313" cy="9525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/>
          <p:nvPr/>
        </p:nvCxnSpPr>
        <p:spPr>
          <a:xfrm rot="5400000" flipH="1" flipV="1">
            <a:off x="2464594" y="1321594"/>
            <a:ext cx="214312" cy="0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20"/>
          <p:cNvSpPr>
            <a:spLocks noChangeArrowheads="1"/>
          </p:cNvSpPr>
          <p:nvPr/>
        </p:nvSpPr>
        <p:spPr bwMode="auto">
          <a:xfrm>
            <a:off x="1571625" y="5062538"/>
            <a:ext cx="1643063" cy="742950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Жонсиз</a:t>
            </a:r>
          </a:p>
          <a:p>
            <a:pPr algn="ctr"/>
            <a:r>
              <a:rPr lang="uz-Cyrl-UZ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табиат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8" name="Прямая со стрелкой 77"/>
          <p:cNvCxnSpPr/>
          <p:nvPr/>
        </p:nvCxnSpPr>
        <p:spPr>
          <a:xfrm rot="16200000" flipH="1">
            <a:off x="8693944" y="4991894"/>
            <a:ext cx="185737" cy="117475"/>
          </a:xfrm>
          <a:prstGeom prst="straightConnector1">
            <a:avLst/>
          </a:prstGeom>
          <a:ln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val 20"/>
          <p:cNvSpPr>
            <a:spLocks noChangeArrowheads="1"/>
          </p:cNvSpPr>
          <p:nvPr/>
        </p:nvSpPr>
        <p:spPr bwMode="auto">
          <a:xfrm>
            <a:off x="7358063" y="981075"/>
            <a:ext cx="1428750" cy="35718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Байрамлар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Line 82"/>
          <p:cNvSpPr>
            <a:spLocks noChangeShapeType="1"/>
          </p:cNvSpPr>
          <p:nvPr/>
        </p:nvSpPr>
        <p:spPr bwMode="auto">
          <a:xfrm flipV="1">
            <a:off x="7000875" y="1143000"/>
            <a:ext cx="430213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86" name="Прямая со стрелкой 85"/>
          <p:cNvCxnSpPr/>
          <p:nvPr/>
        </p:nvCxnSpPr>
        <p:spPr>
          <a:xfrm flipV="1">
            <a:off x="5365750" y="2187575"/>
            <a:ext cx="430213" cy="357188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Oval 20"/>
          <p:cNvSpPr>
            <a:spLocks noChangeArrowheads="1"/>
          </p:cNvSpPr>
          <p:nvPr/>
        </p:nvSpPr>
        <p:spPr bwMode="auto">
          <a:xfrm>
            <a:off x="6410325" y="3429000"/>
            <a:ext cx="1000125" cy="8572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амалий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санъати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5" name="Прямая со стрелкой 84"/>
          <p:cNvCxnSpPr/>
          <p:nvPr/>
        </p:nvCxnSpPr>
        <p:spPr>
          <a:xfrm rot="5400000">
            <a:off x="2876550" y="4868863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>
            <a:endCxn id="56339" idx="0"/>
          </p:cNvCxnSpPr>
          <p:nvPr/>
        </p:nvCxnSpPr>
        <p:spPr>
          <a:xfrm flipH="1">
            <a:off x="4464050" y="4954588"/>
            <a:ext cx="139700" cy="18891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endCxn id="56341" idx="1"/>
          </p:cNvCxnSpPr>
          <p:nvPr/>
        </p:nvCxnSpPr>
        <p:spPr>
          <a:xfrm>
            <a:off x="5600700" y="4819650"/>
            <a:ext cx="393700" cy="32702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rot="5400000">
            <a:off x="3776662" y="5511801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>
            <a:off x="3051175" y="5434013"/>
            <a:ext cx="163513" cy="43497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>
            <a:endCxn id="56325" idx="0"/>
          </p:cNvCxnSpPr>
          <p:nvPr/>
        </p:nvCxnSpPr>
        <p:spPr>
          <a:xfrm flipH="1">
            <a:off x="4291013" y="3881438"/>
            <a:ext cx="142875" cy="266700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Oval 20"/>
          <p:cNvSpPr>
            <a:spLocks noChangeArrowheads="1"/>
          </p:cNvSpPr>
          <p:nvPr/>
        </p:nvSpPr>
        <p:spPr bwMode="auto">
          <a:xfrm flipH="1">
            <a:off x="5940425" y="5949950"/>
            <a:ext cx="1800225" cy="800100"/>
          </a:xfrm>
          <a:prstGeom prst="ellipse">
            <a:avLst/>
          </a:prstGeom>
          <a:solidFill>
            <a:srgbClr val="66FF99"/>
          </a:solidFill>
          <a:ln w="952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Сув, электр энегияси, </a:t>
            </a:r>
          </a:p>
          <a:p>
            <a:pPr algn="ctr"/>
            <a:r>
              <a:rPr lang="uz-Cyrl-UZ" altLang="ru-RU" sz="1000">
                <a:latin typeface="Times New Roman" panose="02020603050405020304" pitchFamily="18" charset="0"/>
                <a:cs typeface="Times New Roman" panose="02020603050405020304" pitchFamily="18" charset="0"/>
              </a:rPr>
              <a:t>қоғозни асраш</a:t>
            </a:r>
            <a:endParaRPr lang="ru-RU" altLang="ru-RU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7" name="Прямая со стрелкой 106"/>
          <p:cNvCxnSpPr/>
          <p:nvPr/>
        </p:nvCxnSpPr>
        <p:spPr>
          <a:xfrm rot="5400000">
            <a:off x="6665912" y="5729288"/>
            <a:ext cx="377825" cy="2794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78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56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5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5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5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5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5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5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5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5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5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22" grpId="0" animBg="1"/>
      <p:bldP spid="56324" grpId="0" animBg="1"/>
      <p:bldP spid="56325" grpId="0" animBg="1"/>
      <p:bldP spid="56326" grpId="0" animBg="1"/>
      <p:bldP spid="56327" grpId="0" animBg="1"/>
      <p:bldP spid="56328" grpId="0" animBg="1"/>
      <p:bldP spid="56329" grpId="0" animBg="1"/>
      <p:bldP spid="56330" grpId="0" animBg="1"/>
      <p:bldP spid="56331" grpId="0" animBg="1"/>
      <p:bldP spid="56332" grpId="0" animBg="1"/>
      <p:bldP spid="56333" grpId="0" animBg="1"/>
      <p:bldP spid="56334" grpId="0" animBg="1"/>
      <p:bldP spid="56335" grpId="0" animBg="1"/>
      <p:bldP spid="56336" grpId="0" animBg="1"/>
      <p:bldP spid="56337" grpId="0" animBg="1"/>
      <p:bldP spid="56338" grpId="0" animBg="1"/>
      <p:bldP spid="56339" grpId="0" animBg="1"/>
      <p:bldP spid="56340" grpId="0" animBg="1"/>
      <p:bldP spid="56341" grpId="0" animBg="1"/>
      <p:bldP spid="56392" grpId="0" animBg="1"/>
      <p:bldP spid="56393" grpId="0" animBg="1"/>
      <p:bldP spid="56395" grpId="0" animBg="1"/>
      <p:bldP spid="56397" grpId="0" animBg="1"/>
      <p:bldP spid="56398" grpId="0" animBg="1"/>
      <p:bldP spid="56400" grpId="0" animBg="1"/>
      <p:bldP spid="56401" grpId="0" animBg="1"/>
      <p:bldP spid="56402" grpId="0" animBg="1"/>
      <p:bldP spid="56403" grpId="0" animBg="1"/>
      <p:bldP spid="56404" grpId="0" animBg="1"/>
      <p:bldP spid="56405" grpId="0" animBg="1"/>
      <p:bldP spid="56406" grpId="0" animBg="1"/>
      <p:bldP spid="73" grpId="0" animBg="1"/>
      <p:bldP spid="82" grpId="0" animBg="1"/>
      <p:bldP spid="84" grpId="0" animBg="1"/>
      <p:bldP spid="96" grpId="0" animBg="1"/>
      <p:bldP spid="10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509588" y="20097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z-Cyrl-UZ" altLang="ru-RU" sz="2000" i="1">
                <a:latin typeface="Calibri" panose="020F0502020204030204" pitchFamily="34" charset="0"/>
              </a:rPr>
              <a:t>        </a:t>
            </a: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eaLnBrk="1" hangingPunct="1"/>
            <a:endParaRPr lang="uz-Cyrl-UZ" altLang="ru-RU" sz="2000" i="1">
              <a:latin typeface="Calibri" panose="020F0502020204030204" pitchFamily="34" charset="0"/>
            </a:endParaRPr>
          </a:p>
          <a:p>
            <a:pPr algn="ctr" eaLnBrk="1" hangingPunct="1"/>
            <a:r>
              <a:rPr lang="uz-Cyrl-UZ" altLang="ru-RU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Объект 2"/>
          <p:cNvSpPr txBox="1">
            <a:spLocks/>
          </p:cNvSpPr>
          <p:nvPr/>
        </p:nvSpPr>
        <p:spPr bwMode="auto">
          <a:xfrm>
            <a:off x="547688" y="1277938"/>
            <a:ext cx="8229600" cy="519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3753420"/>
              </p:ext>
            </p:extLst>
          </p:nvPr>
        </p:nvGraphicFramePr>
        <p:xfrm>
          <a:off x="467544" y="476672"/>
          <a:ext cx="799288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77391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Oval 5"/>
          <p:cNvSpPr>
            <a:spLocks noChangeArrowheads="1"/>
          </p:cNvSpPr>
          <p:nvPr/>
        </p:nvSpPr>
        <p:spPr bwMode="auto">
          <a:xfrm>
            <a:off x="1355725" y="3714750"/>
            <a:ext cx="1992313" cy="1500188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1.ДУНЁНИ БАДИИЙ </a:t>
            </a:r>
          </a:p>
          <a:p>
            <a:pPr algn="ctr">
              <a:defRPr/>
            </a:pPr>
            <a:r>
              <a:rPr lang="uz-Cyrl-UZ" sz="12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ТАСАВВУР ЭТИШ</a:t>
            </a:r>
            <a:endParaRPr lang="ru-RU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2" name="Oval 2"/>
          <p:cNvSpPr>
            <a:spLocks noChangeArrowheads="1"/>
          </p:cNvSpPr>
          <p:nvPr/>
        </p:nvSpPr>
        <p:spPr bwMode="auto">
          <a:xfrm>
            <a:off x="3051175" y="2273300"/>
            <a:ext cx="2592388" cy="1601788"/>
          </a:xfrm>
          <a:prstGeom prst="ellipse">
            <a:avLst/>
          </a:prstGeom>
          <a:ln w="57150"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ИЖОДИЙ  </a:t>
            </a:r>
          </a:p>
          <a:p>
            <a:pPr algn="ctr">
              <a:defRPr/>
            </a:pPr>
            <a:r>
              <a:rPr lang="uz-Cyrl-UZ" alt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  <a:endParaRPr lang="ru-RU" b="1">
              <a:solidFill>
                <a:srgbClr val="0000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4" name="Oval 61"/>
          <p:cNvSpPr>
            <a:spLocks noChangeArrowheads="1"/>
          </p:cNvSpPr>
          <p:nvPr/>
        </p:nvSpPr>
        <p:spPr bwMode="auto">
          <a:xfrm>
            <a:off x="5000625" y="1285875"/>
            <a:ext cx="2374900" cy="1214438"/>
          </a:xfrm>
          <a:prstGeom prst="ellipse">
            <a:avLst/>
          </a:prstGeom>
          <a:ln w="57150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2.БАДИИЙ ИЖОДИЙ </a:t>
            </a:r>
          </a:p>
          <a:p>
            <a:pPr algn="ctr">
              <a:defRPr/>
            </a:pPr>
            <a:r>
              <a:rPr lang="ru-RU" sz="1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ҚОБИЛИЯТЛАР</a:t>
            </a:r>
            <a:endParaRPr lang="ru-RU" sz="1200" b="1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6326" name="Oval 20"/>
          <p:cNvSpPr>
            <a:spLocks noChangeArrowheads="1"/>
          </p:cNvSpPr>
          <p:nvPr/>
        </p:nvSpPr>
        <p:spPr bwMode="auto">
          <a:xfrm rot="10800000" flipV="1">
            <a:off x="179388" y="5580063"/>
            <a:ext cx="1747837" cy="8001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Мусиқий асарга </a:t>
            </a:r>
          </a:p>
          <a:p>
            <a:pPr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ҳиссий </a:t>
            </a: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муносабат</a:t>
            </a:r>
          </a:p>
          <a:p>
            <a:pPr>
              <a:defRPr/>
            </a:pPr>
            <a:r>
              <a:rPr lang="ru-RU" sz="1200">
                <a:solidFill>
                  <a:srgbClr val="000000"/>
                </a:solidFill>
                <a:cs typeface="Arial" pitchFamily="34" charset="0"/>
              </a:rPr>
              <a:t> билдиради</a:t>
            </a:r>
          </a:p>
        </p:txBody>
      </p:sp>
      <p:sp>
        <p:nvSpPr>
          <p:cNvPr id="56327" name="Oval 20"/>
          <p:cNvSpPr>
            <a:spLocks noChangeArrowheads="1"/>
          </p:cNvSpPr>
          <p:nvPr/>
        </p:nvSpPr>
        <p:spPr bwMode="auto">
          <a:xfrm>
            <a:off x="107950" y="3875088"/>
            <a:ext cx="1163638" cy="7937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Шеърни ифодали </a:t>
            </a:r>
          </a:p>
          <a:p>
            <a:pPr algn="ctr">
              <a:defRPr/>
            </a:pPr>
            <a:r>
              <a:rPr lang="uz-Cyrl-UZ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ўқиб бера олади</a:t>
            </a:r>
            <a:endParaRPr lang="ru-RU" sz="1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8" name="Oval 20"/>
          <p:cNvSpPr>
            <a:spLocks noChangeArrowheads="1"/>
          </p:cNvSpPr>
          <p:nvPr/>
        </p:nvSpPr>
        <p:spPr bwMode="auto">
          <a:xfrm flipH="1">
            <a:off x="2128838" y="5373688"/>
            <a:ext cx="2371725" cy="100806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амалий санъати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ҳақида илк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тушунчага эга (сўзана, </a:t>
            </a:r>
          </a:p>
          <a:p>
            <a:pPr algn="ctr">
              <a:defRPr/>
            </a:pPr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керамика) </a:t>
            </a:r>
          </a:p>
        </p:txBody>
      </p:sp>
      <p:sp>
        <p:nvSpPr>
          <p:cNvPr id="56329" name="Oval 20"/>
          <p:cNvSpPr>
            <a:spLocks noChangeArrowheads="1"/>
          </p:cNvSpPr>
          <p:nvPr/>
        </p:nvSpPr>
        <p:spPr bwMode="auto">
          <a:xfrm>
            <a:off x="1271588" y="2476500"/>
            <a:ext cx="1714500" cy="95408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Бадиий асарга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муносабат билдиради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0" name="Oval 20"/>
          <p:cNvSpPr>
            <a:spLocks noChangeArrowheads="1"/>
          </p:cNvSpPr>
          <p:nvPr/>
        </p:nvSpPr>
        <p:spPr bwMode="auto">
          <a:xfrm>
            <a:off x="3535363" y="4013200"/>
            <a:ext cx="1428750" cy="114300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Асарни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саҳналаштиришда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иштирок этади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2" name="Oval 20"/>
          <p:cNvSpPr>
            <a:spLocks noChangeArrowheads="1"/>
          </p:cNvSpPr>
          <p:nvPr/>
        </p:nvSpPr>
        <p:spPr bwMode="auto">
          <a:xfrm>
            <a:off x="5143500" y="500063"/>
            <a:ext cx="1857375" cy="71437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Тасвирий фаолият</a:t>
            </a: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3" name="Oval 20"/>
          <p:cNvSpPr>
            <a:spLocks noChangeArrowheads="1"/>
          </p:cNvSpPr>
          <p:nvPr/>
        </p:nvSpPr>
        <p:spPr bwMode="auto">
          <a:xfrm>
            <a:off x="7072313" y="500063"/>
            <a:ext cx="1643062" cy="428625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Қўшиқ айтиш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5" name="Oval 20"/>
          <p:cNvSpPr>
            <a:spLocks noChangeArrowheads="1"/>
          </p:cNvSpPr>
          <p:nvPr/>
        </p:nvSpPr>
        <p:spPr bwMode="auto">
          <a:xfrm>
            <a:off x="7429500" y="1973263"/>
            <a:ext cx="1500188" cy="785812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Турли 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спектаклларда роль</a:t>
            </a:r>
          </a:p>
          <a:p>
            <a:pPr algn="ctr">
              <a:defRPr/>
            </a:pPr>
            <a:r>
              <a:rPr lang="uz-Cyrl-UZ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ижро этади</a:t>
            </a:r>
            <a:endParaRPr lang="ru-RU" sz="1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6" name="Oval 20"/>
          <p:cNvSpPr>
            <a:spLocks noChangeArrowheads="1"/>
          </p:cNvSpPr>
          <p:nvPr/>
        </p:nvSpPr>
        <p:spPr bwMode="auto">
          <a:xfrm>
            <a:off x="6143625" y="2643188"/>
            <a:ext cx="1285875" cy="642937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Машҳур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саркардалар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38" name="Oval 20"/>
          <p:cNvSpPr>
            <a:spLocks noChangeArrowheads="1"/>
          </p:cNvSpPr>
          <p:nvPr/>
        </p:nvSpPr>
        <p:spPr bwMode="auto">
          <a:xfrm>
            <a:off x="7427913" y="3273425"/>
            <a:ext cx="1470025" cy="12509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Мусиқий асбобларни</a:t>
            </a:r>
          </a:p>
          <a:p>
            <a:pPr algn="ctr">
              <a:defRPr/>
            </a:pPr>
            <a:r>
              <a:rPr lang="uz-Cyrl-UZ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чалади</a:t>
            </a:r>
            <a:endParaRPr lang="ru-RU" sz="1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92" name="Line 72"/>
          <p:cNvSpPr>
            <a:spLocks noChangeShapeType="1"/>
          </p:cNvSpPr>
          <p:nvPr/>
        </p:nvSpPr>
        <p:spPr bwMode="auto">
          <a:xfrm flipH="1" flipV="1">
            <a:off x="1925638" y="3409950"/>
            <a:ext cx="357187" cy="377825"/>
          </a:xfrm>
          <a:prstGeom prst="line">
            <a:avLst/>
          </a:prstGeom>
          <a:noFill/>
          <a:ln w="9525">
            <a:solidFill>
              <a:srgbClr val="7030A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3" name="Line 73"/>
          <p:cNvSpPr>
            <a:spLocks noChangeShapeType="1"/>
          </p:cNvSpPr>
          <p:nvPr/>
        </p:nvSpPr>
        <p:spPr bwMode="auto">
          <a:xfrm flipH="1" flipV="1">
            <a:off x="1176338" y="4200525"/>
            <a:ext cx="287337" cy="14287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398" name="Line 78"/>
          <p:cNvSpPr>
            <a:spLocks noChangeShapeType="1"/>
          </p:cNvSpPr>
          <p:nvPr/>
        </p:nvSpPr>
        <p:spPr bwMode="auto">
          <a:xfrm flipV="1">
            <a:off x="3321050" y="4478338"/>
            <a:ext cx="214313" cy="444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0" name="Line 80"/>
          <p:cNvSpPr>
            <a:spLocks noChangeShapeType="1"/>
          </p:cNvSpPr>
          <p:nvPr/>
        </p:nvSpPr>
        <p:spPr bwMode="auto">
          <a:xfrm flipV="1">
            <a:off x="5508625" y="1122363"/>
            <a:ext cx="0" cy="2873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1" name="Line 81"/>
          <p:cNvSpPr>
            <a:spLocks noChangeShapeType="1"/>
          </p:cNvSpPr>
          <p:nvPr/>
        </p:nvSpPr>
        <p:spPr bwMode="auto">
          <a:xfrm flipV="1">
            <a:off x="6877050" y="833438"/>
            <a:ext cx="3587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3" name="Line 83"/>
          <p:cNvSpPr>
            <a:spLocks noChangeShapeType="1"/>
          </p:cNvSpPr>
          <p:nvPr/>
        </p:nvSpPr>
        <p:spPr bwMode="auto">
          <a:xfrm>
            <a:off x="7358063" y="1928813"/>
            <a:ext cx="357187" cy="214312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5" name="Line 85"/>
          <p:cNvSpPr>
            <a:spLocks noChangeShapeType="1"/>
          </p:cNvSpPr>
          <p:nvPr/>
        </p:nvSpPr>
        <p:spPr bwMode="auto">
          <a:xfrm>
            <a:off x="6643688" y="2500313"/>
            <a:ext cx="142875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6406" name="Line 86"/>
          <p:cNvSpPr>
            <a:spLocks noChangeShapeType="1"/>
          </p:cNvSpPr>
          <p:nvPr/>
        </p:nvSpPr>
        <p:spPr bwMode="auto">
          <a:xfrm>
            <a:off x="7099300" y="2330450"/>
            <a:ext cx="714375" cy="114300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" name="Oval 20"/>
          <p:cNvSpPr>
            <a:spLocks noChangeArrowheads="1"/>
          </p:cNvSpPr>
          <p:nvPr/>
        </p:nvSpPr>
        <p:spPr bwMode="auto">
          <a:xfrm>
            <a:off x="7358063" y="981075"/>
            <a:ext cx="1428750" cy="719138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Рақсга тушади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Line 82"/>
          <p:cNvSpPr>
            <a:spLocks noChangeShapeType="1"/>
          </p:cNvSpPr>
          <p:nvPr/>
        </p:nvSpPr>
        <p:spPr bwMode="auto">
          <a:xfrm flipV="1">
            <a:off x="7000875" y="1143000"/>
            <a:ext cx="430213" cy="285750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86" name="Прямая со стрелкой 85"/>
          <p:cNvCxnSpPr/>
          <p:nvPr/>
        </p:nvCxnSpPr>
        <p:spPr>
          <a:xfrm flipV="1">
            <a:off x="5357813" y="2357438"/>
            <a:ext cx="285750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rot="10800000" flipV="1">
            <a:off x="3249613" y="3805238"/>
            <a:ext cx="357187" cy="214312"/>
          </a:xfrm>
          <a:prstGeom prst="straightConnector1">
            <a:avLst/>
          </a:prstGeom>
          <a:ln w="57150">
            <a:solidFill>
              <a:srgbClr val="5231F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Oval 20"/>
          <p:cNvSpPr>
            <a:spLocks noChangeArrowheads="1"/>
          </p:cNvSpPr>
          <p:nvPr/>
        </p:nvSpPr>
        <p:spPr bwMode="auto">
          <a:xfrm>
            <a:off x="6410325" y="3429000"/>
            <a:ext cx="1000125" cy="857250"/>
          </a:xfrm>
          <a:prstGeom prst="ellipse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Халқ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амалий </a:t>
            </a:r>
          </a:p>
          <a:p>
            <a:pPr algn="ctr">
              <a:defRPr/>
            </a:pPr>
            <a:r>
              <a:rPr lang="uz-Cyrl-U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санъати</a:t>
            </a:r>
            <a:endParaRPr lang="ru-RU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Line 85"/>
          <p:cNvSpPr>
            <a:spLocks noChangeShapeType="1"/>
          </p:cNvSpPr>
          <p:nvPr/>
        </p:nvSpPr>
        <p:spPr bwMode="auto">
          <a:xfrm>
            <a:off x="6000750" y="2500313"/>
            <a:ext cx="428625" cy="1214437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" name="Line 72"/>
          <p:cNvSpPr>
            <a:spLocks noChangeShapeType="1"/>
          </p:cNvSpPr>
          <p:nvPr/>
        </p:nvSpPr>
        <p:spPr bwMode="auto">
          <a:xfrm flipH="1">
            <a:off x="1644650" y="5013325"/>
            <a:ext cx="406400" cy="566738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" name="Line 72"/>
          <p:cNvSpPr>
            <a:spLocks noChangeShapeType="1"/>
          </p:cNvSpPr>
          <p:nvPr/>
        </p:nvSpPr>
        <p:spPr bwMode="auto">
          <a:xfrm>
            <a:off x="2843213" y="4868863"/>
            <a:ext cx="371475" cy="504825"/>
          </a:xfrm>
          <a:prstGeom prst="line">
            <a:avLst/>
          </a:prstGeom>
          <a:noFill/>
          <a:ln w="9525">
            <a:solidFill>
              <a:srgbClr val="5231F7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5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5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5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22" grpId="0" animBg="1"/>
      <p:bldP spid="56324" grpId="0" animBg="1"/>
      <p:bldP spid="56326" grpId="0" animBg="1"/>
      <p:bldP spid="56327" grpId="0" animBg="1"/>
      <p:bldP spid="56328" grpId="0" animBg="1"/>
      <p:bldP spid="56329" grpId="0" animBg="1"/>
      <p:bldP spid="56330" grpId="0" animBg="1"/>
      <p:bldP spid="56332" grpId="0" animBg="1"/>
      <p:bldP spid="56333" grpId="0" animBg="1"/>
      <p:bldP spid="56335" grpId="0" animBg="1"/>
      <p:bldP spid="56336" grpId="0" animBg="1"/>
      <p:bldP spid="56338" grpId="0" animBg="1"/>
      <p:bldP spid="56392" grpId="0" animBg="1"/>
      <p:bldP spid="56393" grpId="0" animBg="1"/>
      <p:bldP spid="56398" grpId="0" animBg="1"/>
      <p:bldP spid="56400" grpId="0" animBg="1"/>
      <p:bldP spid="56401" grpId="0" animBg="1"/>
      <p:bldP spid="56403" grpId="0" animBg="1"/>
      <p:bldP spid="56405" grpId="0" animBg="1"/>
      <p:bldP spid="56406" grpId="0" animBg="1"/>
      <p:bldP spid="82" grpId="0" animBg="1"/>
      <p:bldP spid="84" grpId="0" animBg="1"/>
      <p:bldP spid="96" grpId="0" animBg="1"/>
      <p:bldP spid="101" grpId="0" animBg="1"/>
      <p:bldP spid="85" grpId="0" animBg="1"/>
      <p:bldP spid="9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3874442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ЭЪТИБОРИНГИЗ УЧУН РА</a:t>
            </a:r>
            <a:r>
              <a:rPr lang="uz-Cyrl-UZ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ҲМАТ!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1231</Words>
  <Application>Microsoft Office PowerPoint</Application>
  <PresentationFormat>Экран (4:3)</PresentationFormat>
  <Paragraphs>352</Paragraphs>
  <Slides>26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Franklin Gothic Medium</vt:lpstr>
      <vt:lpstr>Times New Roman</vt:lpstr>
      <vt:lpstr>Тема Office</vt:lpstr>
      <vt:lpstr>    </vt:lpstr>
      <vt:lpstr>Режа: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Давлат талабларининг мақсади</vt:lpstr>
      <vt:lpstr>Презентация PowerPoint</vt:lpstr>
      <vt:lpstr>Презентация PowerPoint</vt:lpstr>
      <vt:lpstr>4-БОБ.  ДАВЛАТ ТАЛАБЛАРИНИНГ ТАРКИБИ </vt:lpstr>
      <vt:lpstr>Презентация PowerPoint</vt:lpstr>
      <vt:lpstr>Презентация PowerPoint</vt:lpstr>
      <vt:lpstr>ДАВЛАТ ТАЛАБЛАРИДА БЕЛГИЛАНГАН РИВОЖЛАНИШ СОҲАЛАРИ</vt:lpstr>
      <vt:lpstr>Презентация PowerPoint</vt:lpstr>
      <vt:lpstr>Презентация PowerPoint</vt:lpstr>
      <vt:lpstr>2-СОҲА: Ижтимоий-ҳиссий ривожланиш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ЭЪТИБОРИНГИЗ УЧУН РАҲМАТ!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42</cp:revision>
  <dcterms:created xsi:type="dcterms:W3CDTF">2021-04-11T16:52:50Z</dcterms:created>
  <dcterms:modified xsi:type="dcterms:W3CDTF">2026-10-30T06:20:06Z</dcterms:modified>
</cp:coreProperties>
</file>