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73" r:id="rId3"/>
    <p:sldId id="256" r:id="rId4"/>
    <p:sldId id="277" r:id="rId5"/>
    <p:sldId id="278" r:id="rId6"/>
    <p:sldId id="279" r:id="rId7"/>
    <p:sldId id="281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56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FE2FA-6693-489A-A45C-799BBECE7D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157ABE-2C22-4532-B885-EE1AF0D998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P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393123-B4B5-4FBF-838D-0B416900EE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A07F9-8122-409B-B4BF-FDA112552E75}" type="datetimeFigureOut">
              <a:rPr lang="en-PH" smtClean="0"/>
              <a:t>10/13/2025</a:t>
            </a:fld>
            <a:endParaRPr lang="en-P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763EFF-EE6A-4E22-A3AA-3E05612127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167091-DADC-408F-94D1-080960902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CE3D5-C377-4191-AAF5-44D90F5FEBB3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414161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D26699-A41B-4619-B48B-09EB67D5AC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F24503-9E6D-469A-8B79-0BEB81110E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751A25-BCAC-44C9-AF1B-474A78B727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A07F9-8122-409B-B4BF-FDA112552E75}" type="datetimeFigureOut">
              <a:rPr lang="en-PH" smtClean="0"/>
              <a:t>10/13/2025</a:t>
            </a:fld>
            <a:endParaRPr lang="en-P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8749BB-58B3-4DE8-B307-11DEBD858E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FE9A2E-7CE1-4D28-99EA-412FACAF8C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CE3D5-C377-4191-AAF5-44D90F5FEBB3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4041338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BE01B3-2BF2-4546-8E11-C46CC1261B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1ED9CB-84AD-421D-B5BC-D557F29557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1EC411-2BB0-4C6A-B863-113A98980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A07F9-8122-409B-B4BF-FDA112552E75}" type="datetimeFigureOut">
              <a:rPr lang="en-PH" smtClean="0"/>
              <a:t>10/13/2025</a:t>
            </a:fld>
            <a:endParaRPr lang="en-P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889DD6-615C-46F6-9857-5832DA551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AF1F05-A4DD-4E94-A5E3-BBE1A54007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CE3D5-C377-4191-AAF5-44D90F5FEBB3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296863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0CBBBB-4275-4A77-9621-10F88A8188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B6FF13-CBF9-4F39-A9CA-02E8A9F4EA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FA8771-38A4-4160-B89A-DF064C6225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1D34CC-F9DE-4DE5-902F-6B66A6AE9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A07F9-8122-409B-B4BF-FDA112552E75}" type="datetimeFigureOut">
              <a:rPr lang="en-PH" smtClean="0"/>
              <a:t>10/13/2025</a:t>
            </a:fld>
            <a:endParaRPr lang="en-P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26A5BE-4493-459B-B630-6097ADA167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CA54AB-1A8B-4A8E-808F-AE74C00349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CE3D5-C377-4191-AAF5-44D90F5FEBB3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503421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0A3B1D-C941-454E-9514-040E587FC1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FE9B63-60E2-4EAD-BBAE-A5ECA3638F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3AC995-6789-48C5-8B2E-6322D7DFEB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1E981A8-19DE-4BF4-A466-A8B4EC21AC7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BB52F5-441E-43E4-B444-4BEB1E301C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EE8E1F4-ECE5-49AA-A63C-304F861187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A07F9-8122-409B-B4BF-FDA112552E75}" type="datetimeFigureOut">
              <a:rPr lang="en-PH" smtClean="0"/>
              <a:t>10/13/2025</a:t>
            </a:fld>
            <a:endParaRPr lang="en-PH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CE5D990-FE32-4970-BA83-550EDE48B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DC67ECD-BB73-4040-BDA4-BEFB470A8D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CE3D5-C377-4191-AAF5-44D90F5FEBB3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805891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EBF846-AFD8-4D9B-9A5B-77D82C8FB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62D3F8-C7CA-4F88-AA55-D2C64087E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A07F9-8122-409B-B4BF-FDA112552E75}" type="datetimeFigureOut">
              <a:rPr lang="en-PH" smtClean="0"/>
              <a:t>10/13/2025</a:t>
            </a:fld>
            <a:endParaRPr lang="en-PH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B0A858-486F-4EEA-804F-A7F2ED63F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378775-197E-4BCD-8CE4-E3A7F9A8AA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CE3D5-C377-4191-AAF5-44D90F5FEBB3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298017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2C37C80-EE5A-4D29-A57D-3C698BF1BB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A07F9-8122-409B-B4BF-FDA112552E75}" type="datetimeFigureOut">
              <a:rPr lang="en-PH" smtClean="0"/>
              <a:t>10/13/2025</a:t>
            </a:fld>
            <a:endParaRPr lang="en-PH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ABC911-C5BD-42F7-9EC0-9F0147C43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299265-53D5-42C7-B0B5-35683B943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CE3D5-C377-4191-AAF5-44D90F5FEBB3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264848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98B9F-B31A-4055-B570-44DB961B7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B29D3E-4AD0-46DC-854D-C5CD58775B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625437-8720-4453-92AA-E7F76D98D7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DA2C09-E2DE-4019-80F9-0E175F0A0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A07F9-8122-409B-B4BF-FDA112552E75}" type="datetimeFigureOut">
              <a:rPr lang="en-PH" smtClean="0"/>
              <a:t>10/13/2025</a:t>
            </a:fld>
            <a:endParaRPr lang="en-P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52F380-C517-4E38-ACEE-6A9F2E3849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0F8BF6-B6F7-4770-8796-02663C336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CE3D5-C377-4191-AAF5-44D90F5FEBB3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7455045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43635E-AEA8-4F66-ACD2-4FF4BAD56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9B569FD-5283-455F-9671-6F3B0391D8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P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621CF2-72D3-4804-8658-40755BAF48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CB3B23-03CD-4F0D-9ACE-8F497A92A2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A07F9-8122-409B-B4BF-FDA112552E75}" type="datetimeFigureOut">
              <a:rPr lang="en-PH" smtClean="0"/>
              <a:t>10/13/2025</a:t>
            </a:fld>
            <a:endParaRPr lang="en-P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8884F4-A123-46D7-9A27-D195EAE366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8C73C9-031C-488F-A30C-38A40CF2DC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CE3D5-C377-4191-AAF5-44D90F5FEBB3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100878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136E8A-D2BE-4C1C-98DA-7AC871F1D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FFAD45-5831-49DA-8F14-28131C18F3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026E5-59E7-4648-88C8-E5CFB9BE41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A07F9-8122-409B-B4BF-FDA112552E75}" type="datetimeFigureOut">
              <a:rPr lang="en-PH" smtClean="0"/>
              <a:t>10/13/2025</a:t>
            </a:fld>
            <a:endParaRPr lang="en-P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EDBE57-1205-443E-9DDB-53C763C8DC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CB9DDA-49DB-4C70-9C19-1637C75B0C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CE3D5-C377-4191-AAF5-44D90F5FEBB3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9864873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9279947-3505-4F01-A737-96B1D70867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6DA0D5-6BB6-46BE-A7C6-C1E83FB02C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CFFFFE-767E-4B3D-B988-D7A49BAAAF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A07F9-8122-409B-B4BF-FDA112552E75}" type="datetimeFigureOut">
              <a:rPr lang="en-PH" smtClean="0"/>
              <a:t>10/13/2025</a:t>
            </a:fld>
            <a:endParaRPr lang="en-P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77550-F83E-4C6D-8218-F49C63FBE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F45628-C8F9-49FF-A2F9-E50045BB8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CE3D5-C377-4191-AAF5-44D90F5FEBB3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9778024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0C886EA-5773-42C5-891C-BF073708B6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P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051960-CD8E-4D5C-A68C-1534A85D28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9196DD-66FD-4799-B2C3-F7A246D3C7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DA07F9-8122-409B-B4BF-FDA112552E75}" type="datetimeFigureOut">
              <a:rPr lang="en-PH" smtClean="0"/>
              <a:t>10/13/2025</a:t>
            </a:fld>
            <a:endParaRPr lang="en-P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511501-73E4-4C6D-B7B0-CDAEA3CC8B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P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79EF6-3D2B-42E1-8583-1978ADECEC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7CE3D5-C377-4191-AAF5-44D90F5FEBB3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267928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37A29BE-4B30-4E0D-BD90-24B24E72E3A7}"/>
              </a:ext>
            </a:extLst>
          </p:cNvPr>
          <p:cNvSpPr/>
          <p:nvPr/>
        </p:nvSpPr>
        <p:spPr>
          <a:xfrm>
            <a:off x="0" y="0"/>
            <a:ext cx="3038168" cy="3429000"/>
          </a:xfrm>
          <a:prstGeom prst="rect">
            <a:avLst/>
          </a:prstGeom>
          <a:solidFill>
            <a:srgbClr val="FF66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1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6560511-0609-44D6-B877-EDFAE1981B58}"/>
              </a:ext>
            </a:extLst>
          </p:cNvPr>
          <p:cNvSpPr/>
          <p:nvPr/>
        </p:nvSpPr>
        <p:spPr>
          <a:xfrm>
            <a:off x="9153832" y="0"/>
            <a:ext cx="3038168" cy="3429000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4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BC57FA0-66DD-4206-9CE4-FC966B5B4911}"/>
              </a:ext>
            </a:extLst>
          </p:cNvPr>
          <p:cNvSpPr/>
          <p:nvPr/>
        </p:nvSpPr>
        <p:spPr>
          <a:xfrm>
            <a:off x="0" y="3429000"/>
            <a:ext cx="3038168" cy="3429000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5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AA57355-8E11-48A9-9ACC-CC0963B81094}"/>
              </a:ext>
            </a:extLst>
          </p:cNvPr>
          <p:cNvSpPr/>
          <p:nvPr/>
        </p:nvSpPr>
        <p:spPr>
          <a:xfrm>
            <a:off x="3057832" y="3429000"/>
            <a:ext cx="3038168" cy="3429000"/>
          </a:xfrm>
          <a:prstGeom prst="rect">
            <a:avLst/>
          </a:prstGeom>
          <a:solidFill>
            <a:srgbClr val="00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6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DB61BFD-8729-44C2-B411-B33F1B351F39}"/>
              </a:ext>
            </a:extLst>
          </p:cNvPr>
          <p:cNvSpPr/>
          <p:nvPr/>
        </p:nvSpPr>
        <p:spPr>
          <a:xfrm>
            <a:off x="9158748" y="3429000"/>
            <a:ext cx="3038168" cy="3429000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8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664" y="0"/>
            <a:ext cx="12211664" cy="6874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519084" y="5595256"/>
            <a:ext cx="9840686" cy="1077218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Guess the thing based on the given parts of its picture.</a:t>
            </a:r>
          </a:p>
        </p:txBody>
      </p:sp>
    </p:spTree>
    <p:extLst>
      <p:ext uri="{BB962C8B-B14F-4D97-AF65-F5344CB8AC3E}">
        <p14:creationId xmlns:p14="http://schemas.microsoft.com/office/powerpoint/2010/main" val="3272370398"/>
      </p:ext>
    </p:extLst>
  </p:cSld>
  <p:clrMapOvr>
    <a:masterClrMapping/>
  </p:clrMapOvr>
  <p:transition>
    <p:sndAc>
      <p:stSnd>
        <p:snd r:embed="rId2" name="CUTE 8-BIT MUSIC - NO COPYRIGHT (mp3cut.net)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DF5480-AF85-0FB2-CA22-B7EADFB853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40AF66C-48C2-4622-B48E-D889922614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0767" y="3429000"/>
            <a:ext cx="2157603" cy="287655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F85382A4-7C0C-DB97-5FE9-240E7F6F15E3}"/>
              </a:ext>
            </a:extLst>
          </p:cNvPr>
          <p:cNvSpPr/>
          <p:nvPr/>
        </p:nvSpPr>
        <p:spPr>
          <a:xfrm>
            <a:off x="0" y="3429000"/>
            <a:ext cx="3038168" cy="3429000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5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4E3146C-7C18-6BB4-992A-52A73B48BA79}"/>
              </a:ext>
            </a:extLst>
          </p:cNvPr>
          <p:cNvSpPr/>
          <p:nvPr/>
        </p:nvSpPr>
        <p:spPr>
          <a:xfrm>
            <a:off x="39328" y="0"/>
            <a:ext cx="3038168" cy="3429000"/>
          </a:xfrm>
          <a:prstGeom prst="rect">
            <a:avLst/>
          </a:prstGeom>
          <a:solidFill>
            <a:srgbClr val="FF66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1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2EF1945-B94F-4785-5078-F2CF64FC227B}"/>
              </a:ext>
            </a:extLst>
          </p:cNvPr>
          <p:cNvSpPr/>
          <p:nvPr/>
        </p:nvSpPr>
        <p:spPr>
          <a:xfrm>
            <a:off x="3038168" y="0"/>
            <a:ext cx="3038168" cy="34290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2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838DE6D-49BA-85E5-BBD6-91E08E3D1247}"/>
              </a:ext>
            </a:extLst>
          </p:cNvPr>
          <p:cNvSpPr/>
          <p:nvPr/>
        </p:nvSpPr>
        <p:spPr>
          <a:xfrm>
            <a:off x="6115664" y="0"/>
            <a:ext cx="3038168" cy="3429000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3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2425C35-D99B-62D7-BEF7-AE844963F40E}"/>
              </a:ext>
            </a:extLst>
          </p:cNvPr>
          <p:cNvSpPr/>
          <p:nvPr/>
        </p:nvSpPr>
        <p:spPr>
          <a:xfrm>
            <a:off x="9153832" y="0"/>
            <a:ext cx="3038168" cy="3429000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4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EC1164D-D513-C084-9640-34E0DD5B3E34}"/>
              </a:ext>
            </a:extLst>
          </p:cNvPr>
          <p:cNvSpPr/>
          <p:nvPr/>
        </p:nvSpPr>
        <p:spPr>
          <a:xfrm>
            <a:off x="3057832" y="3429000"/>
            <a:ext cx="3038168" cy="3429000"/>
          </a:xfrm>
          <a:prstGeom prst="rect">
            <a:avLst/>
          </a:prstGeom>
          <a:solidFill>
            <a:srgbClr val="00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6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7A6B059-41D0-1D1E-CFF1-168752932286}"/>
              </a:ext>
            </a:extLst>
          </p:cNvPr>
          <p:cNvSpPr/>
          <p:nvPr/>
        </p:nvSpPr>
        <p:spPr>
          <a:xfrm>
            <a:off x="6115664" y="3429000"/>
            <a:ext cx="3038168" cy="342900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7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7E614C9-BC6E-CF84-5AAE-B9B5CF50F007}"/>
              </a:ext>
            </a:extLst>
          </p:cNvPr>
          <p:cNvSpPr/>
          <p:nvPr/>
        </p:nvSpPr>
        <p:spPr>
          <a:xfrm>
            <a:off x="9158748" y="3429000"/>
            <a:ext cx="3038168" cy="3429000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95683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8" grpId="0" animBg="1"/>
      <p:bldP spid="4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7916922-DF53-4836-9681-EABEA49BE2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4668" y="2980123"/>
            <a:ext cx="2667000" cy="17145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2B6597A-E5EB-415D-B6CA-46FD3B79660B}"/>
              </a:ext>
            </a:extLst>
          </p:cNvPr>
          <p:cNvSpPr/>
          <p:nvPr/>
        </p:nvSpPr>
        <p:spPr>
          <a:xfrm>
            <a:off x="54869" y="0"/>
            <a:ext cx="3038168" cy="3429000"/>
          </a:xfrm>
          <a:prstGeom prst="rect">
            <a:avLst/>
          </a:prstGeom>
          <a:solidFill>
            <a:srgbClr val="FF66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1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0A26A00-1C8A-4380-A112-A07F5EE109CD}"/>
              </a:ext>
            </a:extLst>
          </p:cNvPr>
          <p:cNvSpPr/>
          <p:nvPr/>
        </p:nvSpPr>
        <p:spPr>
          <a:xfrm>
            <a:off x="3072580" y="0"/>
            <a:ext cx="3038168" cy="34290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2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3F8EE22-619E-4DFF-90EA-E82133A456B1}"/>
              </a:ext>
            </a:extLst>
          </p:cNvPr>
          <p:cNvSpPr/>
          <p:nvPr/>
        </p:nvSpPr>
        <p:spPr>
          <a:xfrm>
            <a:off x="6115664" y="0"/>
            <a:ext cx="3038168" cy="3429000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3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A341E7C-3F1C-475C-9BDA-C6F7A14BDDF2}"/>
              </a:ext>
            </a:extLst>
          </p:cNvPr>
          <p:cNvSpPr/>
          <p:nvPr/>
        </p:nvSpPr>
        <p:spPr>
          <a:xfrm>
            <a:off x="9153832" y="0"/>
            <a:ext cx="3038168" cy="3429000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4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9ED3634-1F63-43C6-82BB-3C91155B224A}"/>
              </a:ext>
            </a:extLst>
          </p:cNvPr>
          <p:cNvSpPr/>
          <p:nvPr/>
        </p:nvSpPr>
        <p:spPr>
          <a:xfrm>
            <a:off x="0" y="3429000"/>
            <a:ext cx="3038168" cy="3429000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5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8371843-4E99-4FCF-B1F4-AB8393C53CD1}"/>
              </a:ext>
            </a:extLst>
          </p:cNvPr>
          <p:cNvSpPr/>
          <p:nvPr/>
        </p:nvSpPr>
        <p:spPr>
          <a:xfrm>
            <a:off x="3057832" y="3429000"/>
            <a:ext cx="3038168" cy="3429000"/>
          </a:xfrm>
          <a:prstGeom prst="rect">
            <a:avLst/>
          </a:prstGeom>
          <a:solidFill>
            <a:srgbClr val="00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6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BB456BE-9703-46B4-9B89-C4A0B7630F6C}"/>
              </a:ext>
            </a:extLst>
          </p:cNvPr>
          <p:cNvSpPr/>
          <p:nvPr/>
        </p:nvSpPr>
        <p:spPr>
          <a:xfrm>
            <a:off x="6090291" y="3429000"/>
            <a:ext cx="3038168" cy="342900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7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B712B43-5404-4FE4-AF8E-26DCF71AC6FA}"/>
              </a:ext>
            </a:extLst>
          </p:cNvPr>
          <p:cNvSpPr/>
          <p:nvPr/>
        </p:nvSpPr>
        <p:spPr>
          <a:xfrm>
            <a:off x="9158748" y="3429000"/>
            <a:ext cx="3038168" cy="3429000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3062737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16D0040-6D69-4DC9-A7B0-8DD2E95B15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168" y="719092"/>
            <a:ext cx="5679703" cy="322259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2B6597A-E5EB-415D-B6CA-46FD3B79660B}"/>
              </a:ext>
            </a:extLst>
          </p:cNvPr>
          <p:cNvSpPr/>
          <p:nvPr/>
        </p:nvSpPr>
        <p:spPr>
          <a:xfrm>
            <a:off x="9832" y="0"/>
            <a:ext cx="3038168" cy="3429000"/>
          </a:xfrm>
          <a:prstGeom prst="rect">
            <a:avLst/>
          </a:prstGeom>
          <a:solidFill>
            <a:srgbClr val="FF66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1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0A26A00-1C8A-4380-A112-A07F5EE109CD}"/>
              </a:ext>
            </a:extLst>
          </p:cNvPr>
          <p:cNvSpPr/>
          <p:nvPr/>
        </p:nvSpPr>
        <p:spPr>
          <a:xfrm>
            <a:off x="3093037" y="0"/>
            <a:ext cx="3038168" cy="34290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2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3F8EE22-619E-4DFF-90EA-E82133A456B1}"/>
              </a:ext>
            </a:extLst>
          </p:cNvPr>
          <p:cNvSpPr/>
          <p:nvPr/>
        </p:nvSpPr>
        <p:spPr>
          <a:xfrm>
            <a:off x="6115664" y="0"/>
            <a:ext cx="3038168" cy="3429000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3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A341E7C-3F1C-475C-9BDA-C6F7A14BDDF2}"/>
              </a:ext>
            </a:extLst>
          </p:cNvPr>
          <p:cNvSpPr/>
          <p:nvPr/>
        </p:nvSpPr>
        <p:spPr>
          <a:xfrm>
            <a:off x="9153832" y="0"/>
            <a:ext cx="3038168" cy="3429000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4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9ED3634-1F63-43C6-82BB-3C91155B224A}"/>
              </a:ext>
            </a:extLst>
          </p:cNvPr>
          <p:cNvSpPr/>
          <p:nvPr/>
        </p:nvSpPr>
        <p:spPr>
          <a:xfrm>
            <a:off x="0" y="3429000"/>
            <a:ext cx="3038168" cy="3429000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5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8371843-4E99-4FCF-B1F4-AB8393C53CD1}"/>
              </a:ext>
            </a:extLst>
          </p:cNvPr>
          <p:cNvSpPr/>
          <p:nvPr/>
        </p:nvSpPr>
        <p:spPr>
          <a:xfrm>
            <a:off x="3057832" y="3429000"/>
            <a:ext cx="3038168" cy="3429000"/>
          </a:xfrm>
          <a:prstGeom prst="rect">
            <a:avLst/>
          </a:prstGeom>
          <a:solidFill>
            <a:srgbClr val="00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6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BB456BE-9703-46B4-9B89-C4A0B7630F6C}"/>
              </a:ext>
            </a:extLst>
          </p:cNvPr>
          <p:cNvSpPr/>
          <p:nvPr/>
        </p:nvSpPr>
        <p:spPr>
          <a:xfrm>
            <a:off x="6115664" y="3429000"/>
            <a:ext cx="3038168" cy="342900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7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B712B43-5404-4FE4-AF8E-26DCF71AC6FA}"/>
              </a:ext>
            </a:extLst>
          </p:cNvPr>
          <p:cNvSpPr/>
          <p:nvPr/>
        </p:nvSpPr>
        <p:spPr>
          <a:xfrm>
            <a:off x="9158748" y="3429000"/>
            <a:ext cx="3038168" cy="3429000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1765940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E92029C-1F31-4EB0-9689-D95934AC57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187" y="3116062"/>
            <a:ext cx="2695344" cy="295612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2B6597A-E5EB-415D-B6CA-46FD3B79660B}"/>
              </a:ext>
            </a:extLst>
          </p:cNvPr>
          <p:cNvSpPr/>
          <p:nvPr/>
        </p:nvSpPr>
        <p:spPr>
          <a:xfrm>
            <a:off x="54869" y="0"/>
            <a:ext cx="3038168" cy="3429000"/>
          </a:xfrm>
          <a:prstGeom prst="rect">
            <a:avLst/>
          </a:prstGeom>
          <a:solidFill>
            <a:srgbClr val="FF66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1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0A26A00-1C8A-4380-A112-A07F5EE109CD}"/>
              </a:ext>
            </a:extLst>
          </p:cNvPr>
          <p:cNvSpPr/>
          <p:nvPr/>
        </p:nvSpPr>
        <p:spPr>
          <a:xfrm>
            <a:off x="3038168" y="0"/>
            <a:ext cx="3038168" cy="34290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2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3F8EE22-619E-4DFF-90EA-E82133A456B1}"/>
              </a:ext>
            </a:extLst>
          </p:cNvPr>
          <p:cNvSpPr/>
          <p:nvPr/>
        </p:nvSpPr>
        <p:spPr>
          <a:xfrm>
            <a:off x="6115664" y="0"/>
            <a:ext cx="3038168" cy="3429000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3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A341E7C-3F1C-475C-9BDA-C6F7A14BDDF2}"/>
              </a:ext>
            </a:extLst>
          </p:cNvPr>
          <p:cNvSpPr/>
          <p:nvPr/>
        </p:nvSpPr>
        <p:spPr>
          <a:xfrm>
            <a:off x="9153832" y="0"/>
            <a:ext cx="3038168" cy="3429000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4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9ED3634-1F63-43C6-82BB-3C91155B224A}"/>
              </a:ext>
            </a:extLst>
          </p:cNvPr>
          <p:cNvSpPr/>
          <p:nvPr/>
        </p:nvSpPr>
        <p:spPr>
          <a:xfrm>
            <a:off x="0" y="3429000"/>
            <a:ext cx="3038168" cy="3429000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5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8371843-4E99-4FCF-B1F4-AB8393C53CD1}"/>
              </a:ext>
            </a:extLst>
          </p:cNvPr>
          <p:cNvSpPr/>
          <p:nvPr/>
        </p:nvSpPr>
        <p:spPr>
          <a:xfrm>
            <a:off x="3057832" y="3429000"/>
            <a:ext cx="3038168" cy="3429000"/>
          </a:xfrm>
          <a:prstGeom prst="rect">
            <a:avLst/>
          </a:prstGeom>
          <a:solidFill>
            <a:srgbClr val="00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6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BB456BE-9703-46B4-9B89-C4A0B7630F6C}"/>
              </a:ext>
            </a:extLst>
          </p:cNvPr>
          <p:cNvSpPr/>
          <p:nvPr/>
        </p:nvSpPr>
        <p:spPr>
          <a:xfrm>
            <a:off x="6115664" y="3429000"/>
            <a:ext cx="3038168" cy="342900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7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B712B43-5404-4FE4-AF8E-26DCF71AC6FA}"/>
              </a:ext>
            </a:extLst>
          </p:cNvPr>
          <p:cNvSpPr/>
          <p:nvPr/>
        </p:nvSpPr>
        <p:spPr>
          <a:xfrm>
            <a:off x="9158748" y="3429000"/>
            <a:ext cx="3038168" cy="3429000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4098966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4278027-245D-4574-A2B7-1BF22765CC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0106" y="2508357"/>
            <a:ext cx="2143125" cy="214312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2B6597A-E5EB-415D-B6CA-46FD3B79660B}"/>
              </a:ext>
            </a:extLst>
          </p:cNvPr>
          <p:cNvSpPr/>
          <p:nvPr/>
        </p:nvSpPr>
        <p:spPr>
          <a:xfrm>
            <a:off x="54869" y="0"/>
            <a:ext cx="3038168" cy="3429000"/>
          </a:xfrm>
          <a:prstGeom prst="rect">
            <a:avLst/>
          </a:prstGeom>
          <a:solidFill>
            <a:srgbClr val="FF66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1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0A26A00-1C8A-4380-A112-A07F5EE109CD}"/>
              </a:ext>
            </a:extLst>
          </p:cNvPr>
          <p:cNvSpPr/>
          <p:nvPr/>
        </p:nvSpPr>
        <p:spPr>
          <a:xfrm>
            <a:off x="3038168" y="0"/>
            <a:ext cx="3038168" cy="34290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2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3F8EE22-619E-4DFF-90EA-E82133A456B1}"/>
              </a:ext>
            </a:extLst>
          </p:cNvPr>
          <p:cNvSpPr/>
          <p:nvPr/>
        </p:nvSpPr>
        <p:spPr>
          <a:xfrm>
            <a:off x="6115664" y="0"/>
            <a:ext cx="3038168" cy="3429000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3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A341E7C-3F1C-475C-9BDA-C6F7A14BDDF2}"/>
              </a:ext>
            </a:extLst>
          </p:cNvPr>
          <p:cNvSpPr/>
          <p:nvPr/>
        </p:nvSpPr>
        <p:spPr>
          <a:xfrm>
            <a:off x="9153832" y="0"/>
            <a:ext cx="3038168" cy="3429000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4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9ED3634-1F63-43C6-82BB-3C91155B224A}"/>
              </a:ext>
            </a:extLst>
          </p:cNvPr>
          <p:cNvSpPr/>
          <p:nvPr/>
        </p:nvSpPr>
        <p:spPr>
          <a:xfrm>
            <a:off x="0" y="3429000"/>
            <a:ext cx="3038168" cy="3429000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5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8371843-4E99-4FCF-B1F4-AB8393C53CD1}"/>
              </a:ext>
            </a:extLst>
          </p:cNvPr>
          <p:cNvSpPr/>
          <p:nvPr/>
        </p:nvSpPr>
        <p:spPr>
          <a:xfrm>
            <a:off x="3057832" y="3429000"/>
            <a:ext cx="3038168" cy="3429000"/>
          </a:xfrm>
          <a:prstGeom prst="rect">
            <a:avLst/>
          </a:prstGeom>
          <a:solidFill>
            <a:srgbClr val="00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6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BB456BE-9703-46B4-9B89-C4A0B7630F6C}"/>
              </a:ext>
            </a:extLst>
          </p:cNvPr>
          <p:cNvSpPr/>
          <p:nvPr/>
        </p:nvSpPr>
        <p:spPr>
          <a:xfrm>
            <a:off x="6115664" y="3429000"/>
            <a:ext cx="3038168" cy="342900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7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B712B43-5404-4FE4-AF8E-26DCF71AC6FA}"/>
              </a:ext>
            </a:extLst>
          </p:cNvPr>
          <p:cNvSpPr/>
          <p:nvPr/>
        </p:nvSpPr>
        <p:spPr>
          <a:xfrm>
            <a:off x="9158748" y="3429000"/>
            <a:ext cx="3038168" cy="3429000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1972660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31FD3F4-C74B-465C-B8B0-3F0E52FC88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0495" y="484202"/>
            <a:ext cx="2609850" cy="17526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2B6597A-E5EB-415D-B6CA-46FD3B79660B}"/>
              </a:ext>
            </a:extLst>
          </p:cNvPr>
          <p:cNvSpPr/>
          <p:nvPr/>
        </p:nvSpPr>
        <p:spPr>
          <a:xfrm>
            <a:off x="54869" y="0"/>
            <a:ext cx="3038168" cy="3429000"/>
          </a:xfrm>
          <a:prstGeom prst="rect">
            <a:avLst/>
          </a:prstGeom>
          <a:solidFill>
            <a:srgbClr val="FF66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1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0A26A00-1C8A-4380-A112-A07F5EE109CD}"/>
              </a:ext>
            </a:extLst>
          </p:cNvPr>
          <p:cNvSpPr/>
          <p:nvPr/>
        </p:nvSpPr>
        <p:spPr>
          <a:xfrm>
            <a:off x="3038168" y="0"/>
            <a:ext cx="3038168" cy="34290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2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3F8EE22-619E-4DFF-90EA-E82133A456B1}"/>
              </a:ext>
            </a:extLst>
          </p:cNvPr>
          <p:cNvSpPr/>
          <p:nvPr/>
        </p:nvSpPr>
        <p:spPr>
          <a:xfrm>
            <a:off x="6115664" y="0"/>
            <a:ext cx="3038168" cy="3429000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3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A341E7C-3F1C-475C-9BDA-C6F7A14BDDF2}"/>
              </a:ext>
            </a:extLst>
          </p:cNvPr>
          <p:cNvSpPr/>
          <p:nvPr/>
        </p:nvSpPr>
        <p:spPr>
          <a:xfrm>
            <a:off x="9153832" y="0"/>
            <a:ext cx="3038168" cy="3429000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4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9ED3634-1F63-43C6-82BB-3C91155B224A}"/>
              </a:ext>
            </a:extLst>
          </p:cNvPr>
          <p:cNvSpPr/>
          <p:nvPr/>
        </p:nvSpPr>
        <p:spPr>
          <a:xfrm>
            <a:off x="0" y="3429000"/>
            <a:ext cx="3038168" cy="3429000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5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8371843-4E99-4FCF-B1F4-AB8393C53CD1}"/>
              </a:ext>
            </a:extLst>
          </p:cNvPr>
          <p:cNvSpPr/>
          <p:nvPr/>
        </p:nvSpPr>
        <p:spPr>
          <a:xfrm>
            <a:off x="3057832" y="3429000"/>
            <a:ext cx="3038168" cy="3429000"/>
          </a:xfrm>
          <a:prstGeom prst="rect">
            <a:avLst/>
          </a:prstGeom>
          <a:solidFill>
            <a:srgbClr val="00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6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BB456BE-9703-46B4-9B89-C4A0B7630F6C}"/>
              </a:ext>
            </a:extLst>
          </p:cNvPr>
          <p:cNvSpPr/>
          <p:nvPr/>
        </p:nvSpPr>
        <p:spPr>
          <a:xfrm>
            <a:off x="6115664" y="3429000"/>
            <a:ext cx="3038168" cy="342900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7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B712B43-5404-4FE4-AF8E-26DCF71AC6FA}"/>
              </a:ext>
            </a:extLst>
          </p:cNvPr>
          <p:cNvSpPr/>
          <p:nvPr/>
        </p:nvSpPr>
        <p:spPr>
          <a:xfrm>
            <a:off x="9158748" y="3429000"/>
            <a:ext cx="3038168" cy="3429000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PH" sz="115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3633205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AC01F9-F52A-4C64-A95A-DC24016100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PH" dirty="0"/>
              <a:t>STEPS ON HOW TO INSERT PICTURE BEHIND THE TILES:</a:t>
            </a:r>
          </a:p>
          <a:p>
            <a:pPr marL="514350" indent="-514350">
              <a:buAutoNum type="arabicPeriod"/>
            </a:pPr>
            <a:r>
              <a:rPr lang="en-PH" dirty="0"/>
              <a:t>Paste or insert the picture you want to put.</a:t>
            </a:r>
          </a:p>
          <a:p>
            <a:pPr marL="514350" indent="-514350">
              <a:buAutoNum type="arabicPeriod"/>
            </a:pPr>
            <a:r>
              <a:rPr lang="en-PH" dirty="0"/>
              <a:t>Resize the picture. Make sure the picture covers the entire slide.</a:t>
            </a:r>
          </a:p>
          <a:p>
            <a:pPr marL="514350" indent="-514350">
              <a:buAutoNum type="arabicPeriod"/>
            </a:pPr>
            <a:r>
              <a:rPr lang="en-PH" dirty="0"/>
              <a:t>Then Right Click the picture and click send to back.</a:t>
            </a:r>
          </a:p>
          <a:p>
            <a:pPr marL="514350" indent="-514350">
              <a:buAutoNum type="arabicPeriod"/>
            </a:pPr>
            <a:r>
              <a:rPr lang="en-PH" dirty="0"/>
              <a:t>Play slideshow.</a:t>
            </a:r>
          </a:p>
        </p:txBody>
      </p:sp>
    </p:spTree>
    <p:extLst>
      <p:ext uri="{BB962C8B-B14F-4D97-AF65-F5344CB8AC3E}">
        <p14:creationId xmlns:p14="http://schemas.microsoft.com/office/powerpoint/2010/main" val="5957747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112</Words>
  <Application>Microsoft Office PowerPoint</Application>
  <PresentationFormat>Широкоэкранный</PresentationFormat>
  <Paragraphs>59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Arial Black</vt:lpstr>
      <vt:lpstr>Calibri</vt:lpstr>
      <vt:lpstr>Calibri Light</vt:lpstr>
      <vt:lpstr>Foo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Reinabeth Macabangon</dc:creator>
  <cp:lastModifiedBy>User</cp:lastModifiedBy>
  <cp:revision>11</cp:revision>
  <dcterms:created xsi:type="dcterms:W3CDTF">2021-12-28T13:33:26Z</dcterms:created>
  <dcterms:modified xsi:type="dcterms:W3CDTF">2025-10-13T08:21:54Z</dcterms:modified>
</cp:coreProperties>
</file>