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fntdata" ContentType="application/x-fontdata"/>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48" r:id="rId1"/>
  </p:sldMasterIdLst>
  <p:sldIdLst>
    <p:sldId id="257" r:id="rId2"/>
    <p:sldId id="258" r:id="rId3"/>
    <p:sldId id="259" r:id="rId4"/>
    <p:sldId id="260" r:id="rId5"/>
    <p:sldId id="261" r:id="rId6"/>
    <p:sldId id="264" r:id="rId7"/>
    <p:sldId id="265" r:id="rId8"/>
    <p:sldId id="266" r:id="rId9"/>
    <p:sldId id="267" r:id="rId10"/>
    <p:sldId id="262" r:id="rId11"/>
    <p:sldId id="270" r:id="rId12"/>
    <p:sldId id="271" r:id="rId13"/>
    <p:sldId id="272" r:id="rId14"/>
    <p:sldId id="273" r:id="rId15"/>
    <p:sldId id="274" r:id="rId16"/>
    <p:sldId id="275" r:id="rId17"/>
    <p:sldId id="276" r:id="rId18"/>
    <p:sldId id="277" r:id="rId19"/>
    <p:sldId id="278" r:id="rId20"/>
    <p:sldId id="279" r:id="rId21"/>
    <p:sldId id="280" r:id="rId22"/>
    <p:sldId id="281" r:id="rId23"/>
    <p:sldId id="282" r:id="rId24"/>
    <p:sldId id="283" r:id="rId25"/>
    <p:sldId id="284" r:id="rId26"/>
    <p:sldId id="285" r:id="rId27"/>
    <p:sldId id="286" r:id="rId28"/>
  </p:sldIdLst>
  <p:sldSz cx="18288000" cy="10287000"/>
  <p:notesSz cx="6858000" cy="9144000"/>
  <p:embeddedFontLst>
    <p:embeddedFont>
      <p:font typeface="Wingdings 3" panose="05040102010807070707" pitchFamily="18" charset="2"/>
      <p:regular r:id="rId29"/>
    </p:embeddedFont>
    <p:embeddedFont>
      <p:font typeface="Aharoni" panose="020B0604020202020204" charset="-79"/>
      <p:bold r:id="rId30"/>
    </p:embeddedFont>
    <p:embeddedFont>
      <p:font typeface="Calibri" panose="020F0502020204030204" pitchFamily="34" charset="0"/>
      <p:regular r:id="rId31"/>
      <p:bold r:id="rId32"/>
      <p:italic r:id="rId33"/>
      <p:boldItalic r:id="rId34"/>
    </p:embeddedFont>
    <p:embeddedFont>
      <p:font typeface="Century Gothic" panose="020B0502020202020204" pitchFamily="34" charset="0"/>
      <p:regular r:id="rId35"/>
      <p:bold r:id="rId36"/>
      <p:italic r:id="rId37"/>
      <p:boldItalic r:id="rId38"/>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autoAdjust="0"/>
    <p:restoredTop sz="94622" autoAdjust="0"/>
  </p:normalViewPr>
  <p:slideViewPr>
    <p:cSldViewPr>
      <p:cViewPr varScale="1">
        <p:scale>
          <a:sx n="54" d="100"/>
          <a:sy n="54" d="100"/>
        </p:scale>
        <p:origin x="336" y="84"/>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font" Target="fonts/font6.fntdata"/><Relationship Id="rId42"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font" Target="fonts/font5.fntdata"/><Relationship Id="rId38" Type="http://schemas.openxmlformats.org/officeDocument/2006/relationships/font" Target="fonts/font10.fntdata"/><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font" Target="fonts/font1.fntdata"/><Relationship Id="rId41"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font" Target="fonts/font4.fntdata"/><Relationship Id="rId37" Type="http://schemas.openxmlformats.org/officeDocument/2006/relationships/font" Target="fonts/font9.fntdata"/><Relationship Id="rId40"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font" Target="fonts/font8.fntdata"/><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font" Target="fonts/font3.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font" Target="fonts/font2.fntdata"/><Relationship Id="rId35" Type="http://schemas.openxmlformats.org/officeDocument/2006/relationships/font" Target="fonts/font7.fntdata"/></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5/19/2026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5/19/2026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5/19/2026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1D8BD707-D9CF-40AE-B4C6-C98DA3205C09}" type="datetimeFigureOut">
              <a:rPr lang="en-US" smtClean="0"/>
              <a:pPr/>
              <a:t>5/19/2026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1D8BD707-D9CF-40AE-B4C6-C98DA3205C09}" type="datetimeFigureOut">
              <a:rPr lang="en-US" smtClean="0"/>
              <a:pPr/>
              <a:t>5/19/2026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1D8BD707-D9CF-40AE-B4C6-C98DA3205C09}" type="datetimeFigureOut">
              <a:rPr lang="en-US" smtClean="0"/>
              <a:pPr/>
              <a:t>5/19/2026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5/19/2026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5/19/2026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5/19/2026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5/19/2026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5/19/2026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5/19/2026</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7.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8" Type="http://schemas.openxmlformats.org/officeDocument/2006/relationships/image" Target="../media/image6.png"/><Relationship Id="rId18" Type="http://schemas.openxmlformats.org/officeDocument/2006/relationships/image" Target="../media/image8.png"/><Relationship Id="rId21" Type="http://schemas.openxmlformats.org/officeDocument/2006/relationships/image" Target="../media/image20.svg"/><Relationship Id="rId7" Type="http://schemas.openxmlformats.org/officeDocument/2006/relationships/image" Target="../media/image6.svg"/><Relationship Id="rId17" Type="http://schemas.openxmlformats.org/officeDocument/2006/relationships/image" Target="../media/image16.svg"/><Relationship Id="rId25" Type="http://schemas.openxmlformats.org/officeDocument/2006/relationships/image" Target="../media/image24.svg"/><Relationship Id="rId2" Type="http://schemas.openxmlformats.org/officeDocument/2006/relationships/image" Target="../media/image5.png"/><Relationship Id="rId16" Type="http://schemas.openxmlformats.org/officeDocument/2006/relationships/image" Target="../media/image7.png"/><Relationship Id="rId20" Type="http://schemas.openxmlformats.org/officeDocument/2006/relationships/image" Target="../media/image9.png"/><Relationship Id="rId1" Type="http://schemas.openxmlformats.org/officeDocument/2006/relationships/slideLayout" Target="../slideLayouts/slideLayout7.xml"/><Relationship Id="rId24" Type="http://schemas.openxmlformats.org/officeDocument/2006/relationships/image" Target="../media/image11.png"/><Relationship Id="rId15" Type="http://schemas.openxmlformats.org/officeDocument/2006/relationships/image" Target="../media/image14.svg"/><Relationship Id="rId23" Type="http://schemas.openxmlformats.org/officeDocument/2006/relationships/image" Target="../media/image22.svg"/><Relationship Id="rId19" Type="http://schemas.openxmlformats.org/officeDocument/2006/relationships/image" Target="../media/image18.svg"/><Relationship Id="rId22" Type="http://schemas.openxmlformats.org/officeDocument/2006/relationships/image" Target="../media/image10.png"/></Relationships>
</file>

<file path=ppt/slides/_rels/slide6.xml.rels><?xml version="1.0" encoding="UTF-8" standalone="yes"?>
<Relationships xmlns="http://schemas.openxmlformats.org/package/2006/relationships"><Relationship Id="rId13" Type="http://schemas.openxmlformats.org/officeDocument/2006/relationships/image" Target="../media/image12.svg"/><Relationship Id="rId3" Type="http://schemas.openxmlformats.org/officeDocument/2006/relationships/image" Target="../media/image2.svg"/><Relationship Id="rId2" Type="http://schemas.openxmlformats.org/officeDocument/2006/relationships/image" Target="../media/image12.png"/><Relationship Id="rId29" Type="http://schemas.openxmlformats.org/officeDocument/2006/relationships/image" Target="../media/image28.svg"/><Relationship Id="rId1" Type="http://schemas.openxmlformats.org/officeDocument/2006/relationships/slideLayout" Target="../slideLayouts/slideLayout7.xml"/><Relationship Id="rId11" Type="http://schemas.openxmlformats.org/officeDocument/2006/relationships/image" Target="../media/image10.svg"/><Relationship Id="rId31" Type="http://schemas.openxmlformats.org/officeDocument/2006/relationships/image" Target="../media/image15.png"/><Relationship Id="rId4" Type="http://schemas.openxmlformats.org/officeDocument/2006/relationships/image" Target="../media/image13.png"/><Relationship Id="rId30" Type="http://schemas.openxmlformats.org/officeDocument/2006/relationships/image" Target="../media/image14.png"/></Relationships>
</file>

<file path=ppt/slides/_rels/slide7.xml.rels><?xml version="1.0" encoding="UTF-8" standalone="yes"?>
<Relationships xmlns="http://schemas.openxmlformats.org/package/2006/relationships"><Relationship Id="rId12" Type="http://schemas.openxmlformats.org/officeDocument/2006/relationships/image" Target="../media/image16.jpeg"/><Relationship Id="rId2" Type="http://schemas.openxmlformats.org/officeDocument/2006/relationships/image" Target="../media/image15.png"/><Relationship Id="rId1" Type="http://schemas.openxmlformats.org/officeDocument/2006/relationships/slideLayout" Target="../slideLayouts/slideLayout7.xml"/><Relationship Id="rId11" Type="http://schemas.openxmlformats.org/officeDocument/2006/relationships/image" Target="../media/image10.svg"/></Relationships>
</file>

<file path=ppt/slides/_rels/slide8.xml.rels><?xml version="1.0" encoding="UTF-8" standalone="yes"?>
<Relationships xmlns="http://schemas.openxmlformats.org/package/2006/relationships"><Relationship Id="rId8" Type="http://schemas.openxmlformats.org/officeDocument/2006/relationships/image" Target="../media/image7.svg"/><Relationship Id="rId7" Type="http://schemas.openxmlformats.org/officeDocument/2006/relationships/image" Target="../media/image6.svg"/><Relationship Id="rId2" Type="http://schemas.openxmlformats.org/officeDocument/2006/relationships/image" Target="../media/image17.png"/><Relationship Id="rId1" Type="http://schemas.openxmlformats.org/officeDocument/2006/relationships/slideLayout" Target="../slideLayouts/slideLayout7.xml"/><Relationship Id="rId9" Type="http://schemas.openxmlformats.org/officeDocument/2006/relationships/image" Target="../media/image18.png"/></Relationships>
</file>

<file path=ppt/slides/_rels/slide9.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9.png"/><Relationship Id="rId1" Type="http://schemas.openxmlformats.org/officeDocument/2006/relationships/slideLayout" Target="../slideLayouts/slideLayout7.xml"/><Relationship Id="rId6" Type="http://schemas.openxmlformats.org/officeDocument/2006/relationships/image" Target="../media/image20.png"/><Relationship Id="rId5" Type="http://schemas.openxmlformats.org/officeDocument/2006/relationships/image" Target="../media/image4.svg"/></Relationships>
</file>

<file path=ppt/slides/_rels/slide10.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8" Type="http://schemas.openxmlformats.org/officeDocument/2006/relationships/hyperlink" Target="https://uz.wikipedia.org/wiki/Diagramma" TargetMode="External"/><Relationship Id="rId3" Type="http://schemas.openxmlformats.org/officeDocument/2006/relationships/hyperlink" Target="https://uz.wikipedia.org/wiki/Dekoratsiya" TargetMode="External"/><Relationship Id="rId7" Type="http://schemas.openxmlformats.org/officeDocument/2006/relationships/hyperlink" Target="https://uz.wikipedia.org/wiki/Xitoy_tarixi" TargetMode="External"/><Relationship Id="rId2" Type="http://schemas.openxmlformats.org/officeDocument/2006/relationships/hyperlink" Target="https://uz.wikipedia.org/wiki/Yapon_tili" TargetMode="External"/><Relationship Id="rId1" Type="http://schemas.openxmlformats.org/officeDocument/2006/relationships/slideLayout" Target="../slideLayouts/slideLayout2.xml"/><Relationship Id="rId6" Type="http://schemas.openxmlformats.org/officeDocument/2006/relationships/hyperlink" Target="https://uz.wikipedia.org/wiki/Qog%CA%BBoz" TargetMode="External"/><Relationship Id="rId5" Type="http://schemas.openxmlformats.org/officeDocument/2006/relationships/hyperlink" Target="https://uz.wikipedia.org/wiki/Yaponlar" TargetMode="External"/><Relationship Id="rId10" Type="http://schemas.openxmlformats.org/officeDocument/2006/relationships/hyperlink" Target="https://uz.wikipedia.org/wiki/Origami#cite_note-diaz-1" TargetMode="External"/><Relationship Id="rId4" Type="http://schemas.openxmlformats.org/officeDocument/2006/relationships/hyperlink" Target="https://uz.wikipedia.org/wiki/Amaliy_san%CA%BCat" TargetMode="External"/><Relationship Id="rId9" Type="http://schemas.openxmlformats.org/officeDocument/2006/relationships/hyperlink" Target="https://uz.wikipedia.org/w/index.php?title=Metilselyulyoz&amp;action=edit&amp;redlink=1" TargetMode="External"/></Relationships>
</file>

<file path=ppt/slides/_rels/slide12.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image" Target="../media/image23.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25.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hyperlink" Target="https://mstone.ru/uz/parenting/opyty-s-vodoi-okruzhayushchii-mir-3-kartoteka-opytov-i-eksperimentov-dlya-detei/" TargetMode="External"/><Relationship Id="rId2" Type="http://schemas.openxmlformats.org/officeDocument/2006/relationships/hyperlink" Target="https://mstone.ru/uz/pushkins-fairy-tales/ya-uznal-chto-u-menya-est-ogromnaya-strana-kak-zapad-obmanyvaet-ves-mir-ili-ya/" TargetMode="External"/><Relationship Id="rId1" Type="http://schemas.openxmlformats.org/officeDocument/2006/relationships/slideLayout" Target="../slideLayouts/slideLayout2.xml"/><Relationship Id="rId4" Type="http://schemas.openxmlformats.org/officeDocument/2006/relationships/image" Target="../media/image27.png"/></Relationships>
</file>

<file path=ppt/slides/_rels/slide15.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28.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30.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32.png"/><Relationship Id="rId1" Type="http://schemas.openxmlformats.org/officeDocument/2006/relationships/slideLayout" Target="../slideLayouts/slideLayout2.xml"/><Relationship Id="rId4" Type="http://schemas.openxmlformats.org/officeDocument/2006/relationships/image" Target="../media/image34.png"/></Relationships>
</file>

<file path=ppt/slides/_rels/slide19.xml.rels><?xml version="1.0" encoding="UTF-8" standalone="yes"?>
<Relationships xmlns="http://schemas.openxmlformats.org/package/2006/relationships"><Relationship Id="rId3" Type="http://schemas.openxmlformats.org/officeDocument/2006/relationships/image" Target="../media/image36.jpeg"/><Relationship Id="rId2" Type="http://schemas.openxmlformats.org/officeDocument/2006/relationships/image" Target="../media/image35.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8" Type="http://schemas.openxmlformats.org/officeDocument/2006/relationships/image" Target="https://documents.infourok.ru/b58f6598-99f5-4b05-b5a0-d9b444657e8f/0/image035.gif" TargetMode="External"/><Relationship Id="rId3" Type="http://schemas.openxmlformats.org/officeDocument/2006/relationships/image" Target="../media/image38.png"/><Relationship Id="rId7" Type="http://schemas.openxmlformats.org/officeDocument/2006/relationships/image" Target="../media/image40.png"/><Relationship Id="rId2" Type="http://schemas.openxmlformats.org/officeDocument/2006/relationships/image" Target="../media/image37.png"/><Relationship Id="rId1" Type="http://schemas.openxmlformats.org/officeDocument/2006/relationships/slideLayout" Target="../slideLayouts/slideLayout2.xml"/><Relationship Id="rId6" Type="http://schemas.openxmlformats.org/officeDocument/2006/relationships/image" Target="https://documents.infourok.ru/b58f6598-99f5-4b05-b5a0-d9b444657e8f/0/image034.jpg" TargetMode="External"/><Relationship Id="rId5" Type="http://schemas.openxmlformats.org/officeDocument/2006/relationships/image" Target="../media/image39.jpeg"/><Relationship Id="rId4" Type="http://schemas.openxmlformats.org/officeDocument/2006/relationships/image" Target="https://documents.infourok.ru/b58f6598-99f5-4b05-b5a0-d9b444657e8f/0/image033.gif" TargetMode="External"/><Relationship Id="rId9" Type="http://schemas.openxmlformats.org/officeDocument/2006/relationships/image" Target="../media/image41.jpeg"/></Relationships>
</file>

<file path=ppt/slides/_rels/slide21.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image" Target="../media/image42.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image" Target="../media/image44.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47.png"/><Relationship Id="rId2" Type="http://schemas.openxmlformats.org/officeDocument/2006/relationships/image" Target="../media/image46.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49.png"/><Relationship Id="rId2" Type="http://schemas.openxmlformats.org/officeDocument/2006/relationships/image" Target="../media/image48.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hyperlink" Target="https://fayllar.org/1-farzandingizning-sinf-rahbari-hakida-malumotga-egamisiz.html" TargetMode="External"/><Relationship Id="rId2" Type="http://schemas.openxmlformats.org/officeDocument/2006/relationships/hyperlink" Target="https://fayllar.org/i-mavzuga-oid-adabietlar-talili-8.html" TargetMode="Externa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51.png"/><Relationship Id="rId2" Type="http://schemas.openxmlformats.org/officeDocument/2006/relationships/image" Target="../media/image50.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53.jpeg"/><Relationship Id="rId2" Type="http://schemas.openxmlformats.org/officeDocument/2006/relationships/image" Target="../media/image52.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0" y="0"/>
            <a:ext cx="18288000" cy="10287000"/>
          </a:xfrm>
          <a:prstGeom prst="rect">
            <a:avLst/>
          </a:prstGeom>
          <a:solidFill>
            <a:schemeClr val="accent6">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8" algn="ctr">
              <a:lnSpc>
                <a:spcPct val="150000"/>
              </a:lnSpc>
            </a:pPr>
            <a:r>
              <a:rPr lang="en-US" sz="5400" dirty="0" err="1" smtClean="0">
                <a:solidFill>
                  <a:schemeClr val="tx1"/>
                </a:solidFill>
                <a:latin typeface="Aharoni" pitchFamily="2" charset="-79"/>
                <a:cs typeface="Aharoni" pitchFamily="2" charset="-79"/>
              </a:rPr>
              <a:t>Andijon</a:t>
            </a:r>
            <a:r>
              <a:rPr lang="en-US" sz="5400" dirty="0" smtClean="0">
                <a:solidFill>
                  <a:schemeClr val="tx1"/>
                </a:solidFill>
                <a:latin typeface="Aharoni" pitchFamily="2" charset="-79"/>
                <a:cs typeface="Aharoni" pitchFamily="2" charset="-79"/>
              </a:rPr>
              <a:t> </a:t>
            </a:r>
            <a:r>
              <a:rPr lang="en-US" sz="5400" dirty="0" err="1" smtClean="0">
                <a:solidFill>
                  <a:schemeClr val="tx1"/>
                </a:solidFill>
                <a:latin typeface="Aharoni" pitchFamily="2" charset="-79"/>
                <a:cs typeface="Aharoni" pitchFamily="2" charset="-79"/>
              </a:rPr>
              <a:t>viloyati</a:t>
            </a:r>
            <a:r>
              <a:rPr lang="en-US" sz="5400" dirty="0" smtClean="0">
                <a:solidFill>
                  <a:schemeClr val="tx1"/>
                </a:solidFill>
                <a:latin typeface="Aharoni" pitchFamily="2" charset="-79"/>
                <a:cs typeface="Aharoni" pitchFamily="2" charset="-79"/>
              </a:rPr>
              <a:t> </a:t>
            </a:r>
            <a:r>
              <a:rPr lang="en-US" sz="5400" dirty="0" err="1" smtClean="0">
                <a:solidFill>
                  <a:schemeClr val="tx1"/>
                </a:solidFill>
                <a:latin typeface="Aharoni" pitchFamily="2" charset="-79"/>
                <a:cs typeface="Aharoni" pitchFamily="2" charset="-79"/>
              </a:rPr>
              <a:t>pedagogik</a:t>
            </a:r>
            <a:r>
              <a:rPr lang="en-US" sz="5400" dirty="0" smtClean="0">
                <a:solidFill>
                  <a:schemeClr val="tx1"/>
                </a:solidFill>
                <a:latin typeface="Aharoni" pitchFamily="2" charset="-79"/>
                <a:cs typeface="Aharoni" pitchFamily="2" charset="-79"/>
              </a:rPr>
              <a:t> </a:t>
            </a:r>
          </a:p>
          <a:p>
            <a:pPr lvl="8" algn="ctr">
              <a:lnSpc>
                <a:spcPct val="150000"/>
              </a:lnSpc>
            </a:pPr>
            <a:r>
              <a:rPr lang="en-US" sz="5400" dirty="0" err="1" smtClean="0">
                <a:solidFill>
                  <a:schemeClr val="tx1"/>
                </a:solidFill>
                <a:latin typeface="Aharoni" pitchFamily="2" charset="-79"/>
                <a:cs typeface="Aharoni" pitchFamily="2" charset="-79"/>
              </a:rPr>
              <a:t>mahorat</a:t>
            </a:r>
            <a:r>
              <a:rPr lang="en-US" sz="5400" dirty="0" smtClean="0">
                <a:solidFill>
                  <a:schemeClr val="tx1"/>
                </a:solidFill>
                <a:latin typeface="Aharoni" pitchFamily="2" charset="-79"/>
                <a:cs typeface="Aharoni" pitchFamily="2" charset="-79"/>
              </a:rPr>
              <a:t> </a:t>
            </a:r>
            <a:r>
              <a:rPr lang="en-US" sz="5400" dirty="0" err="1" smtClean="0">
                <a:solidFill>
                  <a:schemeClr val="tx1"/>
                </a:solidFill>
                <a:latin typeface="Aharoni" pitchFamily="2" charset="-79"/>
                <a:cs typeface="Aharoni" pitchFamily="2" charset="-79"/>
              </a:rPr>
              <a:t>markazi</a:t>
            </a:r>
            <a:endParaRPr lang="en-US" sz="5400" dirty="0" smtClean="0">
              <a:solidFill>
                <a:schemeClr val="tx1"/>
              </a:solidFill>
              <a:latin typeface="Aharoni" pitchFamily="2" charset="-79"/>
              <a:cs typeface="Aharoni" pitchFamily="2" charset="-79"/>
            </a:endParaRPr>
          </a:p>
          <a:p>
            <a:pPr lvl="8" algn="ctr">
              <a:lnSpc>
                <a:spcPct val="150000"/>
              </a:lnSpc>
            </a:pPr>
            <a:r>
              <a:rPr lang="en-US" sz="5400" dirty="0" err="1" smtClean="0">
                <a:solidFill>
                  <a:schemeClr val="tx1"/>
                </a:solidFill>
                <a:latin typeface="Aharoni" pitchFamily="2" charset="-79"/>
                <a:cs typeface="Aharoni" pitchFamily="2" charset="-79"/>
              </a:rPr>
              <a:t>Maktabgacha</a:t>
            </a:r>
            <a:r>
              <a:rPr lang="en-US" sz="5400" dirty="0" smtClean="0">
                <a:solidFill>
                  <a:schemeClr val="tx1"/>
                </a:solidFill>
                <a:latin typeface="Aharoni" pitchFamily="2" charset="-79"/>
                <a:cs typeface="Aharoni" pitchFamily="2" charset="-79"/>
              </a:rPr>
              <a:t>, </a:t>
            </a:r>
            <a:r>
              <a:rPr lang="en-US" sz="5400" dirty="0" err="1" smtClean="0">
                <a:solidFill>
                  <a:schemeClr val="tx1"/>
                </a:solidFill>
                <a:latin typeface="Aharoni" pitchFamily="2" charset="-79"/>
                <a:cs typeface="Aharoni" pitchFamily="2" charset="-79"/>
              </a:rPr>
              <a:t>boshlang’ich</a:t>
            </a:r>
            <a:r>
              <a:rPr lang="en-US" sz="5400" dirty="0" smtClean="0">
                <a:solidFill>
                  <a:schemeClr val="tx1"/>
                </a:solidFill>
                <a:latin typeface="Aharoni" pitchFamily="2" charset="-79"/>
                <a:cs typeface="Aharoni" pitchFamily="2" charset="-79"/>
              </a:rPr>
              <a:t> </a:t>
            </a:r>
            <a:r>
              <a:rPr lang="en-US" sz="5400" dirty="0" err="1" smtClean="0">
                <a:solidFill>
                  <a:schemeClr val="tx1"/>
                </a:solidFill>
                <a:latin typeface="Aharoni" pitchFamily="2" charset="-79"/>
                <a:cs typeface="Aharoni" pitchFamily="2" charset="-79"/>
              </a:rPr>
              <a:t>va</a:t>
            </a:r>
            <a:r>
              <a:rPr lang="en-US" sz="5400" dirty="0" smtClean="0">
                <a:solidFill>
                  <a:schemeClr val="tx1"/>
                </a:solidFill>
                <a:latin typeface="Aharoni" pitchFamily="2" charset="-79"/>
                <a:cs typeface="Aharoni" pitchFamily="2" charset="-79"/>
              </a:rPr>
              <a:t> </a:t>
            </a:r>
          </a:p>
          <a:p>
            <a:pPr lvl="8" algn="ctr">
              <a:lnSpc>
                <a:spcPct val="150000"/>
              </a:lnSpc>
            </a:pPr>
            <a:r>
              <a:rPr lang="en-US" sz="5400" dirty="0" err="1" smtClean="0">
                <a:solidFill>
                  <a:schemeClr val="tx1"/>
                </a:solidFill>
                <a:latin typeface="Aharoni" pitchFamily="2" charset="-79"/>
                <a:cs typeface="Aharoni" pitchFamily="2" charset="-79"/>
              </a:rPr>
              <a:t>Maxsus</a:t>
            </a:r>
            <a:r>
              <a:rPr lang="en-US" sz="5400" dirty="0" smtClean="0">
                <a:solidFill>
                  <a:schemeClr val="tx1"/>
                </a:solidFill>
                <a:latin typeface="Aharoni" pitchFamily="2" charset="-79"/>
                <a:cs typeface="Aharoni" pitchFamily="2" charset="-79"/>
              </a:rPr>
              <a:t>  </a:t>
            </a:r>
            <a:r>
              <a:rPr lang="en-US" sz="5400" dirty="0" err="1" smtClean="0">
                <a:solidFill>
                  <a:schemeClr val="tx1"/>
                </a:solidFill>
                <a:latin typeface="Aharoni" pitchFamily="2" charset="-79"/>
                <a:cs typeface="Aharoni" pitchFamily="2" charset="-79"/>
              </a:rPr>
              <a:t>ta’lim</a:t>
            </a:r>
            <a:r>
              <a:rPr lang="en-US" sz="5400" smtClean="0">
                <a:solidFill>
                  <a:schemeClr val="tx1"/>
                </a:solidFill>
                <a:latin typeface="Aharoni" pitchFamily="2" charset="-79"/>
                <a:cs typeface="Aharoni" pitchFamily="2" charset="-79"/>
              </a:rPr>
              <a:t> kafedrasi</a:t>
            </a:r>
            <a:r>
              <a:rPr lang="en-US" sz="5400" dirty="0" smtClean="0">
                <a:solidFill>
                  <a:schemeClr val="tx1"/>
                </a:solidFill>
                <a:latin typeface="Aharoni" pitchFamily="2" charset="-79"/>
                <a:cs typeface="Aharoni" pitchFamily="2" charset="-79"/>
              </a:rPr>
              <a:t> </a:t>
            </a:r>
            <a:r>
              <a:rPr lang="en-US" sz="5400" dirty="0" err="1" smtClean="0">
                <a:solidFill>
                  <a:schemeClr val="tx1"/>
                </a:solidFill>
                <a:latin typeface="Aharoni" pitchFamily="2" charset="-79"/>
                <a:cs typeface="Aharoni" pitchFamily="2" charset="-79"/>
              </a:rPr>
              <a:t>katta</a:t>
            </a:r>
            <a:endParaRPr lang="en-US" sz="5400" dirty="0" smtClean="0">
              <a:solidFill>
                <a:schemeClr val="tx1"/>
              </a:solidFill>
              <a:latin typeface="Aharoni" pitchFamily="2" charset="-79"/>
              <a:cs typeface="Aharoni" pitchFamily="2" charset="-79"/>
            </a:endParaRPr>
          </a:p>
          <a:p>
            <a:pPr lvl="8" algn="ctr">
              <a:lnSpc>
                <a:spcPct val="150000"/>
              </a:lnSpc>
            </a:pPr>
            <a:r>
              <a:rPr lang="en-US" sz="5400" dirty="0" err="1" smtClean="0">
                <a:solidFill>
                  <a:schemeClr val="tx1"/>
                </a:solidFill>
                <a:latin typeface="Aharoni" pitchFamily="2" charset="-79"/>
                <a:cs typeface="Aharoni" pitchFamily="2" charset="-79"/>
              </a:rPr>
              <a:t>O’qituvchisi</a:t>
            </a:r>
            <a:r>
              <a:rPr lang="en-US" sz="5400" dirty="0" smtClean="0">
                <a:solidFill>
                  <a:schemeClr val="tx1"/>
                </a:solidFill>
                <a:latin typeface="Aharoni" pitchFamily="2" charset="-79"/>
                <a:cs typeface="Aharoni" pitchFamily="2" charset="-79"/>
              </a:rPr>
              <a:t> Jamila </a:t>
            </a:r>
            <a:r>
              <a:rPr lang="en-US" sz="5400" dirty="0" err="1" smtClean="0">
                <a:solidFill>
                  <a:schemeClr val="tx1"/>
                </a:solidFill>
                <a:latin typeface="Aharoni" pitchFamily="2" charset="-79"/>
                <a:cs typeface="Aharoni" pitchFamily="2" charset="-79"/>
              </a:rPr>
              <a:t>Abdullayeva</a:t>
            </a:r>
            <a:endParaRPr lang="ru-RU" sz="5400" dirty="0">
              <a:solidFill>
                <a:schemeClr val="tx1"/>
              </a:solidFill>
              <a:cs typeface="Aharoni" pitchFamily="2" charset="-79"/>
            </a:endParaRPr>
          </a:p>
        </p:txBody>
      </p:sp>
      <p:sp>
        <p:nvSpPr>
          <p:cNvPr id="3" name="Freeform 4"/>
          <p:cNvSpPr/>
          <p:nvPr/>
        </p:nvSpPr>
        <p:spPr>
          <a:xfrm>
            <a:off x="-428692" y="571468"/>
            <a:ext cx="6498405" cy="7719488"/>
          </a:xfrm>
          <a:custGeom>
            <a:avLst/>
            <a:gdLst/>
            <a:ahLst/>
            <a:cxnLst/>
            <a:rect l="l" t="t" r="r" b="b"/>
            <a:pathLst>
              <a:path w="6498405" h="7719488">
                <a:moveTo>
                  <a:pt x="0" y="0"/>
                </a:moveTo>
                <a:lnTo>
                  <a:pt x="6498405" y="0"/>
                </a:lnTo>
                <a:lnTo>
                  <a:pt x="6498405" y="7719488"/>
                </a:lnTo>
                <a:lnTo>
                  <a:pt x="0" y="7719488"/>
                </a:lnTo>
                <a:lnTo>
                  <a:pt x="0" y="0"/>
                </a:lnTo>
                <a:close/>
              </a:path>
            </a:pathLst>
          </a:custGeom>
          <a:blipFill>
            <a:blip r:embed="rId2">
              <a:extLst>
                <a:ext uri="{96DAC541-7B7A-43D3-8B79-37D633B846F1}">
                  <asvg:svgBlip xmlns="" xmlns:asvg="http://schemas.microsoft.com/office/drawing/2016/SVG/main" r:embed=""/>
                </a:ext>
              </a:extLst>
            </a:blip>
            <a:stretch>
              <a:fillRect/>
            </a:stretch>
          </a:blipFill>
        </p:spPr>
      </p:sp>
      <p:sp>
        <p:nvSpPr>
          <p:cNvPr id="4" name="Freeform 10"/>
          <p:cNvSpPr/>
          <p:nvPr/>
        </p:nvSpPr>
        <p:spPr>
          <a:xfrm>
            <a:off x="1357258" y="1714476"/>
            <a:ext cx="418628" cy="497291"/>
          </a:xfrm>
          <a:custGeom>
            <a:avLst/>
            <a:gdLst/>
            <a:ahLst/>
            <a:cxnLst/>
            <a:rect l="l" t="t" r="r" b="b"/>
            <a:pathLst>
              <a:path w="418628" h="497291">
                <a:moveTo>
                  <a:pt x="0" y="0"/>
                </a:moveTo>
                <a:lnTo>
                  <a:pt x="418628" y="0"/>
                </a:lnTo>
                <a:lnTo>
                  <a:pt x="418628" y="497291"/>
                </a:lnTo>
                <a:lnTo>
                  <a:pt x="0" y="497291"/>
                </a:lnTo>
                <a:lnTo>
                  <a:pt x="0" y="0"/>
                </a:lnTo>
                <a:close/>
              </a:path>
            </a:pathLst>
          </a:custGeom>
          <a:blipFill>
            <a:blip r:embed="rId3" cstate="print">
              <a:extLst>
                <a:ext uri="{96DAC541-7B7A-43D3-8B79-37D633B846F1}">
                  <asvg:svgBlip xmlns="" xmlns:asvg="http://schemas.microsoft.com/office/drawing/2016/SVG/main" r:embed=""/>
                </a:ext>
              </a:extLst>
            </a:blip>
            <a:stretch>
              <a:fillRect/>
            </a:stretch>
          </a:blipFill>
        </p:spPr>
      </p:sp>
      <p:sp>
        <p:nvSpPr>
          <p:cNvPr id="5" name="Freeform 5"/>
          <p:cNvSpPr/>
          <p:nvPr/>
        </p:nvSpPr>
        <p:spPr>
          <a:xfrm rot="-1070524">
            <a:off x="814321" y="3247299"/>
            <a:ext cx="876540" cy="1256689"/>
          </a:xfrm>
          <a:custGeom>
            <a:avLst/>
            <a:gdLst/>
            <a:ahLst/>
            <a:cxnLst/>
            <a:rect l="l" t="t" r="r" b="b"/>
            <a:pathLst>
              <a:path w="876540" h="1256689">
                <a:moveTo>
                  <a:pt x="0" y="0"/>
                </a:moveTo>
                <a:lnTo>
                  <a:pt x="876540" y="0"/>
                </a:lnTo>
                <a:lnTo>
                  <a:pt x="876540" y="1256689"/>
                </a:lnTo>
                <a:lnTo>
                  <a:pt x="0" y="1256689"/>
                </a:lnTo>
                <a:lnTo>
                  <a:pt x="0" y="0"/>
                </a:lnTo>
                <a:close/>
              </a:path>
            </a:pathLst>
          </a:custGeom>
          <a:blipFill>
            <a:blip r:embed="rId4" cstate="print">
              <a:extLst>
                <a:ext uri="{96DAC541-7B7A-43D3-8B79-37D633B846F1}">
                  <asvg:svgBlip xmlns="" xmlns:asvg="http://schemas.microsoft.com/office/drawing/2016/SVG/main" r:embed=""/>
                </a:ext>
              </a:extLst>
            </a:blip>
            <a:stretch>
              <a:fillRect/>
            </a:stretch>
          </a:blipFill>
        </p:spPr>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0" y="0"/>
            <a:ext cx="18288000" cy="10287000"/>
          </a:xfrm>
          <a:prstGeom prst="rect">
            <a:avLst/>
          </a:prstGeom>
          <a:solidFill>
            <a:schemeClr val="accent6">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4800" dirty="0" smtClean="0">
                <a:solidFill>
                  <a:schemeClr val="tx1"/>
                </a:solidFill>
                <a:latin typeface="Aharoni" pitchFamily="2" charset="-79"/>
                <a:cs typeface="Aharoni" pitchFamily="2" charset="-79"/>
              </a:rPr>
              <a:t>III.BLOK TA’LIM-TARBIYA JARAYONINI TASHKIL ETISHDA ZAMONAVIY YONDASHUVLAR.</a:t>
            </a:r>
          </a:p>
          <a:p>
            <a:pPr algn="ctr"/>
            <a:r>
              <a:rPr lang="en-US" sz="4800" dirty="0" smtClean="0">
                <a:solidFill>
                  <a:schemeClr val="tx1"/>
                </a:solidFill>
                <a:latin typeface="Aharoni" pitchFamily="2" charset="-79"/>
                <a:cs typeface="Aharoni" pitchFamily="2" charset="-79"/>
              </a:rPr>
              <a:t>3.4.O’quv </a:t>
            </a:r>
            <a:r>
              <a:rPr lang="en-US" sz="4800" dirty="0" err="1" smtClean="0">
                <a:solidFill>
                  <a:schemeClr val="tx1"/>
                </a:solidFill>
                <a:latin typeface="Aharoni" pitchFamily="2" charset="-79"/>
                <a:cs typeface="Aharoni" pitchFamily="2" charset="-79"/>
              </a:rPr>
              <a:t>moduli</a:t>
            </a:r>
            <a:r>
              <a:rPr lang="en-US" sz="4800" dirty="0" smtClean="0">
                <a:solidFill>
                  <a:schemeClr val="tx1"/>
                </a:solidFill>
                <a:latin typeface="Aharoni" pitchFamily="2" charset="-79"/>
                <a:cs typeface="Aharoni" pitchFamily="2" charset="-79"/>
              </a:rPr>
              <a:t>: “</a:t>
            </a:r>
            <a:r>
              <a:rPr lang="en-US" sz="4800" dirty="0" err="1" smtClean="0">
                <a:solidFill>
                  <a:schemeClr val="tx1"/>
                </a:solidFill>
                <a:latin typeface="Aharoni" pitchFamily="2" charset="-79"/>
                <a:cs typeface="Aharoni" pitchFamily="2" charset="-79"/>
              </a:rPr>
              <a:t>Rivojlanish</a:t>
            </a:r>
            <a:r>
              <a:rPr lang="en-US" sz="4800" dirty="0" smtClean="0">
                <a:solidFill>
                  <a:schemeClr val="tx1"/>
                </a:solidFill>
                <a:latin typeface="Aharoni" pitchFamily="2" charset="-79"/>
                <a:cs typeface="Aharoni" pitchFamily="2" charset="-79"/>
              </a:rPr>
              <a:t> </a:t>
            </a:r>
            <a:r>
              <a:rPr lang="en-US" sz="4800" dirty="0" err="1" smtClean="0">
                <a:solidFill>
                  <a:schemeClr val="tx1"/>
                </a:solidFill>
                <a:latin typeface="Aharoni" pitchFamily="2" charset="-79"/>
                <a:cs typeface="Aharoni" pitchFamily="2" charset="-79"/>
              </a:rPr>
              <a:t>markazlarida</a:t>
            </a:r>
            <a:r>
              <a:rPr lang="en-US" sz="4800" dirty="0" smtClean="0">
                <a:solidFill>
                  <a:schemeClr val="tx1"/>
                </a:solidFill>
                <a:latin typeface="Aharoni" pitchFamily="2" charset="-79"/>
                <a:cs typeface="Aharoni" pitchFamily="2" charset="-79"/>
              </a:rPr>
              <a:t> </a:t>
            </a:r>
            <a:r>
              <a:rPr lang="en-US" sz="4800" dirty="0" err="1" smtClean="0">
                <a:solidFill>
                  <a:schemeClr val="tx1"/>
                </a:solidFill>
                <a:latin typeface="Aharoni" pitchFamily="2" charset="-79"/>
                <a:cs typeface="Aharoni" pitchFamily="2" charset="-79"/>
              </a:rPr>
              <a:t>ta’limiy</a:t>
            </a:r>
            <a:r>
              <a:rPr lang="en-US" sz="4800" dirty="0" smtClean="0">
                <a:solidFill>
                  <a:schemeClr val="tx1"/>
                </a:solidFill>
                <a:latin typeface="Aharoni" pitchFamily="2" charset="-79"/>
                <a:cs typeface="Aharoni" pitchFamily="2" charset="-79"/>
              </a:rPr>
              <a:t> </a:t>
            </a:r>
            <a:r>
              <a:rPr lang="en-US" sz="4800" dirty="0" err="1" smtClean="0">
                <a:solidFill>
                  <a:schemeClr val="tx1"/>
                </a:solidFill>
                <a:latin typeface="Aharoni" pitchFamily="2" charset="-79"/>
                <a:cs typeface="Aharoni" pitchFamily="2" charset="-79"/>
              </a:rPr>
              <a:t>faoliyat</a:t>
            </a:r>
            <a:r>
              <a:rPr lang="en-US" sz="4800" dirty="0" smtClean="0">
                <a:solidFill>
                  <a:schemeClr val="tx1"/>
                </a:solidFill>
                <a:latin typeface="Aharoni" pitchFamily="2" charset="-79"/>
                <a:cs typeface="Aharoni" pitchFamily="2" charset="-79"/>
              </a:rPr>
              <a:t>”</a:t>
            </a:r>
          </a:p>
          <a:p>
            <a:pPr algn="ctr"/>
            <a:endParaRPr lang="en-US" sz="4800" dirty="0" smtClean="0">
              <a:solidFill>
                <a:schemeClr val="tx1"/>
              </a:solidFill>
              <a:latin typeface="Aharoni" pitchFamily="2" charset="-79"/>
              <a:cs typeface="Aharoni" pitchFamily="2" charset="-79"/>
            </a:endParaRPr>
          </a:p>
          <a:p>
            <a:pPr algn="ctr"/>
            <a:r>
              <a:rPr lang="en-US" sz="4800" dirty="0" smtClean="0">
                <a:solidFill>
                  <a:schemeClr val="tx1"/>
                </a:solidFill>
                <a:latin typeface="Aharoni" pitchFamily="2" charset="-79"/>
                <a:cs typeface="Aharoni" pitchFamily="2" charset="-79"/>
              </a:rPr>
              <a:t>3.4.10.MAVZU: QURISH-KONSTRUKSIYALASH VA MATEMATIKA RIVOJLANISH MARKAZIDA TA’LIMIY FAOLIYATNI TAKOMILLASHTIRISH</a:t>
            </a:r>
            <a:endParaRPr lang="ru-RU" sz="4800" dirty="0">
              <a:solidFill>
                <a:schemeClr val="tx1"/>
              </a:solidFill>
              <a:cs typeface="Aharoni" pitchFamily="2" charset="-79"/>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0" y="0"/>
            <a:ext cx="18288000" cy="10287000"/>
          </a:xfrm>
          <a:prstGeom prst="rect">
            <a:avLst/>
          </a:prstGeom>
          <a:solidFill>
            <a:schemeClr val="accent6">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4800" dirty="0" smtClean="0">
                <a:solidFill>
                  <a:schemeClr val="tx1"/>
                </a:solidFill>
                <a:latin typeface="Aharoni" pitchFamily="2" charset="-79"/>
                <a:cs typeface="Aharoni" pitchFamily="2" charset="-79"/>
              </a:rPr>
              <a:t>REJA:</a:t>
            </a:r>
          </a:p>
          <a:p>
            <a:pPr algn="ctr"/>
            <a:endParaRPr lang="en-US" sz="4800" dirty="0" smtClean="0">
              <a:solidFill>
                <a:schemeClr val="tx1"/>
              </a:solidFill>
              <a:latin typeface="Aharoni" pitchFamily="2" charset="-79"/>
              <a:cs typeface="Aharoni" pitchFamily="2" charset="-79"/>
            </a:endParaRPr>
          </a:p>
          <a:p>
            <a:pPr algn="ctr"/>
            <a:r>
              <a:rPr lang="en-US" sz="4800" dirty="0" smtClean="0">
                <a:solidFill>
                  <a:schemeClr val="tx1"/>
                </a:solidFill>
                <a:latin typeface="Aharoni" pitchFamily="2" charset="-79"/>
                <a:cs typeface="Aharoni" pitchFamily="2" charset="-79"/>
              </a:rPr>
              <a:t>1. “</a:t>
            </a:r>
            <a:r>
              <a:rPr lang="en-US" sz="4800" dirty="0" err="1" smtClean="0">
                <a:solidFill>
                  <a:schemeClr val="tx1"/>
                </a:solidFill>
                <a:latin typeface="Aharoni" pitchFamily="2" charset="-79"/>
                <a:cs typeface="Aharoni" pitchFamily="2" charset="-79"/>
              </a:rPr>
              <a:t>Qurish-konstruksiyalash</a:t>
            </a:r>
            <a:r>
              <a:rPr lang="en-US" sz="4800" dirty="0" smtClean="0">
                <a:solidFill>
                  <a:schemeClr val="tx1"/>
                </a:solidFill>
                <a:latin typeface="Aharoni" pitchFamily="2" charset="-79"/>
                <a:cs typeface="Aharoni" pitchFamily="2" charset="-79"/>
              </a:rPr>
              <a:t> </a:t>
            </a:r>
            <a:r>
              <a:rPr lang="en-US" sz="4800" dirty="0" err="1" smtClean="0">
                <a:solidFill>
                  <a:schemeClr val="tx1"/>
                </a:solidFill>
                <a:latin typeface="Aharoni" pitchFamily="2" charset="-79"/>
                <a:cs typeface="Aharoni" pitchFamily="2" charset="-79"/>
              </a:rPr>
              <a:t>va</a:t>
            </a:r>
            <a:r>
              <a:rPr lang="en-US" sz="4800" dirty="0" smtClean="0">
                <a:solidFill>
                  <a:schemeClr val="tx1"/>
                </a:solidFill>
                <a:latin typeface="Aharoni" pitchFamily="2" charset="-79"/>
                <a:cs typeface="Aharoni" pitchFamily="2" charset="-79"/>
              </a:rPr>
              <a:t> </a:t>
            </a:r>
            <a:r>
              <a:rPr lang="en-US" sz="4800" dirty="0" err="1" smtClean="0">
                <a:solidFill>
                  <a:schemeClr val="tx1"/>
                </a:solidFill>
                <a:latin typeface="Aharoni" pitchFamily="2" charset="-79"/>
                <a:cs typeface="Aharoni" pitchFamily="2" charset="-79"/>
              </a:rPr>
              <a:t>matematika</a:t>
            </a:r>
            <a:r>
              <a:rPr lang="en-US" sz="4800" dirty="0" smtClean="0">
                <a:solidFill>
                  <a:schemeClr val="tx1"/>
                </a:solidFill>
                <a:latin typeface="Aharoni" pitchFamily="2" charset="-79"/>
                <a:cs typeface="Aharoni" pitchFamily="2" charset="-79"/>
              </a:rPr>
              <a:t>” </a:t>
            </a:r>
            <a:r>
              <a:rPr lang="en-US" sz="4800" dirty="0" err="1" smtClean="0">
                <a:solidFill>
                  <a:schemeClr val="tx1"/>
                </a:solidFill>
                <a:latin typeface="Aharoni" pitchFamily="2" charset="-79"/>
                <a:cs typeface="Aharoni" pitchFamily="2" charset="-79"/>
              </a:rPr>
              <a:t>rivojlanish</a:t>
            </a:r>
            <a:r>
              <a:rPr lang="en-US" sz="4800" dirty="0" smtClean="0">
                <a:solidFill>
                  <a:schemeClr val="tx1"/>
                </a:solidFill>
                <a:latin typeface="Aharoni" pitchFamily="2" charset="-79"/>
                <a:cs typeface="Aharoni" pitchFamily="2" charset="-79"/>
              </a:rPr>
              <a:t> </a:t>
            </a:r>
            <a:r>
              <a:rPr lang="en-US" sz="4800" dirty="0" err="1" smtClean="0">
                <a:solidFill>
                  <a:schemeClr val="tx1"/>
                </a:solidFill>
                <a:latin typeface="Aharoni" pitchFamily="2" charset="-79"/>
                <a:cs typeface="Aharoni" pitchFamily="2" charset="-79"/>
              </a:rPr>
              <a:t>markazining</a:t>
            </a:r>
            <a:r>
              <a:rPr lang="en-US" sz="4800" dirty="0" smtClean="0">
                <a:solidFill>
                  <a:schemeClr val="tx1"/>
                </a:solidFill>
                <a:latin typeface="Aharoni" pitchFamily="2" charset="-79"/>
                <a:cs typeface="Aharoni" pitchFamily="2" charset="-79"/>
              </a:rPr>
              <a:t> </a:t>
            </a:r>
            <a:r>
              <a:rPr lang="en-US" sz="4800" dirty="0" err="1" smtClean="0">
                <a:solidFill>
                  <a:schemeClr val="tx1"/>
                </a:solidFill>
                <a:latin typeface="Aharoni" pitchFamily="2" charset="-79"/>
                <a:cs typeface="Aharoni" pitchFamily="2" charset="-79"/>
              </a:rPr>
              <a:t>pedagogik</a:t>
            </a:r>
            <a:r>
              <a:rPr lang="en-US" sz="4800" dirty="0" smtClean="0">
                <a:solidFill>
                  <a:schemeClr val="tx1"/>
                </a:solidFill>
                <a:latin typeface="Aharoni" pitchFamily="2" charset="-79"/>
                <a:cs typeface="Aharoni" pitchFamily="2" charset="-79"/>
              </a:rPr>
              <a:t> </a:t>
            </a:r>
            <a:r>
              <a:rPr lang="en-US" sz="4800" dirty="0" err="1" smtClean="0">
                <a:solidFill>
                  <a:schemeClr val="tx1"/>
                </a:solidFill>
                <a:latin typeface="Aharoni" pitchFamily="2" charset="-79"/>
                <a:cs typeface="Aharoni" pitchFamily="2" charset="-79"/>
              </a:rPr>
              <a:t>jarayonining</a:t>
            </a:r>
            <a:r>
              <a:rPr lang="en-US" sz="4800" dirty="0" smtClean="0">
                <a:solidFill>
                  <a:schemeClr val="tx1"/>
                </a:solidFill>
                <a:latin typeface="Aharoni" pitchFamily="2" charset="-79"/>
                <a:cs typeface="Aharoni" pitchFamily="2" charset="-79"/>
              </a:rPr>
              <a:t> </a:t>
            </a:r>
            <a:r>
              <a:rPr lang="en-US" sz="4800" dirty="0" err="1" smtClean="0">
                <a:solidFill>
                  <a:schemeClr val="tx1"/>
                </a:solidFill>
                <a:latin typeface="Aharoni" pitchFamily="2" charset="-79"/>
                <a:cs typeface="Aharoni" pitchFamily="2" charset="-79"/>
              </a:rPr>
              <a:t>mazmuni</a:t>
            </a:r>
            <a:r>
              <a:rPr lang="en-US" sz="4800" dirty="0" smtClean="0">
                <a:solidFill>
                  <a:schemeClr val="tx1"/>
                </a:solidFill>
                <a:latin typeface="Aharoni" pitchFamily="2" charset="-79"/>
                <a:cs typeface="Aharoni" pitchFamily="2" charset="-79"/>
              </a:rPr>
              <a:t>.</a:t>
            </a:r>
          </a:p>
          <a:p>
            <a:pPr algn="ctr"/>
            <a:endParaRPr lang="en-US" sz="4800" dirty="0" smtClean="0">
              <a:solidFill>
                <a:schemeClr val="tx1"/>
              </a:solidFill>
              <a:latin typeface="Aharoni" pitchFamily="2" charset="-79"/>
              <a:cs typeface="Aharoni" pitchFamily="2" charset="-79"/>
            </a:endParaRPr>
          </a:p>
          <a:p>
            <a:pPr algn="ctr"/>
            <a:r>
              <a:rPr lang="en-US" sz="4800" dirty="0" smtClean="0">
                <a:solidFill>
                  <a:schemeClr val="tx1"/>
                </a:solidFill>
                <a:latin typeface="Aharoni" pitchFamily="2" charset="-79"/>
                <a:cs typeface="Aharoni" pitchFamily="2" charset="-79"/>
              </a:rPr>
              <a:t>2. “</a:t>
            </a:r>
            <a:r>
              <a:rPr lang="en-US" sz="4800" dirty="0" err="1" smtClean="0">
                <a:solidFill>
                  <a:schemeClr val="tx1"/>
                </a:solidFill>
                <a:latin typeface="Aharoni" pitchFamily="2" charset="-79"/>
                <a:cs typeface="Aharoni" pitchFamily="2" charset="-79"/>
              </a:rPr>
              <a:t>Qurish-konstruksiyalsh</a:t>
            </a:r>
            <a:r>
              <a:rPr lang="en-US" sz="4800" dirty="0" smtClean="0">
                <a:solidFill>
                  <a:schemeClr val="tx1"/>
                </a:solidFill>
                <a:latin typeface="Aharoni" pitchFamily="2" charset="-79"/>
                <a:cs typeface="Aharoni" pitchFamily="2" charset="-79"/>
              </a:rPr>
              <a:t> </a:t>
            </a:r>
            <a:r>
              <a:rPr lang="en-US" sz="4800" dirty="0" err="1" smtClean="0">
                <a:solidFill>
                  <a:schemeClr val="tx1"/>
                </a:solidFill>
                <a:latin typeface="Aharoni" pitchFamily="2" charset="-79"/>
                <a:cs typeface="Aharoni" pitchFamily="2" charset="-79"/>
              </a:rPr>
              <a:t>va</a:t>
            </a:r>
            <a:r>
              <a:rPr lang="en-US" sz="4800" dirty="0" smtClean="0">
                <a:solidFill>
                  <a:schemeClr val="tx1"/>
                </a:solidFill>
                <a:latin typeface="Aharoni" pitchFamily="2" charset="-79"/>
                <a:cs typeface="Aharoni" pitchFamily="2" charset="-79"/>
              </a:rPr>
              <a:t> </a:t>
            </a:r>
            <a:r>
              <a:rPr lang="en-US" sz="4800" dirty="0" err="1" smtClean="0">
                <a:solidFill>
                  <a:schemeClr val="tx1"/>
                </a:solidFill>
                <a:latin typeface="Aharoni" pitchFamily="2" charset="-79"/>
                <a:cs typeface="Aharoni" pitchFamily="2" charset="-79"/>
              </a:rPr>
              <a:t>matematika</a:t>
            </a:r>
            <a:r>
              <a:rPr lang="en-US" sz="4800" dirty="0" smtClean="0">
                <a:solidFill>
                  <a:schemeClr val="tx1"/>
                </a:solidFill>
                <a:latin typeface="Aharoni" pitchFamily="2" charset="-79"/>
                <a:cs typeface="Aharoni" pitchFamily="2" charset="-79"/>
              </a:rPr>
              <a:t>” </a:t>
            </a:r>
            <a:r>
              <a:rPr lang="en-US" sz="4800" dirty="0" err="1" smtClean="0">
                <a:solidFill>
                  <a:schemeClr val="tx1"/>
                </a:solidFill>
                <a:latin typeface="Aharoni" pitchFamily="2" charset="-79"/>
                <a:cs typeface="Aharoni" pitchFamily="2" charset="-79"/>
              </a:rPr>
              <a:t>rivojlanish</a:t>
            </a:r>
            <a:r>
              <a:rPr lang="en-US" sz="4800" dirty="0" smtClean="0">
                <a:solidFill>
                  <a:schemeClr val="tx1"/>
                </a:solidFill>
                <a:latin typeface="Aharoni" pitchFamily="2" charset="-79"/>
                <a:cs typeface="Aharoni" pitchFamily="2" charset="-79"/>
              </a:rPr>
              <a:t> </a:t>
            </a:r>
            <a:r>
              <a:rPr lang="en-US" sz="4800" dirty="0" err="1" smtClean="0">
                <a:solidFill>
                  <a:schemeClr val="tx1"/>
                </a:solidFill>
                <a:latin typeface="Aharoni" pitchFamily="2" charset="-79"/>
                <a:cs typeface="Aharoni" pitchFamily="2" charset="-79"/>
              </a:rPr>
              <a:t>markazini</a:t>
            </a:r>
            <a:r>
              <a:rPr lang="en-US" sz="4800" dirty="0" smtClean="0">
                <a:solidFill>
                  <a:schemeClr val="tx1"/>
                </a:solidFill>
                <a:latin typeface="Aharoni" pitchFamily="2" charset="-79"/>
                <a:cs typeface="Aharoni" pitchFamily="2" charset="-79"/>
              </a:rPr>
              <a:t> </a:t>
            </a:r>
            <a:r>
              <a:rPr lang="en-US" sz="4800" dirty="0" err="1" smtClean="0">
                <a:solidFill>
                  <a:schemeClr val="tx1"/>
                </a:solidFill>
                <a:latin typeface="Aharoni" pitchFamily="2" charset="-79"/>
                <a:cs typeface="Aharoni" pitchFamily="2" charset="-79"/>
              </a:rPr>
              <a:t>metodik</a:t>
            </a:r>
            <a:r>
              <a:rPr lang="en-US" sz="4800" dirty="0" smtClean="0">
                <a:solidFill>
                  <a:schemeClr val="tx1"/>
                </a:solidFill>
                <a:latin typeface="Aharoni" pitchFamily="2" charset="-79"/>
                <a:cs typeface="Aharoni" pitchFamily="2" charset="-79"/>
              </a:rPr>
              <a:t> </a:t>
            </a:r>
            <a:r>
              <a:rPr lang="en-US" sz="4800" dirty="0" err="1" smtClean="0">
                <a:solidFill>
                  <a:schemeClr val="tx1"/>
                </a:solidFill>
                <a:latin typeface="Aharoni" pitchFamily="2" charset="-79"/>
                <a:cs typeface="Aharoni" pitchFamily="2" charset="-79"/>
              </a:rPr>
              <a:t>ta’minlash</a:t>
            </a:r>
            <a:r>
              <a:rPr lang="en-US" sz="4800" dirty="0" smtClean="0">
                <a:solidFill>
                  <a:schemeClr val="tx1"/>
                </a:solidFill>
                <a:latin typeface="Aharoni" pitchFamily="2" charset="-79"/>
                <a:cs typeface="Aharoni" pitchFamily="2" charset="-79"/>
              </a:rPr>
              <a:t>.</a:t>
            </a:r>
            <a:endParaRPr lang="ru-RU" sz="4800" dirty="0">
              <a:solidFill>
                <a:schemeClr val="tx1"/>
              </a:solidFill>
              <a:cs typeface="Aharoni" pitchFamily="2" charset="-79"/>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0" y="0"/>
            <a:ext cx="18288000" cy="10287000"/>
          </a:xfrm>
          <a:prstGeom prst="rect">
            <a:avLst/>
          </a:prstGeom>
          <a:solidFill>
            <a:schemeClr val="accent6">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1"/>
            <a:r>
              <a:rPr lang="en-US" sz="4800" dirty="0" smtClean="0">
                <a:solidFill>
                  <a:schemeClr val="tx1"/>
                </a:solidFill>
                <a:latin typeface="Aharoni" pitchFamily="2" charset="-79"/>
                <a:cs typeface="Aharoni" pitchFamily="2" charset="-79"/>
              </a:rPr>
              <a:t>	</a:t>
            </a:r>
            <a:r>
              <a:rPr lang="en-US" sz="4800" dirty="0" err="1" smtClean="0">
                <a:solidFill>
                  <a:schemeClr val="tx1"/>
                </a:solidFill>
                <a:latin typeface="Aharoni" pitchFamily="2" charset="-79"/>
                <a:cs typeface="Aharoni" pitchFamily="2" charset="-79"/>
              </a:rPr>
              <a:t>Qurish-konstruksiyalsh</a:t>
            </a:r>
            <a:r>
              <a:rPr lang="en-US" sz="4800" dirty="0" smtClean="0">
                <a:solidFill>
                  <a:schemeClr val="tx1"/>
                </a:solidFill>
                <a:latin typeface="Aharoni" pitchFamily="2" charset="-79"/>
                <a:cs typeface="Aharoni" pitchFamily="2" charset="-79"/>
              </a:rPr>
              <a:t> </a:t>
            </a:r>
            <a:r>
              <a:rPr lang="en-US" sz="4800" dirty="0" err="1" smtClean="0">
                <a:solidFill>
                  <a:schemeClr val="tx1"/>
                </a:solidFill>
                <a:latin typeface="Aharoni" pitchFamily="2" charset="-79"/>
                <a:cs typeface="Aharoni" pitchFamily="2" charset="-79"/>
              </a:rPr>
              <a:t>markazida</a:t>
            </a:r>
            <a:r>
              <a:rPr lang="en-US" sz="4800" dirty="0" smtClean="0">
                <a:solidFill>
                  <a:schemeClr val="tx1"/>
                </a:solidFill>
                <a:latin typeface="Aharoni" pitchFamily="2" charset="-79"/>
                <a:cs typeface="Aharoni" pitchFamily="2" charset="-79"/>
              </a:rPr>
              <a:t> </a:t>
            </a:r>
          </a:p>
          <a:p>
            <a:pPr lvl="1"/>
            <a:r>
              <a:rPr lang="en-US" sz="4800" dirty="0" err="1" smtClean="0">
                <a:solidFill>
                  <a:schemeClr val="tx1"/>
                </a:solidFill>
                <a:latin typeface="Aharoni" pitchFamily="2" charset="-79"/>
                <a:cs typeface="Aharoni" pitchFamily="2" charset="-79"/>
              </a:rPr>
              <a:t>ta’limiy</a:t>
            </a:r>
            <a:r>
              <a:rPr lang="en-US" sz="4800" dirty="0" smtClean="0">
                <a:solidFill>
                  <a:schemeClr val="tx1"/>
                </a:solidFill>
                <a:latin typeface="Aharoni" pitchFamily="2" charset="-79"/>
                <a:cs typeface="Aharoni" pitchFamily="2" charset="-79"/>
              </a:rPr>
              <a:t> </a:t>
            </a:r>
            <a:r>
              <a:rPr lang="en-US" sz="4800" dirty="0" err="1" smtClean="0">
                <a:solidFill>
                  <a:schemeClr val="tx1"/>
                </a:solidFill>
                <a:latin typeface="Aharoni" pitchFamily="2" charset="-79"/>
                <a:cs typeface="Aharoni" pitchFamily="2" charset="-79"/>
              </a:rPr>
              <a:t>faoliyat</a:t>
            </a:r>
            <a:r>
              <a:rPr lang="en-US" sz="4800" dirty="0" smtClean="0">
                <a:solidFill>
                  <a:schemeClr val="tx1"/>
                </a:solidFill>
                <a:latin typeface="Aharoni" pitchFamily="2" charset="-79"/>
                <a:cs typeface="Aharoni" pitchFamily="2" charset="-79"/>
              </a:rPr>
              <a:t> </a:t>
            </a:r>
            <a:r>
              <a:rPr lang="en-US" sz="4800" dirty="0" err="1" smtClean="0">
                <a:solidFill>
                  <a:schemeClr val="tx1"/>
                </a:solidFill>
                <a:latin typeface="Aharoni" pitchFamily="2" charset="-79"/>
                <a:cs typeface="Aharoni" pitchFamily="2" charset="-79"/>
              </a:rPr>
              <a:t>bolalarning</a:t>
            </a:r>
            <a:r>
              <a:rPr lang="en-US" sz="4800" dirty="0" smtClean="0">
                <a:solidFill>
                  <a:schemeClr val="tx1"/>
                </a:solidFill>
                <a:latin typeface="Aharoni" pitchFamily="2" charset="-79"/>
                <a:cs typeface="Aharoni" pitchFamily="2" charset="-79"/>
              </a:rPr>
              <a:t> </a:t>
            </a:r>
            <a:r>
              <a:rPr lang="en-US" sz="4800" dirty="0" err="1" smtClean="0">
                <a:solidFill>
                  <a:schemeClr val="tx1"/>
                </a:solidFill>
                <a:latin typeface="Aharoni" pitchFamily="2" charset="-79"/>
                <a:cs typeface="Aharoni" pitchFamily="2" charset="-79"/>
              </a:rPr>
              <a:t>fazoviy</a:t>
            </a:r>
            <a:r>
              <a:rPr lang="en-US" sz="4800" dirty="0" smtClean="0">
                <a:solidFill>
                  <a:schemeClr val="tx1"/>
                </a:solidFill>
                <a:latin typeface="Aharoni" pitchFamily="2" charset="-79"/>
                <a:cs typeface="Aharoni" pitchFamily="2" charset="-79"/>
              </a:rPr>
              <a:t> </a:t>
            </a:r>
          </a:p>
          <a:p>
            <a:pPr lvl="1"/>
            <a:r>
              <a:rPr lang="en-US" sz="4800" dirty="0" err="1" smtClean="0">
                <a:solidFill>
                  <a:schemeClr val="tx1"/>
                </a:solidFill>
                <a:latin typeface="Aharoni" pitchFamily="2" charset="-79"/>
                <a:cs typeface="Aharoni" pitchFamily="2" charset="-79"/>
              </a:rPr>
              <a:t>tasavvuri</a:t>
            </a:r>
            <a:r>
              <a:rPr lang="en-US" sz="4800" dirty="0" smtClean="0">
                <a:solidFill>
                  <a:schemeClr val="tx1"/>
                </a:solidFill>
                <a:latin typeface="Aharoni" pitchFamily="2" charset="-79"/>
                <a:cs typeface="Aharoni" pitchFamily="2" charset="-79"/>
              </a:rPr>
              <a:t>, </a:t>
            </a:r>
            <a:r>
              <a:rPr lang="en-US" sz="4800" dirty="0" err="1" smtClean="0">
                <a:solidFill>
                  <a:schemeClr val="tx1"/>
                </a:solidFill>
                <a:latin typeface="Aharoni" pitchFamily="2" charset="-79"/>
                <a:cs typeface="Aharoni" pitchFamily="2" charset="-79"/>
              </a:rPr>
              <a:t>mantiqiy</a:t>
            </a:r>
            <a:r>
              <a:rPr lang="en-US" sz="4800" dirty="0" smtClean="0">
                <a:solidFill>
                  <a:schemeClr val="tx1"/>
                </a:solidFill>
                <a:latin typeface="Aharoni" pitchFamily="2" charset="-79"/>
                <a:cs typeface="Aharoni" pitchFamily="2" charset="-79"/>
              </a:rPr>
              <a:t> </a:t>
            </a:r>
            <a:r>
              <a:rPr lang="en-US" sz="4800" dirty="0" err="1" smtClean="0">
                <a:solidFill>
                  <a:schemeClr val="tx1"/>
                </a:solidFill>
                <a:latin typeface="Aharoni" pitchFamily="2" charset="-79"/>
                <a:cs typeface="Aharoni" pitchFamily="2" charset="-79"/>
              </a:rPr>
              <a:t>fikrlashi</a:t>
            </a:r>
            <a:r>
              <a:rPr lang="en-US" sz="4800" dirty="0" smtClean="0">
                <a:solidFill>
                  <a:schemeClr val="tx1"/>
                </a:solidFill>
                <a:latin typeface="Aharoni" pitchFamily="2" charset="-79"/>
                <a:cs typeface="Aharoni" pitchFamily="2" charset="-79"/>
              </a:rPr>
              <a:t> </a:t>
            </a:r>
            <a:r>
              <a:rPr lang="en-US" sz="4800" dirty="0" err="1" smtClean="0">
                <a:solidFill>
                  <a:schemeClr val="tx1"/>
                </a:solidFill>
                <a:latin typeface="Aharoni" pitchFamily="2" charset="-79"/>
                <a:cs typeface="Aharoni" pitchFamily="2" charset="-79"/>
              </a:rPr>
              <a:t>va</a:t>
            </a:r>
            <a:r>
              <a:rPr lang="en-US" sz="4800" dirty="0" smtClean="0">
                <a:solidFill>
                  <a:schemeClr val="tx1"/>
                </a:solidFill>
                <a:latin typeface="Aharoni" pitchFamily="2" charset="-79"/>
                <a:cs typeface="Aharoni" pitchFamily="2" charset="-79"/>
              </a:rPr>
              <a:t> </a:t>
            </a:r>
            <a:r>
              <a:rPr lang="en-US" sz="4800" dirty="0" err="1" smtClean="0">
                <a:solidFill>
                  <a:schemeClr val="tx1"/>
                </a:solidFill>
                <a:latin typeface="Aharoni" pitchFamily="2" charset="-79"/>
                <a:cs typeface="Aharoni" pitchFamily="2" charset="-79"/>
              </a:rPr>
              <a:t>ijod</a:t>
            </a:r>
            <a:r>
              <a:rPr lang="en-US" sz="4800" dirty="0" smtClean="0">
                <a:solidFill>
                  <a:schemeClr val="tx1"/>
                </a:solidFill>
                <a:latin typeface="Aharoni" pitchFamily="2" charset="-79"/>
                <a:cs typeface="Aharoni" pitchFamily="2" charset="-79"/>
              </a:rPr>
              <a:t>-</a:t>
            </a:r>
          </a:p>
          <a:p>
            <a:pPr lvl="1"/>
            <a:r>
              <a:rPr lang="en-US" sz="4800" dirty="0" err="1" smtClean="0">
                <a:solidFill>
                  <a:schemeClr val="tx1"/>
                </a:solidFill>
                <a:latin typeface="Aharoni" pitchFamily="2" charset="-79"/>
                <a:cs typeface="Aharoni" pitchFamily="2" charset="-79"/>
              </a:rPr>
              <a:t>korligini</a:t>
            </a:r>
            <a:r>
              <a:rPr lang="en-US" sz="4800" dirty="0" smtClean="0">
                <a:solidFill>
                  <a:schemeClr val="tx1"/>
                </a:solidFill>
                <a:latin typeface="Aharoni" pitchFamily="2" charset="-79"/>
                <a:cs typeface="Aharoni" pitchFamily="2" charset="-79"/>
              </a:rPr>
              <a:t> </a:t>
            </a:r>
            <a:r>
              <a:rPr lang="en-US" sz="4800" dirty="0" err="1" smtClean="0">
                <a:solidFill>
                  <a:schemeClr val="tx1"/>
                </a:solidFill>
                <a:latin typeface="Aharoni" pitchFamily="2" charset="-79"/>
                <a:cs typeface="Aharoni" pitchFamily="2" charset="-79"/>
              </a:rPr>
              <a:t>turli</a:t>
            </a:r>
            <a:r>
              <a:rPr lang="en-US" sz="4800" dirty="0" smtClean="0">
                <a:solidFill>
                  <a:schemeClr val="tx1"/>
                </a:solidFill>
                <a:latin typeface="Aharoni" pitchFamily="2" charset="-79"/>
                <a:cs typeface="Aharoni" pitchFamily="2" charset="-79"/>
              </a:rPr>
              <a:t> </a:t>
            </a:r>
            <a:r>
              <a:rPr lang="en-US" sz="4800" dirty="0" err="1" smtClean="0">
                <a:solidFill>
                  <a:schemeClr val="tx1"/>
                </a:solidFill>
                <a:latin typeface="Aharoni" pitchFamily="2" charset="-79"/>
                <a:cs typeface="Aharoni" pitchFamily="2" charset="-79"/>
              </a:rPr>
              <a:t>materiallar</a:t>
            </a:r>
            <a:r>
              <a:rPr lang="en-US" sz="4800" dirty="0" smtClean="0">
                <a:solidFill>
                  <a:schemeClr val="tx1"/>
                </a:solidFill>
                <a:latin typeface="Aharoni" pitchFamily="2" charset="-79"/>
                <a:cs typeface="Aharoni" pitchFamily="2" charset="-79"/>
              </a:rPr>
              <a:t> (</a:t>
            </a:r>
            <a:r>
              <a:rPr lang="en-US" sz="4800" dirty="0" err="1" smtClean="0">
                <a:solidFill>
                  <a:schemeClr val="tx1"/>
                </a:solidFill>
                <a:latin typeface="Aharoni" pitchFamily="2" charset="-79"/>
                <a:cs typeface="Aharoni" pitchFamily="2" charset="-79"/>
              </a:rPr>
              <a:t>yog’och</a:t>
            </a:r>
            <a:r>
              <a:rPr lang="en-US" sz="4800" dirty="0" smtClean="0">
                <a:solidFill>
                  <a:schemeClr val="tx1"/>
                </a:solidFill>
                <a:latin typeface="Aharoni" pitchFamily="2" charset="-79"/>
                <a:cs typeface="Aharoni" pitchFamily="2" charset="-79"/>
              </a:rPr>
              <a:t>, </a:t>
            </a:r>
            <a:r>
              <a:rPr lang="en-US" sz="4800" dirty="0" err="1" smtClean="0">
                <a:solidFill>
                  <a:schemeClr val="tx1"/>
                </a:solidFill>
                <a:latin typeface="Aharoni" pitchFamily="2" charset="-79"/>
                <a:cs typeface="Aharoni" pitchFamily="2" charset="-79"/>
              </a:rPr>
              <a:t>plas</a:t>
            </a:r>
            <a:r>
              <a:rPr lang="en-US" sz="4800" dirty="0" smtClean="0">
                <a:solidFill>
                  <a:schemeClr val="tx1"/>
                </a:solidFill>
                <a:latin typeface="Aharoni" pitchFamily="2" charset="-79"/>
                <a:cs typeface="Aharoni" pitchFamily="2" charset="-79"/>
              </a:rPr>
              <a:t>-</a:t>
            </a:r>
          </a:p>
          <a:p>
            <a:pPr lvl="1"/>
            <a:r>
              <a:rPr lang="en-US" sz="4800" dirty="0" err="1" smtClean="0">
                <a:solidFill>
                  <a:schemeClr val="tx1"/>
                </a:solidFill>
                <a:latin typeface="Aharoni" pitchFamily="2" charset="-79"/>
                <a:cs typeface="Aharoni" pitchFamily="2" charset="-79"/>
              </a:rPr>
              <a:t>tik</a:t>
            </a:r>
            <a:r>
              <a:rPr lang="en-US" sz="4800" dirty="0" smtClean="0">
                <a:solidFill>
                  <a:schemeClr val="tx1"/>
                </a:solidFill>
                <a:latin typeface="Aharoni" pitchFamily="2" charset="-79"/>
                <a:cs typeface="Aharoni" pitchFamily="2" charset="-79"/>
              </a:rPr>
              <a:t>, </a:t>
            </a:r>
            <a:r>
              <a:rPr lang="en-US" sz="4800" dirty="0" err="1" smtClean="0">
                <a:solidFill>
                  <a:schemeClr val="tx1"/>
                </a:solidFill>
                <a:latin typeface="Aharoni" pitchFamily="2" charset="-79"/>
                <a:cs typeface="Aharoni" pitchFamily="2" charset="-79"/>
              </a:rPr>
              <a:t>lego</a:t>
            </a:r>
            <a:r>
              <a:rPr lang="en-US" sz="4800" dirty="0" smtClean="0">
                <a:solidFill>
                  <a:schemeClr val="tx1"/>
                </a:solidFill>
                <a:latin typeface="Aharoni" pitchFamily="2" charset="-79"/>
                <a:cs typeface="Aharoni" pitchFamily="2" charset="-79"/>
              </a:rPr>
              <a:t>) </a:t>
            </a:r>
            <a:r>
              <a:rPr lang="en-US" sz="4800" dirty="0" err="1" smtClean="0">
                <a:solidFill>
                  <a:schemeClr val="tx1"/>
                </a:solidFill>
                <a:latin typeface="Aharoni" pitchFamily="2" charset="-79"/>
                <a:cs typeface="Aharoni" pitchFamily="2" charset="-79"/>
              </a:rPr>
              <a:t>yordamida</a:t>
            </a:r>
            <a:r>
              <a:rPr lang="en-US" sz="4800" dirty="0" smtClean="0">
                <a:solidFill>
                  <a:schemeClr val="tx1"/>
                </a:solidFill>
                <a:latin typeface="Aharoni" pitchFamily="2" charset="-79"/>
                <a:cs typeface="Aharoni" pitchFamily="2" charset="-79"/>
              </a:rPr>
              <a:t> </a:t>
            </a:r>
            <a:r>
              <a:rPr lang="en-US" sz="4800" dirty="0" err="1" smtClean="0">
                <a:solidFill>
                  <a:schemeClr val="tx1"/>
                </a:solidFill>
                <a:latin typeface="Aharoni" pitchFamily="2" charset="-79"/>
                <a:cs typeface="Aharoni" pitchFamily="2" charset="-79"/>
              </a:rPr>
              <a:t>shakllantirishga</a:t>
            </a:r>
            <a:endParaRPr lang="en-US" sz="4800" dirty="0" smtClean="0">
              <a:solidFill>
                <a:schemeClr val="tx1"/>
              </a:solidFill>
              <a:latin typeface="Aharoni" pitchFamily="2" charset="-79"/>
              <a:cs typeface="Aharoni" pitchFamily="2" charset="-79"/>
            </a:endParaRPr>
          </a:p>
          <a:p>
            <a:pPr lvl="1"/>
            <a:r>
              <a:rPr lang="en-US" sz="4800" dirty="0" err="1" smtClean="0">
                <a:solidFill>
                  <a:schemeClr val="tx1"/>
                </a:solidFill>
                <a:latin typeface="Aharoni" pitchFamily="2" charset="-79"/>
                <a:cs typeface="Aharoni" pitchFamily="2" charset="-79"/>
              </a:rPr>
              <a:t>qaratilgan</a:t>
            </a:r>
            <a:r>
              <a:rPr lang="en-US" sz="4800" dirty="0" smtClean="0">
                <a:solidFill>
                  <a:schemeClr val="tx1"/>
                </a:solidFill>
                <a:latin typeface="Aharoni" pitchFamily="2" charset="-79"/>
                <a:cs typeface="Aharoni" pitchFamily="2" charset="-79"/>
              </a:rPr>
              <a:t>. Bu </a:t>
            </a:r>
            <a:r>
              <a:rPr lang="en-US" sz="4800" dirty="0" err="1" smtClean="0">
                <a:solidFill>
                  <a:schemeClr val="tx1"/>
                </a:solidFill>
                <a:latin typeface="Aharoni" pitchFamily="2" charset="-79"/>
                <a:cs typeface="Aharoni" pitchFamily="2" charset="-79"/>
              </a:rPr>
              <a:t>markazda</a:t>
            </a:r>
            <a:r>
              <a:rPr lang="en-US" sz="4800" dirty="0" smtClean="0">
                <a:solidFill>
                  <a:schemeClr val="tx1"/>
                </a:solidFill>
                <a:latin typeface="Aharoni" pitchFamily="2" charset="-79"/>
                <a:cs typeface="Aharoni" pitchFamily="2" charset="-79"/>
              </a:rPr>
              <a:t> </a:t>
            </a:r>
            <a:r>
              <a:rPr lang="en-US" sz="4800" dirty="0" err="1" smtClean="0">
                <a:solidFill>
                  <a:schemeClr val="tx1"/>
                </a:solidFill>
                <a:latin typeface="Aharoni" pitchFamily="2" charset="-79"/>
                <a:cs typeface="Aharoni" pitchFamily="2" charset="-79"/>
              </a:rPr>
              <a:t>bolalar</a:t>
            </a:r>
            <a:r>
              <a:rPr lang="en-US" sz="4800" dirty="0" smtClean="0">
                <a:solidFill>
                  <a:schemeClr val="tx1"/>
                </a:solidFill>
                <a:latin typeface="Aharoni" pitchFamily="2" charset="-79"/>
                <a:cs typeface="Aharoni" pitchFamily="2" charset="-79"/>
              </a:rPr>
              <a:t> </a:t>
            </a:r>
            <a:r>
              <a:rPr lang="en-US" sz="4800" dirty="0" err="1" smtClean="0">
                <a:solidFill>
                  <a:schemeClr val="tx1"/>
                </a:solidFill>
                <a:latin typeface="Aharoni" pitchFamily="2" charset="-79"/>
                <a:cs typeface="Aharoni" pitchFamily="2" charset="-79"/>
              </a:rPr>
              <a:t>loyiha</a:t>
            </a:r>
            <a:r>
              <a:rPr lang="en-US" sz="4800" dirty="0" smtClean="0">
                <a:solidFill>
                  <a:schemeClr val="tx1"/>
                </a:solidFill>
                <a:latin typeface="Aharoni" pitchFamily="2" charset="-79"/>
                <a:cs typeface="Aharoni" pitchFamily="2" charset="-79"/>
              </a:rPr>
              <a:t>-</a:t>
            </a:r>
          </a:p>
          <a:p>
            <a:pPr lvl="1"/>
            <a:r>
              <a:rPr lang="en-US" sz="4800" dirty="0" smtClean="0">
                <a:solidFill>
                  <a:schemeClr val="tx1"/>
                </a:solidFill>
                <a:latin typeface="Aharoni" pitchFamily="2" charset="-79"/>
                <a:cs typeface="Aharoni" pitchFamily="2" charset="-79"/>
              </a:rPr>
              <a:t>lash, </a:t>
            </a:r>
            <a:r>
              <a:rPr lang="en-US" sz="4800" dirty="0" err="1" smtClean="0">
                <a:solidFill>
                  <a:schemeClr val="tx1"/>
                </a:solidFill>
                <a:latin typeface="Aharoni" pitchFamily="2" charset="-79"/>
                <a:cs typeface="Aharoni" pitchFamily="2" charset="-79"/>
              </a:rPr>
              <a:t>modellashtirish</a:t>
            </a:r>
            <a:r>
              <a:rPr lang="en-US" sz="4800" dirty="0" smtClean="0">
                <a:solidFill>
                  <a:schemeClr val="tx1"/>
                </a:solidFill>
                <a:latin typeface="Aharoni" pitchFamily="2" charset="-79"/>
                <a:cs typeface="Aharoni" pitchFamily="2" charset="-79"/>
              </a:rPr>
              <a:t>, </a:t>
            </a:r>
            <a:r>
              <a:rPr lang="en-US" sz="4800" dirty="0" err="1" smtClean="0">
                <a:solidFill>
                  <a:schemeClr val="tx1"/>
                </a:solidFill>
                <a:latin typeface="Aharoni" pitchFamily="2" charset="-79"/>
                <a:cs typeface="Aharoni" pitchFamily="2" charset="-79"/>
              </a:rPr>
              <a:t>o’lcham</a:t>
            </a:r>
            <a:r>
              <a:rPr lang="en-US" sz="4800" dirty="0" smtClean="0">
                <a:solidFill>
                  <a:schemeClr val="tx1"/>
                </a:solidFill>
                <a:latin typeface="Aharoni" pitchFamily="2" charset="-79"/>
                <a:cs typeface="Aharoni" pitchFamily="2" charset="-79"/>
              </a:rPr>
              <a:t> </a:t>
            </a:r>
            <a:r>
              <a:rPr lang="en-US" sz="4800" dirty="0" err="1" smtClean="0">
                <a:solidFill>
                  <a:schemeClr val="tx1"/>
                </a:solidFill>
                <a:latin typeface="Aharoni" pitchFamily="2" charset="-79"/>
                <a:cs typeface="Aharoni" pitchFamily="2" charset="-79"/>
              </a:rPr>
              <a:t>va</a:t>
            </a:r>
            <a:r>
              <a:rPr lang="en-US" sz="4800" dirty="0" smtClean="0">
                <a:solidFill>
                  <a:schemeClr val="tx1"/>
                </a:solidFill>
                <a:latin typeface="Aharoni" pitchFamily="2" charset="-79"/>
                <a:cs typeface="Aharoni" pitchFamily="2" charset="-79"/>
              </a:rPr>
              <a:t> </a:t>
            </a:r>
            <a:r>
              <a:rPr lang="en-US" sz="4800" dirty="0" err="1" smtClean="0">
                <a:solidFill>
                  <a:schemeClr val="tx1"/>
                </a:solidFill>
                <a:latin typeface="Aharoni" pitchFamily="2" charset="-79"/>
                <a:cs typeface="Aharoni" pitchFamily="2" charset="-79"/>
              </a:rPr>
              <a:t>shakl</a:t>
            </a:r>
            <a:r>
              <a:rPr lang="en-US" sz="4800" dirty="0" smtClean="0">
                <a:solidFill>
                  <a:schemeClr val="tx1"/>
                </a:solidFill>
                <a:latin typeface="Aharoni" pitchFamily="2" charset="-79"/>
                <a:cs typeface="Aharoni" pitchFamily="2" charset="-79"/>
              </a:rPr>
              <a:t>-</a:t>
            </a:r>
          </a:p>
          <a:p>
            <a:pPr lvl="1"/>
            <a:r>
              <a:rPr lang="en-US" sz="4800" dirty="0" err="1" smtClean="0">
                <a:solidFill>
                  <a:schemeClr val="tx1"/>
                </a:solidFill>
                <a:latin typeface="Aharoni" pitchFamily="2" charset="-79"/>
                <a:cs typeface="Aharoni" pitchFamily="2" charset="-79"/>
              </a:rPr>
              <a:t>larni</a:t>
            </a:r>
            <a:r>
              <a:rPr lang="en-US" sz="4800" dirty="0" smtClean="0">
                <a:solidFill>
                  <a:schemeClr val="tx1"/>
                </a:solidFill>
                <a:latin typeface="Aharoni" pitchFamily="2" charset="-79"/>
                <a:cs typeface="Aharoni" pitchFamily="2" charset="-79"/>
              </a:rPr>
              <a:t> </a:t>
            </a:r>
            <a:r>
              <a:rPr lang="en-US" sz="4800" dirty="0" err="1" smtClean="0">
                <a:solidFill>
                  <a:schemeClr val="tx1"/>
                </a:solidFill>
                <a:latin typeface="Aharoni" pitchFamily="2" charset="-79"/>
                <a:cs typeface="Aharoni" pitchFamily="2" charset="-79"/>
              </a:rPr>
              <a:t>anglash</a:t>
            </a:r>
            <a:r>
              <a:rPr lang="en-US" sz="4800" dirty="0" smtClean="0">
                <a:solidFill>
                  <a:schemeClr val="tx1"/>
                </a:solidFill>
                <a:latin typeface="Aharoni" pitchFamily="2" charset="-79"/>
                <a:cs typeface="Aharoni" pitchFamily="2" charset="-79"/>
              </a:rPr>
              <a:t> </a:t>
            </a:r>
            <a:r>
              <a:rPr lang="en-US" sz="4800" dirty="0" err="1" smtClean="0">
                <a:solidFill>
                  <a:schemeClr val="tx1"/>
                </a:solidFill>
                <a:latin typeface="Aharoni" pitchFamily="2" charset="-79"/>
                <a:cs typeface="Aharoni" pitchFamily="2" charset="-79"/>
              </a:rPr>
              <a:t>hamda</a:t>
            </a:r>
            <a:r>
              <a:rPr lang="en-US" sz="4800" dirty="0" smtClean="0">
                <a:solidFill>
                  <a:schemeClr val="tx1"/>
                </a:solidFill>
                <a:latin typeface="Aharoni" pitchFamily="2" charset="-79"/>
                <a:cs typeface="Aharoni" pitchFamily="2" charset="-79"/>
              </a:rPr>
              <a:t> </a:t>
            </a:r>
            <a:r>
              <a:rPr lang="en-US" sz="4800" dirty="0" err="1" smtClean="0">
                <a:solidFill>
                  <a:schemeClr val="tx1"/>
                </a:solidFill>
                <a:latin typeface="Aharoni" pitchFamily="2" charset="-79"/>
                <a:cs typeface="Aharoni" pitchFamily="2" charset="-79"/>
              </a:rPr>
              <a:t>jamoada</a:t>
            </a:r>
            <a:r>
              <a:rPr lang="en-US" sz="4800" dirty="0" smtClean="0">
                <a:solidFill>
                  <a:schemeClr val="tx1"/>
                </a:solidFill>
                <a:latin typeface="Aharoni" pitchFamily="2" charset="-79"/>
                <a:cs typeface="Aharoni" pitchFamily="2" charset="-79"/>
              </a:rPr>
              <a:t> </a:t>
            </a:r>
            <a:r>
              <a:rPr lang="en-US" sz="4800" dirty="0" err="1" smtClean="0">
                <a:solidFill>
                  <a:schemeClr val="tx1"/>
                </a:solidFill>
                <a:latin typeface="Aharoni" pitchFamily="2" charset="-79"/>
                <a:cs typeface="Aharoni" pitchFamily="2" charset="-79"/>
              </a:rPr>
              <a:t>ishlash</a:t>
            </a:r>
            <a:endParaRPr lang="en-US" sz="4800" dirty="0" smtClean="0">
              <a:solidFill>
                <a:schemeClr val="tx1"/>
              </a:solidFill>
              <a:latin typeface="Aharoni" pitchFamily="2" charset="-79"/>
              <a:cs typeface="Aharoni" pitchFamily="2" charset="-79"/>
            </a:endParaRPr>
          </a:p>
          <a:p>
            <a:pPr lvl="1"/>
            <a:r>
              <a:rPr lang="en-US" sz="4800" dirty="0" err="1" smtClean="0">
                <a:solidFill>
                  <a:schemeClr val="tx1"/>
                </a:solidFill>
                <a:latin typeface="Aharoni" pitchFamily="2" charset="-79"/>
                <a:cs typeface="Aharoni" pitchFamily="2" charset="-79"/>
              </a:rPr>
              <a:t>ko’nikmalarini</a:t>
            </a:r>
            <a:r>
              <a:rPr lang="en-US" sz="4800" dirty="0" smtClean="0">
                <a:solidFill>
                  <a:schemeClr val="tx1"/>
                </a:solidFill>
                <a:latin typeface="Aharoni" pitchFamily="2" charset="-79"/>
                <a:cs typeface="Aharoni" pitchFamily="2" charset="-79"/>
              </a:rPr>
              <a:t> </a:t>
            </a:r>
            <a:r>
              <a:rPr lang="en-US" sz="4800" dirty="0" err="1" smtClean="0">
                <a:solidFill>
                  <a:schemeClr val="tx1"/>
                </a:solidFill>
                <a:latin typeface="Aharoni" pitchFamily="2" charset="-79"/>
                <a:cs typeface="Aharoni" pitchFamily="2" charset="-79"/>
              </a:rPr>
              <a:t>rivojlantiradilar</a:t>
            </a:r>
            <a:endParaRPr lang="ru-RU" sz="4800" dirty="0">
              <a:solidFill>
                <a:schemeClr val="tx1"/>
              </a:solidFill>
              <a:cs typeface="Aharoni" pitchFamily="2" charset="-79"/>
            </a:endParaRPr>
          </a:p>
        </p:txBody>
      </p:sp>
      <p:sp>
        <p:nvSpPr>
          <p:cNvPr id="3" name="Freeform 3"/>
          <p:cNvSpPr/>
          <p:nvPr/>
        </p:nvSpPr>
        <p:spPr>
          <a:xfrm>
            <a:off x="12479655" y="0"/>
            <a:ext cx="5808345" cy="10287000"/>
          </a:xfrm>
          <a:custGeom>
            <a:avLst/>
            <a:gdLst/>
            <a:ahLst/>
            <a:cxnLst/>
            <a:rect l="l" t="t" r="r" b="b"/>
            <a:pathLst>
              <a:path w="5808345" h="10287000">
                <a:moveTo>
                  <a:pt x="0" y="0"/>
                </a:moveTo>
                <a:lnTo>
                  <a:pt x="5808345" y="0"/>
                </a:lnTo>
                <a:lnTo>
                  <a:pt x="5808345" y="10287000"/>
                </a:lnTo>
                <a:lnTo>
                  <a:pt x="0" y="10287000"/>
                </a:lnTo>
                <a:lnTo>
                  <a:pt x="0" y="0"/>
                </a:lnTo>
                <a:close/>
              </a:path>
            </a:pathLst>
          </a:custGeom>
          <a:blipFill>
            <a:blip r:embed="rId2"/>
            <a:stretch>
              <a:fillRect l="-20910" r="-6196" b="-7652"/>
            </a:stretch>
          </a:blipFill>
        </p:spPr>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0" y="0"/>
            <a:ext cx="18288000" cy="10287000"/>
          </a:xfrm>
          <a:prstGeom prst="rect">
            <a:avLst/>
          </a:prstGeom>
          <a:solidFill>
            <a:schemeClr val="accent6">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4800" dirty="0" err="1" smtClean="0">
                <a:solidFill>
                  <a:schemeClr val="tx1"/>
                </a:solidFill>
                <a:latin typeface="Aharoni" pitchFamily="2" charset="-79"/>
                <a:cs typeface="Aharoni" pitchFamily="2" charset="-79"/>
              </a:rPr>
              <a:t>Markaz</a:t>
            </a:r>
            <a:r>
              <a:rPr lang="en-US" sz="4800" dirty="0" smtClean="0">
                <a:solidFill>
                  <a:schemeClr val="tx1"/>
                </a:solidFill>
                <a:latin typeface="Aharoni" pitchFamily="2" charset="-79"/>
                <a:cs typeface="Aharoni" pitchFamily="2" charset="-79"/>
              </a:rPr>
              <a:t> </a:t>
            </a:r>
            <a:r>
              <a:rPr lang="en-US" sz="4800" dirty="0" err="1" smtClean="0">
                <a:solidFill>
                  <a:schemeClr val="tx1"/>
                </a:solidFill>
                <a:latin typeface="Aharoni" pitchFamily="2" charset="-79"/>
                <a:cs typeface="Aharoni" pitchFamily="2" charset="-79"/>
              </a:rPr>
              <a:t>faoliyatining</a:t>
            </a:r>
            <a:r>
              <a:rPr lang="en-US" sz="4800" dirty="0" smtClean="0">
                <a:solidFill>
                  <a:schemeClr val="tx1"/>
                </a:solidFill>
                <a:latin typeface="Aharoni" pitchFamily="2" charset="-79"/>
                <a:cs typeface="Aharoni" pitchFamily="2" charset="-79"/>
              </a:rPr>
              <a:t> </a:t>
            </a:r>
            <a:r>
              <a:rPr lang="en-US" sz="4800" dirty="0" err="1" smtClean="0">
                <a:solidFill>
                  <a:schemeClr val="tx1"/>
                </a:solidFill>
                <a:latin typeface="Aharoni" pitchFamily="2" charset="-79"/>
                <a:cs typeface="Aharoni" pitchFamily="2" charset="-79"/>
              </a:rPr>
              <a:t>asosiy</a:t>
            </a:r>
            <a:r>
              <a:rPr lang="en-US" sz="4800" dirty="0" smtClean="0">
                <a:solidFill>
                  <a:schemeClr val="tx1"/>
                </a:solidFill>
                <a:latin typeface="Aharoni" pitchFamily="2" charset="-79"/>
                <a:cs typeface="Aharoni" pitchFamily="2" charset="-79"/>
              </a:rPr>
              <a:t> </a:t>
            </a:r>
            <a:r>
              <a:rPr lang="en-US" sz="4800" dirty="0" err="1" smtClean="0">
                <a:solidFill>
                  <a:schemeClr val="tx1"/>
                </a:solidFill>
                <a:latin typeface="Aharoni" pitchFamily="2" charset="-79"/>
                <a:cs typeface="Aharoni" pitchFamily="2" charset="-79"/>
              </a:rPr>
              <a:t>mazmuni</a:t>
            </a:r>
            <a:r>
              <a:rPr lang="en-US" sz="4800" dirty="0" smtClean="0">
                <a:solidFill>
                  <a:schemeClr val="tx1"/>
                </a:solidFill>
                <a:cs typeface="Aharoni" pitchFamily="2" charset="-79"/>
              </a:rPr>
              <a:t>:</a:t>
            </a:r>
          </a:p>
          <a:p>
            <a:pPr marL="914400" indent="-914400" algn="ctr">
              <a:buAutoNum type="arabicPeriod"/>
            </a:pPr>
            <a:r>
              <a:rPr lang="en-US" sz="4800" dirty="0" err="1" smtClean="0">
                <a:solidFill>
                  <a:schemeClr val="tx1"/>
                </a:solidFill>
                <a:latin typeface="Aharoni" pitchFamily="2" charset="-79"/>
                <a:cs typeface="Aharoni" pitchFamily="2" charset="-79"/>
              </a:rPr>
              <a:t>Ijodiy</a:t>
            </a:r>
            <a:r>
              <a:rPr lang="en-US" sz="4800" dirty="0" smtClean="0">
                <a:solidFill>
                  <a:schemeClr val="tx1"/>
                </a:solidFill>
                <a:latin typeface="Aharoni" pitchFamily="2" charset="-79"/>
                <a:cs typeface="Aharoni" pitchFamily="2" charset="-79"/>
              </a:rPr>
              <a:t> </a:t>
            </a:r>
            <a:r>
              <a:rPr lang="en-US" sz="4800" dirty="0" err="1" smtClean="0">
                <a:solidFill>
                  <a:schemeClr val="tx1"/>
                </a:solidFill>
                <a:latin typeface="Aharoni" pitchFamily="2" charset="-79"/>
                <a:cs typeface="Aharoni" pitchFamily="2" charset="-79"/>
              </a:rPr>
              <a:t>konstruksiyaalsh:turli</a:t>
            </a:r>
            <a:r>
              <a:rPr lang="en-US" sz="4800" dirty="0" smtClean="0">
                <a:solidFill>
                  <a:schemeClr val="tx1"/>
                </a:solidFill>
                <a:latin typeface="Aharoni" pitchFamily="2" charset="-79"/>
                <a:cs typeface="Aharoni" pitchFamily="2" charset="-79"/>
              </a:rPr>
              <a:t> </a:t>
            </a:r>
            <a:r>
              <a:rPr lang="en-US" sz="4800" dirty="0" err="1" smtClean="0">
                <a:solidFill>
                  <a:schemeClr val="tx1"/>
                </a:solidFill>
                <a:latin typeface="Aharoni" pitchFamily="2" charset="-79"/>
                <a:cs typeface="Aharoni" pitchFamily="2" charset="-79"/>
              </a:rPr>
              <a:t>shakldagi</a:t>
            </a:r>
            <a:r>
              <a:rPr lang="en-US" sz="4800" dirty="0" smtClean="0">
                <a:solidFill>
                  <a:schemeClr val="tx1"/>
                </a:solidFill>
                <a:latin typeface="Aharoni" pitchFamily="2" charset="-79"/>
                <a:cs typeface="Aharoni" pitchFamily="2" charset="-79"/>
              </a:rPr>
              <a:t> </a:t>
            </a:r>
            <a:r>
              <a:rPr lang="en-US" sz="4800" dirty="0" err="1" smtClean="0">
                <a:solidFill>
                  <a:schemeClr val="tx1"/>
                </a:solidFill>
                <a:latin typeface="Aharoni" pitchFamily="2" charset="-79"/>
                <a:cs typeface="Aharoni" pitchFamily="2" charset="-79"/>
              </a:rPr>
              <a:t>va</a:t>
            </a:r>
            <a:r>
              <a:rPr lang="en-US" sz="4800" dirty="0" smtClean="0">
                <a:solidFill>
                  <a:schemeClr val="tx1"/>
                </a:solidFill>
                <a:latin typeface="Aharoni" pitchFamily="2" charset="-79"/>
                <a:cs typeface="Aharoni" pitchFamily="2" charset="-79"/>
              </a:rPr>
              <a:t> </a:t>
            </a:r>
            <a:r>
              <a:rPr lang="en-US" sz="4800" dirty="0" err="1" smtClean="0">
                <a:solidFill>
                  <a:schemeClr val="tx1"/>
                </a:solidFill>
                <a:latin typeface="Aharoni" pitchFamily="2" charset="-79"/>
                <a:cs typeface="Aharoni" pitchFamily="2" charset="-79"/>
              </a:rPr>
              <a:t>hajmdagi</a:t>
            </a:r>
            <a:r>
              <a:rPr lang="en-US" sz="4800" dirty="0" smtClean="0">
                <a:solidFill>
                  <a:schemeClr val="tx1"/>
                </a:solidFill>
                <a:latin typeface="Aharoni" pitchFamily="2" charset="-79"/>
                <a:cs typeface="Aharoni" pitchFamily="2" charset="-79"/>
              </a:rPr>
              <a:t> </a:t>
            </a:r>
            <a:r>
              <a:rPr lang="en-US" sz="4800" dirty="0" err="1" smtClean="0">
                <a:solidFill>
                  <a:schemeClr val="tx1"/>
                </a:solidFill>
                <a:latin typeface="Aharoni" pitchFamily="2" charset="-79"/>
                <a:cs typeface="Aharoni" pitchFamily="2" charset="-79"/>
              </a:rPr>
              <a:t>materiallardan</a:t>
            </a:r>
            <a:r>
              <a:rPr lang="en-US" sz="4800" dirty="0" smtClean="0">
                <a:solidFill>
                  <a:schemeClr val="tx1"/>
                </a:solidFill>
                <a:latin typeface="Aharoni" pitchFamily="2" charset="-79"/>
                <a:cs typeface="Aharoni" pitchFamily="2" charset="-79"/>
              </a:rPr>
              <a:t> </a:t>
            </a:r>
            <a:r>
              <a:rPr lang="en-US" sz="4800" dirty="0" err="1" smtClean="0">
                <a:solidFill>
                  <a:schemeClr val="tx1"/>
                </a:solidFill>
                <a:latin typeface="Aharoni" pitchFamily="2" charset="-79"/>
                <a:cs typeface="Aharoni" pitchFamily="2" charset="-79"/>
              </a:rPr>
              <a:t>binolar</a:t>
            </a:r>
            <a:r>
              <a:rPr lang="en-US" sz="4800" dirty="0" smtClean="0">
                <a:solidFill>
                  <a:schemeClr val="tx1"/>
                </a:solidFill>
                <a:latin typeface="Aharoni" pitchFamily="2" charset="-79"/>
                <a:cs typeface="Aharoni" pitchFamily="2" charset="-79"/>
              </a:rPr>
              <a:t>, </a:t>
            </a:r>
            <a:r>
              <a:rPr lang="en-US" sz="4800" dirty="0" err="1" smtClean="0">
                <a:solidFill>
                  <a:schemeClr val="tx1"/>
                </a:solidFill>
                <a:latin typeface="Aharoni" pitchFamily="2" charset="-79"/>
                <a:cs typeface="Aharoni" pitchFamily="2" charset="-79"/>
              </a:rPr>
              <a:t>ko’priklar</a:t>
            </a:r>
            <a:r>
              <a:rPr lang="en-US" sz="4800" dirty="0" smtClean="0">
                <a:solidFill>
                  <a:schemeClr val="tx1"/>
                </a:solidFill>
                <a:latin typeface="Aharoni" pitchFamily="2" charset="-79"/>
                <a:cs typeface="Aharoni" pitchFamily="2" charset="-79"/>
              </a:rPr>
              <a:t>, transport </a:t>
            </a:r>
            <a:r>
              <a:rPr lang="en-US" sz="4800" dirty="0" err="1" smtClean="0">
                <a:solidFill>
                  <a:schemeClr val="tx1"/>
                </a:solidFill>
                <a:latin typeface="Aharoni" pitchFamily="2" charset="-79"/>
                <a:cs typeface="Aharoni" pitchFamily="2" charset="-79"/>
              </a:rPr>
              <a:t>vositalarini</a:t>
            </a:r>
            <a:r>
              <a:rPr lang="en-US" sz="4800" dirty="0" smtClean="0">
                <a:solidFill>
                  <a:schemeClr val="tx1"/>
                </a:solidFill>
                <a:latin typeface="Aharoni" pitchFamily="2" charset="-79"/>
                <a:cs typeface="Aharoni" pitchFamily="2" charset="-79"/>
              </a:rPr>
              <a:t> </a:t>
            </a:r>
            <a:r>
              <a:rPr lang="en-US" sz="4800" dirty="0" err="1" smtClean="0">
                <a:solidFill>
                  <a:schemeClr val="tx1"/>
                </a:solidFill>
                <a:latin typeface="Aharoni" pitchFamily="2" charset="-79"/>
                <a:cs typeface="Aharoni" pitchFamily="2" charset="-79"/>
              </a:rPr>
              <a:t>loyihalash</a:t>
            </a:r>
            <a:r>
              <a:rPr lang="en-US" sz="4800" dirty="0" smtClean="0">
                <a:solidFill>
                  <a:schemeClr val="tx1"/>
                </a:solidFill>
                <a:latin typeface="Aharoni" pitchFamily="2" charset="-79"/>
                <a:cs typeface="Aharoni" pitchFamily="2" charset="-79"/>
              </a:rPr>
              <a:t> </a:t>
            </a:r>
            <a:r>
              <a:rPr lang="en-US" sz="4800" dirty="0" err="1" smtClean="0">
                <a:solidFill>
                  <a:schemeClr val="tx1"/>
                </a:solidFill>
                <a:latin typeface="Aharoni" pitchFamily="2" charset="-79"/>
                <a:cs typeface="Aharoni" pitchFamily="2" charset="-79"/>
              </a:rPr>
              <a:t>va</a:t>
            </a:r>
            <a:r>
              <a:rPr lang="en-US" sz="4800" dirty="0" smtClean="0">
                <a:solidFill>
                  <a:schemeClr val="tx1"/>
                </a:solidFill>
                <a:latin typeface="Aharoni" pitchFamily="2" charset="-79"/>
                <a:cs typeface="Aharoni" pitchFamily="2" charset="-79"/>
              </a:rPr>
              <a:t> </a:t>
            </a:r>
            <a:r>
              <a:rPr lang="en-US" sz="4800" dirty="0" err="1" smtClean="0">
                <a:solidFill>
                  <a:schemeClr val="tx1"/>
                </a:solidFill>
                <a:latin typeface="Aharoni" pitchFamily="2" charset="-79"/>
                <a:cs typeface="Aharoni" pitchFamily="2" charset="-79"/>
              </a:rPr>
              <a:t>yasash</a:t>
            </a:r>
            <a:r>
              <a:rPr lang="en-US" sz="4800" dirty="0" smtClean="0">
                <a:solidFill>
                  <a:schemeClr val="tx1"/>
                </a:solidFill>
                <a:latin typeface="Aharoni" pitchFamily="2" charset="-79"/>
                <a:cs typeface="Aharoni" pitchFamily="2" charset="-79"/>
              </a:rPr>
              <a:t>.</a:t>
            </a:r>
          </a:p>
          <a:p>
            <a:pPr marL="914400" indent="-914400" algn="ctr">
              <a:buAutoNum type="arabicPeriod"/>
            </a:pPr>
            <a:r>
              <a:rPr lang="en-US" sz="4800" dirty="0" err="1" smtClean="0">
                <a:solidFill>
                  <a:schemeClr val="tx1"/>
                </a:solidFill>
                <a:latin typeface="Aharoni" pitchFamily="2" charset="-79"/>
                <a:cs typeface="Aharoni" pitchFamily="2" charset="-79"/>
              </a:rPr>
              <a:t>Matematik</a:t>
            </a:r>
            <a:r>
              <a:rPr lang="en-US" sz="4800" dirty="0" smtClean="0">
                <a:solidFill>
                  <a:schemeClr val="tx1"/>
                </a:solidFill>
                <a:latin typeface="Aharoni" pitchFamily="2" charset="-79"/>
                <a:cs typeface="Aharoni" pitchFamily="2" charset="-79"/>
              </a:rPr>
              <a:t> </a:t>
            </a:r>
            <a:r>
              <a:rPr lang="en-US" sz="4800" dirty="0" err="1" smtClean="0">
                <a:solidFill>
                  <a:schemeClr val="tx1"/>
                </a:solidFill>
                <a:latin typeface="Aharoni" pitchFamily="2" charset="-79"/>
                <a:cs typeface="Aharoni" pitchFamily="2" charset="-79"/>
              </a:rPr>
              <a:t>tushunchalar:qurish</a:t>
            </a:r>
            <a:r>
              <a:rPr lang="en-US" sz="4800" dirty="0" smtClean="0">
                <a:solidFill>
                  <a:schemeClr val="tx1"/>
                </a:solidFill>
                <a:latin typeface="Aharoni" pitchFamily="2" charset="-79"/>
                <a:cs typeface="Aharoni" pitchFamily="2" charset="-79"/>
              </a:rPr>
              <a:t> </a:t>
            </a:r>
            <a:r>
              <a:rPr lang="en-US" sz="4800" dirty="0" err="1" smtClean="0">
                <a:solidFill>
                  <a:schemeClr val="tx1"/>
                </a:solidFill>
                <a:latin typeface="Aharoni" pitchFamily="2" charset="-79"/>
                <a:cs typeface="Aharoni" pitchFamily="2" charset="-79"/>
              </a:rPr>
              <a:t>jarayonida</a:t>
            </a:r>
            <a:r>
              <a:rPr lang="en-US" sz="4800" dirty="0" smtClean="0">
                <a:solidFill>
                  <a:schemeClr val="tx1"/>
                </a:solidFill>
                <a:latin typeface="Aharoni" pitchFamily="2" charset="-79"/>
                <a:cs typeface="Aharoni" pitchFamily="2" charset="-79"/>
              </a:rPr>
              <a:t> </a:t>
            </a:r>
            <a:r>
              <a:rPr lang="en-US" sz="4800" dirty="0" err="1" smtClean="0">
                <a:solidFill>
                  <a:schemeClr val="tx1"/>
                </a:solidFill>
                <a:latin typeface="Aharoni" pitchFamily="2" charset="-79"/>
                <a:cs typeface="Aharoni" pitchFamily="2" charset="-79"/>
              </a:rPr>
              <a:t>geometrik</a:t>
            </a:r>
            <a:r>
              <a:rPr lang="en-US" sz="4800" dirty="0" smtClean="0">
                <a:solidFill>
                  <a:schemeClr val="tx1"/>
                </a:solidFill>
                <a:latin typeface="Aharoni" pitchFamily="2" charset="-79"/>
                <a:cs typeface="Aharoni" pitchFamily="2" charset="-79"/>
              </a:rPr>
              <a:t> </a:t>
            </a:r>
            <a:r>
              <a:rPr lang="en-US" sz="4800" dirty="0" err="1" smtClean="0">
                <a:solidFill>
                  <a:schemeClr val="tx1"/>
                </a:solidFill>
                <a:latin typeface="Aharoni" pitchFamily="2" charset="-79"/>
                <a:cs typeface="Aharoni" pitchFamily="2" charset="-79"/>
              </a:rPr>
              <a:t>shakllar</a:t>
            </a:r>
            <a:r>
              <a:rPr lang="en-US" sz="4800" dirty="0" smtClean="0">
                <a:solidFill>
                  <a:schemeClr val="tx1"/>
                </a:solidFill>
                <a:latin typeface="Aharoni" pitchFamily="2" charset="-79"/>
                <a:cs typeface="Aharoni" pitchFamily="2" charset="-79"/>
              </a:rPr>
              <a:t>, </a:t>
            </a:r>
            <a:r>
              <a:rPr lang="en-US" sz="4800" dirty="0" err="1" smtClean="0">
                <a:solidFill>
                  <a:schemeClr val="tx1"/>
                </a:solidFill>
                <a:latin typeface="Aharoni" pitchFamily="2" charset="-79"/>
                <a:cs typeface="Aharoni" pitchFamily="2" charset="-79"/>
              </a:rPr>
              <a:t>o’lcham</a:t>
            </a:r>
            <a:r>
              <a:rPr lang="en-US" sz="4800" dirty="0" smtClean="0">
                <a:solidFill>
                  <a:schemeClr val="tx1"/>
                </a:solidFill>
                <a:latin typeface="Aharoni" pitchFamily="2" charset="-79"/>
                <a:cs typeface="Aharoni" pitchFamily="2" charset="-79"/>
              </a:rPr>
              <a:t> (</a:t>
            </a:r>
            <a:r>
              <a:rPr lang="en-US" sz="4800" dirty="0" err="1" smtClean="0">
                <a:solidFill>
                  <a:schemeClr val="tx1"/>
                </a:solidFill>
                <a:latin typeface="Aharoni" pitchFamily="2" charset="-79"/>
                <a:cs typeface="Aharoni" pitchFamily="2" charset="-79"/>
              </a:rPr>
              <a:t>katta-kichik</a:t>
            </a:r>
            <a:r>
              <a:rPr lang="en-US" sz="4800" dirty="0" smtClean="0">
                <a:solidFill>
                  <a:schemeClr val="tx1"/>
                </a:solidFill>
                <a:latin typeface="Aharoni" pitchFamily="2" charset="-79"/>
                <a:cs typeface="Aharoni" pitchFamily="2" charset="-79"/>
              </a:rPr>
              <a:t>, </a:t>
            </a:r>
            <a:r>
              <a:rPr lang="en-US" sz="4800" dirty="0" err="1" smtClean="0">
                <a:solidFill>
                  <a:schemeClr val="tx1"/>
                </a:solidFill>
                <a:latin typeface="Aharoni" pitchFamily="2" charset="-79"/>
                <a:cs typeface="Aharoni" pitchFamily="2" charset="-79"/>
              </a:rPr>
              <a:t>baland</a:t>
            </a:r>
            <a:r>
              <a:rPr lang="en-US" sz="4800" dirty="0" smtClean="0">
                <a:solidFill>
                  <a:schemeClr val="tx1"/>
                </a:solidFill>
                <a:latin typeface="Aharoni" pitchFamily="2" charset="-79"/>
                <a:cs typeface="Aharoni" pitchFamily="2" charset="-79"/>
              </a:rPr>
              <a:t>-past), son </a:t>
            </a:r>
            <a:r>
              <a:rPr lang="en-US" sz="4800" dirty="0" err="1" smtClean="0">
                <a:solidFill>
                  <a:schemeClr val="tx1"/>
                </a:solidFill>
                <a:latin typeface="Aharoni" pitchFamily="2" charset="-79"/>
                <a:cs typeface="Aharoni" pitchFamily="2" charset="-79"/>
              </a:rPr>
              <a:t>va</a:t>
            </a:r>
            <a:r>
              <a:rPr lang="en-US" sz="4800" dirty="0" smtClean="0">
                <a:solidFill>
                  <a:schemeClr val="tx1"/>
                </a:solidFill>
                <a:latin typeface="Aharoni" pitchFamily="2" charset="-79"/>
                <a:cs typeface="Aharoni" pitchFamily="2" charset="-79"/>
              </a:rPr>
              <a:t> </a:t>
            </a:r>
            <a:r>
              <a:rPr lang="en-US" sz="4800" dirty="0" err="1" smtClean="0">
                <a:solidFill>
                  <a:schemeClr val="tx1"/>
                </a:solidFill>
                <a:latin typeface="Aharoni" pitchFamily="2" charset="-79"/>
                <a:cs typeface="Aharoni" pitchFamily="2" charset="-79"/>
              </a:rPr>
              <a:t>miqdor</a:t>
            </a:r>
            <a:r>
              <a:rPr lang="en-US" sz="4800" dirty="0" smtClean="0">
                <a:solidFill>
                  <a:schemeClr val="tx1"/>
                </a:solidFill>
                <a:latin typeface="Aharoni" pitchFamily="2" charset="-79"/>
                <a:cs typeface="Aharoni" pitchFamily="2" charset="-79"/>
              </a:rPr>
              <a:t> </a:t>
            </a:r>
            <a:r>
              <a:rPr lang="en-US" sz="4800" dirty="0" err="1" smtClean="0">
                <a:solidFill>
                  <a:schemeClr val="tx1"/>
                </a:solidFill>
                <a:latin typeface="Aharoni" pitchFamily="2" charset="-79"/>
                <a:cs typeface="Aharoni" pitchFamily="2" charset="-79"/>
              </a:rPr>
              <a:t>tushunchalarini</a:t>
            </a:r>
            <a:r>
              <a:rPr lang="en-US" sz="4800" dirty="0" smtClean="0">
                <a:solidFill>
                  <a:schemeClr val="tx1"/>
                </a:solidFill>
                <a:latin typeface="Aharoni" pitchFamily="2" charset="-79"/>
                <a:cs typeface="Aharoni" pitchFamily="2" charset="-79"/>
              </a:rPr>
              <a:t> </a:t>
            </a:r>
            <a:r>
              <a:rPr lang="en-US" sz="4800" dirty="0" err="1" smtClean="0">
                <a:solidFill>
                  <a:schemeClr val="tx1"/>
                </a:solidFill>
                <a:latin typeface="Aharoni" pitchFamily="2" charset="-79"/>
                <a:cs typeface="Aharoni" pitchFamily="2" charset="-79"/>
              </a:rPr>
              <a:t>amalda</a:t>
            </a:r>
            <a:r>
              <a:rPr lang="en-US" sz="4800" dirty="0" smtClean="0">
                <a:solidFill>
                  <a:schemeClr val="tx1"/>
                </a:solidFill>
                <a:latin typeface="Aharoni" pitchFamily="2" charset="-79"/>
                <a:cs typeface="Aharoni" pitchFamily="2" charset="-79"/>
              </a:rPr>
              <a:t> </a:t>
            </a:r>
            <a:r>
              <a:rPr lang="en-US" sz="4800" dirty="0" err="1" smtClean="0">
                <a:solidFill>
                  <a:schemeClr val="tx1"/>
                </a:solidFill>
                <a:latin typeface="Aharoni" pitchFamily="2" charset="-79"/>
                <a:cs typeface="Aharoni" pitchFamily="2" charset="-79"/>
              </a:rPr>
              <a:t>o’rganish</a:t>
            </a:r>
            <a:r>
              <a:rPr lang="en-US" sz="4800" dirty="0" smtClean="0">
                <a:solidFill>
                  <a:schemeClr val="tx1"/>
                </a:solidFill>
                <a:latin typeface="Aharoni" pitchFamily="2" charset="-79"/>
                <a:cs typeface="Aharoni" pitchFamily="2" charset="-79"/>
              </a:rPr>
              <a:t>.</a:t>
            </a:r>
            <a:endParaRPr lang="ru-RU" sz="4800" dirty="0">
              <a:solidFill>
                <a:schemeClr val="tx1"/>
              </a:solidFill>
              <a:cs typeface="Aharoni" pitchFamily="2" charset="-79"/>
            </a:endParaRPr>
          </a:p>
        </p:txBody>
      </p:sp>
      <p:sp>
        <p:nvSpPr>
          <p:cNvPr id="4" name="Freeform 5"/>
          <p:cNvSpPr/>
          <p:nvPr/>
        </p:nvSpPr>
        <p:spPr>
          <a:xfrm rot="21063396">
            <a:off x="14047428" y="258018"/>
            <a:ext cx="3603028" cy="3626178"/>
          </a:xfrm>
          <a:custGeom>
            <a:avLst/>
            <a:gdLst/>
            <a:ahLst/>
            <a:cxnLst/>
            <a:rect l="l" t="t" r="r" b="b"/>
            <a:pathLst>
              <a:path w="5121908" h="5556310">
                <a:moveTo>
                  <a:pt x="0" y="0"/>
                </a:moveTo>
                <a:lnTo>
                  <a:pt x="5121907" y="0"/>
                </a:lnTo>
                <a:lnTo>
                  <a:pt x="5121907" y="5556310"/>
                </a:lnTo>
                <a:lnTo>
                  <a:pt x="0" y="5556310"/>
                </a:lnTo>
                <a:lnTo>
                  <a:pt x="0" y="0"/>
                </a:lnTo>
                <a:close/>
              </a:path>
            </a:pathLst>
          </a:custGeom>
          <a:blipFill>
            <a:blip r:embed="rId2">
              <a:extLst>
                <a:ext uri="{96DAC541-7B7A-43D3-8B79-37D633B846F1}">
                  <asvg:svgBlip xmlns="" xmlns:asvg="http://schemas.microsoft.com/office/drawing/2016/SVG/main" r:embed="rId7"/>
                </a:ext>
              </a:extLst>
            </a:blip>
            <a:stretch>
              <a:fillRect/>
            </a:stretch>
          </a:blipFill>
        </p:spPr>
      </p:sp>
      <p:grpSp>
        <p:nvGrpSpPr>
          <p:cNvPr id="5" name="Group 11"/>
          <p:cNvGrpSpPr/>
          <p:nvPr/>
        </p:nvGrpSpPr>
        <p:grpSpPr>
          <a:xfrm>
            <a:off x="428564" y="8228947"/>
            <a:ext cx="4006058" cy="2058053"/>
            <a:chOff x="0" y="0"/>
            <a:chExt cx="5341411" cy="2744070"/>
          </a:xfrm>
        </p:grpSpPr>
        <p:sp>
          <p:nvSpPr>
            <p:cNvPr id="6" name="Freeform 12"/>
            <p:cNvSpPr/>
            <p:nvPr/>
          </p:nvSpPr>
          <p:spPr>
            <a:xfrm>
              <a:off x="293790" y="0"/>
              <a:ext cx="5047621" cy="2744070"/>
            </a:xfrm>
            <a:custGeom>
              <a:avLst/>
              <a:gdLst/>
              <a:ahLst/>
              <a:cxnLst/>
              <a:rect l="l" t="t" r="r" b="b"/>
              <a:pathLst>
                <a:path w="5047621" h="2744070">
                  <a:moveTo>
                    <a:pt x="0" y="0"/>
                  </a:moveTo>
                  <a:lnTo>
                    <a:pt x="5047621" y="0"/>
                  </a:lnTo>
                  <a:lnTo>
                    <a:pt x="5047621" y="2744070"/>
                  </a:lnTo>
                  <a:lnTo>
                    <a:pt x="0" y="2744070"/>
                  </a:lnTo>
                  <a:lnTo>
                    <a:pt x="0" y="0"/>
                  </a:lnTo>
                  <a:close/>
                </a:path>
              </a:pathLst>
            </a:custGeom>
            <a:blipFill>
              <a:blip r:embed="rId8">
                <a:extLst>
                  <a:ext uri="{96DAC541-7B7A-43D3-8B79-37D633B846F1}">
                    <asvg:svgBlip xmlns="" xmlns:asvg="http://schemas.microsoft.com/office/drawing/2016/SVG/main" r:embed="rId15"/>
                  </a:ext>
                </a:extLst>
              </a:blip>
              <a:stretch>
                <a:fillRect/>
              </a:stretch>
            </a:blipFill>
          </p:spPr>
        </p:sp>
        <p:sp>
          <p:nvSpPr>
            <p:cNvPr id="7" name="Freeform 13"/>
            <p:cNvSpPr/>
            <p:nvPr/>
          </p:nvSpPr>
          <p:spPr>
            <a:xfrm>
              <a:off x="0" y="888684"/>
              <a:ext cx="1430549" cy="1232473"/>
            </a:xfrm>
            <a:custGeom>
              <a:avLst/>
              <a:gdLst/>
              <a:ahLst/>
              <a:cxnLst/>
              <a:rect l="l" t="t" r="r" b="b"/>
              <a:pathLst>
                <a:path w="1430549" h="1232473">
                  <a:moveTo>
                    <a:pt x="0" y="0"/>
                  </a:moveTo>
                  <a:lnTo>
                    <a:pt x="1430549" y="0"/>
                  </a:lnTo>
                  <a:lnTo>
                    <a:pt x="1430549" y="1232473"/>
                  </a:lnTo>
                  <a:lnTo>
                    <a:pt x="0" y="1232473"/>
                  </a:lnTo>
                  <a:lnTo>
                    <a:pt x="0" y="0"/>
                  </a:lnTo>
                  <a:close/>
                </a:path>
              </a:pathLst>
            </a:custGeom>
            <a:blipFill>
              <a:blip r:embed="rId16" cstate="print">
                <a:extLst>
                  <a:ext uri="{96DAC541-7B7A-43D3-8B79-37D633B846F1}">
                    <asvg:svgBlip xmlns="" xmlns:asvg="http://schemas.microsoft.com/office/drawing/2016/SVG/main" r:embed="rId17"/>
                  </a:ext>
                </a:extLst>
              </a:blip>
              <a:stretch>
                <a:fillRect/>
              </a:stretch>
            </a:blipFill>
          </p:spPr>
        </p:sp>
      </p:grpSp>
      <p:sp>
        <p:nvSpPr>
          <p:cNvPr id="8" name="Freeform 15"/>
          <p:cNvSpPr/>
          <p:nvPr/>
        </p:nvSpPr>
        <p:spPr>
          <a:xfrm rot="2588389">
            <a:off x="14994" y="-818882"/>
            <a:ext cx="3824194" cy="5180558"/>
          </a:xfrm>
          <a:custGeom>
            <a:avLst/>
            <a:gdLst/>
            <a:ahLst/>
            <a:cxnLst/>
            <a:rect l="l" t="t" r="r" b="b"/>
            <a:pathLst>
              <a:path w="3824194" h="5180558">
                <a:moveTo>
                  <a:pt x="0" y="0"/>
                </a:moveTo>
                <a:lnTo>
                  <a:pt x="3824194" y="0"/>
                </a:lnTo>
                <a:lnTo>
                  <a:pt x="3824194" y="5180558"/>
                </a:lnTo>
                <a:lnTo>
                  <a:pt x="0" y="5180558"/>
                </a:lnTo>
                <a:lnTo>
                  <a:pt x="0" y="0"/>
                </a:lnTo>
                <a:close/>
              </a:path>
            </a:pathLst>
          </a:custGeom>
          <a:blipFill>
            <a:blip r:embed="rId18">
              <a:extLst>
                <a:ext uri="{96DAC541-7B7A-43D3-8B79-37D633B846F1}">
                  <asvg:svgBlip xmlns="" xmlns:asvg="http://schemas.microsoft.com/office/drawing/2016/SVG/main" r:embed="rId19"/>
                </a:ext>
              </a:extLst>
            </a:blip>
            <a:stretch>
              <a:fillRect/>
            </a:stretch>
          </a:blipFill>
        </p:spPr>
      </p:sp>
      <p:grpSp>
        <p:nvGrpSpPr>
          <p:cNvPr id="9" name="Group 16"/>
          <p:cNvGrpSpPr/>
          <p:nvPr/>
        </p:nvGrpSpPr>
        <p:grpSpPr>
          <a:xfrm>
            <a:off x="13358842" y="6643698"/>
            <a:ext cx="4929158" cy="4065973"/>
            <a:chOff x="0" y="0"/>
            <a:chExt cx="6968752" cy="6945308"/>
          </a:xfrm>
        </p:grpSpPr>
        <p:sp>
          <p:nvSpPr>
            <p:cNvPr id="10" name="Freeform 17"/>
            <p:cNvSpPr/>
            <p:nvPr/>
          </p:nvSpPr>
          <p:spPr>
            <a:xfrm rot="-4417217">
              <a:off x="-137143" y="1149657"/>
              <a:ext cx="4519652" cy="3096489"/>
            </a:xfrm>
            <a:custGeom>
              <a:avLst/>
              <a:gdLst/>
              <a:ahLst/>
              <a:cxnLst/>
              <a:rect l="l" t="t" r="r" b="b"/>
              <a:pathLst>
                <a:path w="4519652" h="3096489">
                  <a:moveTo>
                    <a:pt x="0" y="0"/>
                  </a:moveTo>
                  <a:lnTo>
                    <a:pt x="4519651" y="0"/>
                  </a:lnTo>
                  <a:lnTo>
                    <a:pt x="4519651" y="3096489"/>
                  </a:lnTo>
                  <a:lnTo>
                    <a:pt x="0" y="3096489"/>
                  </a:lnTo>
                  <a:lnTo>
                    <a:pt x="0" y="0"/>
                  </a:lnTo>
                  <a:close/>
                </a:path>
              </a:pathLst>
            </a:custGeom>
            <a:blipFill>
              <a:blip r:embed="rId20">
                <a:extLst>
                  <a:ext uri="{96DAC541-7B7A-43D3-8B79-37D633B846F1}">
                    <asvg:svgBlip xmlns="" xmlns:asvg="http://schemas.microsoft.com/office/drawing/2016/SVG/main" r:embed="rId21"/>
                  </a:ext>
                </a:extLst>
              </a:blip>
              <a:stretch>
                <a:fillRect r="-21972" b="-114170"/>
              </a:stretch>
            </a:blipFill>
          </p:spPr>
        </p:sp>
        <p:sp>
          <p:nvSpPr>
            <p:cNvPr id="11" name="Freeform 18"/>
            <p:cNvSpPr/>
            <p:nvPr/>
          </p:nvSpPr>
          <p:spPr>
            <a:xfrm rot="5400000">
              <a:off x="3160682" y="1478519"/>
              <a:ext cx="4519652" cy="3096489"/>
            </a:xfrm>
            <a:custGeom>
              <a:avLst/>
              <a:gdLst/>
              <a:ahLst/>
              <a:cxnLst/>
              <a:rect l="l" t="t" r="r" b="b"/>
              <a:pathLst>
                <a:path w="4519652" h="3096489">
                  <a:moveTo>
                    <a:pt x="0" y="0"/>
                  </a:moveTo>
                  <a:lnTo>
                    <a:pt x="4519652" y="0"/>
                  </a:lnTo>
                  <a:lnTo>
                    <a:pt x="4519652" y="3096490"/>
                  </a:lnTo>
                  <a:lnTo>
                    <a:pt x="0" y="3096490"/>
                  </a:lnTo>
                  <a:lnTo>
                    <a:pt x="0" y="0"/>
                  </a:lnTo>
                  <a:close/>
                </a:path>
              </a:pathLst>
            </a:custGeom>
            <a:blipFill>
              <a:blip r:embed="rId20">
                <a:extLst>
                  <a:ext uri="{96DAC541-7B7A-43D3-8B79-37D633B846F1}">
                    <asvg:svgBlip xmlns="" xmlns:asvg="http://schemas.microsoft.com/office/drawing/2016/SVG/main" r:embed="rId21"/>
                  </a:ext>
                </a:extLst>
              </a:blip>
              <a:stretch>
                <a:fillRect r="-21972" b="-114170"/>
              </a:stretch>
            </a:blipFill>
          </p:spPr>
        </p:sp>
        <p:sp>
          <p:nvSpPr>
            <p:cNvPr id="12" name="Freeform 19"/>
            <p:cNvSpPr/>
            <p:nvPr/>
          </p:nvSpPr>
          <p:spPr>
            <a:xfrm>
              <a:off x="1456030" y="313550"/>
              <a:ext cx="5512723" cy="6631758"/>
            </a:xfrm>
            <a:custGeom>
              <a:avLst/>
              <a:gdLst/>
              <a:ahLst/>
              <a:cxnLst/>
              <a:rect l="l" t="t" r="r" b="b"/>
              <a:pathLst>
                <a:path w="5512723" h="6631758">
                  <a:moveTo>
                    <a:pt x="0" y="0"/>
                  </a:moveTo>
                  <a:lnTo>
                    <a:pt x="5512722" y="0"/>
                  </a:lnTo>
                  <a:lnTo>
                    <a:pt x="5512722" y="6631758"/>
                  </a:lnTo>
                  <a:lnTo>
                    <a:pt x="0" y="6631758"/>
                  </a:lnTo>
                  <a:lnTo>
                    <a:pt x="0" y="0"/>
                  </a:lnTo>
                  <a:close/>
                </a:path>
              </a:pathLst>
            </a:custGeom>
            <a:blipFill>
              <a:blip r:embed="rId22">
                <a:extLst>
                  <a:ext uri="{96DAC541-7B7A-43D3-8B79-37D633B846F1}">
                    <asvg:svgBlip xmlns="" xmlns:asvg="http://schemas.microsoft.com/office/drawing/2016/SVG/main" r:embed="rId23"/>
                  </a:ext>
                </a:extLst>
              </a:blip>
              <a:stretch>
                <a:fillRect/>
              </a:stretch>
            </a:blipFill>
          </p:spPr>
        </p:sp>
        <p:sp>
          <p:nvSpPr>
            <p:cNvPr id="13" name="Freeform 20"/>
            <p:cNvSpPr/>
            <p:nvPr/>
          </p:nvSpPr>
          <p:spPr>
            <a:xfrm rot="1128359">
              <a:off x="3646140" y="218863"/>
              <a:ext cx="1714418" cy="2153091"/>
            </a:xfrm>
            <a:custGeom>
              <a:avLst/>
              <a:gdLst/>
              <a:ahLst/>
              <a:cxnLst/>
              <a:rect l="l" t="t" r="r" b="b"/>
              <a:pathLst>
                <a:path w="1714418" h="2153091">
                  <a:moveTo>
                    <a:pt x="0" y="0"/>
                  </a:moveTo>
                  <a:lnTo>
                    <a:pt x="1714419" y="0"/>
                  </a:lnTo>
                  <a:lnTo>
                    <a:pt x="1714419" y="2153091"/>
                  </a:lnTo>
                  <a:lnTo>
                    <a:pt x="0" y="2153091"/>
                  </a:lnTo>
                  <a:lnTo>
                    <a:pt x="0" y="0"/>
                  </a:lnTo>
                  <a:close/>
                </a:path>
              </a:pathLst>
            </a:custGeom>
            <a:blipFill>
              <a:blip r:embed="rId24" cstate="print">
                <a:extLst>
                  <a:ext uri="{96DAC541-7B7A-43D3-8B79-37D633B846F1}">
                    <asvg:svgBlip xmlns="" xmlns:asvg="http://schemas.microsoft.com/office/drawing/2016/SVG/main" r:embed="rId25"/>
                  </a:ext>
                </a:extLst>
              </a:blip>
              <a:stretch>
                <a:fillRect/>
              </a:stretch>
            </a:blipFill>
          </p:spPr>
        </p:sp>
      </p:gr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0" y="0"/>
            <a:ext cx="18288000" cy="10287000"/>
          </a:xfrm>
          <a:prstGeom prst="rect">
            <a:avLst/>
          </a:prstGeom>
          <a:solidFill>
            <a:schemeClr val="accent6">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4800" dirty="0" smtClean="0">
                <a:solidFill>
                  <a:schemeClr val="tx1"/>
                </a:solidFill>
                <a:latin typeface="Aharoni" pitchFamily="2" charset="-79"/>
                <a:cs typeface="Aharoni" pitchFamily="2" charset="-79"/>
              </a:rPr>
              <a:t>3. </a:t>
            </a:r>
            <a:r>
              <a:rPr lang="en-US" sz="4800" dirty="0" err="1" smtClean="0">
                <a:solidFill>
                  <a:schemeClr val="tx1"/>
                </a:solidFill>
                <a:latin typeface="Aharoni" pitchFamily="2" charset="-79"/>
                <a:cs typeface="Aharoni" pitchFamily="2" charset="-79"/>
              </a:rPr>
              <a:t>Konstruktorlar</a:t>
            </a:r>
            <a:r>
              <a:rPr lang="en-US" sz="4800" dirty="0" smtClean="0">
                <a:solidFill>
                  <a:schemeClr val="tx1"/>
                </a:solidFill>
                <a:latin typeface="Aharoni" pitchFamily="2" charset="-79"/>
                <a:cs typeface="Aharoni" pitchFamily="2" charset="-79"/>
              </a:rPr>
              <a:t> </a:t>
            </a:r>
            <a:r>
              <a:rPr lang="en-US" sz="4800" dirty="0" err="1" smtClean="0">
                <a:solidFill>
                  <a:schemeClr val="tx1"/>
                </a:solidFill>
                <a:latin typeface="Aharoni" pitchFamily="2" charset="-79"/>
                <a:cs typeface="Aharoni" pitchFamily="2" charset="-79"/>
              </a:rPr>
              <a:t>bilan</a:t>
            </a:r>
            <a:r>
              <a:rPr lang="en-US" sz="4800" dirty="0" smtClean="0">
                <a:solidFill>
                  <a:schemeClr val="tx1"/>
                </a:solidFill>
                <a:latin typeface="Aharoni" pitchFamily="2" charset="-79"/>
                <a:cs typeface="Aharoni" pitchFamily="2" charset="-79"/>
              </a:rPr>
              <a:t> </a:t>
            </a:r>
            <a:r>
              <a:rPr lang="en-US" sz="4800" dirty="0" err="1" smtClean="0">
                <a:solidFill>
                  <a:schemeClr val="tx1"/>
                </a:solidFill>
                <a:latin typeface="Aharoni" pitchFamily="2" charset="-79"/>
                <a:cs typeface="Aharoni" pitchFamily="2" charset="-79"/>
              </a:rPr>
              <a:t>ishlash</a:t>
            </a:r>
            <a:r>
              <a:rPr lang="en-US" sz="4800" dirty="0" smtClean="0">
                <a:solidFill>
                  <a:schemeClr val="tx1"/>
                </a:solidFill>
                <a:latin typeface="Aharoni" pitchFamily="2" charset="-79"/>
                <a:cs typeface="Aharoni" pitchFamily="2" charset="-79"/>
              </a:rPr>
              <a:t>: LEGO, </a:t>
            </a:r>
            <a:r>
              <a:rPr lang="en-US" sz="4800" dirty="0" err="1" smtClean="0">
                <a:solidFill>
                  <a:schemeClr val="tx1"/>
                </a:solidFill>
                <a:latin typeface="Aharoni" pitchFamily="2" charset="-79"/>
                <a:cs typeface="Aharoni" pitchFamily="2" charset="-79"/>
              </a:rPr>
              <a:t>yog’och</a:t>
            </a:r>
            <a:r>
              <a:rPr lang="en-US" sz="4800" dirty="0" smtClean="0">
                <a:solidFill>
                  <a:schemeClr val="tx1"/>
                </a:solidFill>
                <a:latin typeface="Aharoni" pitchFamily="2" charset="-79"/>
                <a:cs typeface="Aharoni" pitchFamily="2" charset="-79"/>
              </a:rPr>
              <a:t> </a:t>
            </a:r>
            <a:r>
              <a:rPr lang="en-US" sz="4800" dirty="0" err="1" smtClean="0">
                <a:solidFill>
                  <a:schemeClr val="tx1"/>
                </a:solidFill>
                <a:latin typeface="Aharoni" pitchFamily="2" charset="-79"/>
                <a:cs typeface="Aharoni" pitchFamily="2" charset="-79"/>
              </a:rPr>
              <a:t>bloklar</a:t>
            </a:r>
            <a:r>
              <a:rPr lang="en-US" sz="4800" dirty="0" smtClean="0">
                <a:solidFill>
                  <a:schemeClr val="tx1"/>
                </a:solidFill>
                <a:latin typeface="Aharoni" pitchFamily="2" charset="-79"/>
                <a:cs typeface="Aharoni" pitchFamily="2" charset="-79"/>
              </a:rPr>
              <a:t>, </a:t>
            </a:r>
            <a:r>
              <a:rPr lang="en-US" sz="4800" dirty="0" err="1" smtClean="0">
                <a:solidFill>
                  <a:schemeClr val="tx1"/>
                </a:solidFill>
                <a:latin typeface="Aharoni" pitchFamily="2" charset="-79"/>
                <a:cs typeface="Aharoni" pitchFamily="2" charset="-79"/>
              </a:rPr>
              <a:t>magnitli</a:t>
            </a:r>
            <a:r>
              <a:rPr lang="en-US" sz="4800" dirty="0" smtClean="0">
                <a:solidFill>
                  <a:schemeClr val="tx1"/>
                </a:solidFill>
                <a:latin typeface="Aharoni" pitchFamily="2" charset="-79"/>
                <a:cs typeface="Aharoni" pitchFamily="2" charset="-79"/>
              </a:rPr>
              <a:t> </a:t>
            </a:r>
            <a:r>
              <a:rPr lang="en-US" sz="4800" dirty="0" err="1" smtClean="0">
                <a:solidFill>
                  <a:schemeClr val="tx1"/>
                </a:solidFill>
                <a:latin typeface="Aharoni" pitchFamily="2" charset="-79"/>
                <a:cs typeface="Aharoni" pitchFamily="2" charset="-79"/>
              </a:rPr>
              <a:t>konstruktorlar</a:t>
            </a:r>
            <a:r>
              <a:rPr lang="en-US" sz="4800" dirty="0" smtClean="0">
                <a:solidFill>
                  <a:schemeClr val="tx1"/>
                </a:solidFill>
                <a:latin typeface="Aharoni" pitchFamily="2" charset="-79"/>
                <a:cs typeface="Aharoni" pitchFamily="2" charset="-79"/>
              </a:rPr>
              <a:t> </a:t>
            </a:r>
            <a:r>
              <a:rPr lang="en-US" sz="4800" dirty="0" err="1" smtClean="0">
                <a:solidFill>
                  <a:schemeClr val="tx1"/>
                </a:solidFill>
                <a:latin typeface="Aharoni" pitchFamily="2" charset="-79"/>
                <a:cs typeface="Aharoni" pitchFamily="2" charset="-79"/>
              </a:rPr>
              <a:t>va</a:t>
            </a:r>
            <a:r>
              <a:rPr lang="en-US" sz="4800" dirty="0" smtClean="0">
                <a:solidFill>
                  <a:schemeClr val="tx1"/>
                </a:solidFill>
                <a:latin typeface="Aharoni" pitchFamily="2" charset="-79"/>
                <a:cs typeface="Aharoni" pitchFamily="2" charset="-79"/>
              </a:rPr>
              <a:t> </a:t>
            </a:r>
            <a:r>
              <a:rPr lang="en-US" sz="4800" dirty="0" err="1" smtClean="0">
                <a:solidFill>
                  <a:schemeClr val="tx1"/>
                </a:solidFill>
                <a:latin typeface="Aharoni" pitchFamily="2" charset="-79"/>
                <a:cs typeface="Aharoni" pitchFamily="2" charset="-79"/>
              </a:rPr>
              <a:t>kontruksiyalsh</a:t>
            </a:r>
            <a:r>
              <a:rPr lang="en-US" sz="4800" dirty="0" smtClean="0">
                <a:solidFill>
                  <a:schemeClr val="tx1"/>
                </a:solidFill>
                <a:latin typeface="Aharoni" pitchFamily="2" charset="-79"/>
                <a:cs typeface="Aharoni" pitchFamily="2" charset="-79"/>
              </a:rPr>
              <a:t> </a:t>
            </a:r>
            <a:r>
              <a:rPr lang="en-US" sz="4800" dirty="0" err="1" smtClean="0">
                <a:solidFill>
                  <a:schemeClr val="tx1"/>
                </a:solidFill>
                <a:latin typeface="Aharoni" pitchFamily="2" charset="-79"/>
                <a:cs typeface="Aharoni" pitchFamily="2" charset="-79"/>
              </a:rPr>
              <a:t>materiallardan</a:t>
            </a:r>
            <a:r>
              <a:rPr lang="en-US" sz="4800" dirty="0" smtClean="0">
                <a:solidFill>
                  <a:schemeClr val="tx1"/>
                </a:solidFill>
                <a:latin typeface="Aharoni" pitchFamily="2" charset="-79"/>
                <a:cs typeface="Aharoni" pitchFamily="2" charset="-79"/>
              </a:rPr>
              <a:t> </a:t>
            </a:r>
            <a:r>
              <a:rPr lang="en-US" sz="4800" dirty="0" err="1" smtClean="0">
                <a:solidFill>
                  <a:schemeClr val="tx1"/>
                </a:solidFill>
                <a:latin typeface="Aharoni" pitchFamily="2" charset="-79"/>
                <a:cs typeface="Aharoni" pitchFamily="2" charset="-79"/>
              </a:rPr>
              <a:t>foydalanish</a:t>
            </a:r>
            <a:r>
              <a:rPr lang="en-US" sz="4800" dirty="0" smtClean="0">
                <a:solidFill>
                  <a:schemeClr val="tx1"/>
                </a:solidFill>
                <a:latin typeface="Aharoni" pitchFamily="2" charset="-79"/>
                <a:cs typeface="Aharoni" pitchFamily="2" charset="-79"/>
              </a:rPr>
              <a:t>.</a:t>
            </a:r>
          </a:p>
          <a:p>
            <a:pPr algn="ctr"/>
            <a:r>
              <a:rPr lang="en-US" sz="4800" dirty="0" smtClean="0">
                <a:solidFill>
                  <a:schemeClr val="tx1"/>
                </a:solidFill>
                <a:latin typeface="Aharoni" pitchFamily="2" charset="-79"/>
                <a:cs typeface="Aharoni" pitchFamily="2" charset="-79"/>
              </a:rPr>
              <a:t>4. </a:t>
            </a:r>
            <a:r>
              <a:rPr lang="en-US" sz="4800" dirty="0" err="1" smtClean="0">
                <a:solidFill>
                  <a:schemeClr val="tx1"/>
                </a:solidFill>
                <a:latin typeface="Aharoni" pitchFamily="2" charset="-79"/>
                <a:cs typeface="Aharoni" pitchFamily="2" charset="-79"/>
              </a:rPr>
              <a:t>Syujetli-rolli</a:t>
            </a:r>
            <a:r>
              <a:rPr lang="en-US" sz="4800" dirty="0" smtClean="0">
                <a:solidFill>
                  <a:schemeClr val="tx1"/>
                </a:solidFill>
                <a:latin typeface="Aharoni" pitchFamily="2" charset="-79"/>
                <a:cs typeface="Aharoni" pitchFamily="2" charset="-79"/>
              </a:rPr>
              <a:t> </a:t>
            </a:r>
            <a:r>
              <a:rPr lang="en-US" sz="4800" dirty="0" err="1" smtClean="0">
                <a:solidFill>
                  <a:schemeClr val="tx1"/>
                </a:solidFill>
                <a:latin typeface="Aharoni" pitchFamily="2" charset="-79"/>
                <a:cs typeface="Aharoni" pitchFamily="2" charset="-79"/>
              </a:rPr>
              <a:t>o’yinlar</a:t>
            </a:r>
            <a:r>
              <a:rPr lang="en-US" sz="4800" dirty="0" smtClean="0">
                <a:solidFill>
                  <a:schemeClr val="tx1"/>
                </a:solidFill>
                <a:latin typeface="Aharoni" pitchFamily="2" charset="-79"/>
                <a:cs typeface="Aharoni" pitchFamily="2" charset="-79"/>
              </a:rPr>
              <a:t> </a:t>
            </a:r>
            <a:r>
              <a:rPr lang="en-US" sz="4800" dirty="0" err="1" smtClean="0">
                <a:solidFill>
                  <a:schemeClr val="tx1"/>
                </a:solidFill>
                <a:latin typeface="Aharoni" pitchFamily="2" charset="-79"/>
                <a:cs typeface="Aharoni" pitchFamily="2" charset="-79"/>
              </a:rPr>
              <a:t>bilan</a:t>
            </a:r>
            <a:r>
              <a:rPr lang="en-US" sz="4800" dirty="0" smtClean="0">
                <a:solidFill>
                  <a:schemeClr val="tx1"/>
                </a:solidFill>
                <a:latin typeface="Aharoni" pitchFamily="2" charset="-79"/>
                <a:cs typeface="Aharoni" pitchFamily="2" charset="-79"/>
              </a:rPr>
              <a:t> </a:t>
            </a:r>
            <a:r>
              <a:rPr lang="en-US" sz="4800" dirty="0" err="1" smtClean="0">
                <a:solidFill>
                  <a:schemeClr val="tx1"/>
                </a:solidFill>
                <a:latin typeface="Aharoni" pitchFamily="2" charset="-79"/>
                <a:cs typeface="Aharoni" pitchFamily="2" charset="-79"/>
              </a:rPr>
              <a:t>bog’liqlik</a:t>
            </a:r>
            <a:r>
              <a:rPr lang="en-US" sz="4800" dirty="0" smtClean="0">
                <a:solidFill>
                  <a:schemeClr val="tx1"/>
                </a:solidFill>
                <a:latin typeface="Aharoni" pitchFamily="2" charset="-79"/>
                <a:cs typeface="Aharoni" pitchFamily="2" charset="-79"/>
              </a:rPr>
              <a:t>: </a:t>
            </a:r>
            <a:r>
              <a:rPr lang="en-US" sz="4800" dirty="0" err="1" smtClean="0">
                <a:solidFill>
                  <a:schemeClr val="tx1"/>
                </a:solidFill>
                <a:latin typeface="Aharoni" pitchFamily="2" charset="-79"/>
                <a:cs typeface="Aharoni" pitchFamily="2" charset="-79"/>
              </a:rPr>
              <a:t>yasalgan</a:t>
            </a:r>
            <a:r>
              <a:rPr lang="en-US" sz="4800" dirty="0" smtClean="0">
                <a:solidFill>
                  <a:schemeClr val="tx1"/>
                </a:solidFill>
                <a:latin typeface="Aharoni" pitchFamily="2" charset="-79"/>
                <a:cs typeface="Aharoni" pitchFamily="2" charset="-79"/>
              </a:rPr>
              <a:t> </a:t>
            </a:r>
            <a:r>
              <a:rPr lang="en-US" sz="4800" dirty="0" err="1" smtClean="0">
                <a:solidFill>
                  <a:schemeClr val="tx1"/>
                </a:solidFill>
                <a:latin typeface="Aharoni" pitchFamily="2" charset="-79"/>
                <a:cs typeface="Aharoni" pitchFamily="2" charset="-79"/>
              </a:rPr>
              <a:t>inshootlardan</a:t>
            </a:r>
            <a:r>
              <a:rPr lang="en-US" sz="4800" dirty="0" smtClean="0">
                <a:solidFill>
                  <a:schemeClr val="tx1"/>
                </a:solidFill>
                <a:latin typeface="Aharoni" pitchFamily="2" charset="-79"/>
                <a:cs typeface="Aharoni" pitchFamily="2" charset="-79"/>
              </a:rPr>
              <a:t> </a:t>
            </a:r>
            <a:r>
              <a:rPr lang="en-US" sz="4800" dirty="0" err="1" smtClean="0">
                <a:solidFill>
                  <a:schemeClr val="tx1"/>
                </a:solidFill>
                <a:latin typeface="Aharoni" pitchFamily="2" charset="-79"/>
                <a:cs typeface="Aharoni" pitchFamily="2" charset="-79"/>
              </a:rPr>
              <a:t>syujetli-rolli</a:t>
            </a:r>
            <a:r>
              <a:rPr lang="en-US" sz="4800" dirty="0" smtClean="0">
                <a:solidFill>
                  <a:schemeClr val="tx1"/>
                </a:solidFill>
                <a:latin typeface="Aharoni" pitchFamily="2" charset="-79"/>
                <a:cs typeface="Aharoni" pitchFamily="2" charset="-79"/>
              </a:rPr>
              <a:t> </a:t>
            </a:r>
            <a:r>
              <a:rPr lang="en-US" sz="4800" dirty="0" err="1" smtClean="0">
                <a:solidFill>
                  <a:schemeClr val="tx1"/>
                </a:solidFill>
                <a:latin typeface="Aharoni" pitchFamily="2" charset="-79"/>
                <a:cs typeface="Aharoni" pitchFamily="2" charset="-79"/>
              </a:rPr>
              <a:t>o’yinlarda</a:t>
            </a:r>
            <a:r>
              <a:rPr lang="en-US" sz="4800" dirty="0" smtClean="0">
                <a:solidFill>
                  <a:schemeClr val="tx1"/>
                </a:solidFill>
                <a:latin typeface="Aharoni" pitchFamily="2" charset="-79"/>
                <a:cs typeface="Aharoni" pitchFamily="2" charset="-79"/>
              </a:rPr>
              <a:t> (</a:t>
            </a:r>
            <a:r>
              <a:rPr lang="en-US" sz="4800" dirty="0" err="1" smtClean="0">
                <a:solidFill>
                  <a:schemeClr val="tx1"/>
                </a:solidFill>
                <a:latin typeface="Aharoni" pitchFamily="2" charset="-79"/>
                <a:cs typeface="Aharoni" pitchFamily="2" charset="-79"/>
              </a:rPr>
              <a:t>masalan</a:t>
            </a:r>
            <a:r>
              <a:rPr lang="en-US" sz="4800" dirty="0" smtClean="0">
                <a:solidFill>
                  <a:schemeClr val="tx1"/>
                </a:solidFill>
                <a:latin typeface="Aharoni" pitchFamily="2" charset="-79"/>
                <a:cs typeface="Aharoni" pitchFamily="2" charset="-79"/>
              </a:rPr>
              <a:t>, “</a:t>
            </a:r>
            <a:r>
              <a:rPr lang="en-US" sz="4800" dirty="0" err="1" smtClean="0">
                <a:solidFill>
                  <a:schemeClr val="tx1"/>
                </a:solidFill>
                <a:latin typeface="Aharoni" pitchFamily="2" charset="-79"/>
                <a:cs typeface="Aharoni" pitchFamily="2" charset="-79"/>
              </a:rPr>
              <a:t>quruvchilar</a:t>
            </a:r>
            <a:r>
              <a:rPr lang="en-US" sz="4800" dirty="0" smtClean="0">
                <a:solidFill>
                  <a:schemeClr val="tx1"/>
                </a:solidFill>
                <a:latin typeface="Aharoni" pitchFamily="2" charset="-79"/>
                <a:cs typeface="Aharoni" pitchFamily="2" charset="-79"/>
              </a:rPr>
              <a:t>”, “</a:t>
            </a:r>
            <a:r>
              <a:rPr lang="en-US" sz="4800" dirty="0" err="1" smtClean="0">
                <a:solidFill>
                  <a:schemeClr val="tx1"/>
                </a:solidFill>
                <a:latin typeface="Aharoni" pitchFamily="2" charset="-79"/>
                <a:cs typeface="Aharoni" pitchFamily="2" charset="-79"/>
              </a:rPr>
              <a:t>shahar</a:t>
            </a:r>
            <a:r>
              <a:rPr lang="en-US" sz="4800" dirty="0" smtClean="0">
                <a:solidFill>
                  <a:schemeClr val="tx1"/>
                </a:solidFill>
                <a:latin typeface="Aharoni" pitchFamily="2" charset="-79"/>
                <a:cs typeface="Aharoni" pitchFamily="2" charset="-79"/>
              </a:rPr>
              <a:t>”) </a:t>
            </a:r>
            <a:r>
              <a:rPr lang="en-US" sz="4800" dirty="0" err="1" smtClean="0">
                <a:solidFill>
                  <a:schemeClr val="tx1"/>
                </a:solidFill>
                <a:latin typeface="Aharoni" pitchFamily="2" charset="-79"/>
                <a:cs typeface="Aharoni" pitchFamily="2" charset="-79"/>
              </a:rPr>
              <a:t>foydalanish</a:t>
            </a:r>
            <a:r>
              <a:rPr lang="en-US" sz="4800" dirty="0" smtClean="0">
                <a:solidFill>
                  <a:schemeClr val="tx1"/>
                </a:solidFill>
                <a:latin typeface="Aharoni" pitchFamily="2" charset="-79"/>
                <a:cs typeface="Aharoni" pitchFamily="2" charset="-79"/>
              </a:rPr>
              <a:t>.</a:t>
            </a:r>
          </a:p>
          <a:p>
            <a:pPr algn="ctr"/>
            <a:r>
              <a:rPr lang="en-US" sz="4800" dirty="0" smtClean="0">
                <a:solidFill>
                  <a:schemeClr val="tx1"/>
                </a:solidFill>
                <a:latin typeface="Aharoni" pitchFamily="2" charset="-79"/>
                <a:cs typeface="Aharoni" pitchFamily="2" charset="-79"/>
              </a:rPr>
              <a:t>5. </a:t>
            </a:r>
            <a:r>
              <a:rPr lang="en-US" sz="4800" dirty="0" err="1" smtClean="0">
                <a:solidFill>
                  <a:schemeClr val="tx1"/>
                </a:solidFill>
                <a:latin typeface="Aharoni" pitchFamily="2" charset="-79"/>
                <a:cs typeface="Aharoni" pitchFamily="2" charset="-79"/>
              </a:rPr>
              <a:t>Xavfsizlik</a:t>
            </a:r>
            <a:r>
              <a:rPr lang="en-US" sz="4800" dirty="0" smtClean="0">
                <a:solidFill>
                  <a:schemeClr val="tx1"/>
                </a:solidFill>
                <a:latin typeface="Aharoni" pitchFamily="2" charset="-79"/>
                <a:cs typeface="Aharoni" pitchFamily="2" charset="-79"/>
              </a:rPr>
              <a:t> </a:t>
            </a:r>
            <a:r>
              <a:rPr lang="en-US" sz="4800" dirty="0" err="1" smtClean="0">
                <a:solidFill>
                  <a:schemeClr val="tx1"/>
                </a:solidFill>
                <a:latin typeface="Aharoni" pitchFamily="2" charset="-79"/>
                <a:cs typeface="Aharoni" pitchFamily="2" charset="-79"/>
              </a:rPr>
              <a:t>va</a:t>
            </a:r>
            <a:r>
              <a:rPr lang="en-US" sz="4800" dirty="0" smtClean="0">
                <a:solidFill>
                  <a:schemeClr val="tx1"/>
                </a:solidFill>
                <a:latin typeface="Aharoni" pitchFamily="2" charset="-79"/>
                <a:cs typeface="Aharoni" pitchFamily="2" charset="-79"/>
              </a:rPr>
              <a:t> </a:t>
            </a:r>
            <a:r>
              <a:rPr lang="en-US" sz="4800" dirty="0" err="1" smtClean="0">
                <a:solidFill>
                  <a:schemeClr val="tx1"/>
                </a:solidFill>
                <a:latin typeface="Aharoni" pitchFamily="2" charset="-79"/>
                <a:cs typeface="Aharoni" pitchFamily="2" charset="-79"/>
              </a:rPr>
              <a:t>tartib</a:t>
            </a:r>
            <a:r>
              <a:rPr lang="en-US" sz="4800" dirty="0" smtClean="0">
                <a:solidFill>
                  <a:schemeClr val="tx1"/>
                </a:solidFill>
                <a:latin typeface="Aharoni" pitchFamily="2" charset="-79"/>
                <a:cs typeface="Aharoni" pitchFamily="2" charset="-79"/>
              </a:rPr>
              <a:t>: </a:t>
            </a:r>
            <a:r>
              <a:rPr lang="en-US" sz="4800" dirty="0" err="1" smtClean="0">
                <a:solidFill>
                  <a:schemeClr val="tx1"/>
                </a:solidFill>
                <a:latin typeface="Aharoni" pitchFamily="2" charset="-79"/>
                <a:cs typeface="Aharoni" pitchFamily="2" charset="-79"/>
              </a:rPr>
              <a:t>qurish</a:t>
            </a:r>
            <a:r>
              <a:rPr lang="en-US" sz="4800" dirty="0" smtClean="0">
                <a:solidFill>
                  <a:schemeClr val="tx1"/>
                </a:solidFill>
                <a:latin typeface="Aharoni" pitchFamily="2" charset="-79"/>
                <a:cs typeface="Aharoni" pitchFamily="2" charset="-79"/>
              </a:rPr>
              <a:t> </a:t>
            </a:r>
            <a:r>
              <a:rPr lang="en-US" sz="4800" dirty="0" err="1" smtClean="0">
                <a:solidFill>
                  <a:schemeClr val="tx1"/>
                </a:solidFill>
                <a:latin typeface="Aharoni" pitchFamily="2" charset="-79"/>
                <a:cs typeface="Aharoni" pitchFamily="2" charset="-79"/>
              </a:rPr>
              <a:t>jarayonida</a:t>
            </a:r>
            <a:r>
              <a:rPr lang="en-US" sz="4800" dirty="0" smtClean="0">
                <a:solidFill>
                  <a:schemeClr val="tx1"/>
                </a:solidFill>
                <a:latin typeface="Aharoni" pitchFamily="2" charset="-79"/>
                <a:cs typeface="Aharoni" pitchFamily="2" charset="-79"/>
              </a:rPr>
              <a:t> </a:t>
            </a:r>
            <a:r>
              <a:rPr lang="en-US" sz="4800" dirty="0" err="1" smtClean="0">
                <a:solidFill>
                  <a:schemeClr val="tx1"/>
                </a:solidFill>
                <a:latin typeface="Aharoni" pitchFamily="2" charset="-79"/>
                <a:cs typeface="Aharoni" pitchFamily="2" charset="-79"/>
              </a:rPr>
              <a:t>xavfsizlik</a:t>
            </a:r>
            <a:r>
              <a:rPr lang="en-US" sz="4800" dirty="0" smtClean="0">
                <a:solidFill>
                  <a:schemeClr val="tx1"/>
                </a:solidFill>
                <a:latin typeface="Aharoni" pitchFamily="2" charset="-79"/>
                <a:cs typeface="Aharoni" pitchFamily="2" charset="-79"/>
              </a:rPr>
              <a:t> </a:t>
            </a:r>
            <a:r>
              <a:rPr lang="en-US" sz="4800" dirty="0" err="1" smtClean="0">
                <a:solidFill>
                  <a:schemeClr val="tx1"/>
                </a:solidFill>
                <a:latin typeface="Aharoni" pitchFamily="2" charset="-79"/>
                <a:cs typeface="Aharoni" pitchFamily="2" charset="-79"/>
              </a:rPr>
              <a:t>qoidalariga</a:t>
            </a:r>
            <a:r>
              <a:rPr lang="en-US" sz="4800" dirty="0" smtClean="0">
                <a:solidFill>
                  <a:schemeClr val="tx1"/>
                </a:solidFill>
                <a:latin typeface="Aharoni" pitchFamily="2" charset="-79"/>
                <a:cs typeface="Aharoni" pitchFamily="2" charset="-79"/>
              </a:rPr>
              <a:t> </a:t>
            </a:r>
            <a:r>
              <a:rPr lang="en-US" sz="4800" dirty="0" err="1" smtClean="0">
                <a:solidFill>
                  <a:schemeClr val="tx1"/>
                </a:solidFill>
                <a:latin typeface="Aharoni" pitchFamily="2" charset="-79"/>
                <a:cs typeface="Aharoni" pitchFamily="2" charset="-79"/>
              </a:rPr>
              <a:t>rioya</a:t>
            </a:r>
            <a:r>
              <a:rPr lang="en-US" sz="4800" dirty="0" smtClean="0">
                <a:solidFill>
                  <a:schemeClr val="tx1"/>
                </a:solidFill>
                <a:latin typeface="Aharoni" pitchFamily="2" charset="-79"/>
                <a:cs typeface="Aharoni" pitchFamily="2" charset="-79"/>
              </a:rPr>
              <a:t> </a:t>
            </a:r>
            <a:r>
              <a:rPr lang="en-US" sz="4800" dirty="0" err="1" smtClean="0">
                <a:solidFill>
                  <a:schemeClr val="tx1"/>
                </a:solidFill>
                <a:latin typeface="Aharoni" pitchFamily="2" charset="-79"/>
                <a:cs typeface="Aharoni" pitchFamily="2" charset="-79"/>
              </a:rPr>
              <a:t>qilish</a:t>
            </a:r>
            <a:r>
              <a:rPr lang="en-US" sz="4800" dirty="0" smtClean="0">
                <a:solidFill>
                  <a:schemeClr val="tx1"/>
                </a:solidFill>
                <a:latin typeface="Aharoni" pitchFamily="2" charset="-79"/>
                <a:cs typeface="Aharoni" pitchFamily="2" charset="-79"/>
              </a:rPr>
              <a:t> </a:t>
            </a:r>
            <a:r>
              <a:rPr lang="en-US" sz="4800" dirty="0" err="1" smtClean="0">
                <a:solidFill>
                  <a:schemeClr val="tx1"/>
                </a:solidFill>
                <a:latin typeface="Aharoni" pitchFamily="2" charset="-79"/>
                <a:cs typeface="Aharoni" pitchFamily="2" charset="-79"/>
              </a:rPr>
              <a:t>va</a:t>
            </a:r>
            <a:r>
              <a:rPr lang="en-US" sz="4800" dirty="0" smtClean="0">
                <a:solidFill>
                  <a:schemeClr val="tx1"/>
                </a:solidFill>
                <a:latin typeface="Aharoni" pitchFamily="2" charset="-79"/>
                <a:cs typeface="Aharoni" pitchFamily="2" charset="-79"/>
              </a:rPr>
              <a:t> </a:t>
            </a:r>
            <a:r>
              <a:rPr lang="en-US" sz="4800" dirty="0" err="1" smtClean="0">
                <a:solidFill>
                  <a:schemeClr val="tx1"/>
                </a:solidFill>
                <a:latin typeface="Aharoni" pitchFamily="2" charset="-79"/>
                <a:cs typeface="Aharoni" pitchFamily="2" charset="-79"/>
              </a:rPr>
              <a:t>materiallarni</a:t>
            </a:r>
            <a:r>
              <a:rPr lang="en-US" sz="4800" dirty="0" smtClean="0">
                <a:solidFill>
                  <a:schemeClr val="tx1"/>
                </a:solidFill>
                <a:latin typeface="Aharoni" pitchFamily="2" charset="-79"/>
                <a:cs typeface="Aharoni" pitchFamily="2" charset="-79"/>
              </a:rPr>
              <a:t> </a:t>
            </a:r>
            <a:r>
              <a:rPr lang="en-US" sz="4800" dirty="0" err="1" smtClean="0">
                <a:solidFill>
                  <a:schemeClr val="tx1"/>
                </a:solidFill>
                <a:latin typeface="Aharoni" pitchFamily="2" charset="-79"/>
                <a:cs typeface="Aharoni" pitchFamily="2" charset="-79"/>
              </a:rPr>
              <a:t>tartib</a:t>
            </a:r>
            <a:r>
              <a:rPr lang="en-US" sz="4800" dirty="0" smtClean="0">
                <a:solidFill>
                  <a:schemeClr val="tx1"/>
                </a:solidFill>
                <a:latin typeface="Aharoni" pitchFamily="2" charset="-79"/>
                <a:cs typeface="Aharoni" pitchFamily="2" charset="-79"/>
              </a:rPr>
              <a:t> </a:t>
            </a:r>
            <a:r>
              <a:rPr lang="en-US" sz="4800" dirty="0" err="1" smtClean="0">
                <a:solidFill>
                  <a:schemeClr val="tx1"/>
                </a:solidFill>
                <a:latin typeface="Aharoni" pitchFamily="2" charset="-79"/>
                <a:cs typeface="Aharoni" pitchFamily="2" charset="-79"/>
              </a:rPr>
              <a:t>bilan</a:t>
            </a:r>
            <a:r>
              <a:rPr lang="en-US" sz="4800" dirty="0" smtClean="0">
                <a:solidFill>
                  <a:schemeClr val="tx1"/>
                </a:solidFill>
                <a:latin typeface="Aharoni" pitchFamily="2" charset="-79"/>
                <a:cs typeface="Aharoni" pitchFamily="2" charset="-79"/>
              </a:rPr>
              <a:t> </a:t>
            </a:r>
            <a:r>
              <a:rPr lang="en-US" sz="4800" dirty="0" err="1" smtClean="0">
                <a:solidFill>
                  <a:schemeClr val="tx1"/>
                </a:solidFill>
                <a:latin typeface="Aharoni" pitchFamily="2" charset="-79"/>
                <a:cs typeface="Aharoni" pitchFamily="2" charset="-79"/>
              </a:rPr>
              <a:t>saqlashni</a:t>
            </a:r>
            <a:r>
              <a:rPr lang="en-US" sz="4800" dirty="0" smtClean="0">
                <a:solidFill>
                  <a:schemeClr val="tx1"/>
                </a:solidFill>
                <a:latin typeface="Aharoni" pitchFamily="2" charset="-79"/>
                <a:cs typeface="Aharoni" pitchFamily="2" charset="-79"/>
              </a:rPr>
              <a:t> </a:t>
            </a:r>
            <a:r>
              <a:rPr lang="en-US" sz="4800" dirty="0" err="1" smtClean="0">
                <a:solidFill>
                  <a:schemeClr val="tx1"/>
                </a:solidFill>
                <a:latin typeface="Aharoni" pitchFamily="2" charset="-79"/>
                <a:cs typeface="Aharoni" pitchFamily="2" charset="-79"/>
              </a:rPr>
              <a:t>o’rganish</a:t>
            </a:r>
            <a:r>
              <a:rPr lang="en-US" sz="4800" dirty="0" smtClean="0">
                <a:solidFill>
                  <a:schemeClr val="tx1"/>
                </a:solidFill>
                <a:latin typeface="Aharoni" pitchFamily="2" charset="-79"/>
                <a:cs typeface="Aharoni" pitchFamily="2" charset="-79"/>
              </a:rPr>
              <a:t>.</a:t>
            </a:r>
            <a:endParaRPr lang="ru-RU" sz="4800" dirty="0">
              <a:solidFill>
                <a:schemeClr val="tx1"/>
              </a:solidFill>
              <a:cs typeface="Aharoni" pitchFamily="2" charset="-79"/>
            </a:endParaRPr>
          </a:p>
        </p:txBody>
      </p:sp>
      <p:sp>
        <p:nvSpPr>
          <p:cNvPr id="3" name="Freeform 2"/>
          <p:cNvSpPr/>
          <p:nvPr/>
        </p:nvSpPr>
        <p:spPr>
          <a:xfrm rot="-1306684">
            <a:off x="298422" y="8000398"/>
            <a:ext cx="5116641" cy="2592986"/>
          </a:xfrm>
          <a:custGeom>
            <a:avLst/>
            <a:gdLst/>
            <a:ahLst/>
            <a:cxnLst/>
            <a:rect l="l" t="t" r="r" b="b"/>
            <a:pathLst>
              <a:path w="5650748" h="3071952">
                <a:moveTo>
                  <a:pt x="0" y="0"/>
                </a:moveTo>
                <a:lnTo>
                  <a:pt x="5650748" y="0"/>
                </a:lnTo>
                <a:lnTo>
                  <a:pt x="5650748" y="3071952"/>
                </a:lnTo>
                <a:lnTo>
                  <a:pt x="0" y="3071952"/>
                </a:lnTo>
                <a:lnTo>
                  <a:pt x="0" y="0"/>
                </a:lnTo>
                <a:close/>
              </a:path>
            </a:pathLst>
          </a:custGeom>
          <a:blipFill>
            <a:blip r:embed="rId2">
              <a:extLst>
                <a:ext uri="{96DAC541-7B7A-43D3-8B79-37D633B846F1}">
                  <asvg:svgBlip xmlns="" xmlns:asvg="http://schemas.microsoft.com/office/drawing/2016/SVG/main" r:embed="rId3"/>
                </a:ext>
              </a:extLst>
            </a:blip>
            <a:stretch>
              <a:fillRect/>
            </a:stretch>
          </a:blipFill>
        </p:spPr>
      </p:sp>
      <p:sp>
        <p:nvSpPr>
          <p:cNvPr id="4" name="Freeform 22"/>
          <p:cNvSpPr/>
          <p:nvPr/>
        </p:nvSpPr>
        <p:spPr>
          <a:xfrm>
            <a:off x="14716164" y="7572392"/>
            <a:ext cx="3214710" cy="2428893"/>
          </a:xfrm>
          <a:custGeom>
            <a:avLst/>
            <a:gdLst/>
            <a:ahLst/>
            <a:cxnLst/>
            <a:rect l="l" t="t" r="r" b="b"/>
            <a:pathLst>
              <a:path w="4129818" h="4114800">
                <a:moveTo>
                  <a:pt x="0" y="0"/>
                </a:moveTo>
                <a:lnTo>
                  <a:pt x="4129818" y="0"/>
                </a:lnTo>
                <a:lnTo>
                  <a:pt x="4129818" y="4114800"/>
                </a:lnTo>
                <a:lnTo>
                  <a:pt x="0" y="4114800"/>
                </a:lnTo>
                <a:lnTo>
                  <a:pt x="0" y="0"/>
                </a:lnTo>
                <a:close/>
              </a:path>
            </a:pathLst>
          </a:custGeom>
          <a:blipFill>
            <a:blip r:embed="rId4">
              <a:extLst>
                <a:ext uri="{96DAC541-7B7A-43D3-8B79-37D633B846F1}">
                  <asvg:svgBlip xmlns="" xmlns:asvg="http://schemas.microsoft.com/office/drawing/2016/SVG/main" r:embed="rId29"/>
                </a:ext>
              </a:extLst>
            </a:blip>
            <a:stretch>
              <a:fillRect/>
            </a:stretch>
          </a:blipFill>
        </p:spPr>
      </p:sp>
      <p:sp>
        <p:nvSpPr>
          <p:cNvPr id="5" name="Freeform 8"/>
          <p:cNvSpPr/>
          <p:nvPr/>
        </p:nvSpPr>
        <p:spPr>
          <a:xfrm rot="1445984" flipH="1">
            <a:off x="643755" y="485652"/>
            <a:ext cx="2806314" cy="2002973"/>
          </a:xfrm>
          <a:custGeom>
            <a:avLst/>
            <a:gdLst/>
            <a:ahLst/>
            <a:cxnLst/>
            <a:rect l="l" t="t" r="r" b="b"/>
            <a:pathLst>
              <a:path w="5761556" h="6250209">
                <a:moveTo>
                  <a:pt x="5761556" y="0"/>
                </a:moveTo>
                <a:lnTo>
                  <a:pt x="0" y="0"/>
                </a:lnTo>
                <a:lnTo>
                  <a:pt x="0" y="6250209"/>
                </a:lnTo>
                <a:lnTo>
                  <a:pt x="5761556" y="6250209"/>
                </a:lnTo>
                <a:lnTo>
                  <a:pt x="5761556" y="0"/>
                </a:lnTo>
                <a:close/>
              </a:path>
            </a:pathLst>
          </a:custGeom>
          <a:blipFill>
            <a:blip r:embed="rId30">
              <a:extLst>
                <a:ext uri="{96DAC541-7B7A-43D3-8B79-37D633B846F1}">
                  <asvg:svgBlip xmlns="" xmlns:asvg="http://schemas.microsoft.com/office/drawing/2016/SVG/main" r:embed="rId13"/>
                </a:ext>
              </a:extLst>
            </a:blip>
            <a:stretch>
              <a:fillRect/>
            </a:stretch>
          </a:blipFill>
        </p:spPr>
      </p:sp>
      <p:sp>
        <p:nvSpPr>
          <p:cNvPr id="6" name="Freeform 7"/>
          <p:cNvSpPr/>
          <p:nvPr/>
        </p:nvSpPr>
        <p:spPr>
          <a:xfrm>
            <a:off x="12715900" y="0"/>
            <a:ext cx="2984495" cy="2500295"/>
          </a:xfrm>
          <a:custGeom>
            <a:avLst/>
            <a:gdLst/>
            <a:ahLst/>
            <a:cxnLst/>
            <a:rect l="l" t="t" r="r" b="b"/>
            <a:pathLst>
              <a:path w="4736140" h="5058014">
                <a:moveTo>
                  <a:pt x="0" y="0"/>
                </a:moveTo>
                <a:lnTo>
                  <a:pt x="4736140" y="0"/>
                </a:lnTo>
                <a:lnTo>
                  <a:pt x="4736140" y="5058014"/>
                </a:lnTo>
                <a:lnTo>
                  <a:pt x="0" y="5058014"/>
                </a:lnTo>
                <a:lnTo>
                  <a:pt x="0" y="0"/>
                </a:lnTo>
                <a:close/>
              </a:path>
            </a:pathLst>
          </a:custGeom>
          <a:blipFill>
            <a:blip r:embed="rId31">
              <a:extLst>
                <a:ext uri="{96DAC541-7B7A-43D3-8B79-37D633B846F1}">
                  <asvg:svgBlip xmlns="" xmlns:asvg="http://schemas.microsoft.com/office/drawing/2016/SVG/main" r:embed="rId11"/>
                </a:ext>
              </a:extLst>
            </a:blip>
            <a:stretch>
              <a:fillRect/>
            </a:stretch>
          </a:blipFill>
        </p:spPr>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0" y="0"/>
            <a:ext cx="18288000" cy="10287000"/>
          </a:xfrm>
          <a:prstGeom prst="rect">
            <a:avLst/>
          </a:prstGeom>
          <a:solidFill>
            <a:schemeClr val="accent6">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4800" dirty="0" err="1" smtClean="0">
                <a:solidFill>
                  <a:schemeClr val="tx1"/>
                </a:solidFill>
                <a:latin typeface="Aharoni" pitchFamily="2" charset="-79"/>
                <a:cs typeface="Aharoni" pitchFamily="2" charset="-79"/>
              </a:rPr>
              <a:t>Qurish-konstruksiyalash</a:t>
            </a:r>
            <a:r>
              <a:rPr lang="en-US" sz="4800" dirty="0" smtClean="0">
                <a:solidFill>
                  <a:schemeClr val="tx1"/>
                </a:solidFill>
                <a:latin typeface="Aharoni" pitchFamily="2" charset="-79"/>
                <a:cs typeface="Aharoni" pitchFamily="2" charset="-79"/>
              </a:rPr>
              <a:t> </a:t>
            </a:r>
            <a:r>
              <a:rPr lang="en-US" sz="4800" dirty="0" err="1" smtClean="0">
                <a:solidFill>
                  <a:schemeClr val="tx1"/>
                </a:solidFill>
                <a:latin typeface="Aharoni" pitchFamily="2" charset="-79"/>
                <a:cs typeface="Aharoni" pitchFamily="2" charset="-79"/>
              </a:rPr>
              <a:t>markazidagi</a:t>
            </a:r>
            <a:r>
              <a:rPr lang="en-US" sz="4800" dirty="0" smtClean="0">
                <a:solidFill>
                  <a:schemeClr val="tx1"/>
                </a:solidFill>
                <a:latin typeface="Aharoni" pitchFamily="2" charset="-79"/>
                <a:cs typeface="Aharoni" pitchFamily="2" charset="-79"/>
              </a:rPr>
              <a:t> </a:t>
            </a:r>
            <a:r>
              <a:rPr lang="en-US" sz="4800" dirty="0" err="1" smtClean="0">
                <a:solidFill>
                  <a:schemeClr val="tx1"/>
                </a:solidFill>
                <a:latin typeface="Aharoni" pitchFamily="2" charset="-79"/>
                <a:cs typeface="Aharoni" pitchFamily="2" charset="-79"/>
              </a:rPr>
              <a:t>jarayonning</a:t>
            </a:r>
            <a:r>
              <a:rPr lang="en-US" sz="4800" dirty="0" smtClean="0">
                <a:solidFill>
                  <a:schemeClr val="tx1"/>
                </a:solidFill>
                <a:latin typeface="Aharoni" pitchFamily="2" charset="-79"/>
                <a:cs typeface="Aharoni" pitchFamily="2" charset="-79"/>
              </a:rPr>
              <a:t> </a:t>
            </a:r>
            <a:r>
              <a:rPr lang="en-US" sz="4800" dirty="0" err="1" smtClean="0">
                <a:solidFill>
                  <a:schemeClr val="tx1"/>
                </a:solidFill>
                <a:latin typeface="Aharoni" pitchFamily="2" charset="-79"/>
                <a:cs typeface="Aharoni" pitchFamily="2" charset="-79"/>
              </a:rPr>
              <a:t>asosiy</a:t>
            </a:r>
            <a:r>
              <a:rPr lang="en-US" sz="4800" dirty="0" smtClean="0">
                <a:solidFill>
                  <a:schemeClr val="tx1"/>
                </a:solidFill>
                <a:latin typeface="Aharoni" pitchFamily="2" charset="-79"/>
                <a:cs typeface="Aharoni" pitchFamily="2" charset="-79"/>
              </a:rPr>
              <a:t> </a:t>
            </a:r>
            <a:r>
              <a:rPr lang="en-US" sz="4800" dirty="0" err="1" smtClean="0">
                <a:solidFill>
                  <a:schemeClr val="tx1"/>
                </a:solidFill>
                <a:latin typeface="Aharoni" pitchFamily="2" charset="-79"/>
                <a:cs typeface="Aharoni" pitchFamily="2" charset="-79"/>
              </a:rPr>
              <a:t>jihatlari</a:t>
            </a:r>
            <a:r>
              <a:rPr lang="en-US" sz="4800" dirty="0" smtClean="0">
                <a:solidFill>
                  <a:schemeClr val="tx1"/>
                </a:solidFill>
                <a:latin typeface="Aharoni" pitchFamily="2" charset="-79"/>
                <a:cs typeface="Aharoni" pitchFamily="2" charset="-79"/>
              </a:rPr>
              <a:t>:</a:t>
            </a:r>
          </a:p>
          <a:p>
            <a:pPr marL="914400" indent="-914400" algn="ctr">
              <a:buAutoNum type="arabicPeriod"/>
            </a:pPr>
            <a:r>
              <a:rPr lang="en-US" sz="4800" dirty="0" err="1" smtClean="0">
                <a:solidFill>
                  <a:schemeClr val="tx1"/>
                </a:solidFill>
                <a:latin typeface="Aharoni" pitchFamily="2" charset="-79"/>
                <a:cs typeface="Aharoni" pitchFamily="2" charset="-79"/>
              </a:rPr>
              <a:t>Ijodiy</a:t>
            </a:r>
            <a:r>
              <a:rPr lang="en-US" sz="4800" dirty="0" smtClean="0">
                <a:solidFill>
                  <a:schemeClr val="tx1"/>
                </a:solidFill>
                <a:latin typeface="Aharoni" pitchFamily="2" charset="-79"/>
                <a:cs typeface="Aharoni" pitchFamily="2" charset="-79"/>
              </a:rPr>
              <a:t> </a:t>
            </a:r>
            <a:r>
              <a:rPr lang="en-US" sz="4800" dirty="0" err="1" smtClean="0">
                <a:solidFill>
                  <a:schemeClr val="tx1"/>
                </a:solidFill>
                <a:latin typeface="Aharoni" pitchFamily="2" charset="-79"/>
                <a:cs typeface="Aharoni" pitchFamily="2" charset="-79"/>
              </a:rPr>
              <a:t>tafakkurni</a:t>
            </a:r>
            <a:r>
              <a:rPr lang="en-US" sz="4800" dirty="0" smtClean="0">
                <a:solidFill>
                  <a:schemeClr val="tx1"/>
                </a:solidFill>
                <a:latin typeface="Aharoni" pitchFamily="2" charset="-79"/>
                <a:cs typeface="Aharoni" pitchFamily="2" charset="-79"/>
              </a:rPr>
              <a:t> </a:t>
            </a:r>
            <a:r>
              <a:rPr lang="en-US" sz="4800" dirty="0" err="1" smtClean="0">
                <a:solidFill>
                  <a:schemeClr val="tx1"/>
                </a:solidFill>
                <a:latin typeface="Aharoni" pitchFamily="2" charset="-79"/>
                <a:cs typeface="Aharoni" pitchFamily="2" charset="-79"/>
              </a:rPr>
              <a:t>rivojlantirish:bolalar</a:t>
            </a:r>
            <a:r>
              <a:rPr lang="en-US" sz="4800" dirty="0" smtClean="0">
                <a:solidFill>
                  <a:schemeClr val="tx1"/>
                </a:solidFill>
                <a:latin typeface="Aharoni" pitchFamily="2" charset="-79"/>
                <a:cs typeface="Aharoni" pitchFamily="2" charset="-79"/>
              </a:rPr>
              <a:t> </a:t>
            </a:r>
            <a:r>
              <a:rPr lang="en-US" sz="4800" dirty="0" err="1" smtClean="0">
                <a:solidFill>
                  <a:schemeClr val="tx1"/>
                </a:solidFill>
                <a:latin typeface="Aharoni" pitchFamily="2" charset="-79"/>
                <a:cs typeface="Aharoni" pitchFamily="2" charset="-79"/>
              </a:rPr>
              <a:t>o’z</a:t>
            </a:r>
            <a:r>
              <a:rPr lang="en-US" sz="4800" dirty="0" smtClean="0">
                <a:solidFill>
                  <a:schemeClr val="tx1"/>
                </a:solidFill>
                <a:latin typeface="Aharoni" pitchFamily="2" charset="-79"/>
                <a:cs typeface="Aharoni" pitchFamily="2" charset="-79"/>
              </a:rPr>
              <a:t> </a:t>
            </a:r>
            <a:r>
              <a:rPr lang="en-US" sz="4800" dirty="0" err="1" smtClean="0">
                <a:solidFill>
                  <a:schemeClr val="tx1"/>
                </a:solidFill>
                <a:latin typeface="Aharoni" pitchFamily="2" charset="-79"/>
                <a:cs typeface="Aharoni" pitchFamily="2" charset="-79"/>
              </a:rPr>
              <a:t>hayollari</a:t>
            </a:r>
            <a:r>
              <a:rPr lang="en-US" sz="4800" dirty="0" smtClean="0">
                <a:solidFill>
                  <a:schemeClr val="tx1"/>
                </a:solidFill>
                <a:latin typeface="Aharoni" pitchFamily="2" charset="-79"/>
                <a:cs typeface="Aharoni" pitchFamily="2" charset="-79"/>
              </a:rPr>
              <a:t> </a:t>
            </a:r>
            <a:r>
              <a:rPr lang="en-US" sz="4800" dirty="0" err="1" smtClean="0">
                <a:solidFill>
                  <a:schemeClr val="tx1"/>
                </a:solidFill>
                <a:latin typeface="Aharoni" pitchFamily="2" charset="-79"/>
                <a:cs typeface="Aharoni" pitchFamily="2" charset="-79"/>
              </a:rPr>
              <a:t>va</a:t>
            </a:r>
            <a:r>
              <a:rPr lang="en-US" sz="4800" dirty="0" smtClean="0">
                <a:solidFill>
                  <a:schemeClr val="tx1"/>
                </a:solidFill>
                <a:latin typeface="Aharoni" pitchFamily="2" charset="-79"/>
                <a:cs typeface="Aharoni" pitchFamily="2" charset="-79"/>
              </a:rPr>
              <a:t> </a:t>
            </a:r>
            <a:r>
              <a:rPr lang="en-US" sz="4800" dirty="0" err="1" smtClean="0">
                <a:solidFill>
                  <a:schemeClr val="tx1"/>
                </a:solidFill>
                <a:latin typeface="Aharoni" pitchFamily="2" charset="-79"/>
                <a:cs typeface="Aharoni" pitchFamily="2" charset="-79"/>
              </a:rPr>
              <a:t>tasavvurlariga</a:t>
            </a:r>
            <a:r>
              <a:rPr lang="en-US" sz="4800" dirty="0" smtClean="0">
                <a:solidFill>
                  <a:schemeClr val="tx1"/>
                </a:solidFill>
                <a:latin typeface="Aharoni" pitchFamily="2" charset="-79"/>
                <a:cs typeface="Aharoni" pitchFamily="2" charset="-79"/>
              </a:rPr>
              <a:t> </a:t>
            </a:r>
            <a:r>
              <a:rPr lang="en-US" sz="4800" dirty="0" err="1" smtClean="0">
                <a:solidFill>
                  <a:schemeClr val="tx1"/>
                </a:solidFill>
                <a:latin typeface="Aharoni" pitchFamily="2" charset="-79"/>
                <a:cs typeface="Aharoni" pitchFamily="2" charset="-79"/>
              </a:rPr>
              <a:t>tayanib</a:t>
            </a:r>
            <a:r>
              <a:rPr lang="en-US" sz="4800" dirty="0" smtClean="0">
                <a:solidFill>
                  <a:schemeClr val="tx1"/>
                </a:solidFill>
                <a:latin typeface="Aharoni" pitchFamily="2" charset="-79"/>
                <a:cs typeface="Aharoni" pitchFamily="2" charset="-79"/>
              </a:rPr>
              <a:t>, </a:t>
            </a:r>
            <a:r>
              <a:rPr lang="en-US" sz="4800" dirty="0" err="1" smtClean="0">
                <a:solidFill>
                  <a:schemeClr val="tx1"/>
                </a:solidFill>
                <a:latin typeface="Aharoni" pitchFamily="2" charset="-79"/>
                <a:cs typeface="Aharoni" pitchFamily="2" charset="-79"/>
              </a:rPr>
              <a:t>turli</a:t>
            </a:r>
            <a:r>
              <a:rPr lang="en-US" sz="4800" dirty="0" smtClean="0">
                <a:solidFill>
                  <a:schemeClr val="tx1"/>
                </a:solidFill>
                <a:latin typeface="Aharoni" pitchFamily="2" charset="-79"/>
                <a:cs typeface="Aharoni" pitchFamily="2" charset="-79"/>
              </a:rPr>
              <a:t> </a:t>
            </a:r>
            <a:r>
              <a:rPr lang="en-US" sz="4800" dirty="0" err="1" smtClean="0">
                <a:solidFill>
                  <a:schemeClr val="tx1"/>
                </a:solidFill>
                <a:latin typeface="Aharoni" pitchFamily="2" charset="-79"/>
                <a:cs typeface="Aharoni" pitchFamily="2" charset="-79"/>
              </a:rPr>
              <a:t>inshootlar</a:t>
            </a:r>
            <a:r>
              <a:rPr lang="en-US" sz="4800" dirty="0" smtClean="0">
                <a:solidFill>
                  <a:schemeClr val="tx1"/>
                </a:solidFill>
                <a:latin typeface="Aharoni" pitchFamily="2" charset="-79"/>
                <a:cs typeface="Aharoni" pitchFamily="2" charset="-79"/>
              </a:rPr>
              <a:t> (</a:t>
            </a:r>
            <a:r>
              <a:rPr lang="en-US" sz="4800" dirty="0" err="1" smtClean="0">
                <a:solidFill>
                  <a:schemeClr val="tx1"/>
                </a:solidFill>
                <a:latin typeface="Aharoni" pitchFamily="2" charset="-79"/>
                <a:cs typeface="Aharoni" pitchFamily="2" charset="-79"/>
              </a:rPr>
              <a:t>uy</a:t>
            </a:r>
            <a:r>
              <a:rPr lang="en-US" sz="4800" dirty="0" smtClean="0">
                <a:solidFill>
                  <a:schemeClr val="tx1"/>
                </a:solidFill>
                <a:latin typeface="Aharoni" pitchFamily="2" charset="-79"/>
                <a:cs typeface="Aharoni" pitchFamily="2" charset="-79"/>
              </a:rPr>
              <a:t>, </a:t>
            </a:r>
            <a:r>
              <a:rPr lang="en-US" sz="4800" dirty="0" err="1" smtClean="0">
                <a:solidFill>
                  <a:schemeClr val="tx1"/>
                </a:solidFill>
                <a:latin typeface="Aharoni" pitchFamily="2" charset="-79"/>
                <a:cs typeface="Aharoni" pitchFamily="2" charset="-79"/>
              </a:rPr>
              <a:t>ko’prik</a:t>
            </a:r>
            <a:r>
              <a:rPr lang="en-US" sz="4800" dirty="0" smtClean="0">
                <a:solidFill>
                  <a:schemeClr val="tx1"/>
                </a:solidFill>
                <a:latin typeface="Aharoni" pitchFamily="2" charset="-79"/>
                <a:cs typeface="Aharoni" pitchFamily="2" charset="-79"/>
              </a:rPr>
              <a:t>, </a:t>
            </a:r>
            <a:r>
              <a:rPr lang="en-US" sz="4800" dirty="0" err="1" smtClean="0">
                <a:solidFill>
                  <a:schemeClr val="tx1"/>
                </a:solidFill>
                <a:latin typeface="Aharoni" pitchFamily="2" charset="-79"/>
                <a:cs typeface="Aharoni" pitchFamily="2" charset="-79"/>
              </a:rPr>
              <a:t>shahar</a:t>
            </a:r>
            <a:r>
              <a:rPr lang="en-US" sz="4800" dirty="0" smtClean="0">
                <a:solidFill>
                  <a:schemeClr val="tx1"/>
                </a:solidFill>
                <a:latin typeface="Aharoni" pitchFamily="2" charset="-79"/>
                <a:cs typeface="Aharoni" pitchFamily="2" charset="-79"/>
              </a:rPr>
              <a:t>) </a:t>
            </a:r>
            <a:r>
              <a:rPr lang="en-US" sz="4800" dirty="0" err="1" smtClean="0">
                <a:solidFill>
                  <a:schemeClr val="tx1"/>
                </a:solidFill>
                <a:latin typeface="Aharoni" pitchFamily="2" charset="-79"/>
                <a:cs typeface="Aharoni" pitchFamily="2" charset="-79"/>
              </a:rPr>
              <a:t>yaratadilar</a:t>
            </a:r>
            <a:r>
              <a:rPr lang="en-US" sz="4800" dirty="0" smtClean="0">
                <a:solidFill>
                  <a:schemeClr val="tx1"/>
                </a:solidFill>
                <a:latin typeface="Aharoni" pitchFamily="2" charset="-79"/>
                <a:cs typeface="Aharoni" pitchFamily="2" charset="-79"/>
              </a:rPr>
              <a:t>.</a:t>
            </a:r>
          </a:p>
          <a:p>
            <a:pPr marL="914400" indent="-914400" algn="ctr">
              <a:buAutoNum type="arabicPeriod"/>
            </a:pPr>
            <a:r>
              <a:rPr lang="en-US" sz="4800" dirty="0" err="1" smtClean="0">
                <a:solidFill>
                  <a:schemeClr val="tx1"/>
                </a:solidFill>
                <a:latin typeface="Aharoni" pitchFamily="2" charset="-79"/>
                <a:cs typeface="Aharoni" pitchFamily="2" charset="-79"/>
              </a:rPr>
              <a:t>Texnik</a:t>
            </a:r>
            <a:r>
              <a:rPr lang="en-US" sz="4800" dirty="0" smtClean="0">
                <a:solidFill>
                  <a:schemeClr val="tx1"/>
                </a:solidFill>
                <a:latin typeface="Aharoni" pitchFamily="2" charset="-79"/>
                <a:cs typeface="Aharoni" pitchFamily="2" charset="-79"/>
              </a:rPr>
              <a:t> </a:t>
            </a:r>
            <a:r>
              <a:rPr lang="en-US" sz="4800" dirty="0" err="1" smtClean="0">
                <a:solidFill>
                  <a:schemeClr val="tx1"/>
                </a:solidFill>
                <a:latin typeface="Aharoni" pitchFamily="2" charset="-79"/>
                <a:cs typeface="Aharoni" pitchFamily="2" charset="-79"/>
              </a:rPr>
              <a:t>ko’nikmalar</a:t>
            </a:r>
            <a:r>
              <a:rPr lang="en-US" sz="4800" dirty="0" smtClean="0">
                <a:solidFill>
                  <a:schemeClr val="tx1"/>
                </a:solidFill>
                <a:latin typeface="Aharoni" pitchFamily="2" charset="-79"/>
                <a:cs typeface="Aharoni" pitchFamily="2" charset="-79"/>
              </a:rPr>
              <a:t>: </a:t>
            </a:r>
            <a:r>
              <a:rPr lang="en-US" sz="4800" dirty="0" err="1" smtClean="0">
                <a:solidFill>
                  <a:schemeClr val="tx1"/>
                </a:solidFill>
                <a:latin typeface="Aharoni" pitchFamily="2" charset="-79"/>
                <a:cs typeface="Aharoni" pitchFamily="2" charset="-79"/>
              </a:rPr>
              <a:t>turli</a:t>
            </a:r>
            <a:r>
              <a:rPr lang="en-US" sz="4800" dirty="0" smtClean="0">
                <a:solidFill>
                  <a:schemeClr val="tx1"/>
                </a:solidFill>
                <a:latin typeface="Aharoni" pitchFamily="2" charset="-79"/>
                <a:cs typeface="Aharoni" pitchFamily="2" charset="-79"/>
              </a:rPr>
              <a:t> </a:t>
            </a:r>
            <a:r>
              <a:rPr lang="en-US" sz="4800" dirty="0" err="1" smtClean="0">
                <a:solidFill>
                  <a:schemeClr val="tx1"/>
                </a:solidFill>
                <a:latin typeface="Aharoni" pitchFamily="2" charset="-79"/>
                <a:cs typeface="Aharoni" pitchFamily="2" charset="-79"/>
              </a:rPr>
              <a:t>qismlarni</a:t>
            </a:r>
            <a:r>
              <a:rPr lang="en-US" sz="4800" dirty="0" smtClean="0">
                <a:solidFill>
                  <a:schemeClr val="tx1"/>
                </a:solidFill>
                <a:latin typeface="Aharoni" pitchFamily="2" charset="-79"/>
                <a:cs typeface="Aharoni" pitchFamily="2" charset="-79"/>
              </a:rPr>
              <a:t> </a:t>
            </a:r>
            <a:r>
              <a:rPr lang="en-US" sz="4800" dirty="0" err="1" smtClean="0">
                <a:solidFill>
                  <a:schemeClr val="tx1"/>
                </a:solidFill>
                <a:latin typeface="Aharoni" pitchFamily="2" charset="-79"/>
                <a:cs typeface="Aharoni" pitchFamily="2" charset="-79"/>
              </a:rPr>
              <a:t>bir-biriga</a:t>
            </a:r>
            <a:r>
              <a:rPr lang="en-US" sz="4800" dirty="0" smtClean="0">
                <a:solidFill>
                  <a:schemeClr val="tx1"/>
                </a:solidFill>
                <a:latin typeface="Aharoni" pitchFamily="2" charset="-79"/>
                <a:cs typeface="Aharoni" pitchFamily="2" charset="-79"/>
              </a:rPr>
              <a:t> </a:t>
            </a:r>
            <a:r>
              <a:rPr lang="en-US" sz="4800" dirty="0" err="1" smtClean="0">
                <a:solidFill>
                  <a:schemeClr val="tx1"/>
                </a:solidFill>
                <a:latin typeface="Aharoni" pitchFamily="2" charset="-79"/>
                <a:cs typeface="Aharoni" pitchFamily="2" charset="-79"/>
              </a:rPr>
              <a:t>ulash</a:t>
            </a:r>
            <a:r>
              <a:rPr lang="en-US" sz="4800" dirty="0" smtClean="0">
                <a:solidFill>
                  <a:schemeClr val="tx1"/>
                </a:solidFill>
                <a:latin typeface="Aharoni" pitchFamily="2" charset="-79"/>
                <a:cs typeface="Aharoni" pitchFamily="2" charset="-79"/>
              </a:rPr>
              <a:t>, </a:t>
            </a:r>
            <a:r>
              <a:rPr lang="en-US" sz="4800" dirty="0" err="1" smtClean="0">
                <a:solidFill>
                  <a:schemeClr val="tx1"/>
                </a:solidFill>
                <a:latin typeface="Aharoni" pitchFamily="2" charset="-79"/>
                <a:cs typeface="Aharoni" pitchFamily="2" charset="-79"/>
              </a:rPr>
              <a:t>muvozanatni</a:t>
            </a:r>
            <a:r>
              <a:rPr lang="en-US" sz="4800" dirty="0" smtClean="0">
                <a:solidFill>
                  <a:schemeClr val="tx1"/>
                </a:solidFill>
                <a:latin typeface="Aharoni" pitchFamily="2" charset="-79"/>
                <a:cs typeface="Aharoni" pitchFamily="2" charset="-79"/>
              </a:rPr>
              <a:t> </a:t>
            </a:r>
            <a:r>
              <a:rPr lang="en-US" sz="4800" dirty="0" err="1" smtClean="0">
                <a:solidFill>
                  <a:schemeClr val="tx1"/>
                </a:solidFill>
                <a:latin typeface="Aharoni" pitchFamily="2" charset="-79"/>
                <a:cs typeface="Aharoni" pitchFamily="2" charset="-79"/>
              </a:rPr>
              <a:t>saqlash</a:t>
            </a:r>
            <a:r>
              <a:rPr lang="en-US" sz="4800" dirty="0" smtClean="0">
                <a:solidFill>
                  <a:schemeClr val="tx1"/>
                </a:solidFill>
                <a:latin typeface="Aharoni" pitchFamily="2" charset="-79"/>
                <a:cs typeface="Aharoni" pitchFamily="2" charset="-79"/>
              </a:rPr>
              <a:t> </a:t>
            </a:r>
            <a:r>
              <a:rPr lang="en-US" sz="4800" dirty="0" err="1" smtClean="0">
                <a:solidFill>
                  <a:schemeClr val="tx1"/>
                </a:solidFill>
                <a:latin typeface="Aharoni" pitchFamily="2" charset="-79"/>
                <a:cs typeface="Aharoni" pitchFamily="2" charset="-79"/>
              </a:rPr>
              <a:t>va</a:t>
            </a:r>
            <a:r>
              <a:rPr lang="en-US" sz="4800" dirty="0" smtClean="0">
                <a:solidFill>
                  <a:schemeClr val="tx1"/>
                </a:solidFill>
                <a:latin typeface="Aharoni" pitchFamily="2" charset="-79"/>
                <a:cs typeface="Aharoni" pitchFamily="2" charset="-79"/>
              </a:rPr>
              <a:t> </a:t>
            </a:r>
            <a:r>
              <a:rPr lang="en-US" sz="4800" dirty="0" err="1" smtClean="0">
                <a:solidFill>
                  <a:schemeClr val="tx1"/>
                </a:solidFill>
                <a:latin typeface="Aharoni" pitchFamily="2" charset="-79"/>
                <a:cs typeface="Aharoni" pitchFamily="2" charset="-79"/>
              </a:rPr>
              <a:t>barqaror</a:t>
            </a:r>
            <a:r>
              <a:rPr lang="en-US" sz="4800" dirty="0" smtClean="0">
                <a:solidFill>
                  <a:schemeClr val="tx1"/>
                </a:solidFill>
                <a:latin typeface="Aharoni" pitchFamily="2" charset="-79"/>
                <a:cs typeface="Aharoni" pitchFamily="2" charset="-79"/>
              </a:rPr>
              <a:t> </a:t>
            </a:r>
            <a:r>
              <a:rPr lang="en-US" sz="4800" dirty="0" err="1" smtClean="0">
                <a:solidFill>
                  <a:schemeClr val="tx1"/>
                </a:solidFill>
                <a:latin typeface="Aharoni" pitchFamily="2" charset="-79"/>
                <a:cs typeface="Aharoni" pitchFamily="2" charset="-79"/>
              </a:rPr>
              <a:t>konstruksiyalar</a:t>
            </a:r>
            <a:r>
              <a:rPr lang="en-US" sz="4800" dirty="0" smtClean="0">
                <a:solidFill>
                  <a:schemeClr val="tx1"/>
                </a:solidFill>
                <a:latin typeface="Aharoni" pitchFamily="2" charset="-79"/>
                <a:cs typeface="Aharoni" pitchFamily="2" charset="-79"/>
              </a:rPr>
              <a:t> </a:t>
            </a:r>
            <a:r>
              <a:rPr lang="en-US" sz="4800" dirty="0" err="1" smtClean="0">
                <a:solidFill>
                  <a:schemeClr val="tx1"/>
                </a:solidFill>
                <a:latin typeface="Aharoni" pitchFamily="2" charset="-79"/>
                <a:cs typeface="Aharoni" pitchFamily="2" charset="-79"/>
              </a:rPr>
              <a:t>qurishni</a:t>
            </a:r>
            <a:r>
              <a:rPr lang="en-US" sz="4800" dirty="0" smtClean="0">
                <a:solidFill>
                  <a:schemeClr val="tx1"/>
                </a:solidFill>
                <a:latin typeface="Aharoni" pitchFamily="2" charset="-79"/>
                <a:cs typeface="Aharoni" pitchFamily="2" charset="-79"/>
              </a:rPr>
              <a:t> </a:t>
            </a:r>
            <a:r>
              <a:rPr lang="en-US" sz="4800" dirty="0" err="1" smtClean="0">
                <a:solidFill>
                  <a:schemeClr val="tx1"/>
                </a:solidFill>
                <a:latin typeface="Aharoni" pitchFamily="2" charset="-79"/>
                <a:cs typeface="Aharoni" pitchFamily="2" charset="-79"/>
              </a:rPr>
              <a:t>o’rganish</a:t>
            </a:r>
            <a:endParaRPr lang="en-US" sz="4800" dirty="0" smtClean="0">
              <a:solidFill>
                <a:schemeClr val="tx1"/>
              </a:solidFill>
              <a:latin typeface="Aharoni" pitchFamily="2" charset="-79"/>
              <a:cs typeface="Aharoni" pitchFamily="2" charset="-79"/>
            </a:endParaRPr>
          </a:p>
          <a:p>
            <a:pPr marL="914400" indent="-914400" algn="ctr">
              <a:buAutoNum type="arabicPeriod"/>
            </a:pPr>
            <a:endParaRPr lang="en-US" sz="4800" dirty="0" smtClean="0">
              <a:solidFill>
                <a:schemeClr val="tx1"/>
              </a:solidFill>
              <a:latin typeface="Aharoni" pitchFamily="2" charset="-79"/>
              <a:cs typeface="Aharoni" pitchFamily="2" charset="-79"/>
            </a:endParaRPr>
          </a:p>
          <a:p>
            <a:pPr marL="914400" indent="-914400" algn="ctr"/>
            <a:endParaRPr lang="ru-RU" sz="4800" dirty="0">
              <a:solidFill>
                <a:schemeClr val="tx1"/>
              </a:solidFill>
              <a:cs typeface="Aharoni" pitchFamily="2" charset="-79"/>
            </a:endParaRPr>
          </a:p>
        </p:txBody>
      </p:sp>
      <p:sp>
        <p:nvSpPr>
          <p:cNvPr id="3" name="Freeform 7"/>
          <p:cNvSpPr/>
          <p:nvPr/>
        </p:nvSpPr>
        <p:spPr>
          <a:xfrm>
            <a:off x="1071506" y="7500954"/>
            <a:ext cx="4714908" cy="2786046"/>
          </a:xfrm>
          <a:custGeom>
            <a:avLst/>
            <a:gdLst/>
            <a:ahLst/>
            <a:cxnLst/>
            <a:rect l="l" t="t" r="r" b="b"/>
            <a:pathLst>
              <a:path w="4736140" h="5058014">
                <a:moveTo>
                  <a:pt x="0" y="0"/>
                </a:moveTo>
                <a:lnTo>
                  <a:pt x="4736140" y="0"/>
                </a:lnTo>
                <a:lnTo>
                  <a:pt x="4736140" y="5058014"/>
                </a:lnTo>
                <a:lnTo>
                  <a:pt x="0" y="5058014"/>
                </a:lnTo>
                <a:lnTo>
                  <a:pt x="0" y="0"/>
                </a:lnTo>
                <a:close/>
              </a:path>
            </a:pathLst>
          </a:custGeom>
          <a:blipFill>
            <a:blip r:embed="rId2">
              <a:extLst>
                <a:ext uri="{96DAC541-7B7A-43D3-8B79-37D633B846F1}">
                  <asvg:svgBlip xmlns="" xmlns:asvg="http://schemas.microsoft.com/office/drawing/2016/SVG/main" r:embed="rId11"/>
                </a:ext>
              </a:extLst>
            </a:blip>
            <a:stretch>
              <a:fillRect/>
            </a:stretch>
          </a:blipFill>
        </p:spPr>
      </p:sp>
      <p:pic>
        <p:nvPicPr>
          <p:cNvPr id="4" name="Picture 6"/>
          <p:cNvPicPr>
            <a:picLocks noChangeAspect="1"/>
          </p:cNvPicPr>
          <p:nvPr/>
        </p:nvPicPr>
        <p:blipFill>
          <a:blip r:embed="rId12"/>
          <a:srcRect t="29322" b="29322"/>
          <a:stretch>
            <a:fillRect/>
          </a:stretch>
        </p:blipFill>
        <p:spPr>
          <a:xfrm>
            <a:off x="11644330" y="6715136"/>
            <a:ext cx="6286544" cy="3571864"/>
          </a:xfrm>
          <a:prstGeom prst="rect">
            <a:avLst/>
          </a:prstGeom>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0" y="0"/>
            <a:ext cx="18288000" cy="10287000"/>
          </a:xfrm>
          <a:prstGeom prst="rect">
            <a:avLst/>
          </a:prstGeom>
          <a:solidFill>
            <a:schemeClr val="accent6">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4800" dirty="0" smtClean="0">
                <a:solidFill>
                  <a:schemeClr val="tx1"/>
                </a:solidFill>
                <a:latin typeface="Aharoni" pitchFamily="2" charset="-79"/>
                <a:cs typeface="Aharoni" pitchFamily="2" charset="-79"/>
              </a:rPr>
              <a:t>3. </a:t>
            </a:r>
            <a:r>
              <a:rPr lang="en-US" sz="4800" dirty="0" err="1" smtClean="0">
                <a:solidFill>
                  <a:schemeClr val="tx1"/>
                </a:solidFill>
                <a:latin typeface="Aharoni" pitchFamily="2" charset="-79"/>
                <a:cs typeface="Aharoni" pitchFamily="2" charset="-79"/>
              </a:rPr>
              <a:t>Matematik</a:t>
            </a:r>
            <a:r>
              <a:rPr lang="en-US" sz="4800" dirty="0" smtClean="0">
                <a:solidFill>
                  <a:schemeClr val="tx1"/>
                </a:solidFill>
                <a:latin typeface="Aharoni" pitchFamily="2" charset="-79"/>
                <a:cs typeface="Aharoni" pitchFamily="2" charset="-79"/>
              </a:rPr>
              <a:t> </a:t>
            </a:r>
            <a:r>
              <a:rPr lang="en-US" sz="4800" dirty="0" err="1" smtClean="0">
                <a:solidFill>
                  <a:schemeClr val="tx1"/>
                </a:solidFill>
                <a:latin typeface="Aharoni" pitchFamily="2" charset="-79"/>
                <a:cs typeface="Aharoni" pitchFamily="2" charset="-79"/>
              </a:rPr>
              <a:t>tushunchalar</a:t>
            </a:r>
            <a:r>
              <a:rPr lang="en-US" sz="4800" dirty="0" smtClean="0">
                <a:solidFill>
                  <a:schemeClr val="tx1"/>
                </a:solidFill>
                <a:latin typeface="Aharoni" pitchFamily="2" charset="-79"/>
                <a:cs typeface="Aharoni" pitchFamily="2" charset="-79"/>
              </a:rPr>
              <a:t>: </a:t>
            </a:r>
            <a:r>
              <a:rPr lang="en-US" sz="4800" dirty="0" err="1" smtClean="0">
                <a:solidFill>
                  <a:schemeClr val="tx1"/>
                </a:solidFill>
                <a:latin typeface="Aharoni" pitchFamily="2" charset="-79"/>
                <a:cs typeface="Aharoni" pitchFamily="2" charset="-79"/>
              </a:rPr>
              <a:t>qurilish</a:t>
            </a:r>
            <a:r>
              <a:rPr lang="en-US" sz="4800" dirty="0" smtClean="0">
                <a:solidFill>
                  <a:schemeClr val="tx1"/>
                </a:solidFill>
                <a:latin typeface="Aharoni" pitchFamily="2" charset="-79"/>
                <a:cs typeface="Aharoni" pitchFamily="2" charset="-79"/>
              </a:rPr>
              <a:t> </a:t>
            </a:r>
            <a:r>
              <a:rPr lang="en-US" sz="4800" dirty="0" err="1" smtClean="0">
                <a:solidFill>
                  <a:schemeClr val="tx1"/>
                </a:solidFill>
                <a:latin typeface="Aharoni" pitchFamily="2" charset="-79"/>
                <a:cs typeface="Aharoni" pitchFamily="2" charset="-79"/>
              </a:rPr>
              <a:t>materiallarini</a:t>
            </a:r>
            <a:r>
              <a:rPr lang="en-US" sz="4800" dirty="0" smtClean="0">
                <a:solidFill>
                  <a:schemeClr val="tx1"/>
                </a:solidFill>
                <a:latin typeface="Aharoni" pitchFamily="2" charset="-79"/>
                <a:cs typeface="Aharoni" pitchFamily="2" charset="-79"/>
              </a:rPr>
              <a:t> </a:t>
            </a:r>
            <a:r>
              <a:rPr lang="en-US" sz="4800" dirty="0" err="1" smtClean="0">
                <a:solidFill>
                  <a:schemeClr val="tx1"/>
                </a:solidFill>
                <a:latin typeface="Aharoni" pitchFamily="2" charset="-79"/>
                <a:cs typeface="Aharoni" pitchFamily="2" charset="-79"/>
              </a:rPr>
              <a:t>shakli</a:t>
            </a:r>
            <a:r>
              <a:rPr lang="en-US" sz="4800" dirty="0" smtClean="0">
                <a:solidFill>
                  <a:schemeClr val="tx1"/>
                </a:solidFill>
                <a:latin typeface="Aharoni" pitchFamily="2" charset="-79"/>
                <a:cs typeface="Aharoni" pitchFamily="2" charset="-79"/>
              </a:rPr>
              <a:t>, </a:t>
            </a:r>
            <a:r>
              <a:rPr lang="en-US" sz="4800" dirty="0" err="1" smtClean="0">
                <a:solidFill>
                  <a:schemeClr val="tx1"/>
                </a:solidFill>
                <a:latin typeface="Aharoni" pitchFamily="2" charset="-79"/>
                <a:cs typeface="Aharoni" pitchFamily="2" charset="-79"/>
              </a:rPr>
              <a:t>rangi</a:t>
            </a:r>
            <a:r>
              <a:rPr lang="en-US" sz="4800" dirty="0" smtClean="0">
                <a:solidFill>
                  <a:schemeClr val="tx1"/>
                </a:solidFill>
                <a:latin typeface="Aharoni" pitchFamily="2" charset="-79"/>
                <a:cs typeface="Aharoni" pitchFamily="2" charset="-79"/>
              </a:rPr>
              <a:t> </a:t>
            </a:r>
            <a:r>
              <a:rPr lang="en-US" sz="4800" dirty="0" err="1" smtClean="0">
                <a:solidFill>
                  <a:schemeClr val="tx1"/>
                </a:solidFill>
                <a:latin typeface="Aharoni" pitchFamily="2" charset="-79"/>
                <a:cs typeface="Aharoni" pitchFamily="2" charset="-79"/>
              </a:rPr>
              <a:t>va</a:t>
            </a:r>
            <a:r>
              <a:rPr lang="en-US" sz="4800" dirty="0" smtClean="0">
                <a:solidFill>
                  <a:schemeClr val="tx1"/>
                </a:solidFill>
                <a:latin typeface="Aharoni" pitchFamily="2" charset="-79"/>
                <a:cs typeface="Aharoni" pitchFamily="2" charset="-79"/>
              </a:rPr>
              <a:t> </a:t>
            </a:r>
            <a:r>
              <a:rPr lang="en-US" sz="4800" dirty="0" err="1" smtClean="0">
                <a:solidFill>
                  <a:schemeClr val="tx1"/>
                </a:solidFill>
                <a:latin typeface="Aharoni" pitchFamily="2" charset="-79"/>
                <a:cs typeface="Aharoni" pitchFamily="2" charset="-79"/>
              </a:rPr>
              <a:t>hajmi</a:t>
            </a:r>
            <a:r>
              <a:rPr lang="en-US" sz="4800" dirty="0" smtClean="0">
                <a:solidFill>
                  <a:schemeClr val="tx1"/>
                </a:solidFill>
                <a:latin typeface="Aharoni" pitchFamily="2" charset="-79"/>
                <a:cs typeface="Aharoni" pitchFamily="2" charset="-79"/>
              </a:rPr>
              <a:t> </a:t>
            </a:r>
            <a:r>
              <a:rPr lang="en-US" sz="4800" dirty="0" err="1" smtClean="0">
                <a:solidFill>
                  <a:schemeClr val="tx1"/>
                </a:solidFill>
                <a:latin typeface="Aharoni" pitchFamily="2" charset="-79"/>
                <a:cs typeface="Aharoni" pitchFamily="2" charset="-79"/>
              </a:rPr>
              <a:t>bo’yicha</a:t>
            </a:r>
            <a:r>
              <a:rPr lang="en-US" sz="4800" dirty="0" smtClean="0">
                <a:solidFill>
                  <a:schemeClr val="tx1"/>
                </a:solidFill>
                <a:latin typeface="Aharoni" pitchFamily="2" charset="-79"/>
                <a:cs typeface="Aharoni" pitchFamily="2" charset="-79"/>
              </a:rPr>
              <a:t> </a:t>
            </a:r>
            <a:r>
              <a:rPr lang="en-US" sz="4800" dirty="0" err="1" smtClean="0">
                <a:solidFill>
                  <a:schemeClr val="tx1"/>
                </a:solidFill>
                <a:latin typeface="Aharoni" pitchFamily="2" charset="-79"/>
                <a:cs typeface="Aharoni" pitchFamily="2" charset="-79"/>
              </a:rPr>
              <a:t>saralash</a:t>
            </a:r>
            <a:r>
              <a:rPr lang="en-US" sz="4800" dirty="0" smtClean="0">
                <a:solidFill>
                  <a:schemeClr val="tx1"/>
                </a:solidFill>
                <a:latin typeface="Aharoni" pitchFamily="2" charset="-79"/>
                <a:cs typeface="Aharoni" pitchFamily="2" charset="-79"/>
              </a:rPr>
              <a:t>, </a:t>
            </a:r>
            <a:r>
              <a:rPr lang="en-US" sz="4800" dirty="0" err="1" smtClean="0">
                <a:solidFill>
                  <a:schemeClr val="tx1"/>
                </a:solidFill>
                <a:latin typeface="Aharoni" pitchFamily="2" charset="-79"/>
                <a:cs typeface="Aharoni" pitchFamily="2" charset="-79"/>
              </a:rPr>
              <a:t>sanash</a:t>
            </a:r>
            <a:r>
              <a:rPr lang="en-US" sz="4800" dirty="0" smtClean="0">
                <a:solidFill>
                  <a:schemeClr val="tx1"/>
                </a:solidFill>
                <a:latin typeface="Aharoni" pitchFamily="2" charset="-79"/>
                <a:cs typeface="Aharoni" pitchFamily="2" charset="-79"/>
              </a:rPr>
              <a:t>, </a:t>
            </a:r>
            <a:r>
              <a:rPr lang="en-US" sz="4800" dirty="0" err="1" smtClean="0">
                <a:solidFill>
                  <a:schemeClr val="tx1"/>
                </a:solidFill>
                <a:latin typeface="Aharoni" pitchFamily="2" charset="-79"/>
                <a:cs typeface="Aharoni" pitchFamily="2" charset="-79"/>
              </a:rPr>
              <a:t>o’lchash</a:t>
            </a:r>
            <a:r>
              <a:rPr lang="en-US" sz="4800" dirty="0" smtClean="0">
                <a:solidFill>
                  <a:schemeClr val="tx1"/>
                </a:solidFill>
                <a:latin typeface="Aharoni" pitchFamily="2" charset="-79"/>
                <a:cs typeface="Aharoni" pitchFamily="2" charset="-79"/>
              </a:rPr>
              <a:t> </a:t>
            </a:r>
            <a:r>
              <a:rPr lang="en-US" sz="4800" dirty="0" err="1" smtClean="0">
                <a:solidFill>
                  <a:schemeClr val="tx1"/>
                </a:solidFill>
                <a:latin typeface="Aharoni" pitchFamily="2" charset="-79"/>
                <a:cs typeface="Aharoni" pitchFamily="2" charset="-79"/>
              </a:rPr>
              <a:t>va</a:t>
            </a:r>
            <a:r>
              <a:rPr lang="en-US" sz="4800" dirty="0" smtClean="0">
                <a:solidFill>
                  <a:schemeClr val="tx1"/>
                </a:solidFill>
                <a:latin typeface="Aharoni" pitchFamily="2" charset="-79"/>
                <a:cs typeface="Aharoni" pitchFamily="2" charset="-79"/>
              </a:rPr>
              <a:t> </a:t>
            </a:r>
            <a:r>
              <a:rPr lang="en-US" sz="4800" dirty="0" err="1" smtClean="0">
                <a:solidFill>
                  <a:schemeClr val="tx1"/>
                </a:solidFill>
                <a:latin typeface="Aharoni" pitchFamily="2" charset="-79"/>
                <a:cs typeface="Aharoni" pitchFamily="2" charset="-79"/>
              </a:rPr>
              <a:t>taqqoslash</a:t>
            </a:r>
            <a:r>
              <a:rPr lang="en-US" sz="4800" dirty="0" smtClean="0">
                <a:solidFill>
                  <a:schemeClr val="tx1"/>
                </a:solidFill>
                <a:latin typeface="Aharoni" pitchFamily="2" charset="-79"/>
                <a:cs typeface="Aharoni" pitchFamily="2" charset="-79"/>
              </a:rPr>
              <a:t>.</a:t>
            </a:r>
          </a:p>
          <a:p>
            <a:pPr algn="ctr"/>
            <a:r>
              <a:rPr lang="en-US" sz="4800" dirty="0" smtClean="0">
                <a:solidFill>
                  <a:schemeClr val="tx1"/>
                </a:solidFill>
                <a:latin typeface="Aharoni" pitchFamily="2" charset="-79"/>
                <a:cs typeface="Aharoni" pitchFamily="2" charset="-79"/>
              </a:rPr>
              <a:t>4. </a:t>
            </a:r>
            <a:r>
              <a:rPr lang="en-US" sz="4800" dirty="0" err="1" smtClean="0">
                <a:solidFill>
                  <a:schemeClr val="tx1"/>
                </a:solidFill>
                <a:latin typeface="Aharoni" pitchFamily="2" charset="-79"/>
                <a:cs typeface="Aharoni" pitchFamily="2" charset="-79"/>
              </a:rPr>
              <a:t>Xavfsizlik</a:t>
            </a:r>
            <a:r>
              <a:rPr lang="en-US" sz="4800" dirty="0" smtClean="0">
                <a:solidFill>
                  <a:schemeClr val="tx1"/>
                </a:solidFill>
                <a:latin typeface="Aharoni" pitchFamily="2" charset="-79"/>
                <a:cs typeface="Aharoni" pitchFamily="2" charset="-79"/>
              </a:rPr>
              <a:t> </a:t>
            </a:r>
            <a:r>
              <a:rPr lang="en-US" sz="4800" dirty="0" err="1" smtClean="0">
                <a:solidFill>
                  <a:schemeClr val="tx1"/>
                </a:solidFill>
                <a:latin typeface="Aharoni" pitchFamily="2" charset="-79"/>
                <a:cs typeface="Aharoni" pitchFamily="2" charset="-79"/>
              </a:rPr>
              <a:t>va</a:t>
            </a:r>
            <a:r>
              <a:rPr lang="en-US" sz="4800" dirty="0" smtClean="0">
                <a:solidFill>
                  <a:schemeClr val="tx1"/>
                </a:solidFill>
                <a:latin typeface="Aharoni" pitchFamily="2" charset="-79"/>
                <a:cs typeface="Aharoni" pitchFamily="2" charset="-79"/>
              </a:rPr>
              <a:t> </a:t>
            </a:r>
            <a:r>
              <a:rPr lang="en-US" sz="4800" dirty="0" err="1" smtClean="0">
                <a:solidFill>
                  <a:schemeClr val="tx1"/>
                </a:solidFill>
                <a:latin typeface="Aharoni" pitchFamily="2" charset="-79"/>
                <a:cs typeface="Aharoni" pitchFamily="2" charset="-79"/>
              </a:rPr>
              <a:t>tartib</a:t>
            </a:r>
            <a:r>
              <a:rPr lang="en-US" sz="4800" dirty="0" smtClean="0">
                <a:solidFill>
                  <a:schemeClr val="tx1"/>
                </a:solidFill>
                <a:latin typeface="Aharoni" pitchFamily="2" charset="-79"/>
                <a:cs typeface="Aharoni" pitchFamily="2" charset="-79"/>
              </a:rPr>
              <a:t>: </a:t>
            </a:r>
            <a:r>
              <a:rPr lang="en-US" sz="4800" dirty="0" err="1" smtClean="0">
                <a:solidFill>
                  <a:schemeClr val="tx1"/>
                </a:solidFill>
                <a:latin typeface="Aharoni" pitchFamily="2" charset="-79"/>
                <a:cs typeface="Aharoni" pitchFamily="2" charset="-79"/>
              </a:rPr>
              <a:t>xona</a:t>
            </a:r>
            <a:r>
              <a:rPr lang="en-US" sz="4800" dirty="0" smtClean="0">
                <a:solidFill>
                  <a:schemeClr val="tx1"/>
                </a:solidFill>
                <a:latin typeface="Aharoni" pitchFamily="2" charset="-79"/>
                <a:cs typeface="Aharoni" pitchFamily="2" charset="-79"/>
              </a:rPr>
              <a:t> normal </a:t>
            </a:r>
            <a:r>
              <a:rPr lang="en-US" sz="4800" dirty="0" err="1" smtClean="0">
                <a:solidFill>
                  <a:schemeClr val="tx1"/>
                </a:solidFill>
                <a:latin typeface="Aharoni" pitchFamily="2" charset="-79"/>
                <a:cs typeface="Aharoni" pitchFamily="2" charset="-79"/>
              </a:rPr>
              <a:t>harorat</a:t>
            </a:r>
            <a:r>
              <a:rPr lang="en-US" sz="4800" dirty="0" smtClean="0">
                <a:solidFill>
                  <a:schemeClr val="tx1"/>
                </a:solidFill>
                <a:latin typeface="Aharoni" pitchFamily="2" charset="-79"/>
                <a:cs typeface="Aharoni" pitchFamily="2" charset="-79"/>
              </a:rPr>
              <a:t> </a:t>
            </a:r>
            <a:r>
              <a:rPr lang="en-US" sz="4800" dirty="0" err="1" smtClean="0">
                <a:solidFill>
                  <a:schemeClr val="tx1"/>
                </a:solidFill>
                <a:latin typeface="Aharoni" pitchFamily="2" charset="-79"/>
                <a:cs typeface="Aharoni" pitchFamily="2" charset="-79"/>
              </a:rPr>
              <a:t>va</a:t>
            </a:r>
            <a:r>
              <a:rPr lang="en-US" sz="4800" dirty="0" smtClean="0">
                <a:solidFill>
                  <a:schemeClr val="tx1"/>
                </a:solidFill>
                <a:latin typeface="Aharoni" pitchFamily="2" charset="-79"/>
                <a:cs typeface="Aharoni" pitchFamily="2" charset="-79"/>
              </a:rPr>
              <a:t> </a:t>
            </a:r>
            <a:r>
              <a:rPr lang="en-US" sz="4800" dirty="0" err="1" smtClean="0">
                <a:solidFill>
                  <a:schemeClr val="tx1"/>
                </a:solidFill>
                <a:latin typeface="Aharoni" pitchFamily="2" charset="-79"/>
                <a:cs typeface="Aharoni" pitchFamily="2" charset="-79"/>
              </a:rPr>
              <a:t>yorug’lik</a:t>
            </a:r>
            <a:r>
              <a:rPr lang="en-US" sz="4800" dirty="0" smtClean="0">
                <a:solidFill>
                  <a:schemeClr val="tx1"/>
                </a:solidFill>
                <a:latin typeface="Aharoni" pitchFamily="2" charset="-79"/>
                <a:cs typeface="Aharoni" pitchFamily="2" charset="-79"/>
              </a:rPr>
              <a:t> </a:t>
            </a:r>
            <a:r>
              <a:rPr lang="en-US" sz="4800" dirty="0" err="1" smtClean="0">
                <a:solidFill>
                  <a:schemeClr val="tx1"/>
                </a:solidFill>
                <a:latin typeface="Aharoni" pitchFamily="2" charset="-79"/>
                <a:cs typeface="Aharoni" pitchFamily="2" charset="-79"/>
              </a:rPr>
              <a:t>bilan</a:t>
            </a:r>
            <a:r>
              <a:rPr lang="en-US" sz="4800" dirty="0" smtClean="0">
                <a:solidFill>
                  <a:schemeClr val="tx1"/>
                </a:solidFill>
                <a:latin typeface="Aharoni" pitchFamily="2" charset="-79"/>
                <a:cs typeface="Aharoni" pitchFamily="2" charset="-79"/>
              </a:rPr>
              <a:t> </a:t>
            </a:r>
            <a:r>
              <a:rPr lang="en-US" sz="4800" dirty="0" err="1" smtClean="0">
                <a:solidFill>
                  <a:schemeClr val="tx1"/>
                </a:solidFill>
                <a:latin typeface="Aharoni" pitchFamily="2" charset="-79"/>
                <a:cs typeface="Aharoni" pitchFamily="2" charset="-79"/>
              </a:rPr>
              <a:t>ta’minlanishi</a:t>
            </a:r>
            <a:r>
              <a:rPr lang="en-US" sz="4800" dirty="0" smtClean="0">
                <a:solidFill>
                  <a:schemeClr val="tx1"/>
                </a:solidFill>
                <a:latin typeface="Aharoni" pitchFamily="2" charset="-79"/>
                <a:cs typeface="Aharoni" pitchFamily="2" charset="-79"/>
              </a:rPr>
              <a:t>, </a:t>
            </a:r>
            <a:r>
              <a:rPr lang="en-US" sz="4800" dirty="0" err="1" smtClean="0">
                <a:solidFill>
                  <a:schemeClr val="tx1"/>
                </a:solidFill>
                <a:latin typeface="Aharoni" pitchFamily="2" charset="-79"/>
                <a:cs typeface="Aharoni" pitchFamily="2" charset="-79"/>
              </a:rPr>
              <a:t>materiallar</a:t>
            </a:r>
            <a:r>
              <a:rPr lang="en-US" sz="4800" dirty="0" smtClean="0">
                <a:solidFill>
                  <a:schemeClr val="tx1"/>
                </a:solidFill>
                <a:latin typeface="Aharoni" pitchFamily="2" charset="-79"/>
                <a:cs typeface="Aharoni" pitchFamily="2" charset="-79"/>
              </a:rPr>
              <a:t> </a:t>
            </a:r>
            <a:r>
              <a:rPr lang="en-US" sz="4800" dirty="0" err="1" smtClean="0">
                <a:solidFill>
                  <a:schemeClr val="tx1"/>
                </a:solidFill>
                <a:latin typeface="Aharoni" pitchFamily="2" charset="-79"/>
                <a:cs typeface="Aharoni" pitchFamily="2" charset="-79"/>
              </a:rPr>
              <a:t>xavfsiz</a:t>
            </a:r>
            <a:r>
              <a:rPr lang="en-US" sz="4800" dirty="0" smtClean="0">
                <a:solidFill>
                  <a:schemeClr val="tx1"/>
                </a:solidFill>
                <a:latin typeface="Aharoni" pitchFamily="2" charset="-79"/>
                <a:cs typeface="Aharoni" pitchFamily="2" charset="-79"/>
              </a:rPr>
              <a:t> </a:t>
            </a:r>
            <a:r>
              <a:rPr lang="en-US" sz="4800" dirty="0" err="1" smtClean="0">
                <a:solidFill>
                  <a:schemeClr val="tx1"/>
                </a:solidFill>
                <a:latin typeface="Aharoni" pitchFamily="2" charset="-79"/>
                <a:cs typeface="Aharoni" pitchFamily="2" charset="-79"/>
              </a:rPr>
              <a:t>va</a:t>
            </a:r>
            <a:r>
              <a:rPr lang="en-US" sz="4800" dirty="0" smtClean="0">
                <a:solidFill>
                  <a:schemeClr val="tx1"/>
                </a:solidFill>
                <a:latin typeface="Aharoni" pitchFamily="2" charset="-79"/>
                <a:cs typeface="Aharoni" pitchFamily="2" charset="-79"/>
              </a:rPr>
              <a:t> </a:t>
            </a:r>
            <a:r>
              <a:rPr lang="en-US" sz="4800" dirty="0" err="1" smtClean="0">
                <a:solidFill>
                  <a:schemeClr val="tx1"/>
                </a:solidFill>
                <a:latin typeface="Aharoni" pitchFamily="2" charset="-79"/>
                <a:cs typeface="Aharoni" pitchFamily="2" charset="-79"/>
              </a:rPr>
              <a:t>qulay</a:t>
            </a:r>
            <a:r>
              <a:rPr lang="en-US" sz="4800" dirty="0" smtClean="0">
                <a:solidFill>
                  <a:schemeClr val="tx1"/>
                </a:solidFill>
                <a:latin typeface="Aharoni" pitchFamily="2" charset="-79"/>
                <a:cs typeface="Aharoni" pitchFamily="2" charset="-79"/>
              </a:rPr>
              <a:t> </a:t>
            </a:r>
            <a:r>
              <a:rPr lang="en-US" sz="4800" dirty="0" err="1" smtClean="0">
                <a:solidFill>
                  <a:schemeClr val="tx1"/>
                </a:solidFill>
                <a:latin typeface="Aharoni" pitchFamily="2" charset="-79"/>
                <a:cs typeface="Aharoni" pitchFamily="2" charset="-79"/>
              </a:rPr>
              <a:t>joylashuvi</a:t>
            </a:r>
            <a:r>
              <a:rPr lang="en-US" sz="4800" dirty="0" smtClean="0">
                <a:solidFill>
                  <a:schemeClr val="tx1"/>
                </a:solidFill>
                <a:latin typeface="Aharoni" pitchFamily="2" charset="-79"/>
                <a:cs typeface="Aharoni" pitchFamily="2" charset="-79"/>
              </a:rPr>
              <a:t> </a:t>
            </a:r>
            <a:r>
              <a:rPr lang="en-US" sz="4800" dirty="0" err="1" smtClean="0">
                <a:solidFill>
                  <a:schemeClr val="tx1"/>
                </a:solidFill>
                <a:latin typeface="Aharoni" pitchFamily="2" charset="-79"/>
                <a:cs typeface="Aharoni" pitchFamily="2" charset="-79"/>
              </a:rPr>
              <a:t>shart</a:t>
            </a:r>
            <a:r>
              <a:rPr lang="en-US" sz="4800" dirty="0" smtClean="0">
                <a:solidFill>
                  <a:schemeClr val="tx1"/>
                </a:solidFill>
                <a:latin typeface="Aharoni" pitchFamily="2" charset="-79"/>
                <a:cs typeface="Aharoni" pitchFamily="2" charset="-79"/>
              </a:rPr>
              <a:t>.</a:t>
            </a:r>
          </a:p>
          <a:p>
            <a:pPr algn="ctr"/>
            <a:r>
              <a:rPr lang="en-US" sz="4800" dirty="0" smtClean="0">
                <a:solidFill>
                  <a:schemeClr val="tx1"/>
                </a:solidFill>
                <a:latin typeface="Aharoni" pitchFamily="2" charset="-79"/>
                <a:cs typeface="Aharoni" pitchFamily="2" charset="-79"/>
              </a:rPr>
              <a:t>5. </a:t>
            </a:r>
            <a:r>
              <a:rPr lang="en-US" sz="4800" dirty="0" err="1" smtClean="0">
                <a:solidFill>
                  <a:schemeClr val="tx1"/>
                </a:solidFill>
                <a:latin typeface="Aharoni" pitchFamily="2" charset="-79"/>
                <a:cs typeface="Aharoni" pitchFamily="2" charset="-79"/>
              </a:rPr>
              <a:t>Ijtimoiy-hissiy</a:t>
            </a:r>
            <a:r>
              <a:rPr lang="en-US" sz="4800" dirty="0" smtClean="0">
                <a:solidFill>
                  <a:schemeClr val="tx1"/>
                </a:solidFill>
                <a:latin typeface="Aharoni" pitchFamily="2" charset="-79"/>
                <a:cs typeface="Aharoni" pitchFamily="2" charset="-79"/>
              </a:rPr>
              <a:t> </a:t>
            </a:r>
            <a:r>
              <a:rPr lang="en-US" sz="4800" dirty="0" err="1" smtClean="0">
                <a:solidFill>
                  <a:schemeClr val="tx1"/>
                </a:solidFill>
                <a:latin typeface="Aharoni" pitchFamily="2" charset="-79"/>
                <a:cs typeface="Aharoni" pitchFamily="2" charset="-79"/>
              </a:rPr>
              <a:t>rivojlanish</a:t>
            </a:r>
            <a:r>
              <a:rPr lang="en-US" sz="4800" dirty="0" smtClean="0">
                <a:solidFill>
                  <a:schemeClr val="tx1"/>
                </a:solidFill>
                <a:latin typeface="Aharoni" pitchFamily="2" charset="-79"/>
                <a:cs typeface="Aharoni" pitchFamily="2" charset="-79"/>
              </a:rPr>
              <a:t>: </a:t>
            </a:r>
            <a:r>
              <a:rPr lang="en-US" sz="4800" dirty="0" err="1" smtClean="0">
                <a:solidFill>
                  <a:schemeClr val="tx1"/>
                </a:solidFill>
                <a:latin typeface="Aharoni" pitchFamily="2" charset="-79"/>
                <a:cs typeface="Aharoni" pitchFamily="2" charset="-79"/>
              </a:rPr>
              <a:t>bolalar</a:t>
            </a:r>
            <a:r>
              <a:rPr lang="en-US" sz="4800" dirty="0" smtClean="0">
                <a:solidFill>
                  <a:schemeClr val="tx1"/>
                </a:solidFill>
                <a:latin typeface="Aharoni" pitchFamily="2" charset="-79"/>
                <a:cs typeface="Aharoni" pitchFamily="2" charset="-79"/>
              </a:rPr>
              <a:t> </a:t>
            </a:r>
            <a:r>
              <a:rPr lang="en-US" sz="4800" dirty="0" err="1" smtClean="0">
                <a:solidFill>
                  <a:schemeClr val="tx1"/>
                </a:solidFill>
                <a:latin typeface="Aharoni" pitchFamily="2" charset="-79"/>
                <a:cs typeface="Aharoni" pitchFamily="2" charset="-79"/>
              </a:rPr>
              <a:t>jamoada</a:t>
            </a:r>
            <a:r>
              <a:rPr lang="en-US" sz="4800" dirty="0" smtClean="0">
                <a:solidFill>
                  <a:schemeClr val="tx1"/>
                </a:solidFill>
                <a:latin typeface="Aharoni" pitchFamily="2" charset="-79"/>
                <a:cs typeface="Aharoni" pitchFamily="2" charset="-79"/>
              </a:rPr>
              <a:t> </a:t>
            </a:r>
            <a:r>
              <a:rPr lang="en-US" sz="4800" dirty="0" err="1" smtClean="0">
                <a:solidFill>
                  <a:schemeClr val="tx1"/>
                </a:solidFill>
                <a:latin typeface="Aharoni" pitchFamily="2" charset="-79"/>
                <a:cs typeface="Aharoni" pitchFamily="2" charset="-79"/>
              </a:rPr>
              <a:t>ishlash</a:t>
            </a:r>
            <a:r>
              <a:rPr lang="en-US" sz="4800" dirty="0" smtClean="0">
                <a:solidFill>
                  <a:schemeClr val="tx1"/>
                </a:solidFill>
                <a:latin typeface="Aharoni" pitchFamily="2" charset="-79"/>
                <a:cs typeface="Aharoni" pitchFamily="2" charset="-79"/>
              </a:rPr>
              <a:t>, </a:t>
            </a:r>
            <a:r>
              <a:rPr lang="en-US" sz="4800" dirty="0" err="1" smtClean="0">
                <a:solidFill>
                  <a:schemeClr val="tx1"/>
                </a:solidFill>
                <a:latin typeface="Aharoni" pitchFamily="2" charset="-79"/>
                <a:cs typeface="Aharoni" pitchFamily="2" charset="-79"/>
              </a:rPr>
              <a:t>kelishish</a:t>
            </a:r>
            <a:r>
              <a:rPr lang="en-US" sz="4800" dirty="0" smtClean="0">
                <a:solidFill>
                  <a:schemeClr val="tx1"/>
                </a:solidFill>
                <a:latin typeface="Aharoni" pitchFamily="2" charset="-79"/>
                <a:cs typeface="Aharoni" pitchFamily="2" charset="-79"/>
              </a:rPr>
              <a:t>  </a:t>
            </a:r>
            <a:r>
              <a:rPr lang="en-US" sz="4800" dirty="0" err="1" smtClean="0">
                <a:solidFill>
                  <a:schemeClr val="tx1"/>
                </a:solidFill>
                <a:latin typeface="Aharoni" pitchFamily="2" charset="-79"/>
                <a:cs typeface="Aharoni" pitchFamily="2" charset="-79"/>
              </a:rPr>
              <a:t>va</a:t>
            </a:r>
            <a:r>
              <a:rPr lang="en-US" sz="4800" dirty="0" smtClean="0">
                <a:solidFill>
                  <a:schemeClr val="tx1"/>
                </a:solidFill>
                <a:latin typeface="Aharoni" pitchFamily="2" charset="-79"/>
                <a:cs typeface="Aharoni" pitchFamily="2" charset="-79"/>
              </a:rPr>
              <a:t> </a:t>
            </a:r>
            <a:r>
              <a:rPr lang="en-US" sz="4800" dirty="0" err="1" smtClean="0">
                <a:solidFill>
                  <a:schemeClr val="tx1"/>
                </a:solidFill>
                <a:latin typeface="Aharoni" pitchFamily="2" charset="-79"/>
                <a:cs typeface="Aharoni" pitchFamily="2" charset="-79"/>
              </a:rPr>
              <a:t>birgalikda</a:t>
            </a:r>
            <a:r>
              <a:rPr lang="en-US" sz="4800" dirty="0" smtClean="0">
                <a:solidFill>
                  <a:schemeClr val="tx1"/>
                </a:solidFill>
                <a:latin typeface="Aharoni" pitchFamily="2" charset="-79"/>
                <a:cs typeface="Aharoni" pitchFamily="2" charset="-79"/>
              </a:rPr>
              <a:t> </a:t>
            </a:r>
            <a:r>
              <a:rPr lang="en-US" sz="4800" dirty="0" err="1" smtClean="0">
                <a:solidFill>
                  <a:schemeClr val="tx1"/>
                </a:solidFill>
                <a:latin typeface="Aharoni" pitchFamily="2" charset="-79"/>
                <a:cs typeface="Aharoni" pitchFamily="2" charset="-79"/>
              </a:rPr>
              <a:t>konstruksiyalar</a:t>
            </a:r>
            <a:r>
              <a:rPr lang="en-US" sz="4800" dirty="0" smtClean="0">
                <a:solidFill>
                  <a:schemeClr val="tx1"/>
                </a:solidFill>
                <a:latin typeface="Aharoni" pitchFamily="2" charset="-79"/>
                <a:cs typeface="Aharoni" pitchFamily="2" charset="-79"/>
              </a:rPr>
              <a:t> </a:t>
            </a:r>
            <a:r>
              <a:rPr lang="en-US" sz="4800" dirty="0" err="1" smtClean="0">
                <a:solidFill>
                  <a:schemeClr val="tx1"/>
                </a:solidFill>
                <a:latin typeface="Aharoni" pitchFamily="2" charset="-79"/>
                <a:cs typeface="Aharoni" pitchFamily="2" charset="-79"/>
              </a:rPr>
              <a:t>yaratish</a:t>
            </a:r>
            <a:r>
              <a:rPr lang="en-US" sz="4800" dirty="0" smtClean="0">
                <a:solidFill>
                  <a:schemeClr val="tx1"/>
                </a:solidFill>
                <a:latin typeface="Aharoni" pitchFamily="2" charset="-79"/>
                <a:cs typeface="Aharoni" pitchFamily="2" charset="-79"/>
              </a:rPr>
              <a:t> </a:t>
            </a:r>
            <a:r>
              <a:rPr lang="en-US" sz="4800" dirty="0" err="1" smtClean="0">
                <a:solidFill>
                  <a:schemeClr val="tx1"/>
                </a:solidFill>
                <a:latin typeface="Aharoni" pitchFamily="2" charset="-79"/>
                <a:cs typeface="Aharoni" pitchFamily="2" charset="-79"/>
              </a:rPr>
              <a:t>ko’nikmalarini</a:t>
            </a:r>
            <a:r>
              <a:rPr lang="en-US" sz="4800" dirty="0" smtClean="0">
                <a:solidFill>
                  <a:schemeClr val="tx1"/>
                </a:solidFill>
                <a:latin typeface="Aharoni" pitchFamily="2" charset="-79"/>
                <a:cs typeface="Aharoni" pitchFamily="2" charset="-79"/>
              </a:rPr>
              <a:t> </a:t>
            </a:r>
            <a:r>
              <a:rPr lang="en-US" sz="4800" dirty="0" err="1" smtClean="0">
                <a:solidFill>
                  <a:schemeClr val="tx1"/>
                </a:solidFill>
                <a:latin typeface="Aharoni" pitchFamily="2" charset="-79"/>
                <a:cs typeface="Aharoni" pitchFamily="2" charset="-79"/>
              </a:rPr>
              <a:t>shakllantiradilar</a:t>
            </a:r>
            <a:r>
              <a:rPr lang="en-US" sz="4800" dirty="0" smtClean="0">
                <a:solidFill>
                  <a:schemeClr val="tx1"/>
                </a:solidFill>
                <a:latin typeface="Aharoni" pitchFamily="2" charset="-79"/>
                <a:cs typeface="Aharoni" pitchFamily="2" charset="-79"/>
              </a:rPr>
              <a:t>.</a:t>
            </a:r>
          </a:p>
          <a:p>
            <a:pPr algn="ctr"/>
            <a:endParaRPr lang="ru-RU" sz="4800" dirty="0">
              <a:solidFill>
                <a:schemeClr val="tx1"/>
              </a:solidFill>
              <a:cs typeface="Aharoni" pitchFamily="2" charset="-79"/>
            </a:endParaRPr>
          </a:p>
        </p:txBody>
      </p:sp>
      <p:sp>
        <p:nvSpPr>
          <p:cNvPr id="3" name="Freeform 12"/>
          <p:cNvSpPr/>
          <p:nvPr/>
        </p:nvSpPr>
        <p:spPr>
          <a:xfrm>
            <a:off x="13430280" y="6457410"/>
            <a:ext cx="3259899" cy="3829590"/>
          </a:xfrm>
          <a:custGeom>
            <a:avLst/>
            <a:gdLst/>
            <a:ahLst/>
            <a:cxnLst/>
            <a:rect l="l" t="t" r="r" b="b"/>
            <a:pathLst>
              <a:path w="3259899" h="3829590">
                <a:moveTo>
                  <a:pt x="0" y="0"/>
                </a:moveTo>
                <a:lnTo>
                  <a:pt x="3259899" y="0"/>
                </a:lnTo>
                <a:lnTo>
                  <a:pt x="3259899" y="3829590"/>
                </a:lnTo>
                <a:lnTo>
                  <a:pt x="0" y="3829590"/>
                </a:lnTo>
                <a:lnTo>
                  <a:pt x="0" y="0"/>
                </a:lnTo>
                <a:close/>
              </a:path>
            </a:pathLst>
          </a:custGeom>
          <a:blipFill>
            <a:blip r:embed="rId2">
              <a:extLst>
                <a:ext uri="{96DAC541-7B7A-43D3-8B79-37D633B846F1}">
                  <asvg:svgBlip xmlns="" xmlns:asvg="http://schemas.microsoft.com/office/drawing/2016/SVG/main" r:embed="rId8"/>
                </a:ext>
              </a:extLst>
            </a:blip>
            <a:stretch>
              <a:fillRect/>
            </a:stretch>
          </a:blipFill>
        </p:spPr>
      </p:sp>
      <p:sp>
        <p:nvSpPr>
          <p:cNvPr id="4" name="Freeform 10"/>
          <p:cNvSpPr/>
          <p:nvPr/>
        </p:nvSpPr>
        <p:spPr>
          <a:xfrm>
            <a:off x="2000200" y="7290624"/>
            <a:ext cx="3092470" cy="2996376"/>
          </a:xfrm>
          <a:custGeom>
            <a:avLst/>
            <a:gdLst/>
            <a:ahLst/>
            <a:cxnLst/>
            <a:rect l="l" t="t" r="r" b="b"/>
            <a:pathLst>
              <a:path w="3092470" h="2996376">
                <a:moveTo>
                  <a:pt x="0" y="0"/>
                </a:moveTo>
                <a:lnTo>
                  <a:pt x="3092470" y="0"/>
                </a:lnTo>
                <a:lnTo>
                  <a:pt x="3092470" y="2996376"/>
                </a:lnTo>
                <a:lnTo>
                  <a:pt x="0" y="2996376"/>
                </a:lnTo>
                <a:lnTo>
                  <a:pt x="0" y="0"/>
                </a:lnTo>
                <a:close/>
              </a:path>
            </a:pathLst>
          </a:custGeom>
          <a:blipFill>
            <a:blip r:embed="rId9">
              <a:extLst>
                <a:ext uri="{96DAC541-7B7A-43D3-8B79-37D633B846F1}">
                  <asvg:svgBlip xmlns="" xmlns:asvg="http://schemas.microsoft.com/office/drawing/2016/SVG/main" r:embed="rId7"/>
                </a:ext>
              </a:extLst>
            </a:blip>
            <a:stretch>
              <a:fillRect/>
            </a:stretch>
          </a:blipFill>
        </p:spPr>
        <p:txBody>
          <a:bodyPr/>
          <a:lstStyle/>
          <a:p>
            <a:r>
              <a:rPr lang="en-US" dirty="0" smtClean="0"/>
              <a:t>c</a:t>
            </a:r>
            <a:endParaRPr lang="ru-RU"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0" y="0"/>
            <a:ext cx="18288000" cy="10287000"/>
          </a:xfrm>
          <a:prstGeom prst="rect">
            <a:avLst/>
          </a:prstGeom>
          <a:solidFill>
            <a:schemeClr val="accent6">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lnSpc>
                <a:spcPct val="150000"/>
              </a:lnSpc>
            </a:pPr>
            <a:r>
              <a:rPr lang="en-US" sz="4800" dirty="0" err="1" smtClean="0">
                <a:solidFill>
                  <a:schemeClr val="tx1"/>
                </a:solidFill>
                <a:latin typeface="Aharoni" pitchFamily="2" charset="-79"/>
                <a:cs typeface="Aharoni" pitchFamily="2" charset="-79"/>
              </a:rPr>
              <a:t>Pedagogning</a:t>
            </a:r>
            <a:r>
              <a:rPr lang="en-US" sz="4800" dirty="0" smtClean="0">
                <a:solidFill>
                  <a:schemeClr val="tx1"/>
                </a:solidFill>
                <a:latin typeface="Aharoni" pitchFamily="2" charset="-79"/>
                <a:cs typeface="Aharoni" pitchFamily="2" charset="-79"/>
              </a:rPr>
              <a:t> </a:t>
            </a:r>
            <a:r>
              <a:rPr lang="en-US" sz="4800" dirty="0" err="1" smtClean="0">
                <a:solidFill>
                  <a:schemeClr val="tx1"/>
                </a:solidFill>
                <a:latin typeface="Aharoni" pitchFamily="2" charset="-79"/>
                <a:cs typeface="Aharoni" pitchFamily="2" charset="-79"/>
              </a:rPr>
              <a:t>vazifasi</a:t>
            </a:r>
            <a:r>
              <a:rPr lang="en-US" sz="4800" dirty="0" smtClean="0">
                <a:solidFill>
                  <a:schemeClr val="tx1"/>
                </a:solidFill>
                <a:latin typeface="Aharoni" pitchFamily="2" charset="-79"/>
                <a:cs typeface="Aharoni" pitchFamily="2" charset="-79"/>
              </a:rPr>
              <a:t> </a:t>
            </a:r>
            <a:r>
              <a:rPr lang="en-US" sz="4800" dirty="0" err="1" smtClean="0">
                <a:solidFill>
                  <a:schemeClr val="tx1"/>
                </a:solidFill>
                <a:latin typeface="Aharoni" pitchFamily="2" charset="-79"/>
                <a:cs typeface="Aharoni" pitchFamily="2" charset="-79"/>
              </a:rPr>
              <a:t>bolalarni</a:t>
            </a:r>
            <a:r>
              <a:rPr lang="en-US" sz="4800" dirty="0" smtClean="0">
                <a:solidFill>
                  <a:schemeClr val="tx1"/>
                </a:solidFill>
                <a:latin typeface="Aharoni" pitchFamily="2" charset="-79"/>
                <a:cs typeface="Aharoni" pitchFamily="2" charset="-79"/>
              </a:rPr>
              <a:t> </a:t>
            </a:r>
            <a:r>
              <a:rPr lang="en-US" sz="4800" dirty="0" err="1" smtClean="0">
                <a:solidFill>
                  <a:schemeClr val="tx1"/>
                </a:solidFill>
                <a:latin typeface="Aharoni" pitchFamily="2" charset="-79"/>
                <a:cs typeface="Aharoni" pitchFamily="2" charset="-79"/>
              </a:rPr>
              <a:t>mustaqil</a:t>
            </a:r>
            <a:r>
              <a:rPr lang="en-US" sz="4800" dirty="0" smtClean="0">
                <a:solidFill>
                  <a:schemeClr val="tx1"/>
                </a:solidFill>
                <a:latin typeface="Aharoni" pitchFamily="2" charset="-79"/>
                <a:cs typeface="Aharoni" pitchFamily="2" charset="-79"/>
              </a:rPr>
              <a:t> </a:t>
            </a:r>
          </a:p>
          <a:p>
            <a:pPr algn="r">
              <a:lnSpc>
                <a:spcPct val="150000"/>
              </a:lnSpc>
            </a:pPr>
            <a:r>
              <a:rPr lang="en-US" sz="4800" dirty="0" err="1" smtClean="0">
                <a:solidFill>
                  <a:schemeClr val="tx1"/>
                </a:solidFill>
                <a:latin typeface="Aharoni" pitchFamily="2" charset="-79"/>
                <a:cs typeface="Aharoni" pitchFamily="2" charset="-79"/>
              </a:rPr>
              <a:t>ijod</a:t>
            </a:r>
            <a:r>
              <a:rPr lang="en-US" sz="4800" dirty="0" smtClean="0">
                <a:solidFill>
                  <a:schemeClr val="tx1"/>
                </a:solidFill>
                <a:latin typeface="Aharoni" pitchFamily="2" charset="-79"/>
                <a:cs typeface="Aharoni" pitchFamily="2" charset="-79"/>
              </a:rPr>
              <a:t> </a:t>
            </a:r>
            <a:r>
              <a:rPr lang="en-US" sz="4800" dirty="0" err="1" smtClean="0">
                <a:solidFill>
                  <a:schemeClr val="tx1"/>
                </a:solidFill>
                <a:latin typeface="Aharoni" pitchFamily="2" charset="-79"/>
                <a:cs typeface="Aharoni" pitchFamily="2" charset="-79"/>
              </a:rPr>
              <a:t>qilishga</a:t>
            </a:r>
            <a:r>
              <a:rPr lang="en-US" sz="4800" dirty="0" smtClean="0">
                <a:solidFill>
                  <a:schemeClr val="tx1"/>
                </a:solidFill>
                <a:latin typeface="Aharoni" pitchFamily="2" charset="-79"/>
                <a:cs typeface="Aharoni" pitchFamily="2" charset="-79"/>
              </a:rPr>
              <a:t> </a:t>
            </a:r>
            <a:r>
              <a:rPr lang="en-US" sz="4800" dirty="0" err="1" smtClean="0">
                <a:solidFill>
                  <a:schemeClr val="tx1"/>
                </a:solidFill>
                <a:latin typeface="Aharoni" pitchFamily="2" charset="-79"/>
                <a:cs typeface="Aharoni" pitchFamily="2" charset="-79"/>
              </a:rPr>
              <a:t>undash</a:t>
            </a:r>
            <a:r>
              <a:rPr lang="en-US" sz="4800" dirty="0" smtClean="0">
                <a:solidFill>
                  <a:schemeClr val="tx1"/>
                </a:solidFill>
                <a:latin typeface="Aharoni" pitchFamily="2" charset="-79"/>
                <a:cs typeface="Aharoni" pitchFamily="2" charset="-79"/>
              </a:rPr>
              <a:t>, </a:t>
            </a:r>
            <a:r>
              <a:rPr lang="en-US" sz="4800" dirty="0" err="1" smtClean="0">
                <a:solidFill>
                  <a:schemeClr val="tx1"/>
                </a:solidFill>
                <a:latin typeface="Aharoni" pitchFamily="2" charset="-79"/>
                <a:cs typeface="Aharoni" pitchFamily="2" charset="-79"/>
              </a:rPr>
              <a:t>ularga</a:t>
            </a:r>
            <a:r>
              <a:rPr lang="en-US" sz="4800" dirty="0" smtClean="0">
                <a:solidFill>
                  <a:schemeClr val="tx1"/>
                </a:solidFill>
                <a:latin typeface="Aharoni" pitchFamily="2" charset="-79"/>
                <a:cs typeface="Aharoni" pitchFamily="2" charset="-79"/>
              </a:rPr>
              <a:t> </a:t>
            </a:r>
          </a:p>
          <a:p>
            <a:pPr algn="r">
              <a:lnSpc>
                <a:spcPct val="150000"/>
              </a:lnSpc>
            </a:pPr>
            <a:r>
              <a:rPr lang="en-US" sz="4800" dirty="0" err="1" smtClean="0">
                <a:solidFill>
                  <a:schemeClr val="tx1"/>
                </a:solidFill>
                <a:latin typeface="Aharoni" pitchFamily="2" charset="-79"/>
                <a:cs typeface="Aharoni" pitchFamily="2" charset="-79"/>
              </a:rPr>
              <a:t>konstruksiyalashning</a:t>
            </a:r>
            <a:r>
              <a:rPr lang="en-US" sz="4800" dirty="0" smtClean="0">
                <a:solidFill>
                  <a:schemeClr val="tx1"/>
                </a:solidFill>
                <a:latin typeface="Aharoni" pitchFamily="2" charset="-79"/>
                <a:cs typeface="Aharoni" pitchFamily="2" charset="-79"/>
              </a:rPr>
              <a:t> </a:t>
            </a:r>
            <a:r>
              <a:rPr lang="en-US" sz="4800" dirty="0" err="1" smtClean="0">
                <a:solidFill>
                  <a:schemeClr val="tx1"/>
                </a:solidFill>
                <a:latin typeface="Aharoni" pitchFamily="2" charset="-79"/>
                <a:cs typeface="Aharoni" pitchFamily="2" charset="-79"/>
              </a:rPr>
              <a:t>yangi</a:t>
            </a:r>
            <a:r>
              <a:rPr lang="en-US" sz="4800" dirty="0" smtClean="0">
                <a:solidFill>
                  <a:schemeClr val="tx1"/>
                </a:solidFill>
                <a:latin typeface="Aharoni" pitchFamily="2" charset="-79"/>
                <a:cs typeface="Aharoni" pitchFamily="2" charset="-79"/>
              </a:rPr>
              <a:t> </a:t>
            </a:r>
            <a:r>
              <a:rPr lang="en-US" sz="4800" dirty="0" err="1" smtClean="0">
                <a:solidFill>
                  <a:schemeClr val="tx1"/>
                </a:solidFill>
                <a:latin typeface="Aharoni" pitchFamily="2" charset="-79"/>
                <a:cs typeface="Aharoni" pitchFamily="2" charset="-79"/>
              </a:rPr>
              <a:t>usullarini</a:t>
            </a:r>
            <a:r>
              <a:rPr lang="en-US" sz="4800" dirty="0" smtClean="0">
                <a:solidFill>
                  <a:schemeClr val="tx1"/>
                </a:solidFill>
                <a:latin typeface="Aharoni" pitchFamily="2" charset="-79"/>
                <a:cs typeface="Aharoni" pitchFamily="2" charset="-79"/>
              </a:rPr>
              <a:t> </a:t>
            </a:r>
          </a:p>
          <a:p>
            <a:pPr algn="r">
              <a:lnSpc>
                <a:spcPct val="150000"/>
              </a:lnSpc>
            </a:pPr>
            <a:r>
              <a:rPr lang="en-US" sz="4800" dirty="0" err="1" smtClean="0">
                <a:solidFill>
                  <a:schemeClr val="tx1"/>
                </a:solidFill>
                <a:latin typeface="Aharoni" pitchFamily="2" charset="-79"/>
                <a:cs typeface="Aharoni" pitchFamily="2" charset="-79"/>
              </a:rPr>
              <a:t>ko’rsatish</a:t>
            </a:r>
            <a:r>
              <a:rPr lang="en-US" sz="4800" dirty="0" smtClean="0">
                <a:solidFill>
                  <a:schemeClr val="tx1"/>
                </a:solidFill>
                <a:latin typeface="Aharoni" pitchFamily="2" charset="-79"/>
                <a:cs typeface="Aharoni" pitchFamily="2" charset="-79"/>
              </a:rPr>
              <a:t> </a:t>
            </a:r>
            <a:r>
              <a:rPr lang="en-US" sz="4800" dirty="0" err="1" smtClean="0">
                <a:solidFill>
                  <a:schemeClr val="tx1"/>
                </a:solidFill>
                <a:latin typeface="Aharoni" pitchFamily="2" charset="-79"/>
                <a:cs typeface="Aharoni" pitchFamily="2" charset="-79"/>
              </a:rPr>
              <a:t>va</a:t>
            </a:r>
            <a:r>
              <a:rPr lang="en-US" sz="4800" dirty="0" smtClean="0">
                <a:solidFill>
                  <a:schemeClr val="tx1"/>
                </a:solidFill>
                <a:latin typeface="Aharoni" pitchFamily="2" charset="-79"/>
                <a:cs typeface="Aharoni" pitchFamily="2" charset="-79"/>
              </a:rPr>
              <a:t> </a:t>
            </a:r>
            <a:r>
              <a:rPr lang="en-US" sz="4800" dirty="0" err="1" smtClean="0">
                <a:solidFill>
                  <a:schemeClr val="tx1"/>
                </a:solidFill>
                <a:latin typeface="Aharoni" pitchFamily="2" charset="-79"/>
                <a:cs typeface="Aharoni" pitchFamily="2" charset="-79"/>
              </a:rPr>
              <a:t>xavfsiz</a:t>
            </a:r>
            <a:r>
              <a:rPr lang="en-US" sz="4800" dirty="0" smtClean="0">
                <a:solidFill>
                  <a:schemeClr val="tx1"/>
                </a:solidFill>
                <a:latin typeface="Aharoni" pitchFamily="2" charset="-79"/>
                <a:cs typeface="Aharoni" pitchFamily="2" charset="-79"/>
              </a:rPr>
              <a:t> </a:t>
            </a:r>
            <a:r>
              <a:rPr lang="en-US" sz="4800" dirty="0" err="1" smtClean="0">
                <a:solidFill>
                  <a:schemeClr val="tx1"/>
                </a:solidFill>
                <a:latin typeface="Aharoni" pitchFamily="2" charset="-79"/>
                <a:cs typeface="Aharoni" pitchFamily="2" charset="-79"/>
              </a:rPr>
              <a:t>muhitni</a:t>
            </a:r>
            <a:endParaRPr lang="en-US" sz="4800" dirty="0" smtClean="0">
              <a:solidFill>
                <a:schemeClr val="tx1"/>
              </a:solidFill>
              <a:latin typeface="Aharoni" pitchFamily="2" charset="-79"/>
              <a:cs typeface="Aharoni" pitchFamily="2" charset="-79"/>
            </a:endParaRPr>
          </a:p>
          <a:p>
            <a:pPr algn="r">
              <a:lnSpc>
                <a:spcPct val="150000"/>
              </a:lnSpc>
            </a:pPr>
            <a:r>
              <a:rPr lang="en-US" sz="4800" dirty="0" smtClean="0">
                <a:solidFill>
                  <a:schemeClr val="tx1"/>
                </a:solidFill>
                <a:latin typeface="Aharoni" pitchFamily="2" charset="-79"/>
                <a:cs typeface="Aharoni" pitchFamily="2" charset="-79"/>
              </a:rPr>
              <a:t> </a:t>
            </a:r>
            <a:r>
              <a:rPr lang="en-US" sz="4800" dirty="0" err="1" smtClean="0">
                <a:solidFill>
                  <a:schemeClr val="tx1"/>
                </a:solidFill>
                <a:latin typeface="Aharoni" pitchFamily="2" charset="-79"/>
                <a:cs typeface="Aharoni" pitchFamily="2" charset="-79"/>
              </a:rPr>
              <a:t>ta’minlashdan</a:t>
            </a:r>
            <a:r>
              <a:rPr lang="en-US" sz="4800" dirty="0" smtClean="0">
                <a:solidFill>
                  <a:schemeClr val="tx1"/>
                </a:solidFill>
                <a:latin typeface="Aharoni" pitchFamily="2" charset="-79"/>
                <a:cs typeface="Aharoni" pitchFamily="2" charset="-79"/>
              </a:rPr>
              <a:t> </a:t>
            </a:r>
            <a:r>
              <a:rPr lang="en-US" sz="4800" dirty="0" err="1" smtClean="0">
                <a:solidFill>
                  <a:schemeClr val="tx1"/>
                </a:solidFill>
                <a:latin typeface="Aharoni" pitchFamily="2" charset="-79"/>
                <a:cs typeface="Aharoni" pitchFamily="2" charset="-79"/>
              </a:rPr>
              <a:t>iborat</a:t>
            </a:r>
            <a:r>
              <a:rPr lang="en-US" sz="4800" dirty="0" smtClean="0">
                <a:solidFill>
                  <a:schemeClr val="tx1"/>
                </a:solidFill>
                <a:latin typeface="Aharoni" pitchFamily="2" charset="-79"/>
                <a:cs typeface="Aharoni" pitchFamily="2" charset="-79"/>
              </a:rPr>
              <a:t>.</a:t>
            </a:r>
            <a:endParaRPr lang="ru-RU" sz="4800" dirty="0">
              <a:solidFill>
                <a:schemeClr val="tx1"/>
              </a:solidFill>
              <a:cs typeface="Aharoni" pitchFamily="2" charset="-79"/>
            </a:endParaRPr>
          </a:p>
        </p:txBody>
      </p:sp>
      <p:sp>
        <p:nvSpPr>
          <p:cNvPr id="3" name="Freeform 7"/>
          <p:cNvSpPr/>
          <p:nvPr/>
        </p:nvSpPr>
        <p:spPr>
          <a:xfrm>
            <a:off x="0" y="5143500"/>
            <a:ext cx="8829131" cy="5143500"/>
          </a:xfrm>
          <a:custGeom>
            <a:avLst/>
            <a:gdLst/>
            <a:ahLst/>
            <a:cxnLst/>
            <a:rect l="l" t="t" r="r" b="b"/>
            <a:pathLst>
              <a:path w="13306888" h="10064846">
                <a:moveTo>
                  <a:pt x="0" y="0"/>
                </a:moveTo>
                <a:lnTo>
                  <a:pt x="13306888" y="0"/>
                </a:lnTo>
                <a:lnTo>
                  <a:pt x="13306888" y="10064846"/>
                </a:lnTo>
                <a:lnTo>
                  <a:pt x="0" y="10064846"/>
                </a:lnTo>
                <a:lnTo>
                  <a:pt x="0" y="0"/>
                </a:lnTo>
                <a:close/>
              </a:path>
            </a:pathLst>
          </a:custGeom>
          <a:blipFill>
            <a:blip r:embed="rId2">
              <a:extLst>
                <a:ext uri="{96DAC541-7B7A-43D3-8B79-37D633B846F1}">
                  <asvg:svgBlip xmlns="" xmlns:asvg="http://schemas.microsoft.com/office/drawing/2016/SVG/main" r:embed="rId5"/>
                </a:ext>
              </a:extLst>
            </a:blip>
            <a:stretch>
              <a:fillRect/>
            </a:stretch>
          </a:blipFill>
        </p:spPr>
      </p:sp>
      <p:sp>
        <p:nvSpPr>
          <p:cNvPr id="4" name="Freeform 6"/>
          <p:cNvSpPr/>
          <p:nvPr/>
        </p:nvSpPr>
        <p:spPr>
          <a:xfrm flipH="1">
            <a:off x="1357258" y="3500426"/>
            <a:ext cx="7022135" cy="3357586"/>
          </a:xfrm>
          <a:custGeom>
            <a:avLst/>
            <a:gdLst/>
            <a:ahLst/>
            <a:cxnLst/>
            <a:rect l="l" t="t" r="r" b="b"/>
            <a:pathLst>
              <a:path w="10103523" h="6117224">
                <a:moveTo>
                  <a:pt x="10103524" y="0"/>
                </a:moveTo>
                <a:lnTo>
                  <a:pt x="0" y="0"/>
                </a:lnTo>
                <a:lnTo>
                  <a:pt x="0" y="6117224"/>
                </a:lnTo>
                <a:lnTo>
                  <a:pt x="10103524" y="6117224"/>
                </a:lnTo>
                <a:lnTo>
                  <a:pt x="10103524" y="0"/>
                </a:lnTo>
                <a:close/>
              </a:path>
            </a:pathLst>
          </a:custGeom>
          <a:blipFill>
            <a:blip r:embed="rId6">
              <a:extLst>
                <a:ext uri="{96DAC541-7B7A-43D3-8B79-37D633B846F1}">
                  <asvg:svgBlip xmlns="" xmlns:asvg="http://schemas.microsoft.com/office/drawing/2016/SVG/main" r:embed="rId3"/>
                </a:ext>
              </a:extLst>
            </a:blip>
            <a:stretch>
              <a:fillRect/>
            </a:stretch>
          </a:blipFill>
        </p:spPr>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0" y="0"/>
            <a:ext cx="18288000" cy="10287000"/>
          </a:xfrm>
          <a:prstGeom prst="rect">
            <a:avLst/>
          </a:prstGeom>
          <a:solidFill>
            <a:schemeClr val="accent6">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1"/>
            <a:r>
              <a:rPr lang="en-US" sz="4800" dirty="0" err="1" smtClean="0">
                <a:solidFill>
                  <a:schemeClr val="tx1"/>
                </a:solidFill>
                <a:latin typeface="Aharoni" pitchFamily="2" charset="-79"/>
                <a:cs typeface="Aharoni" pitchFamily="2" charset="-79"/>
              </a:rPr>
              <a:t>Markazning</a:t>
            </a:r>
            <a:r>
              <a:rPr lang="en-US" sz="4800" dirty="0" smtClean="0">
                <a:solidFill>
                  <a:schemeClr val="tx1"/>
                </a:solidFill>
                <a:latin typeface="Aharoni" pitchFamily="2" charset="-79"/>
                <a:cs typeface="Aharoni" pitchFamily="2" charset="-79"/>
              </a:rPr>
              <a:t> </a:t>
            </a:r>
            <a:r>
              <a:rPr lang="en-US" sz="4800" dirty="0" err="1" smtClean="0">
                <a:solidFill>
                  <a:schemeClr val="tx1"/>
                </a:solidFill>
                <a:latin typeface="Aharoni" pitchFamily="2" charset="-79"/>
                <a:cs typeface="Aharoni" pitchFamily="2" charset="-79"/>
              </a:rPr>
              <a:t>metodik</a:t>
            </a:r>
            <a:r>
              <a:rPr lang="en-US" sz="4800" dirty="0" smtClean="0">
                <a:solidFill>
                  <a:schemeClr val="tx1"/>
                </a:solidFill>
                <a:latin typeface="Aharoni" pitchFamily="2" charset="-79"/>
                <a:cs typeface="Aharoni" pitchFamily="2" charset="-79"/>
              </a:rPr>
              <a:t> </a:t>
            </a:r>
          </a:p>
          <a:p>
            <a:pPr lvl="1"/>
            <a:r>
              <a:rPr lang="en-US" sz="4800" dirty="0" err="1" smtClean="0">
                <a:solidFill>
                  <a:schemeClr val="tx1"/>
                </a:solidFill>
                <a:latin typeface="Aharoni" pitchFamily="2" charset="-79"/>
                <a:cs typeface="Aharoni" pitchFamily="2" charset="-79"/>
              </a:rPr>
              <a:t>ta’minlashning</a:t>
            </a:r>
            <a:r>
              <a:rPr lang="en-US" sz="4800" dirty="0" smtClean="0">
                <a:solidFill>
                  <a:schemeClr val="tx1"/>
                </a:solidFill>
                <a:latin typeface="Aharoni" pitchFamily="2" charset="-79"/>
                <a:cs typeface="Aharoni" pitchFamily="2" charset="-79"/>
              </a:rPr>
              <a:t> </a:t>
            </a:r>
            <a:r>
              <a:rPr lang="en-US" sz="4800" dirty="0" err="1" smtClean="0">
                <a:solidFill>
                  <a:schemeClr val="tx1"/>
                </a:solidFill>
                <a:latin typeface="Aharoni" pitchFamily="2" charset="-79"/>
                <a:cs typeface="Aharoni" pitchFamily="2" charset="-79"/>
              </a:rPr>
              <a:t>asosiy</a:t>
            </a:r>
            <a:r>
              <a:rPr lang="en-US" sz="4800" dirty="0" smtClean="0">
                <a:solidFill>
                  <a:schemeClr val="tx1"/>
                </a:solidFill>
                <a:latin typeface="Aharoni" pitchFamily="2" charset="-79"/>
                <a:cs typeface="Aharoni" pitchFamily="2" charset="-79"/>
              </a:rPr>
              <a:t> </a:t>
            </a:r>
          </a:p>
          <a:p>
            <a:pPr lvl="1"/>
            <a:r>
              <a:rPr lang="en-US" sz="4800" dirty="0" err="1" smtClean="0">
                <a:solidFill>
                  <a:schemeClr val="tx1"/>
                </a:solidFill>
                <a:latin typeface="Aharoni" pitchFamily="2" charset="-79"/>
                <a:cs typeface="Aharoni" pitchFamily="2" charset="-79"/>
              </a:rPr>
              <a:t>tarkibiy</a:t>
            </a:r>
            <a:r>
              <a:rPr lang="en-US" sz="4800" dirty="0" smtClean="0">
                <a:solidFill>
                  <a:schemeClr val="tx1"/>
                </a:solidFill>
                <a:latin typeface="Aharoni" pitchFamily="2" charset="-79"/>
                <a:cs typeface="Aharoni" pitchFamily="2" charset="-79"/>
              </a:rPr>
              <a:t> </a:t>
            </a:r>
            <a:r>
              <a:rPr lang="en-US" sz="4800" dirty="0" err="1" smtClean="0">
                <a:solidFill>
                  <a:schemeClr val="tx1"/>
                </a:solidFill>
                <a:latin typeface="Aharoni" pitchFamily="2" charset="-79"/>
                <a:cs typeface="Aharoni" pitchFamily="2" charset="-79"/>
              </a:rPr>
              <a:t>qismlari</a:t>
            </a:r>
            <a:r>
              <a:rPr lang="en-US" sz="4800" dirty="0" smtClean="0">
                <a:solidFill>
                  <a:schemeClr val="tx1"/>
                </a:solidFill>
                <a:latin typeface="Aharoni" pitchFamily="2" charset="-79"/>
                <a:cs typeface="Aharoni" pitchFamily="2" charset="-79"/>
              </a:rPr>
              <a:t>:</a:t>
            </a:r>
          </a:p>
          <a:p>
            <a:pPr marL="1371600" lvl="1" indent="-914400">
              <a:buAutoNum type="arabicPeriod"/>
            </a:pPr>
            <a:r>
              <a:rPr lang="en-US" sz="4800" dirty="0" err="1" smtClean="0">
                <a:solidFill>
                  <a:schemeClr val="tx1"/>
                </a:solidFill>
                <a:latin typeface="Aharoni" pitchFamily="2" charset="-79"/>
                <a:cs typeface="Aharoni" pitchFamily="2" charset="-79"/>
              </a:rPr>
              <a:t>Didakti</a:t>
            </a:r>
            <a:r>
              <a:rPr lang="en-US" sz="4800" dirty="0" smtClean="0">
                <a:solidFill>
                  <a:schemeClr val="tx1"/>
                </a:solidFill>
                <a:latin typeface="Aharoni" pitchFamily="2" charset="-79"/>
                <a:cs typeface="Aharoni" pitchFamily="2" charset="-79"/>
              </a:rPr>
              <a:t> </a:t>
            </a:r>
            <a:r>
              <a:rPr lang="en-US" sz="4800" dirty="0" err="1" smtClean="0">
                <a:solidFill>
                  <a:schemeClr val="tx1"/>
                </a:solidFill>
                <a:latin typeface="Aharoni" pitchFamily="2" charset="-79"/>
                <a:cs typeface="Aharoni" pitchFamily="2" charset="-79"/>
              </a:rPr>
              <a:t>materiallar</a:t>
            </a:r>
            <a:r>
              <a:rPr lang="en-US" sz="4800" dirty="0" smtClean="0">
                <a:solidFill>
                  <a:schemeClr val="tx1"/>
                </a:solidFill>
                <a:latin typeface="Aharoni" pitchFamily="2" charset="-79"/>
                <a:cs typeface="Aharoni" pitchFamily="2" charset="-79"/>
              </a:rPr>
              <a:t> </a:t>
            </a:r>
            <a:r>
              <a:rPr lang="en-US" sz="4800" dirty="0" err="1" smtClean="0">
                <a:solidFill>
                  <a:schemeClr val="tx1"/>
                </a:solidFill>
                <a:latin typeface="Aharoni" pitchFamily="2" charset="-79"/>
                <a:cs typeface="Aharoni" pitchFamily="2" charset="-79"/>
              </a:rPr>
              <a:t>va</a:t>
            </a:r>
            <a:r>
              <a:rPr lang="en-US" sz="4800" dirty="0" smtClean="0">
                <a:solidFill>
                  <a:schemeClr val="tx1"/>
                </a:solidFill>
                <a:latin typeface="Aharoni" pitchFamily="2" charset="-79"/>
                <a:cs typeface="Aharoni" pitchFamily="2" charset="-79"/>
              </a:rPr>
              <a:t> </a:t>
            </a:r>
          </a:p>
          <a:p>
            <a:pPr marL="1371600" lvl="1" indent="-914400"/>
            <a:r>
              <a:rPr lang="en-US" sz="4800" dirty="0" err="1" smtClean="0">
                <a:solidFill>
                  <a:schemeClr val="tx1"/>
                </a:solidFill>
                <a:latin typeface="Aharoni" pitchFamily="2" charset="-79"/>
                <a:cs typeface="Aharoni" pitchFamily="2" charset="-79"/>
              </a:rPr>
              <a:t>o’yinlar</a:t>
            </a:r>
            <a:r>
              <a:rPr lang="en-US" sz="4800" dirty="0" smtClean="0">
                <a:solidFill>
                  <a:schemeClr val="tx1"/>
                </a:solidFill>
                <a:latin typeface="Aharoni" pitchFamily="2" charset="-79"/>
                <a:cs typeface="Aharoni" pitchFamily="2" charset="-79"/>
              </a:rPr>
              <a:t>: </a:t>
            </a:r>
            <a:r>
              <a:rPr lang="en-US" sz="4800" dirty="0" err="1" smtClean="0">
                <a:solidFill>
                  <a:schemeClr val="tx1"/>
                </a:solidFill>
                <a:latin typeface="Aharoni" pitchFamily="2" charset="-79"/>
                <a:cs typeface="Aharoni" pitchFamily="2" charset="-79"/>
              </a:rPr>
              <a:t>turli</a:t>
            </a:r>
            <a:r>
              <a:rPr lang="en-US" sz="4800" dirty="0" smtClean="0">
                <a:solidFill>
                  <a:schemeClr val="tx1"/>
                </a:solidFill>
                <a:latin typeface="Aharoni" pitchFamily="2" charset="-79"/>
                <a:cs typeface="Aharoni" pitchFamily="2" charset="-79"/>
              </a:rPr>
              <a:t> </a:t>
            </a:r>
            <a:r>
              <a:rPr lang="en-US" sz="4800" dirty="0" err="1" smtClean="0">
                <a:solidFill>
                  <a:schemeClr val="tx1"/>
                </a:solidFill>
                <a:latin typeface="Aharoni" pitchFamily="2" charset="-79"/>
                <a:cs typeface="Aharoni" pitchFamily="2" charset="-79"/>
              </a:rPr>
              <a:t>geometrik</a:t>
            </a:r>
            <a:r>
              <a:rPr lang="en-US" sz="4800" dirty="0" smtClean="0">
                <a:solidFill>
                  <a:schemeClr val="tx1"/>
                </a:solidFill>
                <a:latin typeface="Aharoni" pitchFamily="2" charset="-79"/>
                <a:cs typeface="Aharoni" pitchFamily="2" charset="-79"/>
              </a:rPr>
              <a:t> </a:t>
            </a:r>
            <a:r>
              <a:rPr lang="en-US" sz="4800" dirty="0" err="1" smtClean="0">
                <a:solidFill>
                  <a:schemeClr val="tx1"/>
                </a:solidFill>
                <a:latin typeface="Aharoni" pitchFamily="2" charset="-79"/>
                <a:cs typeface="Aharoni" pitchFamily="2" charset="-79"/>
              </a:rPr>
              <a:t>shakllar</a:t>
            </a:r>
            <a:r>
              <a:rPr lang="en-US" sz="4800" dirty="0" smtClean="0">
                <a:solidFill>
                  <a:schemeClr val="tx1"/>
                </a:solidFill>
                <a:latin typeface="Aharoni" pitchFamily="2" charset="-79"/>
                <a:cs typeface="Aharoni" pitchFamily="2" charset="-79"/>
              </a:rPr>
              <a:t>, </a:t>
            </a:r>
            <a:r>
              <a:rPr lang="en-US" sz="4800" dirty="0" err="1" smtClean="0">
                <a:solidFill>
                  <a:schemeClr val="tx1"/>
                </a:solidFill>
                <a:latin typeface="Aharoni" pitchFamily="2" charset="-79"/>
                <a:cs typeface="Aharoni" pitchFamily="2" charset="-79"/>
              </a:rPr>
              <a:t>raqamlar</a:t>
            </a:r>
            <a:r>
              <a:rPr lang="en-US" sz="4800" dirty="0" smtClean="0">
                <a:solidFill>
                  <a:schemeClr val="tx1"/>
                </a:solidFill>
                <a:latin typeface="Aharoni" pitchFamily="2" charset="-79"/>
                <a:cs typeface="Aharoni" pitchFamily="2" charset="-79"/>
              </a:rPr>
              <a:t> </a:t>
            </a:r>
            <a:r>
              <a:rPr lang="en-US" sz="4800" dirty="0" err="1" smtClean="0">
                <a:solidFill>
                  <a:schemeClr val="tx1"/>
                </a:solidFill>
                <a:latin typeface="Aharoni" pitchFamily="2" charset="-79"/>
                <a:cs typeface="Aharoni" pitchFamily="2" charset="-79"/>
              </a:rPr>
              <a:t>va</a:t>
            </a:r>
            <a:r>
              <a:rPr lang="en-US" sz="4800" dirty="0" smtClean="0">
                <a:solidFill>
                  <a:schemeClr val="tx1"/>
                </a:solidFill>
                <a:latin typeface="Aharoni" pitchFamily="2" charset="-79"/>
                <a:cs typeface="Aharoni" pitchFamily="2" charset="-79"/>
              </a:rPr>
              <a:t> </a:t>
            </a:r>
            <a:r>
              <a:rPr lang="en-US" sz="4800" dirty="0" err="1" smtClean="0">
                <a:solidFill>
                  <a:schemeClr val="tx1"/>
                </a:solidFill>
                <a:latin typeface="Aharoni" pitchFamily="2" charset="-79"/>
                <a:cs typeface="Aharoni" pitchFamily="2" charset="-79"/>
              </a:rPr>
              <a:t>ularning</a:t>
            </a:r>
            <a:r>
              <a:rPr lang="en-US" sz="4800" dirty="0" smtClean="0">
                <a:solidFill>
                  <a:schemeClr val="tx1"/>
                </a:solidFill>
                <a:latin typeface="Aharoni" pitchFamily="2" charset="-79"/>
                <a:cs typeface="Aharoni" pitchFamily="2" charset="-79"/>
              </a:rPr>
              <a:t> </a:t>
            </a:r>
            <a:r>
              <a:rPr lang="en-US" sz="4800" dirty="0" err="1" smtClean="0">
                <a:solidFill>
                  <a:schemeClr val="tx1"/>
                </a:solidFill>
                <a:latin typeface="Aharoni" pitchFamily="2" charset="-79"/>
                <a:cs typeface="Aharoni" pitchFamily="2" charset="-79"/>
              </a:rPr>
              <a:t>miqdorini</a:t>
            </a:r>
            <a:r>
              <a:rPr lang="en-US" sz="4800" dirty="0" smtClean="0">
                <a:solidFill>
                  <a:schemeClr val="tx1"/>
                </a:solidFill>
                <a:latin typeface="Aharoni" pitchFamily="2" charset="-79"/>
                <a:cs typeface="Aharoni" pitchFamily="2" charset="-79"/>
              </a:rPr>
              <a:t> </a:t>
            </a:r>
            <a:r>
              <a:rPr lang="en-US" sz="4800" dirty="0" err="1" smtClean="0">
                <a:solidFill>
                  <a:schemeClr val="tx1"/>
                </a:solidFill>
                <a:latin typeface="Aharoni" pitchFamily="2" charset="-79"/>
                <a:cs typeface="Aharoni" pitchFamily="2" charset="-79"/>
              </a:rPr>
              <a:t>ifodalovchi</a:t>
            </a:r>
            <a:r>
              <a:rPr lang="en-US" sz="4800" dirty="0" smtClean="0">
                <a:solidFill>
                  <a:schemeClr val="tx1"/>
                </a:solidFill>
                <a:latin typeface="Aharoni" pitchFamily="2" charset="-79"/>
                <a:cs typeface="Aharoni" pitchFamily="2" charset="-79"/>
              </a:rPr>
              <a:t> </a:t>
            </a:r>
            <a:r>
              <a:rPr lang="en-US" sz="4800" dirty="0" err="1" smtClean="0">
                <a:solidFill>
                  <a:schemeClr val="tx1"/>
                </a:solidFill>
                <a:latin typeface="Aharoni" pitchFamily="2" charset="-79"/>
                <a:cs typeface="Aharoni" pitchFamily="2" charset="-79"/>
              </a:rPr>
              <a:t>kartochkalar</a:t>
            </a:r>
            <a:r>
              <a:rPr lang="en-US" sz="4800" dirty="0" smtClean="0">
                <a:solidFill>
                  <a:schemeClr val="tx1"/>
                </a:solidFill>
                <a:latin typeface="Aharoni" pitchFamily="2" charset="-79"/>
                <a:cs typeface="Aharoni" pitchFamily="2" charset="-79"/>
              </a:rPr>
              <a:t>. “Kim </a:t>
            </a:r>
            <a:r>
              <a:rPr lang="en-US" sz="4800" dirty="0" err="1" smtClean="0">
                <a:solidFill>
                  <a:schemeClr val="tx1"/>
                </a:solidFill>
                <a:latin typeface="Aharoni" pitchFamily="2" charset="-79"/>
                <a:cs typeface="Aharoni" pitchFamily="2" charset="-79"/>
              </a:rPr>
              <a:t>tez</a:t>
            </a:r>
            <a:r>
              <a:rPr lang="en-US" sz="4800" dirty="0" smtClean="0">
                <a:solidFill>
                  <a:schemeClr val="tx1"/>
                </a:solidFill>
                <a:latin typeface="Aharoni" pitchFamily="2" charset="-79"/>
                <a:cs typeface="Aharoni" pitchFamily="2" charset="-79"/>
              </a:rPr>
              <a:t> </a:t>
            </a:r>
            <a:r>
              <a:rPr lang="en-US" sz="4800" dirty="0" err="1" smtClean="0">
                <a:solidFill>
                  <a:schemeClr val="tx1"/>
                </a:solidFill>
                <a:latin typeface="Aharoni" pitchFamily="2" charset="-79"/>
                <a:cs typeface="Aharoni" pitchFamily="2" charset="-79"/>
              </a:rPr>
              <a:t>va</a:t>
            </a:r>
            <a:r>
              <a:rPr lang="en-US" sz="4800" dirty="0" smtClean="0">
                <a:solidFill>
                  <a:schemeClr val="tx1"/>
                </a:solidFill>
                <a:latin typeface="Aharoni" pitchFamily="2" charset="-79"/>
                <a:cs typeface="Aharoni" pitchFamily="2" charset="-79"/>
              </a:rPr>
              <a:t> </a:t>
            </a:r>
            <a:r>
              <a:rPr lang="en-US" sz="4800" dirty="0" err="1" smtClean="0">
                <a:solidFill>
                  <a:schemeClr val="tx1"/>
                </a:solidFill>
                <a:latin typeface="Aharoni" pitchFamily="2" charset="-79"/>
                <a:cs typeface="Aharoni" pitchFamily="2" charset="-79"/>
              </a:rPr>
              <a:t>to’gri</a:t>
            </a:r>
            <a:r>
              <a:rPr lang="en-US" sz="4800" dirty="0" smtClean="0">
                <a:solidFill>
                  <a:schemeClr val="tx1"/>
                </a:solidFill>
                <a:latin typeface="Aharoni" pitchFamily="2" charset="-79"/>
                <a:cs typeface="Aharoni" pitchFamily="2" charset="-79"/>
              </a:rPr>
              <a:t> </a:t>
            </a:r>
            <a:r>
              <a:rPr lang="en-US" sz="4800" dirty="0" err="1" smtClean="0">
                <a:solidFill>
                  <a:schemeClr val="tx1"/>
                </a:solidFill>
                <a:latin typeface="Aharoni" pitchFamily="2" charset="-79"/>
                <a:cs typeface="Aharoni" pitchFamily="2" charset="-79"/>
              </a:rPr>
              <a:t>yig’adi</a:t>
            </a:r>
            <a:r>
              <a:rPr lang="en-US" sz="4800" dirty="0" smtClean="0">
                <a:solidFill>
                  <a:schemeClr val="tx1"/>
                </a:solidFill>
                <a:latin typeface="Aharoni" pitchFamily="2" charset="-79"/>
                <a:cs typeface="Aharoni" pitchFamily="2" charset="-79"/>
              </a:rPr>
              <a:t>” </a:t>
            </a:r>
            <a:r>
              <a:rPr lang="en-US" sz="4800" dirty="0" err="1" smtClean="0">
                <a:solidFill>
                  <a:schemeClr val="tx1"/>
                </a:solidFill>
                <a:latin typeface="Aharoni" pitchFamily="2" charset="-79"/>
                <a:cs typeface="Aharoni" pitchFamily="2" charset="-79"/>
              </a:rPr>
              <a:t>metodik</a:t>
            </a:r>
            <a:r>
              <a:rPr lang="en-US" sz="4800" dirty="0" smtClean="0">
                <a:solidFill>
                  <a:schemeClr val="tx1"/>
                </a:solidFill>
                <a:latin typeface="Aharoni" pitchFamily="2" charset="-79"/>
                <a:cs typeface="Aharoni" pitchFamily="2" charset="-79"/>
              </a:rPr>
              <a:t> </a:t>
            </a:r>
            <a:r>
              <a:rPr lang="en-US" sz="4800" dirty="0" err="1" smtClean="0">
                <a:solidFill>
                  <a:schemeClr val="tx1"/>
                </a:solidFill>
                <a:latin typeface="Aharoni" pitchFamily="2" charset="-79"/>
                <a:cs typeface="Aharoni" pitchFamily="2" charset="-79"/>
              </a:rPr>
              <a:t>o’yini</a:t>
            </a:r>
            <a:r>
              <a:rPr lang="en-US" sz="4800" dirty="0" smtClean="0">
                <a:solidFill>
                  <a:schemeClr val="tx1"/>
                </a:solidFill>
                <a:latin typeface="Aharoni" pitchFamily="2" charset="-79"/>
                <a:cs typeface="Aharoni" pitchFamily="2" charset="-79"/>
              </a:rPr>
              <a:t>.</a:t>
            </a:r>
          </a:p>
          <a:p>
            <a:pPr marL="1371600" lvl="1" indent="-914400" algn="r"/>
            <a:r>
              <a:rPr lang="en-US" sz="4800" smtClean="0">
                <a:solidFill>
                  <a:schemeClr val="tx1"/>
                </a:solidFill>
                <a:latin typeface="Aharoni" pitchFamily="2" charset="-79"/>
                <a:cs typeface="Aharoni" pitchFamily="2" charset="-79"/>
              </a:rPr>
              <a:t>2. Konstruksiyalash</a:t>
            </a:r>
            <a:r>
              <a:rPr lang="en-US" sz="4800" dirty="0" smtClean="0">
                <a:solidFill>
                  <a:schemeClr val="tx1"/>
                </a:solidFill>
                <a:latin typeface="Aharoni" pitchFamily="2" charset="-79"/>
                <a:cs typeface="Aharoni" pitchFamily="2" charset="-79"/>
              </a:rPr>
              <a:t> </a:t>
            </a:r>
            <a:r>
              <a:rPr lang="en-US" sz="4800" dirty="0" err="1" smtClean="0">
                <a:solidFill>
                  <a:schemeClr val="tx1"/>
                </a:solidFill>
                <a:latin typeface="Aharoni" pitchFamily="2" charset="-79"/>
                <a:cs typeface="Aharoni" pitchFamily="2" charset="-79"/>
              </a:rPr>
              <a:t>vositalari</a:t>
            </a:r>
            <a:r>
              <a:rPr lang="en-US" sz="4800" dirty="0" smtClean="0">
                <a:solidFill>
                  <a:schemeClr val="tx1"/>
                </a:solidFill>
                <a:latin typeface="Aharoni" pitchFamily="2" charset="-79"/>
                <a:cs typeface="Aharoni" pitchFamily="2" charset="-79"/>
              </a:rPr>
              <a:t>: </a:t>
            </a:r>
            <a:r>
              <a:rPr lang="en-US" sz="4800" dirty="0" err="1" smtClean="0">
                <a:solidFill>
                  <a:schemeClr val="tx1"/>
                </a:solidFill>
                <a:latin typeface="Aharoni" pitchFamily="2" charset="-79"/>
                <a:cs typeface="Aharoni" pitchFamily="2" charset="-79"/>
              </a:rPr>
              <a:t>kubiklar</a:t>
            </a:r>
            <a:r>
              <a:rPr lang="en-US" sz="4800" dirty="0" smtClean="0">
                <a:solidFill>
                  <a:schemeClr val="tx1"/>
                </a:solidFill>
                <a:latin typeface="Aharoni" pitchFamily="2" charset="-79"/>
                <a:cs typeface="Aharoni" pitchFamily="2" charset="-79"/>
              </a:rPr>
              <a:t>, </a:t>
            </a:r>
          </a:p>
          <a:p>
            <a:pPr marL="1371600" lvl="1" indent="-914400" algn="r"/>
            <a:r>
              <a:rPr lang="en-US" sz="4800" dirty="0" err="1" smtClean="0">
                <a:solidFill>
                  <a:schemeClr val="tx1"/>
                </a:solidFill>
                <a:latin typeface="Aharoni" pitchFamily="2" charset="-79"/>
                <a:cs typeface="Aharoni" pitchFamily="2" charset="-79"/>
              </a:rPr>
              <a:t>g’ishtchalar</a:t>
            </a:r>
            <a:r>
              <a:rPr lang="en-US" sz="4800" dirty="0" smtClean="0">
                <a:solidFill>
                  <a:schemeClr val="tx1"/>
                </a:solidFill>
                <a:latin typeface="Aharoni" pitchFamily="2" charset="-79"/>
                <a:cs typeface="Aharoni" pitchFamily="2" charset="-79"/>
              </a:rPr>
              <a:t>, </a:t>
            </a:r>
            <a:r>
              <a:rPr lang="en-US" sz="4800" dirty="0" err="1" smtClean="0">
                <a:solidFill>
                  <a:schemeClr val="tx1"/>
                </a:solidFill>
                <a:latin typeface="Aharoni" pitchFamily="2" charset="-79"/>
                <a:cs typeface="Aharoni" pitchFamily="2" charset="-79"/>
              </a:rPr>
              <a:t>lego</a:t>
            </a:r>
            <a:r>
              <a:rPr lang="en-US" sz="4800" dirty="0" smtClean="0">
                <a:solidFill>
                  <a:schemeClr val="tx1"/>
                </a:solidFill>
                <a:latin typeface="Aharoni" pitchFamily="2" charset="-79"/>
                <a:cs typeface="Aharoni" pitchFamily="2" charset="-79"/>
              </a:rPr>
              <a:t>, </a:t>
            </a:r>
            <a:r>
              <a:rPr lang="en-US" sz="4800" dirty="0" err="1" smtClean="0">
                <a:solidFill>
                  <a:schemeClr val="tx1"/>
                </a:solidFill>
                <a:latin typeface="Aharoni" pitchFamily="2" charset="-79"/>
                <a:cs typeface="Aharoni" pitchFamily="2" charset="-79"/>
              </a:rPr>
              <a:t>qog’oz</a:t>
            </a:r>
            <a:r>
              <a:rPr lang="en-US" sz="4800" dirty="0" smtClean="0">
                <a:solidFill>
                  <a:schemeClr val="tx1"/>
                </a:solidFill>
                <a:latin typeface="Aharoni" pitchFamily="2" charset="-79"/>
                <a:cs typeface="Aharoni" pitchFamily="2" charset="-79"/>
              </a:rPr>
              <a:t>, </a:t>
            </a:r>
            <a:r>
              <a:rPr lang="en-US" sz="4800" dirty="0" err="1" smtClean="0">
                <a:solidFill>
                  <a:schemeClr val="tx1"/>
                </a:solidFill>
                <a:latin typeface="Aharoni" pitchFamily="2" charset="-79"/>
                <a:cs typeface="Aharoni" pitchFamily="2" charset="-79"/>
              </a:rPr>
              <a:t>karton</a:t>
            </a:r>
            <a:r>
              <a:rPr lang="en-US" sz="4800" dirty="0" smtClean="0">
                <a:solidFill>
                  <a:schemeClr val="tx1"/>
                </a:solidFill>
                <a:latin typeface="Aharoni" pitchFamily="2" charset="-79"/>
                <a:cs typeface="Aharoni" pitchFamily="2" charset="-79"/>
              </a:rPr>
              <a:t>, </a:t>
            </a:r>
          </a:p>
          <a:p>
            <a:pPr marL="1371600" lvl="1" indent="-914400" algn="r"/>
            <a:r>
              <a:rPr lang="en-US" sz="4800" dirty="0" err="1" smtClean="0">
                <a:solidFill>
                  <a:schemeClr val="tx1"/>
                </a:solidFill>
                <a:latin typeface="Aharoni" pitchFamily="2" charset="-79"/>
                <a:cs typeface="Aharoni" pitchFamily="2" charset="-79"/>
              </a:rPr>
              <a:t>qum</a:t>
            </a:r>
            <a:r>
              <a:rPr lang="en-US" sz="4800" dirty="0" smtClean="0">
                <a:solidFill>
                  <a:schemeClr val="tx1"/>
                </a:solidFill>
                <a:latin typeface="Aharoni" pitchFamily="2" charset="-79"/>
                <a:cs typeface="Aharoni" pitchFamily="2" charset="-79"/>
              </a:rPr>
              <a:t>, </a:t>
            </a:r>
            <a:r>
              <a:rPr lang="en-US" sz="4800" dirty="0" err="1" smtClean="0">
                <a:solidFill>
                  <a:schemeClr val="tx1"/>
                </a:solidFill>
                <a:latin typeface="Aharoni" pitchFamily="2" charset="-79"/>
                <a:cs typeface="Aharoni" pitchFamily="2" charset="-79"/>
              </a:rPr>
              <a:t>shox-shabbalar</a:t>
            </a:r>
            <a:r>
              <a:rPr lang="en-US" sz="4800" dirty="0" smtClean="0">
                <a:solidFill>
                  <a:schemeClr val="tx1"/>
                </a:solidFill>
                <a:latin typeface="Aharoni" pitchFamily="2" charset="-79"/>
                <a:cs typeface="Aharoni" pitchFamily="2" charset="-79"/>
              </a:rPr>
              <a:t>.</a:t>
            </a:r>
          </a:p>
          <a:p>
            <a:pPr algn="ctr"/>
            <a:endParaRPr lang="en-US" sz="4800" dirty="0" smtClean="0">
              <a:solidFill>
                <a:schemeClr val="tx1"/>
              </a:solidFill>
              <a:latin typeface="Aharoni" pitchFamily="2" charset="-79"/>
              <a:cs typeface="Aharoni" pitchFamily="2" charset="-79"/>
            </a:endParaRPr>
          </a:p>
          <a:p>
            <a:pPr algn="ctr"/>
            <a:endParaRPr lang="ru-RU" sz="4800" dirty="0">
              <a:solidFill>
                <a:schemeClr val="tx1"/>
              </a:solidFill>
              <a:cs typeface="Aharoni" pitchFamily="2" charset="-79"/>
            </a:endParaRPr>
          </a:p>
        </p:txBody>
      </p:sp>
      <p:pic>
        <p:nvPicPr>
          <p:cNvPr id="3" name="Picture 5"/>
          <p:cNvPicPr>
            <a:picLocks noChangeAspect="1"/>
          </p:cNvPicPr>
          <p:nvPr/>
        </p:nvPicPr>
        <p:blipFill>
          <a:blip r:embed="rId2"/>
          <a:srcRect t="29322" b="29322"/>
          <a:stretch>
            <a:fillRect/>
          </a:stretch>
        </p:blipFill>
        <p:spPr>
          <a:xfrm>
            <a:off x="0" y="6357946"/>
            <a:ext cx="5527662" cy="3929054"/>
          </a:xfrm>
          <a:prstGeom prst="rect">
            <a:avLst/>
          </a:prstGeom>
        </p:spPr>
      </p:pic>
      <p:pic>
        <p:nvPicPr>
          <p:cNvPr id="4" name="Picture 4"/>
          <p:cNvPicPr>
            <a:picLocks noChangeAspect="1"/>
          </p:cNvPicPr>
          <p:nvPr/>
        </p:nvPicPr>
        <p:blipFill>
          <a:blip r:embed="rId3"/>
          <a:srcRect t="18983" b="18983"/>
          <a:stretch>
            <a:fillRect/>
          </a:stretch>
        </p:blipFill>
        <p:spPr>
          <a:xfrm>
            <a:off x="9858381" y="0"/>
            <a:ext cx="8429620" cy="4071930"/>
          </a:xfrm>
          <a:prstGeom prst="rect">
            <a:avLst/>
          </a:prstGeom>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2026445" y="371475"/>
            <a:ext cx="16261556" cy="9915525"/>
          </a:xfrm>
        </p:spPr>
        <p:txBody>
          <a:bodyPr>
            <a:normAutofit/>
          </a:bodyPr>
          <a:lstStyle/>
          <a:p>
            <a:pPr marL="0" indent="0" algn="ctr">
              <a:buNone/>
              <a:defRPr/>
            </a:pPr>
            <a:r>
              <a:rPr lang="en-US" sz="3600" b="1" i="1" dirty="0">
                <a:solidFill>
                  <a:srgbClr val="002060"/>
                </a:solidFill>
                <a:latin typeface="Times New Roman" panose="02020603050405020304" pitchFamily="18" charset="0"/>
                <a:cs typeface="Times New Roman" panose="02020603050405020304" pitchFamily="18" charset="0"/>
              </a:rPr>
              <a:t>Origami, tangram </a:t>
            </a:r>
            <a:r>
              <a:rPr lang="en-US" sz="3600" b="1" i="1" dirty="0" err="1">
                <a:solidFill>
                  <a:srgbClr val="002060"/>
                </a:solidFill>
                <a:latin typeface="Times New Roman" panose="02020603050405020304" pitchFamily="18" charset="0"/>
                <a:cs typeface="Times New Roman" panose="02020603050405020304" pitchFamily="18" charset="0"/>
              </a:rPr>
              <a:t>va</a:t>
            </a:r>
            <a:r>
              <a:rPr lang="en-US" sz="3600" b="1" i="1" dirty="0">
                <a:solidFill>
                  <a:srgbClr val="002060"/>
                </a:solidFill>
                <a:latin typeface="Times New Roman" panose="02020603050405020304" pitchFamily="18" charset="0"/>
                <a:cs typeface="Times New Roman" panose="02020603050405020304" pitchFamily="18" charset="0"/>
              </a:rPr>
              <a:t> </a:t>
            </a:r>
            <a:r>
              <a:rPr lang="en-US" sz="3600" b="1" i="1" dirty="0" err="1">
                <a:solidFill>
                  <a:srgbClr val="002060"/>
                </a:solidFill>
                <a:latin typeface="Times New Roman" panose="02020603050405020304" pitchFamily="18" charset="0"/>
                <a:cs typeface="Times New Roman" panose="02020603050405020304" pitchFamily="18" charset="0"/>
              </a:rPr>
              <a:t>lego</a:t>
            </a:r>
            <a:r>
              <a:rPr lang="en-US" sz="3600" b="1" i="1" dirty="0">
                <a:solidFill>
                  <a:srgbClr val="002060"/>
                </a:solidFill>
                <a:latin typeface="Times New Roman" panose="02020603050405020304" pitchFamily="18" charset="0"/>
                <a:cs typeface="Times New Roman" panose="02020603050405020304" pitchFamily="18" charset="0"/>
              </a:rPr>
              <a:t> </a:t>
            </a:r>
            <a:r>
              <a:rPr lang="en-US" sz="3600" b="1" i="1" dirty="0" err="1">
                <a:solidFill>
                  <a:srgbClr val="002060"/>
                </a:solidFill>
                <a:latin typeface="Times New Roman" panose="02020603050405020304" pitchFamily="18" charset="0"/>
                <a:cs typeface="Times New Roman" panose="02020603050405020304" pitchFamily="18" charset="0"/>
              </a:rPr>
              <a:t>vositasida</a:t>
            </a:r>
            <a:r>
              <a:rPr lang="en-US" sz="3600" b="1" i="1" dirty="0">
                <a:solidFill>
                  <a:srgbClr val="002060"/>
                </a:solidFill>
                <a:latin typeface="Times New Roman" panose="02020603050405020304" pitchFamily="18" charset="0"/>
                <a:cs typeface="Times New Roman" panose="02020603050405020304" pitchFamily="18" charset="0"/>
              </a:rPr>
              <a:t> </a:t>
            </a:r>
            <a:r>
              <a:rPr lang="en-US" sz="3600" b="1" i="1" dirty="0" err="1">
                <a:solidFill>
                  <a:srgbClr val="002060"/>
                </a:solidFill>
                <a:latin typeface="Times New Roman" panose="02020603050405020304" pitchFamily="18" charset="0"/>
                <a:cs typeface="Times New Roman" panose="02020603050405020304" pitchFamily="18" charset="0"/>
              </a:rPr>
              <a:t>bolalar</a:t>
            </a:r>
            <a:r>
              <a:rPr lang="en-US" sz="3600" b="1" i="1" dirty="0">
                <a:solidFill>
                  <a:srgbClr val="002060"/>
                </a:solidFill>
                <a:latin typeface="Times New Roman" panose="02020603050405020304" pitchFamily="18" charset="0"/>
                <a:cs typeface="Times New Roman" panose="02020603050405020304" pitchFamily="18" charset="0"/>
              </a:rPr>
              <a:t> </a:t>
            </a:r>
            <a:r>
              <a:rPr lang="en-US" sz="3600" b="1" i="1" dirty="0" err="1">
                <a:solidFill>
                  <a:srgbClr val="002060"/>
                </a:solidFill>
                <a:latin typeface="Times New Roman" panose="02020603050405020304" pitchFamily="18" charset="0"/>
                <a:cs typeface="Times New Roman" panose="02020603050405020304" pitchFamily="18" charset="0"/>
              </a:rPr>
              <a:t>ijodini</a:t>
            </a:r>
            <a:r>
              <a:rPr lang="en-US" sz="3600" b="1" i="1" dirty="0">
                <a:solidFill>
                  <a:srgbClr val="002060"/>
                </a:solidFill>
                <a:latin typeface="Times New Roman" panose="02020603050405020304" pitchFamily="18" charset="0"/>
                <a:cs typeface="Times New Roman" panose="02020603050405020304" pitchFamily="18" charset="0"/>
              </a:rPr>
              <a:t> </a:t>
            </a:r>
            <a:r>
              <a:rPr lang="en-US" sz="3600" b="1" i="1" dirty="0" err="1">
                <a:solidFill>
                  <a:srgbClr val="002060"/>
                </a:solidFill>
                <a:latin typeface="Times New Roman" panose="02020603050405020304" pitchFamily="18" charset="0"/>
                <a:cs typeface="Times New Roman" panose="02020603050405020304" pitchFamily="18" charset="0"/>
              </a:rPr>
              <a:t>rivojlantirish</a:t>
            </a:r>
            <a:r>
              <a:rPr lang="en-US" sz="3600" b="1" i="1" dirty="0">
                <a:solidFill>
                  <a:srgbClr val="002060"/>
                </a:solidFill>
                <a:latin typeface="Times New Roman" panose="02020603050405020304" pitchFamily="18" charset="0"/>
                <a:cs typeface="Times New Roman" panose="02020603050405020304" pitchFamily="18" charset="0"/>
              </a:rPr>
              <a:t> </a:t>
            </a:r>
          </a:p>
          <a:p>
            <a:pPr marL="0" indent="0" algn="ctr">
              <a:buNone/>
              <a:defRPr/>
            </a:pPr>
            <a:r>
              <a:rPr lang="en-US" sz="3000" b="1" dirty="0">
                <a:latin typeface="Times New Roman" panose="02020603050405020304" pitchFamily="18" charset="0"/>
                <a:cs typeface="Times New Roman" panose="02020603050405020304" pitchFamily="18" charset="0"/>
              </a:rPr>
              <a:t>Origami</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hlinkClick r:id="rId2" tooltip="Yapon tili"/>
              </a:rPr>
              <a:t>yaponcha</a:t>
            </a:r>
            <a:r>
              <a:rPr lang="en-US" sz="3000" dirty="0">
                <a:latin typeface="Times New Roman" panose="02020603050405020304" pitchFamily="18" charset="0"/>
                <a:cs typeface="Times New Roman" panose="02020603050405020304" pitchFamily="18" charset="0"/>
              </a:rPr>
              <a:t>: </a:t>
            </a:r>
            <a:r>
              <a:rPr lang="ja-JP" altLang="en-US" sz="3000" i="1" dirty="0">
                <a:latin typeface="Times New Roman" panose="02020603050405020304" pitchFamily="18" charset="0"/>
                <a:cs typeface="Times New Roman" panose="02020603050405020304" pitchFamily="18" charset="0"/>
              </a:rPr>
              <a:t>折り紙</a:t>
            </a:r>
            <a:r>
              <a:rPr lang="en-US" altLang="ja-JP" sz="3000" dirty="0">
                <a:latin typeface="Times New Roman" panose="02020603050405020304" pitchFamily="18" charset="0"/>
                <a:cs typeface="Times New Roman" panose="02020603050405020304" pitchFamily="18" charset="0"/>
              </a:rPr>
              <a:t>, </a:t>
            </a:r>
            <a:r>
              <a:rPr lang="en-US" sz="3000" dirty="0">
                <a:latin typeface="Times New Roman" panose="02020603050405020304" pitchFamily="18" charset="0"/>
                <a:cs typeface="Times New Roman" panose="02020603050405020304" pitchFamily="18" charset="0"/>
              </a:rPr>
              <a:t>lit.:„</a:t>
            </a:r>
            <a:r>
              <a:rPr lang="en-US" sz="3000" dirty="0" err="1">
                <a:latin typeface="Times New Roman" panose="02020603050405020304" pitchFamily="18" charset="0"/>
                <a:cs typeface="Times New Roman" panose="02020603050405020304" pitchFamily="18" charset="0"/>
              </a:rPr>
              <a:t>buklangan</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qogʻoz</a:t>
            </a:r>
            <a:r>
              <a:rPr lang="en-US" sz="3000" dirty="0">
                <a:latin typeface="Times New Roman" panose="02020603050405020304" pitchFamily="18" charset="0"/>
                <a:cs typeface="Times New Roman" panose="02020603050405020304" pitchFamily="18" charset="0"/>
              </a:rPr>
              <a:t>“) – </a:t>
            </a:r>
            <a:r>
              <a:rPr lang="en-US" sz="3000" dirty="0" err="1">
                <a:latin typeface="Times New Roman" panose="02020603050405020304" pitchFamily="18" charset="0"/>
                <a:cs typeface="Times New Roman" panose="02020603050405020304" pitchFamily="18" charset="0"/>
                <a:hlinkClick r:id="rId3" tooltip="Dekoratsiya"/>
              </a:rPr>
              <a:t>dekorativ</a:t>
            </a:r>
            <a:r>
              <a:rPr lang="en-US" sz="3000" dirty="0" err="1">
                <a:latin typeface="Times New Roman" panose="02020603050405020304" pitchFamily="18" charset="0"/>
                <a:cs typeface="Times New Roman" panose="02020603050405020304" pitchFamily="18" charset="0"/>
              </a:rPr>
              <a:t>-</a:t>
            </a:r>
            <a:r>
              <a:rPr lang="en-US" sz="3000" dirty="0" err="1">
                <a:latin typeface="Times New Roman" panose="02020603050405020304" pitchFamily="18" charset="0"/>
                <a:cs typeface="Times New Roman" panose="02020603050405020304" pitchFamily="18" charset="0"/>
                <a:hlinkClick r:id="rId4" tooltip="Amaliy sanʼat"/>
              </a:rPr>
              <a:t>amaliy</a:t>
            </a:r>
            <a:r>
              <a:rPr lang="en-US" sz="3000" dirty="0">
                <a:latin typeface="Times New Roman" panose="02020603050405020304" pitchFamily="18" charset="0"/>
                <a:cs typeface="Times New Roman" panose="02020603050405020304" pitchFamily="18" charset="0"/>
                <a:hlinkClick r:id="rId4" tooltip="Amaliy sanʼat"/>
              </a:rPr>
              <a:t> </a:t>
            </a:r>
            <a:r>
              <a:rPr lang="en-US" sz="3000" dirty="0" err="1">
                <a:latin typeface="Times New Roman" panose="02020603050405020304" pitchFamily="18" charset="0"/>
                <a:cs typeface="Times New Roman" panose="02020603050405020304" pitchFamily="18" charset="0"/>
                <a:hlinkClick r:id="rId4" tooltip="Amaliy sanʼat"/>
              </a:rPr>
              <a:t>sanʼat</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turi</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hlinkClick r:id="rId5" tooltip="Yaponlar"/>
              </a:rPr>
              <a:t>yapon</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qogʻoz</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buklama</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sanʼati</a:t>
            </a:r>
            <a:r>
              <a:rPr lang="en-US" sz="3000" dirty="0">
                <a:latin typeface="Times New Roman" panose="02020603050405020304" pitchFamily="18" charset="0"/>
                <a:cs typeface="Times New Roman" panose="02020603050405020304" pitchFamily="18" charset="0"/>
              </a:rPr>
              <a:t>.</a:t>
            </a:r>
          </a:p>
          <a:p>
            <a:pPr>
              <a:defRPr/>
            </a:pPr>
            <a:r>
              <a:rPr lang="en-US" sz="3000" dirty="0">
                <a:latin typeface="Times New Roman" panose="02020603050405020304" pitchFamily="18" charset="0"/>
                <a:cs typeface="Times New Roman" panose="02020603050405020304" pitchFamily="18" charset="0"/>
              </a:rPr>
              <a:t>Origami </a:t>
            </a:r>
            <a:r>
              <a:rPr lang="en-US" sz="3000" dirty="0" err="1">
                <a:latin typeface="Times New Roman" panose="02020603050405020304" pitchFamily="18" charset="0"/>
                <a:cs typeface="Times New Roman" panose="02020603050405020304" pitchFamily="18" charset="0"/>
              </a:rPr>
              <a:t>sanʼati</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hlinkClick r:id="rId6" tooltip="Qogʻoz"/>
              </a:rPr>
              <a:t>qogʻoz</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ixtiro</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qilingan</a:t>
            </a:r>
            <a:r>
              <a:rPr lang="en-US" sz="3000" dirty="0">
                <a:latin typeface="Times New Roman" panose="02020603050405020304" pitchFamily="18" charset="0"/>
                <a:cs typeface="Times New Roman" panose="02020603050405020304" pitchFamily="18" charset="0"/>
              </a:rPr>
              <a:t> </a:t>
            </a:r>
            <a:r>
              <a:rPr lang="en-US" sz="3000" dirty="0" err="1">
                <a:solidFill>
                  <a:srgbClr val="002060"/>
                </a:solidFill>
                <a:latin typeface="Times New Roman" panose="02020603050405020304" pitchFamily="18" charset="0"/>
                <a:cs typeface="Times New Roman" panose="02020603050405020304" pitchFamily="18" charset="0"/>
                <a:hlinkClick r:id="rId7" tooltip="Xitoy tarixi"/>
              </a:rPr>
              <a:t>Qadimgi</a:t>
            </a:r>
            <a:r>
              <a:rPr lang="en-US" sz="3000" dirty="0">
                <a:solidFill>
                  <a:srgbClr val="002060"/>
                </a:solidFill>
                <a:latin typeface="Times New Roman" panose="02020603050405020304" pitchFamily="18" charset="0"/>
                <a:cs typeface="Times New Roman" panose="02020603050405020304" pitchFamily="18" charset="0"/>
                <a:hlinkClick r:id="rId7" tooltip="Xitoy tarixi"/>
              </a:rPr>
              <a:t> </a:t>
            </a:r>
            <a:r>
              <a:rPr lang="en-US" sz="3000" dirty="0" err="1">
                <a:solidFill>
                  <a:srgbClr val="002060"/>
                </a:solidFill>
                <a:latin typeface="Times New Roman" panose="02020603050405020304" pitchFamily="18" charset="0"/>
                <a:cs typeface="Times New Roman" panose="02020603050405020304" pitchFamily="18" charset="0"/>
                <a:hlinkClick r:id="rId7" tooltip="Xitoy tarixi"/>
              </a:rPr>
              <a:t>Xitoyga</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borib</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taqaladi</a:t>
            </a:r>
            <a:r>
              <a:rPr lang="en-US" sz="3000" dirty="0">
                <a:latin typeface="Times New Roman" panose="02020603050405020304" pitchFamily="18" charset="0"/>
                <a:cs typeface="Times New Roman" panose="02020603050405020304" pitchFamily="18" charset="0"/>
              </a:rPr>
              <a:t>. Origami </a:t>
            </a:r>
            <a:r>
              <a:rPr lang="en-US" sz="3000" dirty="0" err="1">
                <a:latin typeface="Times New Roman" panose="02020603050405020304" pitchFamily="18" charset="0"/>
                <a:cs typeface="Times New Roman" panose="02020603050405020304" pitchFamily="18" charset="0"/>
              </a:rPr>
              <a:t>dastlab</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diniy</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marosimlarda</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ishlatilgan</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Uzoq</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vaqt</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davomida</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sanʼatning</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bu</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turi</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faqat</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yuqori</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sinf</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vakillari</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uchun</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amal</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qilgan</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ular</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orasida</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qogʻozni</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buklash</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texnikasini</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egallash</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muhim</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belgi</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boʻlgan</a:t>
            </a:r>
            <a:r>
              <a:rPr lang="en-US" sz="3000" dirty="0">
                <a:latin typeface="Times New Roman" panose="02020603050405020304" pitchFamily="18" charset="0"/>
                <a:cs typeface="Times New Roman" panose="02020603050405020304" pitchFamily="18" charset="0"/>
              </a:rPr>
              <a:t>.</a:t>
            </a:r>
          </a:p>
          <a:p>
            <a:pPr>
              <a:defRPr/>
            </a:pPr>
            <a:r>
              <a:rPr lang="en-US" sz="3000" dirty="0" err="1">
                <a:latin typeface="Times New Roman" panose="02020603050405020304" pitchFamily="18" charset="0"/>
                <a:cs typeface="Times New Roman" panose="02020603050405020304" pitchFamily="18" charset="0"/>
              </a:rPr>
              <a:t>Klassik</a:t>
            </a:r>
            <a:r>
              <a:rPr lang="en-US" sz="3000" dirty="0">
                <a:latin typeface="Times New Roman" panose="02020603050405020304" pitchFamily="18" charset="0"/>
                <a:cs typeface="Times New Roman" panose="02020603050405020304" pitchFamily="18" charset="0"/>
              </a:rPr>
              <a:t> origami </a:t>
            </a:r>
            <a:r>
              <a:rPr lang="en-US" sz="3000" dirty="0" err="1">
                <a:latin typeface="Times New Roman" panose="02020603050405020304" pitchFamily="18" charset="0"/>
                <a:cs typeface="Times New Roman" panose="02020603050405020304" pitchFamily="18" charset="0"/>
              </a:rPr>
              <a:t>kvadrat</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qogʻoz</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varagʻidan</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yasalgan</a:t>
            </a:r>
            <a:r>
              <a:rPr lang="en-US" sz="3000" dirty="0">
                <a:latin typeface="Times New Roman" panose="02020603050405020304" pitchFamily="18" charset="0"/>
                <a:cs typeface="Times New Roman" panose="02020603050405020304" pitchFamily="18" charset="0"/>
              </a:rPr>
              <a:t>.</a:t>
            </a:r>
          </a:p>
          <a:p>
            <a:pPr>
              <a:defRPr/>
            </a:pPr>
            <a:r>
              <a:rPr lang="en-US" sz="3000" dirty="0" err="1">
                <a:latin typeface="Times New Roman" panose="02020603050405020304" pitchFamily="18" charset="0"/>
                <a:cs typeface="Times New Roman" panose="02020603050405020304" pitchFamily="18" charset="0"/>
              </a:rPr>
              <a:t>Bunda</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hatto</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eng</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murakkab</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mahsulotning</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buklash</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hlinkClick r:id="rId8" tooltip="Diagramma"/>
              </a:rPr>
              <a:t>diagrammasini</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chizish</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uchun</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yetarli</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belgilar</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toʻplami</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mavjud</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Belgilarning</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aksariyati</a:t>
            </a:r>
            <a:r>
              <a:rPr lang="en-US" sz="3000" dirty="0">
                <a:latin typeface="Times New Roman" panose="02020603050405020304" pitchFamily="18" charset="0"/>
                <a:cs typeface="Times New Roman" panose="02020603050405020304" pitchFamily="18" charset="0"/>
              </a:rPr>
              <a:t> 1954-yilda </a:t>
            </a:r>
            <a:r>
              <a:rPr lang="en-US" sz="3000" dirty="0" err="1">
                <a:latin typeface="Times New Roman" panose="02020603050405020304" pitchFamily="18" charset="0"/>
                <a:cs typeface="Times New Roman" panose="02020603050405020304" pitchFamily="18" charset="0"/>
              </a:rPr>
              <a:t>mashhur</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yapon</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ustasi</a:t>
            </a:r>
            <a:r>
              <a:rPr lang="en-US" sz="3000" dirty="0">
                <a:latin typeface="Times New Roman" panose="02020603050405020304" pitchFamily="18" charset="0"/>
                <a:cs typeface="Times New Roman" panose="02020603050405020304" pitchFamily="18" charset="0"/>
              </a:rPr>
              <a:t> Akira </a:t>
            </a:r>
            <a:r>
              <a:rPr lang="en-US" sz="3000" dirty="0" err="1">
                <a:latin typeface="Times New Roman" panose="02020603050405020304" pitchFamily="18" charset="0"/>
                <a:cs typeface="Times New Roman" panose="02020603050405020304" pitchFamily="18" charset="0"/>
              </a:rPr>
              <a:t>Yosidzava</a:t>
            </a:r>
            <a:r>
              <a:rPr lang="en-US" sz="3000" dirty="0">
                <a:latin typeface="Times New Roman" panose="02020603050405020304" pitchFamily="18" charset="0"/>
                <a:cs typeface="Times New Roman" panose="02020603050405020304" pitchFamily="18" charset="0"/>
              </a:rPr>
              <a:t> (1911–2005) </a:t>
            </a:r>
            <a:r>
              <a:rPr lang="en-US" sz="3000" dirty="0" err="1">
                <a:latin typeface="Times New Roman" panose="02020603050405020304" pitchFamily="18" charset="0"/>
                <a:cs typeface="Times New Roman" panose="02020603050405020304" pitchFamily="18" charset="0"/>
              </a:rPr>
              <a:t>tomonidan</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amaliyotga</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kiritilgan</a:t>
            </a:r>
            <a:r>
              <a:rPr lang="en-US" sz="3000" dirty="0">
                <a:latin typeface="Times New Roman" panose="02020603050405020304" pitchFamily="18" charset="0"/>
                <a:cs typeface="Times New Roman" panose="02020603050405020304" pitchFamily="18" charset="0"/>
              </a:rPr>
              <a:t>.</a:t>
            </a:r>
          </a:p>
          <a:p>
            <a:pPr>
              <a:defRPr/>
            </a:pPr>
            <a:r>
              <a:rPr lang="en-US" sz="3000" dirty="0" err="1">
                <a:latin typeface="Times New Roman" panose="02020603050405020304" pitchFamily="18" charset="0"/>
                <a:cs typeface="Times New Roman" panose="02020603050405020304" pitchFamily="18" charset="0"/>
              </a:rPr>
              <a:t>Klassik</a:t>
            </a:r>
            <a:r>
              <a:rPr lang="en-US" sz="3000" dirty="0">
                <a:latin typeface="Times New Roman" panose="02020603050405020304" pitchFamily="18" charset="0"/>
                <a:cs typeface="Times New Roman" panose="02020603050405020304" pitchFamily="18" charset="0"/>
              </a:rPr>
              <a:t> origami </a:t>
            </a:r>
            <a:r>
              <a:rPr lang="en-US" sz="3000" dirty="0" err="1">
                <a:latin typeface="Times New Roman" panose="02020603050405020304" pitchFamily="18" charset="0"/>
                <a:cs typeface="Times New Roman" panose="02020603050405020304" pitchFamily="18" charset="0"/>
              </a:rPr>
              <a:t>qaychi</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ishlatmasdan</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bitta</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varaqdan</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foydalanishni</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talab</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qiladi</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Bunday</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holda</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koʻpincha</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murakkab</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modelni</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buklash</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yaʼni</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unga</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shakl</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berish</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yoki</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uni</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saqlab</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qolish</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uchun</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asl</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varaqni</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hlinkClick r:id="rId9" tooltip="Metilselyulyoz (sahifa yaratilmagan)"/>
              </a:rPr>
              <a:t>metilselyulyoz</a:t>
            </a:r>
            <a:r>
              <a:rPr lang="en-US" sz="3000" baseline="30000" dirty="0">
                <a:latin typeface="Times New Roman" panose="02020603050405020304" pitchFamily="18" charset="0"/>
                <a:cs typeface="Times New Roman" panose="02020603050405020304" pitchFamily="18" charset="0"/>
                <a:hlinkClick r:id="rId10"/>
              </a:rPr>
              <a:t>[1]</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yoki</a:t>
            </a:r>
            <a:r>
              <a:rPr lang="en-US" sz="3000" dirty="0">
                <a:latin typeface="Times New Roman" panose="02020603050405020304" pitchFamily="18" charset="0"/>
                <a:cs typeface="Times New Roman" panose="02020603050405020304" pitchFamily="18" charset="0"/>
              </a:rPr>
              <a:t> PVA </a:t>
            </a:r>
            <a:r>
              <a:rPr lang="en-US" sz="3000" dirty="0" err="1">
                <a:latin typeface="Times New Roman" panose="02020603050405020304" pitchFamily="18" charset="0"/>
                <a:cs typeface="Times New Roman" panose="02020603050405020304" pitchFamily="18" charset="0"/>
              </a:rPr>
              <a:t>oʻz</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ichiga</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olgan</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yopishqoq</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kompozitsiyalar</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bilan</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singdirish</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qoʻllaniladi</a:t>
            </a:r>
            <a:r>
              <a:rPr lang="en-US" sz="3000" dirty="0">
                <a:latin typeface="Times New Roman" panose="02020603050405020304" pitchFamily="18" charset="0"/>
                <a:cs typeface="Times New Roman" panose="02020603050405020304" pitchFamily="18" charset="0"/>
              </a:rPr>
              <a:t>.</a:t>
            </a:r>
          </a:p>
          <a:p>
            <a:pPr>
              <a:defRPr/>
            </a:pPr>
            <a:r>
              <a:rPr lang="en-US" sz="3000" dirty="0" err="1">
                <a:latin typeface="Times New Roman" panose="02020603050405020304" pitchFamily="18" charset="0"/>
                <a:cs typeface="Times New Roman" panose="02020603050405020304" pitchFamily="18" charset="0"/>
              </a:rPr>
              <a:t>Yaponcha</a:t>
            </a:r>
            <a:r>
              <a:rPr lang="en-US" sz="3000" dirty="0">
                <a:latin typeface="Times New Roman" panose="02020603050405020304" pitchFamily="18" charset="0"/>
                <a:cs typeface="Times New Roman" panose="02020603050405020304" pitchFamily="18" charset="0"/>
              </a:rPr>
              <a:t> origami </a:t>
            </a:r>
            <a:r>
              <a:rPr lang="en-US" sz="3000" dirty="0" err="1">
                <a:latin typeface="Times New Roman" panose="02020603050405020304" pitchFamily="18" charset="0"/>
                <a:cs typeface="Times New Roman" panose="02020603050405020304" pitchFamily="18" charset="0"/>
              </a:rPr>
              <a:t>soʻzining</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oʻzi</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ikkita</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kichik</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yaponcha</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ori</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ildiz</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feʼli</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oru</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buklamoq</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va</a:t>
            </a:r>
            <a:r>
              <a:rPr lang="en-US" sz="3000" dirty="0">
                <a:latin typeface="Times New Roman" panose="02020603050405020304" pitchFamily="18" charset="0"/>
                <a:cs typeface="Times New Roman" panose="02020603050405020304" pitchFamily="18" charset="0"/>
              </a:rPr>
              <a:t> „kami“ – </a:t>
            </a:r>
            <a:r>
              <a:rPr lang="en-US" sz="3000" dirty="0" err="1">
                <a:latin typeface="Times New Roman" panose="02020603050405020304" pitchFamily="18" charset="0"/>
                <a:cs typeface="Times New Roman" panose="02020603050405020304" pitchFamily="18" charset="0"/>
              </a:rPr>
              <a:t>qogʻoz</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soʻzlarning</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birikmasidir</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Yaqin</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vaqtgacha</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qogʻoz</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buklashning</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barcha</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shakllariga</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nisbatan</a:t>
            </a:r>
            <a:r>
              <a:rPr lang="en-US" sz="3000" dirty="0">
                <a:latin typeface="Times New Roman" panose="02020603050405020304" pitchFamily="18" charset="0"/>
                <a:cs typeface="Times New Roman" panose="02020603050405020304" pitchFamily="18" charset="0"/>
              </a:rPr>
              <a:t> origami </a:t>
            </a:r>
            <a:r>
              <a:rPr lang="en-US" sz="3000" dirty="0" err="1">
                <a:latin typeface="Times New Roman" panose="02020603050405020304" pitchFamily="18" charset="0"/>
                <a:cs typeface="Times New Roman" panose="02020603050405020304" pitchFamily="18" charset="0"/>
              </a:rPr>
              <a:t>soʻzi</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ishlatilmagan</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Bundan</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oldin</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oʻyin</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uchun</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qogʻozni</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yigʻish</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turli</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nomlar</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bilan</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maʼlum</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boʻlgan</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jumladan</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orikata</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yoki</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origata</a:t>
            </a:r>
            <a:r>
              <a:rPr lang="en-US" sz="3000" dirty="0">
                <a:latin typeface="Times New Roman" panose="02020603050405020304" pitchFamily="18" charset="0"/>
                <a:cs typeface="Times New Roman" panose="02020603050405020304" pitchFamily="18" charset="0"/>
              </a:rPr>
              <a:t>“ (), „</a:t>
            </a:r>
            <a:r>
              <a:rPr lang="en-US" sz="3000" dirty="0" err="1">
                <a:latin typeface="Times New Roman" panose="02020603050405020304" pitchFamily="18" charset="0"/>
                <a:cs typeface="Times New Roman" panose="02020603050405020304" pitchFamily="18" charset="0"/>
              </a:rPr>
              <a:t>orisue</a:t>
            </a:r>
            <a:r>
              <a:rPr lang="en-US" sz="3000" dirty="0">
                <a:latin typeface="Times New Roman" panose="02020603050405020304" pitchFamily="18" charset="0"/>
                <a:cs typeface="Times New Roman" panose="02020603050405020304" pitchFamily="18" charset="0"/>
              </a:rPr>
              <a:t>“ (), „</a:t>
            </a:r>
            <a:r>
              <a:rPr lang="en-US" sz="3000" dirty="0" err="1">
                <a:latin typeface="Times New Roman" panose="02020603050405020304" pitchFamily="18" charset="0"/>
                <a:cs typeface="Times New Roman" panose="02020603050405020304" pitchFamily="18" charset="0"/>
              </a:rPr>
              <a:t>orimono</a:t>
            </a:r>
            <a:r>
              <a:rPr lang="en-US" sz="3000" dirty="0">
                <a:latin typeface="Times New Roman" panose="02020603050405020304" pitchFamily="18" charset="0"/>
                <a:cs typeface="Times New Roman" panose="02020603050405020304" pitchFamily="18" charset="0"/>
              </a:rPr>
              <a:t>“ (), „</a:t>
            </a:r>
            <a:r>
              <a:rPr lang="en-US" sz="3000" dirty="0" err="1">
                <a:latin typeface="Times New Roman" panose="02020603050405020304" pitchFamily="18" charset="0"/>
                <a:cs typeface="Times New Roman" panose="02020603050405020304" pitchFamily="18" charset="0"/>
              </a:rPr>
              <a:t>tatamigami</a:t>
            </a:r>
            <a:r>
              <a:rPr lang="en-US" sz="3000" dirty="0">
                <a:latin typeface="Times New Roman" panose="02020603050405020304" pitchFamily="18" charset="0"/>
                <a:cs typeface="Times New Roman" panose="02020603050405020304" pitchFamily="18" charset="0"/>
              </a:rPr>
              <a:t>“ () </a:t>
            </a:r>
            <a:r>
              <a:rPr lang="en-US" sz="3000" dirty="0" err="1">
                <a:latin typeface="Times New Roman" panose="02020603050405020304" pitchFamily="18" charset="0"/>
                <a:cs typeface="Times New Roman" panose="02020603050405020304" pitchFamily="18" charset="0"/>
              </a:rPr>
              <a:t>va</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boshqalar</a:t>
            </a:r>
            <a:r>
              <a:rPr lang="en-US" sz="3000" dirty="0">
                <a:latin typeface="Times New Roman" panose="02020603050405020304" pitchFamily="18" charset="0"/>
                <a:cs typeface="Times New Roman" panose="02020603050405020304" pitchFamily="18" charset="0"/>
              </a:rPr>
              <a:t>.</a:t>
            </a:r>
          </a:p>
          <a:p>
            <a:pPr marL="0" indent="0" algn="ctr">
              <a:buNone/>
              <a:defRPr/>
            </a:pPr>
            <a:endParaRPr lang="ru-RU" sz="3600" dirty="0">
              <a:solidFill>
                <a:srgbClr val="0070C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092528809"/>
      </p:ext>
    </p:extLst>
  </p:cSld>
  <p:clrMapOvr>
    <a:masterClrMapping/>
  </p:clrMapOvr>
  <p:transition advTm="119936"/>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Заголовок 1"/>
          <p:cNvSpPr>
            <a:spLocks noGrp="1"/>
          </p:cNvSpPr>
          <p:nvPr>
            <p:ph type="title"/>
          </p:nvPr>
        </p:nvSpPr>
        <p:spPr>
          <a:xfrm>
            <a:off x="2724151" y="319088"/>
            <a:ext cx="14532770" cy="1847850"/>
          </a:xfrm>
        </p:spPr>
        <p:txBody>
          <a:bodyPr/>
          <a:lstStyle/>
          <a:p>
            <a:pPr algn="ctr"/>
            <a:r>
              <a:rPr lang="uz-Cyrl-UZ" altLang="ru-RU" b="1" smtClean="0">
                <a:latin typeface="Times New Roman" panose="02020603050405020304" pitchFamily="18" charset="0"/>
                <a:cs typeface="Times New Roman" panose="02020603050405020304" pitchFamily="18" charset="0"/>
              </a:rPr>
              <a:t>Origami usulida tasvir xosil qilish</a:t>
            </a:r>
            <a:endParaRPr lang="ru-RU" altLang="ru-RU" b="1" smtClean="0">
              <a:latin typeface="Times New Roman" panose="02020603050405020304" pitchFamily="18" charset="0"/>
              <a:cs typeface="Times New Roman" panose="02020603050405020304" pitchFamily="18" charset="0"/>
            </a:endParaRPr>
          </a:p>
        </p:txBody>
      </p:sp>
      <p:pic>
        <p:nvPicPr>
          <p:cNvPr id="22531" name="Picture 3" descr="E:\MTM 2019\ИШЧИ ВА НАМУНА 2021-йил\оригп.jpg"/>
          <p:cNvPicPr>
            <a:picLocks noChangeAspect="1" noChangeArrowheads="1"/>
          </p:cNvPicPr>
          <p:nvPr/>
        </p:nvPicPr>
        <p:blipFill>
          <a:blip r:embed="rId2">
            <a:extLst>
              <a:ext uri="{28A0092B-C50C-407E-A947-70E740481C1C}">
                <a14:useLocalDpi xmlns:a14="http://schemas.microsoft.com/office/drawing/2010/main" val="0"/>
              </a:ext>
            </a:extLst>
          </a:blip>
          <a:srcRect l="8125" t="20786" r="5424"/>
          <a:stretch>
            <a:fillRect/>
          </a:stretch>
        </p:blipFill>
        <p:spPr bwMode="auto">
          <a:xfrm>
            <a:off x="3226595" y="1678782"/>
            <a:ext cx="7372350" cy="80367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2532" name="Picture 2" descr="E:\MTM 2019\ИШЧИ ВА НАМУНА 2021-йил\ориг.jpg"/>
          <p:cNvPicPr>
            <a:picLocks noChangeAspect="1" noChangeArrowheads="1"/>
          </p:cNvPicPr>
          <p:nvPr/>
        </p:nvPicPr>
        <p:blipFill>
          <a:blip r:embed="rId3">
            <a:extLst>
              <a:ext uri="{28A0092B-C50C-407E-A947-70E740481C1C}">
                <a14:useLocalDpi xmlns:a14="http://schemas.microsoft.com/office/drawing/2010/main" val="0"/>
              </a:ext>
            </a:extLst>
          </a:blip>
          <a:srcRect l="6064" t="7423" r="4733"/>
          <a:stretch>
            <a:fillRect/>
          </a:stretch>
        </p:blipFill>
        <p:spPr bwMode="auto">
          <a:xfrm>
            <a:off x="10725151" y="1650207"/>
            <a:ext cx="6741320" cy="80652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630167672"/>
      </p:ext>
    </p:extLst>
  </p:cSld>
  <p:clrMapOvr>
    <a:masterClrMapping/>
  </p:clrMapOvr>
  <p:transition spd="slow" advTm="38768"/>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Заголовок 1"/>
          <p:cNvSpPr>
            <a:spLocks noGrp="1"/>
          </p:cNvSpPr>
          <p:nvPr>
            <p:ph type="title"/>
          </p:nvPr>
        </p:nvSpPr>
        <p:spPr>
          <a:xfrm>
            <a:off x="2724151" y="319088"/>
            <a:ext cx="14532770" cy="1847850"/>
          </a:xfrm>
        </p:spPr>
        <p:txBody>
          <a:bodyPr/>
          <a:lstStyle/>
          <a:p>
            <a:pPr algn="ctr"/>
            <a:r>
              <a:rPr lang="uz-Cyrl-UZ" altLang="ru-RU" b="1" smtClean="0">
                <a:latin typeface="Times New Roman" panose="02020603050405020304" pitchFamily="18" charset="0"/>
                <a:cs typeface="Times New Roman" panose="02020603050405020304" pitchFamily="18" charset="0"/>
              </a:rPr>
              <a:t>Origami usulida tasvir xosil qilish</a:t>
            </a:r>
            <a:endParaRPr lang="ru-RU" altLang="ru-RU" b="1" smtClean="0">
              <a:latin typeface="Times New Roman" panose="02020603050405020304" pitchFamily="18" charset="0"/>
              <a:cs typeface="Times New Roman" panose="02020603050405020304" pitchFamily="18" charset="0"/>
            </a:endParaRPr>
          </a:p>
        </p:txBody>
      </p:sp>
      <p:pic>
        <p:nvPicPr>
          <p:cNvPr id="23555" name="Picture 4" descr="E:\MTM 2019\ИШЧИ ВА НАМУНА 2021-йил\оришами.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871788" y="1552575"/>
            <a:ext cx="6715125" cy="8572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3556" name="Рисунок 2"/>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9732170" y="1552576"/>
            <a:ext cx="6638925" cy="85510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181298516"/>
      </p:ext>
    </p:extLst>
  </p:cSld>
  <p:clrMapOvr>
    <a:masterClrMapping/>
  </p:clrMapOvr>
  <p:transition spd="slow" advTm="38768"/>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1107283" y="371475"/>
            <a:ext cx="13939838" cy="9915525"/>
          </a:xfrm>
        </p:spPr>
        <p:txBody>
          <a:bodyPr>
            <a:normAutofit fontScale="92500"/>
          </a:bodyPr>
          <a:lstStyle/>
          <a:p>
            <a:pPr algn="just">
              <a:defRPr/>
            </a:pPr>
            <a:r>
              <a:rPr lang="en-US" sz="3600" b="1" dirty="0">
                <a:latin typeface="Times New Roman" panose="02020603050405020304" pitchFamily="18" charset="0"/>
                <a:cs typeface="Times New Roman" panose="02020603050405020304" pitchFamily="18" charset="0"/>
              </a:rPr>
              <a:t>Tangram </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bu</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ma'lum</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bir</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tarzda</a:t>
            </a:r>
            <a:r>
              <a:rPr lang="en-US" sz="3600" dirty="0">
                <a:latin typeface="Times New Roman" panose="02020603050405020304" pitchFamily="18" charset="0"/>
                <a:cs typeface="Times New Roman" panose="02020603050405020304" pitchFamily="18" charset="0"/>
              </a:rPr>
              <a:t> 7 </a:t>
            </a:r>
            <a:r>
              <a:rPr lang="en-US" sz="3600" dirty="0" err="1">
                <a:latin typeface="Times New Roman" panose="02020603050405020304" pitchFamily="18" charset="0"/>
                <a:cs typeface="Times New Roman" panose="02020603050405020304" pitchFamily="18" charset="0"/>
              </a:rPr>
              <a:t>qismga</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kesilgan</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kvadrat</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bo'lgan</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jumboq</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Maktabgacha</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yoshdagi</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bolalar</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uchun</a:t>
            </a:r>
            <a:r>
              <a:rPr lang="en-US" sz="3600" dirty="0">
                <a:latin typeface="Times New Roman" panose="02020603050405020304" pitchFamily="18" charset="0"/>
                <a:cs typeface="Times New Roman" panose="02020603050405020304" pitchFamily="18" charset="0"/>
              </a:rPr>
              <a:t> tangram </a:t>
            </a:r>
            <a:r>
              <a:rPr lang="en-US" sz="3600" dirty="0" err="1">
                <a:latin typeface="Times New Roman" panose="02020603050405020304" pitchFamily="18" charset="0"/>
                <a:cs typeface="Times New Roman" panose="02020603050405020304" pitchFamily="18" charset="0"/>
              </a:rPr>
              <a:t>maktabga</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tayyorgarlik</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ko'rish</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uchun</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ajoyib</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saboqdir</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O'yinning</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maqsadi</a:t>
            </a:r>
            <a:r>
              <a:rPr lang="en-US" sz="3600" dirty="0">
                <a:latin typeface="Times New Roman" panose="02020603050405020304" pitchFamily="18" charset="0"/>
                <a:cs typeface="Times New Roman" panose="02020603050405020304" pitchFamily="18" charset="0"/>
              </a:rPr>
              <a:t> - tangram </a:t>
            </a:r>
            <a:r>
              <a:rPr lang="en-US" sz="3600" dirty="0" err="1">
                <a:latin typeface="Times New Roman" panose="02020603050405020304" pitchFamily="18" charset="0"/>
                <a:cs typeface="Times New Roman" panose="02020603050405020304" pitchFamily="18" charset="0"/>
              </a:rPr>
              <a:t>qismlaridan</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odamlar</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hayvonlar</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qushlar</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raqamlar</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narsalarni</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to'plash</a:t>
            </a:r>
            <a:endParaRPr lang="en-US" sz="3600" dirty="0">
              <a:latin typeface="Times New Roman" panose="02020603050405020304" pitchFamily="18" charset="0"/>
              <a:cs typeface="Times New Roman" panose="02020603050405020304" pitchFamily="18" charset="0"/>
            </a:endParaRPr>
          </a:p>
          <a:p>
            <a:pPr algn="just">
              <a:defRPr/>
            </a:pPr>
            <a:r>
              <a:rPr lang="en-US" sz="3600" dirty="0" err="1">
                <a:latin typeface="Times New Roman" panose="02020603050405020304" pitchFamily="18" charset="0"/>
                <a:cs typeface="Times New Roman" panose="02020603050405020304" pitchFamily="18" charset="0"/>
              </a:rPr>
              <a:t>Tangramning</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paydo</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bo'lishi</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haqida</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turli</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afsonalar</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mavjud</a:t>
            </a:r>
            <a:r>
              <a:rPr lang="en-US" sz="3600" dirty="0">
                <a:latin typeface="Times New Roman" panose="02020603050405020304" pitchFamily="18" charset="0"/>
                <a:cs typeface="Times New Roman" panose="02020603050405020304" pitchFamily="18" charset="0"/>
              </a:rPr>
              <a:t>. Mana </a:t>
            </a:r>
            <a:r>
              <a:rPr lang="en-US" sz="3600" dirty="0" err="1">
                <a:latin typeface="Times New Roman" panose="02020603050405020304" pitchFamily="18" charset="0"/>
                <a:cs typeface="Times New Roman" panose="02020603050405020304" pitchFamily="18" charset="0"/>
              </a:rPr>
              <a:t>ulardan</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biri</a:t>
            </a:r>
            <a:r>
              <a:rPr lang="en-US" sz="3600" dirty="0">
                <a:latin typeface="Times New Roman" panose="02020603050405020304" pitchFamily="18" charset="0"/>
                <a:cs typeface="Times New Roman" panose="02020603050405020304" pitchFamily="18" charset="0"/>
              </a:rPr>
              <a:t>...</a:t>
            </a:r>
          </a:p>
          <a:p>
            <a:pPr algn="just">
              <a:defRPr/>
            </a:pPr>
            <a:r>
              <a:rPr lang="en-US" sz="3600" dirty="0" err="1">
                <a:latin typeface="Times New Roman" panose="02020603050405020304" pitchFamily="18" charset="0"/>
                <a:cs typeface="Times New Roman" panose="02020603050405020304" pitchFamily="18" charset="0"/>
              </a:rPr>
              <a:t>Deyarli</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ikki</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yarim</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ming</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yil</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oldin</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Xitoyning</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keksa</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imperatorining</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uzoq</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kutilgan</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o'g'li</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va</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merosxo'ri</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dunyoga</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keldi</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Yillar</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o'tdi</a:t>
            </a:r>
            <a:r>
              <a:rPr lang="en-US" sz="3600" dirty="0">
                <a:latin typeface="Times New Roman" panose="02020603050405020304" pitchFamily="18" charset="0"/>
                <a:cs typeface="Times New Roman" panose="02020603050405020304" pitchFamily="18" charset="0"/>
              </a:rPr>
              <a:t>. Bola </a:t>
            </a:r>
            <a:r>
              <a:rPr lang="en-US" sz="3600" dirty="0" err="1">
                <a:latin typeface="Times New Roman" panose="02020603050405020304" pitchFamily="18" charset="0"/>
                <a:cs typeface="Times New Roman" panose="02020603050405020304" pitchFamily="18" charset="0"/>
              </a:rPr>
              <a:t>yoshidan</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ko'ra</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sog'lom</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va</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tez</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aqlli</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bo'lib</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o'sdi</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Keksa</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imperatorni</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bir</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narsa</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bezovta</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qildi</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uning</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o'g'li</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bo'lajak</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hukmdor</a:t>
            </a:r>
            <a:r>
              <a:rPr lang="en-US" sz="3600" dirty="0">
                <a:latin typeface="Times New Roman" panose="02020603050405020304" pitchFamily="18" charset="0"/>
                <a:cs typeface="Times New Roman" panose="02020603050405020304" pitchFamily="18" charset="0"/>
              </a:rPr>
              <a:t> </a:t>
            </a:r>
            <a:r>
              <a:rPr lang="en-US" sz="3600" u="sng" dirty="0" err="1">
                <a:latin typeface="Times New Roman" panose="02020603050405020304" pitchFamily="18" charset="0"/>
                <a:cs typeface="Times New Roman" panose="02020603050405020304" pitchFamily="18" charset="0"/>
                <a:hlinkClick r:id="rId2"/>
              </a:rPr>
              <a:t>ulkan</a:t>
            </a:r>
            <a:r>
              <a:rPr lang="en-US" sz="3600" u="sng" dirty="0">
                <a:latin typeface="Times New Roman" panose="02020603050405020304" pitchFamily="18" charset="0"/>
                <a:cs typeface="Times New Roman" panose="02020603050405020304" pitchFamily="18" charset="0"/>
                <a:hlinkClick r:id="rId2"/>
              </a:rPr>
              <a:t> </a:t>
            </a:r>
            <a:r>
              <a:rPr lang="en-US" sz="3600" u="sng" dirty="0" err="1">
                <a:latin typeface="Times New Roman" panose="02020603050405020304" pitchFamily="18" charset="0"/>
                <a:cs typeface="Times New Roman" panose="02020603050405020304" pitchFamily="18" charset="0"/>
                <a:hlinkClick r:id="rId2"/>
              </a:rPr>
              <a:t>mamlakat</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o'qishni</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xohlamadi</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Bolaga</a:t>
            </a:r>
            <a:r>
              <a:rPr lang="en-US" sz="3600" dirty="0">
                <a:latin typeface="Times New Roman" panose="02020603050405020304" pitchFamily="18" charset="0"/>
                <a:cs typeface="Times New Roman" panose="02020603050405020304" pitchFamily="18" charset="0"/>
              </a:rPr>
              <a:t> kun </a:t>
            </a:r>
            <a:r>
              <a:rPr lang="en-US" sz="3600" dirty="0" err="1">
                <a:latin typeface="Times New Roman" panose="02020603050405020304" pitchFamily="18" charset="0"/>
                <a:cs typeface="Times New Roman" panose="02020603050405020304" pitchFamily="18" charset="0"/>
              </a:rPr>
              <a:t>bo'yi</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o'yinchoqlar</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bilan</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o'ynash</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yanada</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zavqlanardi</a:t>
            </a:r>
            <a:r>
              <a:rPr lang="en-US" sz="3600" dirty="0">
                <a:latin typeface="Times New Roman" panose="02020603050405020304" pitchFamily="18" charset="0"/>
                <a:cs typeface="Times New Roman" panose="02020603050405020304" pitchFamily="18" charset="0"/>
              </a:rPr>
              <a:t>.</a:t>
            </a:r>
          </a:p>
          <a:p>
            <a:pPr algn="just">
              <a:defRPr/>
            </a:pPr>
            <a:r>
              <a:rPr lang="en-US" sz="3600" dirty="0">
                <a:latin typeface="Times New Roman" panose="02020603050405020304" pitchFamily="18" charset="0"/>
                <a:cs typeface="Times New Roman" panose="02020603050405020304" pitchFamily="18" charset="0"/>
              </a:rPr>
              <a:t>Imperator </a:t>
            </a:r>
            <a:r>
              <a:rPr lang="en-US" sz="3600" dirty="0" err="1">
                <a:latin typeface="Times New Roman" panose="02020603050405020304" pitchFamily="18" charset="0"/>
                <a:cs typeface="Times New Roman" panose="02020603050405020304" pitchFamily="18" charset="0"/>
              </a:rPr>
              <a:t>o'ziga</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uchta</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donishmandni</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chaqirib</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ulardan</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biri</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matematik</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ikkinchisi</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rassom</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uchinchisi</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mashhur</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faylasuf</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bo'lib</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ularga</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o'yin</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o'ylab</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topishni</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buyurdi</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bundan</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xursand</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bo'lib</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o'g'li</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matematikaning</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boshlanishini</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tushunar</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qarashni</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o'rganar</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edi</a:t>
            </a:r>
            <a:r>
              <a:rPr lang="en-US" sz="3600" dirty="0">
                <a:latin typeface="Times New Roman" panose="02020603050405020304" pitchFamily="18" charset="0"/>
                <a:cs typeface="Times New Roman" panose="02020603050405020304" pitchFamily="18" charset="0"/>
              </a:rPr>
              <a:t> </a:t>
            </a:r>
            <a:r>
              <a:rPr lang="en-US" sz="3600" u="sng" dirty="0" err="1">
                <a:latin typeface="Times New Roman" panose="02020603050405020304" pitchFamily="18" charset="0"/>
                <a:cs typeface="Times New Roman" panose="02020603050405020304" pitchFamily="18" charset="0"/>
                <a:hlinkClick r:id="rId3"/>
              </a:rPr>
              <a:t>dunyo</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san’atkorning</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hushyor</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nigohi</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bilan</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chinakam</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faylasufdek</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sabrli</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bo‘lar</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va</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ko‘pincha</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murakkab</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narsalar</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oddiy</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narsalardan</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tashkil</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topishini</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tushunar</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edi</a:t>
            </a:r>
            <a:r>
              <a:rPr lang="en-US" sz="3600" dirty="0">
                <a:latin typeface="Times New Roman" panose="02020603050405020304" pitchFamily="18" charset="0"/>
                <a:cs typeface="Times New Roman" panose="02020603050405020304" pitchFamily="18" charset="0"/>
              </a:rPr>
              <a:t>.</a:t>
            </a:r>
          </a:p>
          <a:p>
            <a:pPr algn="just">
              <a:defRPr/>
            </a:pPr>
            <a:r>
              <a:rPr lang="en-US" sz="3600" dirty="0" err="1">
                <a:latin typeface="Times New Roman" panose="02020603050405020304" pitchFamily="18" charset="0"/>
                <a:cs typeface="Times New Roman" panose="02020603050405020304" pitchFamily="18" charset="0"/>
              </a:rPr>
              <a:t>Uch</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donishmand</a:t>
            </a:r>
            <a:r>
              <a:rPr lang="en-US" sz="3600" dirty="0">
                <a:latin typeface="Times New Roman" panose="02020603050405020304" pitchFamily="18" charset="0"/>
                <a:cs typeface="Times New Roman" panose="02020603050405020304" pitchFamily="18" charset="0"/>
              </a:rPr>
              <a:t> "Shi-Chao-Chu" - </a:t>
            </a:r>
            <a:r>
              <a:rPr lang="en-US" sz="3600" dirty="0" err="1">
                <a:latin typeface="Times New Roman" panose="02020603050405020304" pitchFamily="18" charset="0"/>
                <a:cs typeface="Times New Roman" panose="02020603050405020304" pitchFamily="18" charset="0"/>
              </a:rPr>
              <a:t>etti</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qismga</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bo'lingan</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kvadratni</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o'ylab</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topdi</a:t>
            </a:r>
            <a:r>
              <a:rPr lang="en-US" sz="3600" dirty="0">
                <a:latin typeface="Times New Roman" panose="02020603050405020304" pitchFamily="18" charset="0"/>
                <a:cs typeface="Times New Roman" panose="02020603050405020304" pitchFamily="18" charset="0"/>
              </a:rPr>
              <a:t>.</a:t>
            </a:r>
          </a:p>
          <a:p>
            <a:pPr marL="0" indent="0" algn="ctr">
              <a:buNone/>
              <a:defRPr/>
            </a:pPr>
            <a:endParaRPr lang="ru-RU" sz="3600" dirty="0">
              <a:solidFill>
                <a:srgbClr val="0070C0"/>
              </a:solidFill>
              <a:latin typeface="Times New Roman" panose="02020603050405020304" pitchFamily="18" charset="0"/>
              <a:cs typeface="Times New Roman" panose="02020603050405020304" pitchFamily="18" charset="0"/>
            </a:endParaRPr>
          </a:p>
        </p:txBody>
      </p:sp>
      <p:pic>
        <p:nvPicPr>
          <p:cNvPr id="26627" name="Рисунок 1"/>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15273338" y="1078708"/>
            <a:ext cx="3014663" cy="71866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943740325"/>
      </p:ext>
    </p:extLst>
  </p:cSld>
  <p:clrMapOvr>
    <a:masterClrMapping/>
  </p:clrMapOvr>
  <p:transition advTm="119936"/>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1107283" y="371475"/>
            <a:ext cx="13939838" cy="9915525"/>
          </a:xfrm>
        </p:spPr>
        <p:txBody>
          <a:bodyPr>
            <a:normAutofit/>
          </a:bodyPr>
          <a:lstStyle/>
          <a:p>
            <a:pPr marL="0" indent="0" algn="just">
              <a:buNone/>
              <a:defRPr/>
            </a:pPr>
            <a:r>
              <a:rPr lang="en-US" sz="3600" dirty="0" err="1">
                <a:latin typeface="Times New Roman" panose="02020603050405020304" pitchFamily="18" charset="0"/>
                <a:cs typeface="Times New Roman" panose="02020603050405020304" pitchFamily="18" charset="0"/>
              </a:rPr>
              <a:t>Tangramning</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qismlaridan</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ko'plab</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raqamlarni</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olish</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mumkin</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Siz</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bolani</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masalan</a:t>
            </a:r>
            <a:r>
              <a:rPr lang="en-US" sz="3600" dirty="0">
                <a:latin typeface="Times New Roman" panose="02020603050405020304" pitchFamily="18" charset="0"/>
                <a:cs typeface="Times New Roman" panose="02020603050405020304" pitchFamily="18" charset="0"/>
              </a:rPr>
              <a:t>, transport - </a:t>
            </a:r>
            <a:r>
              <a:rPr lang="en-US" sz="3600" dirty="0" err="1">
                <a:latin typeface="Times New Roman" panose="02020603050405020304" pitchFamily="18" charset="0"/>
                <a:cs typeface="Times New Roman" panose="02020603050405020304" pitchFamily="18" charset="0"/>
              </a:rPr>
              <a:t>qayiq</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samolyot</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haykalchalar</a:t>
            </a:r>
            <a:r>
              <a:rPr lang="en-US" sz="3600" dirty="0">
                <a:latin typeface="Times New Roman" panose="02020603050405020304" pitchFamily="18" charset="0"/>
                <a:cs typeface="Times New Roman" panose="02020603050405020304" pitchFamily="18" charset="0"/>
              </a:rPr>
              <a:t> - </a:t>
            </a:r>
            <a:r>
              <a:rPr lang="en-US" sz="3600" dirty="0" err="1">
                <a:latin typeface="Times New Roman" panose="02020603050405020304" pitchFamily="18" charset="0"/>
                <a:cs typeface="Times New Roman" panose="02020603050405020304" pitchFamily="18" charset="0"/>
              </a:rPr>
              <a:t>qilichbozlar</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xo'roz</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pelikan</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daraxt</a:t>
            </a:r>
            <a:r>
              <a:rPr lang="en-US" sz="3600" dirty="0">
                <a:latin typeface="Times New Roman" panose="02020603050405020304" pitchFamily="18" charset="0"/>
                <a:cs typeface="Times New Roman" panose="02020603050405020304" pitchFamily="18" charset="0"/>
              </a:rPr>
              <a:t>, sham </a:t>
            </a:r>
            <a:r>
              <a:rPr lang="en-US" sz="3600" dirty="0" err="1">
                <a:latin typeface="Times New Roman" panose="02020603050405020304" pitchFamily="18" charset="0"/>
                <a:cs typeface="Times New Roman" panose="02020603050405020304" pitchFamily="18" charset="0"/>
              </a:rPr>
              <a:t>yasashni</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taklif</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qilishingiz</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mumkin</a:t>
            </a:r>
            <a:r>
              <a:rPr lang="en-US" sz="3600" dirty="0">
                <a:latin typeface="Times New Roman" panose="02020603050405020304" pitchFamily="18" charset="0"/>
                <a:cs typeface="Times New Roman" panose="02020603050405020304" pitchFamily="18" charset="0"/>
              </a:rPr>
              <a:t>.</a:t>
            </a:r>
          </a:p>
          <a:p>
            <a:pPr marL="0" indent="0" algn="just">
              <a:buNone/>
              <a:defRPr/>
            </a:pPr>
            <a:r>
              <a:rPr lang="en-US" sz="3600" dirty="0" err="1">
                <a:latin typeface="Times New Roman" panose="02020603050405020304" pitchFamily="18" charset="0"/>
                <a:cs typeface="Times New Roman" panose="02020603050405020304" pitchFamily="18" charset="0"/>
              </a:rPr>
              <a:t>O'yinni</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yaratish</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juda</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oson</a:t>
            </a:r>
            <a:r>
              <a:rPr lang="en-US" sz="3600" dirty="0">
                <a:latin typeface="Times New Roman" panose="02020603050405020304" pitchFamily="18" charset="0"/>
                <a:cs typeface="Times New Roman" panose="02020603050405020304" pitchFamily="18" charset="0"/>
              </a:rPr>
              <a:t>. 8x8 </a:t>
            </a:r>
            <a:r>
              <a:rPr lang="en-US" sz="3600" dirty="0" err="1">
                <a:latin typeface="Times New Roman" panose="02020603050405020304" pitchFamily="18" charset="0"/>
                <a:cs typeface="Times New Roman" panose="02020603050405020304" pitchFamily="18" charset="0"/>
              </a:rPr>
              <a:t>sm</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o'lchamdagi</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karton</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plastmassadan</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tayyorlangan</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har</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ikki</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tomondan</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bir</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xil</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rangdagi</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kvadrat</a:t>
            </a:r>
            <a:r>
              <a:rPr lang="en-US" sz="3600" dirty="0">
                <a:latin typeface="Times New Roman" panose="02020603050405020304" pitchFamily="18" charset="0"/>
                <a:cs typeface="Times New Roman" panose="02020603050405020304" pitchFamily="18" charset="0"/>
              </a:rPr>
              <a:t> 7 </a:t>
            </a:r>
            <a:r>
              <a:rPr lang="en-US" sz="3600" dirty="0" err="1">
                <a:latin typeface="Times New Roman" panose="02020603050405020304" pitchFamily="18" charset="0"/>
                <a:cs typeface="Times New Roman" panose="02020603050405020304" pitchFamily="18" charset="0"/>
              </a:rPr>
              <a:t>qismga</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bo'linadi</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Natijada</a:t>
            </a:r>
            <a:r>
              <a:rPr lang="en-US" sz="3600" dirty="0">
                <a:latin typeface="Times New Roman" panose="02020603050405020304" pitchFamily="18" charset="0"/>
                <a:cs typeface="Times New Roman" panose="02020603050405020304" pitchFamily="18" charset="0"/>
              </a:rPr>
              <a:t> 2 ta </a:t>
            </a:r>
            <a:r>
              <a:rPr lang="en-US" sz="3600" dirty="0" err="1">
                <a:latin typeface="Times New Roman" panose="02020603050405020304" pitchFamily="18" charset="0"/>
                <a:cs typeface="Times New Roman" panose="02020603050405020304" pitchFamily="18" charset="0"/>
              </a:rPr>
              <a:t>katta</a:t>
            </a:r>
            <a:r>
              <a:rPr lang="en-US" sz="3600" dirty="0">
                <a:latin typeface="Times New Roman" panose="02020603050405020304" pitchFamily="18" charset="0"/>
                <a:cs typeface="Times New Roman" panose="02020603050405020304" pitchFamily="18" charset="0"/>
              </a:rPr>
              <a:t>, 1 ta </a:t>
            </a:r>
            <a:r>
              <a:rPr lang="en-US" sz="3600" dirty="0" err="1">
                <a:latin typeface="Times New Roman" panose="02020603050405020304" pitchFamily="18" charset="0"/>
                <a:cs typeface="Times New Roman" panose="02020603050405020304" pitchFamily="18" charset="0"/>
              </a:rPr>
              <a:t>oʻrta</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va</a:t>
            </a:r>
            <a:r>
              <a:rPr lang="en-US" sz="3600" dirty="0">
                <a:latin typeface="Times New Roman" panose="02020603050405020304" pitchFamily="18" charset="0"/>
                <a:cs typeface="Times New Roman" panose="02020603050405020304" pitchFamily="18" charset="0"/>
              </a:rPr>
              <a:t> 2 ta </a:t>
            </a:r>
            <a:r>
              <a:rPr lang="en-US" sz="3600" dirty="0" err="1">
                <a:latin typeface="Times New Roman" panose="02020603050405020304" pitchFamily="18" charset="0"/>
                <a:cs typeface="Times New Roman" panose="02020603050405020304" pitchFamily="18" charset="0"/>
              </a:rPr>
              <a:t>kichik</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uchburchak</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kvadrat</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va</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parallelogramm</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hosil</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boʻladi</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Barcha</a:t>
            </a:r>
            <a:r>
              <a:rPr lang="en-US" sz="3600" dirty="0">
                <a:latin typeface="Times New Roman" panose="02020603050405020304" pitchFamily="18" charset="0"/>
                <a:cs typeface="Times New Roman" panose="02020603050405020304" pitchFamily="18" charset="0"/>
              </a:rPr>
              <a:t> 7 </a:t>
            </a:r>
            <a:r>
              <a:rPr lang="en-US" sz="3600" dirty="0" err="1">
                <a:latin typeface="Times New Roman" panose="02020603050405020304" pitchFamily="18" charset="0"/>
                <a:cs typeface="Times New Roman" panose="02020603050405020304" pitchFamily="18" charset="0"/>
              </a:rPr>
              <a:t>qismdan</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foydalanib</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ularni</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bir-biriga</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mahkam</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bog'lab</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siz</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namunalar</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va</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o'zingizning</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dizayningiz</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bo'yicha</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juda</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ko'p</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turli</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xil</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tasvirlarni</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yaratishingiz</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mumkin</a:t>
            </a:r>
            <a:r>
              <a:rPr lang="en-US" sz="3600" dirty="0">
                <a:latin typeface="Times New Roman" panose="02020603050405020304" pitchFamily="18" charset="0"/>
                <a:cs typeface="Times New Roman" panose="02020603050405020304" pitchFamily="18" charset="0"/>
              </a:rPr>
              <a:t>.</a:t>
            </a:r>
          </a:p>
          <a:p>
            <a:pPr>
              <a:defRPr/>
            </a:pPr>
            <a:r>
              <a:rPr lang="en-US" sz="3600" b="1" dirty="0">
                <a:latin typeface="Times New Roman" panose="02020603050405020304" pitchFamily="18" charset="0"/>
                <a:cs typeface="Times New Roman" panose="02020603050405020304" pitchFamily="18" charset="0"/>
              </a:rPr>
              <a:t>Tangram </a:t>
            </a:r>
            <a:r>
              <a:rPr lang="en-US" sz="3600" b="1" dirty="0" err="1">
                <a:latin typeface="Times New Roman" panose="02020603050405020304" pitchFamily="18" charset="0"/>
                <a:cs typeface="Times New Roman" panose="02020603050405020304" pitchFamily="18" charset="0"/>
              </a:rPr>
              <a:t>o'yin</a:t>
            </a:r>
            <a:r>
              <a:rPr lang="en-US" sz="3600" b="1" dirty="0">
                <a:latin typeface="Times New Roman" panose="02020603050405020304" pitchFamily="18" charset="0"/>
                <a:cs typeface="Times New Roman" panose="02020603050405020304" pitchFamily="18" charset="0"/>
              </a:rPr>
              <a:t> </a:t>
            </a:r>
            <a:r>
              <a:rPr lang="en-US" sz="3600" b="1" dirty="0" err="1">
                <a:latin typeface="Times New Roman" panose="02020603050405020304" pitchFamily="18" charset="0"/>
                <a:cs typeface="Times New Roman" panose="02020603050405020304" pitchFamily="18" charset="0"/>
              </a:rPr>
              <a:t>qoidalari</a:t>
            </a:r>
            <a:r>
              <a:rPr lang="en-US" sz="3600" b="1" dirty="0">
                <a:latin typeface="Times New Roman" panose="02020603050405020304" pitchFamily="18" charset="0"/>
                <a:cs typeface="Times New Roman" panose="02020603050405020304" pitchFamily="18" charset="0"/>
              </a:rPr>
              <a:t>:</a:t>
            </a:r>
            <a:endParaRPr lang="en-US" sz="3600" dirty="0">
              <a:latin typeface="Times New Roman" panose="02020603050405020304" pitchFamily="18" charset="0"/>
              <a:cs typeface="Times New Roman" panose="02020603050405020304" pitchFamily="18" charset="0"/>
            </a:endParaRPr>
          </a:p>
          <a:p>
            <a:pPr>
              <a:defRPr/>
            </a:pPr>
            <a:r>
              <a:rPr lang="en-US" sz="3600" dirty="0" err="1">
                <a:latin typeface="Times New Roman" panose="02020603050405020304" pitchFamily="18" charset="0"/>
                <a:cs typeface="Times New Roman" panose="02020603050405020304" pitchFamily="18" charset="0"/>
              </a:rPr>
              <a:t>Yig'ilgan</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raqam</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barcha</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etti</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qismni</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o'z</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ichiga</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olishi</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kerak</a:t>
            </a:r>
            <a:r>
              <a:rPr lang="en-US" sz="3600" dirty="0">
                <a:latin typeface="Times New Roman" panose="02020603050405020304" pitchFamily="18" charset="0"/>
                <a:cs typeface="Times New Roman" panose="02020603050405020304" pitchFamily="18" charset="0"/>
              </a:rPr>
              <a:t>.</a:t>
            </a:r>
          </a:p>
          <a:p>
            <a:pPr>
              <a:defRPr/>
            </a:pPr>
            <a:r>
              <a:rPr lang="en-US" sz="3600" dirty="0" err="1">
                <a:latin typeface="Times New Roman" panose="02020603050405020304" pitchFamily="18" charset="0"/>
                <a:cs typeface="Times New Roman" panose="02020603050405020304" pitchFamily="18" charset="0"/>
              </a:rPr>
              <a:t>Qismlar</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bir-birining</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ustiga</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chiqmasligi</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kerak</a:t>
            </a:r>
            <a:r>
              <a:rPr lang="en-US" sz="3600" dirty="0">
                <a:latin typeface="Times New Roman" panose="02020603050405020304" pitchFamily="18" charset="0"/>
                <a:cs typeface="Times New Roman" panose="02020603050405020304" pitchFamily="18" charset="0"/>
              </a:rPr>
              <a:t>.</a:t>
            </a:r>
          </a:p>
          <a:p>
            <a:pPr>
              <a:defRPr/>
            </a:pPr>
            <a:r>
              <a:rPr lang="en-US" sz="3600" dirty="0" err="1">
                <a:latin typeface="Times New Roman" panose="02020603050405020304" pitchFamily="18" charset="0"/>
                <a:cs typeface="Times New Roman" panose="02020603050405020304" pitchFamily="18" charset="0"/>
              </a:rPr>
              <a:t>Qismlar</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bir-biriga</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ulashgan</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bo'lishi</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kerak</a:t>
            </a:r>
            <a:r>
              <a:rPr lang="en-US" sz="3600" dirty="0">
                <a:latin typeface="Times New Roman" panose="02020603050405020304" pitchFamily="18" charset="0"/>
                <a:cs typeface="Times New Roman" panose="02020603050405020304" pitchFamily="18" charset="0"/>
              </a:rPr>
              <a:t>.</a:t>
            </a:r>
          </a:p>
          <a:p>
            <a:pPr marL="0" indent="0" algn="just">
              <a:buNone/>
              <a:defRPr/>
            </a:pPr>
            <a:endParaRPr lang="ru-RU" sz="3600" dirty="0">
              <a:solidFill>
                <a:srgbClr val="0070C0"/>
              </a:solidFill>
              <a:latin typeface="Times New Roman" panose="02020603050405020304" pitchFamily="18" charset="0"/>
              <a:cs typeface="Times New Roman" panose="02020603050405020304" pitchFamily="18" charset="0"/>
            </a:endParaRPr>
          </a:p>
        </p:txBody>
      </p:sp>
      <p:pic>
        <p:nvPicPr>
          <p:cNvPr id="27651" name="Рисунок 1"/>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5273338" y="1078708"/>
            <a:ext cx="3014663" cy="71866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672290382"/>
      </p:ext>
    </p:extLst>
  </p:cSld>
  <p:clrMapOvr>
    <a:masterClrMapping/>
  </p:clrMapOvr>
  <p:transition advTm="119936"/>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Объект 2"/>
          <p:cNvSpPr>
            <a:spLocks noGrp="1"/>
          </p:cNvSpPr>
          <p:nvPr>
            <p:ph idx="1"/>
          </p:nvPr>
        </p:nvSpPr>
        <p:spPr>
          <a:xfrm>
            <a:off x="1107282" y="371475"/>
            <a:ext cx="16821150" cy="9915525"/>
          </a:xfrm>
        </p:spPr>
        <p:txBody>
          <a:bodyPr/>
          <a:lstStyle/>
          <a:p>
            <a:pPr marL="0" indent="0" algn="ctr">
              <a:buNone/>
            </a:pPr>
            <a:r>
              <a:rPr lang="en-US" altLang="ru-RU" sz="3600" b="1">
                <a:latin typeface="Times New Roman" panose="02020603050405020304" pitchFamily="18" charset="0"/>
                <a:cs typeface="Times New Roman" panose="02020603050405020304" pitchFamily="18" charset="0"/>
              </a:rPr>
              <a:t>Tangramning qismlari</a:t>
            </a:r>
          </a:p>
          <a:p>
            <a:pPr marL="0" indent="0" algn="ctr">
              <a:buNone/>
            </a:pPr>
            <a:endParaRPr lang="ru-RU" altLang="ru-RU" sz="3600" b="1">
              <a:solidFill>
                <a:srgbClr val="0070C0"/>
              </a:solidFill>
              <a:latin typeface="Times New Roman" panose="02020603050405020304" pitchFamily="18" charset="0"/>
              <a:cs typeface="Times New Roman" panose="02020603050405020304" pitchFamily="18" charset="0"/>
            </a:endParaRPr>
          </a:p>
        </p:txBody>
      </p:sp>
      <p:pic>
        <p:nvPicPr>
          <p:cNvPr id="28675" name="Рисунок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9198770" y="1176338"/>
            <a:ext cx="8729663" cy="86177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8676" name="Рисунок 4"/>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450058" y="1328738"/>
            <a:ext cx="8451056" cy="84653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971717046"/>
      </p:ext>
    </p:extLst>
  </p:cSld>
  <p:clrMapOvr>
    <a:masterClrMapping/>
  </p:clrMapOvr>
  <p:transition advTm="119936"/>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Объект 2"/>
          <p:cNvSpPr>
            <a:spLocks noGrp="1"/>
          </p:cNvSpPr>
          <p:nvPr>
            <p:ph idx="1"/>
          </p:nvPr>
        </p:nvSpPr>
        <p:spPr>
          <a:xfrm>
            <a:off x="1107282" y="371475"/>
            <a:ext cx="16821150" cy="9915525"/>
          </a:xfrm>
        </p:spPr>
        <p:txBody>
          <a:bodyPr/>
          <a:lstStyle/>
          <a:p>
            <a:pPr marL="0" indent="0" algn="ctr">
              <a:buNone/>
            </a:pPr>
            <a:r>
              <a:rPr lang="en-US" altLang="ru-RU" sz="3600" b="1">
                <a:latin typeface="Times New Roman" panose="02020603050405020304" pitchFamily="18" charset="0"/>
                <a:cs typeface="Times New Roman" panose="02020603050405020304" pitchFamily="18" charset="0"/>
              </a:rPr>
              <a:t>Tangramdan raketa va uycha yasash</a:t>
            </a:r>
          </a:p>
          <a:p>
            <a:pPr marL="0" indent="0" algn="ctr">
              <a:buNone/>
            </a:pPr>
            <a:endParaRPr lang="ru-RU" altLang="ru-RU" sz="3600" b="1">
              <a:solidFill>
                <a:srgbClr val="0070C0"/>
              </a:solidFill>
              <a:latin typeface="Times New Roman" panose="02020603050405020304" pitchFamily="18" charset="0"/>
              <a:cs typeface="Times New Roman" panose="02020603050405020304" pitchFamily="18" charset="0"/>
            </a:endParaRPr>
          </a:p>
        </p:txBody>
      </p:sp>
      <p:pic>
        <p:nvPicPr>
          <p:cNvPr id="29699" name="Рисунок 1"/>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3228975" y="1193008"/>
            <a:ext cx="4457700" cy="88725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9700" name="Рисунок 5"/>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8503445" y="1643063"/>
            <a:ext cx="8801100" cy="7972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58746335"/>
      </p:ext>
    </p:extLst>
  </p:cSld>
  <p:clrMapOvr>
    <a:masterClrMapping/>
  </p:clrMapOvr>
  <p:transition advTm="119936"/>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Объект 2"/>
          <p:cNvSpPr>
            <a:spLocks noGrp="1"/>
          </p:cNvSpPr>
          <p:nvPr>
            <p:ph idx="1"/>
          </p:nvPr>
        </p:nvSpPr>
        <p:spPr>
          <a:xfrm>
            <a:off x="1107282" y="371475"/>
            <a:ext cx="16821150" cy="9915525"/>
          </a:xfrm>
        </p:spPr>
        <p:txBody>
          <a:bodyPr/>
          <a:lstStyle/>
          <a:p>
            <a:pPr marL="0" indent="0" algn="ctr">
              <a:buNone/>
            </a:pPr>
            <a:r>
              <a:rPr lang="en-US" altLang="ru-RU" sz="3600" b="1">
                <a:latin typeface="Times New Roman" panose="02020603050405020304" pitchFamily="18" charset="0"/>
                <a:cs typeface="Times New Roman" panose="02020603050405020304" pitchFamily="18" charset="0"/>
              </a:rPr>
              <a:t>Tangramdan uycha, odam, mushuk va qushlar tasvirini yasash</a:t>
            </a:r>
          </a:p>
          <a:p>
            <a:pPr marL="0" indent="0" algn="ctr">
              <a:buNone/>
            </a:pPr>
            <a:r>
              <a:rPr lang="en-US" altLang="ru-RU" sz="3600" b="1">
                <a:solidFill>
                  <a:srgbClr val="0070C0"/>
                </a:solidFill>
                <a:latin typeface="Times New Roman" panose="02020603050405020304" pitchFamily="18" charset="0"/>
                <a:cs typeface="Times New Roman" panose="02020603050405020304" pitchFamily="18" charset="0"/>
              </a:rPr>
              <a:t> </a:t>
            </a:r>
            <a:endParaRPr lang="ru-RU" altLang="ru-RU" sz="3600" b="1">
              <a:solidFill>
                <a:srgbClr val="0070C0"/>
              </a:solidFill>
              <a:latin typeface="Times New Roman" panose="02020603050405020304" pitchFamily="18" charset="0"/>
              <a:cs typeface="Times New Roman" panose="02020603050405020304" pitchFamily="18" charset="0"/>
            </a:endParaRPr>
          </a:p>
        </p:txBody>
      </p:sp>
      <p:pic>
        <p:nvPicPr>
          <p:cNvPr id="30723" name="Рисунок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88120" y="1433513"/>
            <a:ext cx="5791200" cy="85296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0724" name="Рисунок 4"/>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6203157" y="1412082"/>
            <a:ext cx="5695950" cy="855106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0725" name="Рисунок 6"/>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12220575" y="1433513"/>
            <a:ext cx="5800725" cy="85296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160250234"/>
      </p:ext>
    </p:extLst>
  </p:cSld>
  <p:clrMapOvr>
    <a:masterClrMapping/>
  </p:clrMapOvr>
  <p:transition advTm="119936"/>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Объект 2"/>
          <p:cNvSpPr>
            <a:spLocks noGrp="1"/>
          </p:cNvSpPr>
          <p:nvPr>
            <p:ph idx="1"/>
          </p:nvPr>
        </p:nvSpPr>
        <p:spPr>
          <a:xfrm>
            <a:off x="2257426" y="259557"/>
            <a:ext cx="15740063" cy="9915525"/>
          </a:xfrm>
        </p:spPr>
        <p:txBody>
          <a:bodyPr/>
          <a:lstStyle/>
          <a:p>
            <a:pPr marL="0" indent="0" algn="just">
              <a:buNone/>
            </a:pPr>
            <a:r>
              <a:rPr lang="uz-Cyrl-UZ" altLang="en-US" sz="3000" b="1">
                <a:latin typeface="Times New Roman" panose="02020603050405020304" pitchFamily="18" charset="0"/>
                <a:cs typeface="Times New Roman" panose="02020603050405020304" pitchFamily="18" charset="0"/>
              </a:rPr>
              <a:t>LEGO </a:t>
            </a:r>
            <a:r>
              <a:rPr lang="uz-Cyrl-UZ" altLang="en-US" sz="3000">
                <a:latin typeface="Times New Roman" panose="02020603050405020304" pitchFamily="18" charset="0"/>
                <a:cs typeface="Times New Roman" panose="02020603050405020304" pitchFamily="18" charset="0"/>
              </a:rPr>
              <a:t>—daniyaliklar tilidagi «leg godt» soʻzlarining qisqartmasi boʻlib, «yaxshi oʻynang» degan maʼnoni bildiradi. Bu nom kompaniya falsafasini ifodalaydi: «yaxshi oʻyin» bolalarga katta boʻlganida kerak boʻladigan ijodiy qobiliyatlarini rivojlantirishga yordam beradi». LEGO oʻzining deyarli butun tarixi davomida sotuv hajmi oʻsishidan bahra olib kelgan. Kompaniya bir joyda toʻxtab qolmagan, muntazam ravishda rivojlanib, takomillashib borgan va yangi oʻyinchoqlar chiqargan. </a:t>
            </a:r>
            <a:endParaRPr lang="ru-RU" altLang="ru-RU" sz="4200" b="1">
              <a:solidFill>
                <a:srgbClr val="0070C0"/>
              </a:solidFill>
              <a:latin typeface="Times New Roman" panose="02020603050405020304" pitchFamily="18" charset="0"/>
              <a:cs typeface="Times New Roman" panose="02020603050405020304" pitchFamily="18" charset="0"/>
            </a:endParaRPr>
          </a:p>
        </p:txBody>
      </p:sp>
      <p:pic>
        <p:nvPicPr>
          <p:cNvPr id="31747" name="Picture 2" descr="Логический строительный набор Лего (500 шт) от Burgkidz - купить в интернет  магазине Obetty: цена, отзывы"/>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147888" y="3893345"/>
            <a:ext cx="6284120" cy="62817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1748" name="Picture 2" descr="E:\MTM 2019\ИШЧИ ВА НАМУНА 2021-йил\лего.jpg"/>
          <p:cNvPicPr>
            <a:picLocks noChangeAspect="1" noChangeArrowheads="1"/>
          </p:cNvPicPr>
          <p:nvPr/>
        </p:nvPicPr>
        <p:blipFill>
          <a:blip r:embed="rId3">
            <a:extLst>
              <a:ext uri="{28A0092B-C50C-407E-A947-70E740481C1C}">
                <a14:useLocalDpi xmlns:a14="http://schemas.microsoft.com/office/drawing/2010/main" val="0"/>
              </a:ext>
            </a:extLst>
          </a:blip>
          <a:srcRect l="16087" r="15544" b="3339"/>
          <a:stretch>
            <a:fillRect/>
          </a:stretch>
        </p:blipFill>
        <p:spPr bwMode="auto">
          <a:xfrm>
            <a:off x="9210675" y="3876675"/>
            <a:ext cx="8241507" cy="62984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181680248"/>
      </p:ext>
    </p:extLst>
  </p:cSld>
  <p:clrMapOvr>
    <a:masterClrMapping/>
  </p:clrMapOvr>
  <p:transition advTm="119936"/>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770" name="Picture 4" descr="image032"/>
          <p:cNvPicPr>
            <a:picLocks noChangeAspect="1" noChangeArrowheads="1"/>
          </p:cNvPicPr>
          <p:nvPr/>
        </p:nvPicPr>
        <p:blipFill>
          <a:blip r:embed="rId2">
            <a:extLst>
              <a:ext uri="{28A0092B-C50C-407E-A947-70E740481C1C}">
                <a14:useLocalDpi xmlns:a14="http://schemas.microsoft.com/office/drawing/2010/main" val="0"/>
              </a:ext>
            </a:extLst>
          </a:blip>
          <a:srcRect t="32072" b="34248"/>
          <a:stretch>
            <a:fillRect/>
          </a:stretch>
        </p:blipFill>
        <p:spPr bwMode="auto">
          <a:xfrm>
            <a:off x="64295" y="85725"/>
            <a:ext cx="4400550" cy="3362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2771" name="Picture 5" descr="image032"/>
          <p:cNvPicPr>
            <a:picLocks noChangeAspect="1" noChangeArrowheads="1"/>
          </p:cNvPicPr>
          <p:nvPr/>
        </p:nvPicPr>
        <p:blipFill>
          <a:blip r:embed="rId2">
            <a:extLst>
              <a:ext uri="{28A0092B-C50C-407E-A947-70E740481C1C}">
                <a14:useLocalDpi xmlns:a14="http://schemas.microsoft.com/office/drawing/2010/main" val="0"/>
              </a:ext>
            </a:extLst>
          </a:blip>
          <a:srcRect t="65599"/>
          <a:stretch>
            <a:fillRect/>
          </a:stretch>
        </p:blipFill>
        <p:spPr bwMode="auto">
          <a:xfrm>
            <a:off x="4464845" y="100013"/>
            <a:ext cx="4400550" cy="3362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2772" name="Picture 7" descr="https://documents.infourok.ru/b58f6598-99f5-4b05-b5a0-d9b444657e8f/0/image033.gif"/>
          <p:cNvPicPr>
            <a:picLocks noChangeAspect="1" noChangeArrowheads="1"/>
          </p:cNvPicPr>
          <p:nvPr/>
        </p:nvPicPr>
        <p:blipFill>
          <a:blip r:embed="rId3" r:link="rId4">
            <a:extLst>
              <a:ext uri="{28A0092B-C50C-407E-A947-70E740481C1C}">
                <a14:useLocalDpi xmlns:a14="http://schemas.microsoft.com/office/drawing/2010/main" val="0"/>
              </a:ext>
            </a:extLst>
          </a:blip>
          <a:srcRect b="50252"/>
          <a:stretch>
            <a:fillRect/>
          </a:stretch>
        </p:blipFill>
        <p:spPr bwMode="auto">
          <a:xfrm>
            <a:off x="8865395" y="219076"/>
            <a:ext cx="4636293" cy="3243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2773" name="Picture 6" descr="https://documents.infourok.ru/b58f6598-99f5-4b05-b5a0-d9b444657e8f/0/image033.gif"/>
          <p:cNvPicPr>
            <a:picLocks noChangeAspect="1" noChangeArrowheads="1"/>
          </p:cNvPicPr>
          <p:nvPr/>
        </p:nvPicPr>
        <p:blipFill>
          <a:blip r:embed="rId3" r:link="rId4">
            <a:extLst>
              <a:ext uri="{28A0092B-C50C-407E-A947-70E740481C1C}">
                <a14:useLocalDpi xmlns:a14="http://schemas.microsoft.com/office/drawing/2010/main" val="0"/>
              </a:ext>
            </a:extLst>
          </a:blip>
          <a:srcRect t="49907"/>
          <a:stretch>
            <a:fillRect/>
          </a:stretch>
        </p:blipFill>
        <p:spPr bwMode="auto">
          <a:xfrm>
            <a:off x="13501688" y="176213"/>
            <a:ext cx="4657725" cy="32718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2774" name="Rectangle 8"/>
          <p:cNvSpPr>
            <a:spLocks noChangeArrowheads="1"/>
          </p:cNvSpPr>
          <p:nvPr/>
        </p:nvSpPr>
        <p:spPr bwMode="auto">
          <a:xfrm>
            <a:off x="8808245" y="-244389"/>
            <a:ext cx="184731" cy="5078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defRPr>
                <a:solidFill>
                  <a:schemeClr val="tx1"/>
                </a:solidFill>
                <a:latin typeface="Century Gothic" panose="020B0502020202020204" pitchFamily="34" charset="0"/>
                <a:cs typeface="Arial" panose="020B0604020202020204" pitchFamily="34" charset="0"/>
              </a:defRPr>
            </a:lvl1pPr>
            <a:lvl2pPr marL="742950" indent="-285750">
              <a:defRPr>
                <a:solidFill>
                  <a:schemeClr val="tx1"/>
                </a:solidFill>
                <a:latin typeface="Century Gothic" panose="020B0502020202020204" pitchFamily="34" charset="0"/>
                <a:cs typeface="Arial" panose="020B0604020202020204" pitchFamily="34" charset="0"/>
              </a:defRPr>
            </a:lvl2pPr>
            <a:lvl3pPr marL="1143000" indent="-228600">
              <a:defRPr>
                <a:solidFill>
                  <a:schemeClr val="tx1"/>
                </a:solidFill>
                <a:latin typeface="Century Gothic" panose="020B0502020202020204" pitchFamily="34" charset="0"/>
                <a:cs typeface="Arial" panose="020B0604020202020204" pitchFamily="34" charset="0"/>
              </a:defRPr>
            </a:lvl3pPr>
            <a:lvl4pPr marL="1600200" indent="-228600">
              <a:defRPr>
                <a:solidFill>
                  <a:schemeClr val="tx1"/>
                </a:solidFill>
                <a:latin typeface="Century Gothic" panose="020B0502020202020204" pitchFamily="34" charset="0"/>
                <a:cs typeface="Arial" panose="020B0604020202020204" pitchFamily="34" charset="0"/>
              </a:defRPr>
            </a:lvl4pPr>
            <a:lvl5pPr marL="2057400" indent="-228600">
              <a:defRPr>
                <a:solidFill>
                  <a:schemeClr val="tx1"/>
                </a:solidFill>
                <a:latin typeface="Century Gothic" panose="020B0502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9pPr>
          </a:lstStyle>
          <a:p>
            <a:endParaRPr lang="en-US" altLang="en-US" sz="2700"/>
          </a:p>
        </p:txBody>
      </p:sp>
      <p:pic>
        <p:nvPicPr>
          <p:cNvPr id="32775" name="Picture 12" descr="https://documents.infourok.ru/b58f6598-99f5-4b05-b5a0-d9b444657e8f/0/image034.jpg"/>
          <p:cNvPicPr>
            <a:picLocks noChangeAspect="1" noChangeArrowheads="1"/>
          </p:cNvPicPr>
          <p:nvPr/>
        </p:nvPicPr>
        <p:blipFill>
          <a:blip r:embed="rId5" r:link="rId6">
            <a:extLst>
              <a:ext uri="{28A0092B-C50C-407E-A947-70E740481C1C}">
                <a14:useLocalDpi xmlns:a14="http://schemas.microsoft.com/office/drawing/2010/main" val="0"/>
              </a:ext>
            </a:extLst>
          </a:blip>
          <a:srcRect/>
          <a:stretch>
            <a:fillRect/>
          </a:stretch>
        </p:blipFill>
        <p:spPr bwMode="auto">
          <a:xfrm>
            <a:off x="352425" y="3629025"/>
            <a:ext cx="4314825" cy="304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2776" name="Picture 11" descr="https://documents.infourok.ru/b58f6598-99f5-4b05-b5a0-d9b444657e8f/0/image035.gif"/>
          <p:cNvPicPr>
            <a:picLocks noChangeAspect="1" noChangeArrowheads="1"/>
          </p:cNvPicPr>
          <p:nvPr/>
        </p:nvPicPr>
        <p:blipFill>
          <a:blip r:embed="rId7" r:link="rId8">
            <a:extLst>
              <a:ext uri="{28A0092B-C50C-407E-A947-70E740481C1C}">
                <a14:useLocalDpi xmlns:a14="http://schemas.microsoft.com/office/drawing/2010/main" val="0"/>
              </a:ext>
            </a:extLst>
          </a:blip>
          <a:srcRect b="67369"/>
          <a:stretch>
            <a:fillRect/>
          </a:stretch>
        </p:blipFill>
        <p:spPr bwMode="auto">
          <a:xfrm>
            <a:off x="4762500" y="3640932"/>
            <a:ext cx="4381500" cy="3067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2777" name="Picture 10" descr="https://documents.infourok.ru/b58f6598-99f5-4b05-b5a0-d9b444657e8f/0/image035.gif"/>
          <p:cNvPicPr>
            <a:picLocks noChangeAspect="1" noChangeArrowheads="1"/>
          </p:cNvPicPr>
          <p:nvPr/>
        </p:nvPicPr>
        <p:blipFill>
          <a:blip r:embed="rId7" r:link="rId8">
            <a:extLst>
              <a:ext uri="{28A0092B-C50C-407E-A947-70E740481C1C}">
                <a14:useLocalDpi xmlns:a14="http://schemas.microsoft.com/office/drawing/2010/main" val="0"/>
              </a:ext>
            </a:extLst>
          </a:blip>
          <a:srcRect t="32875" b="33478"/>
          <a:stretch>
            <a:fillRect/>
          </a:stretch>
        </p:blipFill>
        <p:spPr bwMode="auto">
          <a:xfrm>
            <a:off x="9332120" y="3583782"/>
            <a:ext cx="4419600" cy="318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2778" name="Picture 9" descr="https://documents.infourok.ru/b58f6598-99f5-4b05-b5a0-d9b444657e8f/0/image035.gif"/>
          <p:cNvPicPr>
            <a:picLocks noChangeAspect="1" noChangeArrowheads="1"/>
          </p:cNvPicPr>
          <p:nvPr/>
        </p:nvPicPr>
        <p:blipFill>
          <a:blip r:embed="rId7" r:link="rId8">
            <a:extLst>
              <a:ext uri="{28A0092B-C50C-407E-A947-70E740481C1C}">
                <a14:useLocalDpi xmlns:a14="http://schemas.microsoft.com/office/drawing/2010/main" val="0"/>
              </a:ext>
            </a:extLst>
          </a:blip>
          <a:srcRect t="67036"/>
          <a:stretch>
            <a:fillRect/>
          </a:stretch>
        </p:blipFill>
        <p:spPr bwMode="auto">
          <a:xfrm>
            <a:off x="13751720" y="3583782"/>
            <a:ext cx="4314825" cy="3067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2779" name="Rectangle 13"/>
          <p:cNvSpPr>
            <a:spLocks noChangeArrowheads="1"/>
          </p:cNvSpPr>
          <p:nvPr/>
        </p:nvSpPr>
        <p:spPr bwMode="auto">
          <a:xfrm>
            <a:off x="1" y="88986"/>
            <a:ext cx="184731" cy="5078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defRPr>
                <a:solidFill>
                  <a:schemeClr val="tx1"/>
                </a:solidFill>
                <a:latin typeface="Century Gothic" panose="020B0502020202020204" pitchFamily="34" charset="0"/>
                <a:cs typeface="Arial" panose="020B0604020202020204" pitchFamily="34" charset="0"/>
              </a:defRPr>
            </a:lvl1pPr>
            <a:lvl2pPr marL="742950" indent="-285750">
              <a:defRPr>
                <a:solidFill>
                  <a:schemeClr val="tx1"/>
                </a:solidFill>
                <a:latin typeface="Century Gothic" panose="020B0502020202020204" pitchFamily="34" charset="0"/>
                <a:cs typeface="Arial" panose="020B0604020202020204" pitchFamily="34" charset="0"/>
              </a:defRPr>
            </a:lvl2pPr>
            <a:lvl3pPr marL="1143000" indent="-228600">
              <a:defRPr>
                <a:solidFill>
                  <a:schemeClr val="tx1"/>
                </a:solidFill>
                <a:latin typeface="Century Gothic" panose="020B0502020202020204" pitchFamily="34" charset="0"/>
                <a:cs typeface="Arial" panose="020B0604020202020204" pitchFamily="34" charset="0"/>
              </a:defRPr>
            </a:lvl3pPr>
            <a:lvl4pPr marL="1600200" indent="-228600">
              <a:defRPr>
                <a:solidFill>
                  <a:schemeClr val="tx1"/>
                </a:solidFill>
                <a:latin typeface="Century Gothic" panose="020B0502020202020204" pitchFamily="34" charset="0"/>
                <a:cs typeface="Arial" panose="020B0604020202020204" pitchFamily="34" charset="0"/>
              </a:defRPr>
            </a:lvl4pPr>
            <a:lvl5pPr marL="2057400" indent="-228600">
              <a:defRPr>
                <a:solidFill>
                  <a:schemeClr val="tx1"/>
                </a:solidFill>
                <a:latin typeface="Century Gothic" panose="020B0502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9pPr>
          </a:lstStyle>
          <a:p>
            <a:endParaRPr lang="en-US" altLang="en-US" sz="2700"/>
          </a:p>
        </p:txBody>
      </p:sp>
      <p:sp>
        <p:nvSpPr>
          <p:cNvPr id="32780" name="Rectangle 14"/>
          <p:cNvSpPr>
            <a:spLocks noChangeArrowheads="1"/>
          </p:cNvSpPr>
          <p:nvPr/>
        </p:nvSpPr>
        <p:spPr bwMode="auto">
          <a:xfrm>
            <a:off x="1" y="12795336"/>
            <a:ext cx="184731" cy="5078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defRPr>
                <a:solidFill>
                  <a:schemeClr val="tx1"/>
                </a:solidFill>
                <a:latin typeface="Century Gothic" panose="020B0502020202020204" pitchFamily="34" charset="0"/>
                <a:cs typeface="Arial" panose="020B0604020202020204" pitchFamily="34" charset="0"/>
              </a:defRPr>
            </a:lvl1pPr>
            <a:lvl2pPr marL="742950" indent="-285750">
              <a:defRPr>
                <a:solidFill>
                  <a:schemeClr val="tx1"/>
                </a:solidFill>
                <a:latin typeface="Century Gothic" panose="020B0502020202020204" pitchFamily="34" charset="0"/>
                <a:cs typeface="Arial" panose="020B0604020202020204" pitchFamily="34" charset="0"/>
              </a:defRPr>
            </a:lvl2pPr>
            <a:lvl3pPr marL="1143000" indent="-228600">
              <a:defRPr>
                <a:solidFill>
                  <a:schemeClr val="tx1"/>
                </a:solidFill>
                <a:latin typeface="Century Gothic" panose="020B0502020202020204" pitchFamily="34" charset="0"/>
                <a:cs typeface="Arial" panose="020B0604020202020204" pitchFamily="34" charset="0"/>
              </a:defRPr>
            </a:lvl3pPr>
            <a:lvl4pPr marL="1600200" indent="-228600">
              <a:defRPr>
                <a:solidFill>
                  <a:schemeClr val="tx1"/>
                </a:solidFill>
                <a:latin typeface="Century Gothic" panose="020B0502020202020204" pitchFamily="34" charset="0"/>
                <a:cs typeface="Arial" panose="020B0604020202020204" pitchFamily="34" charset="0"/>
              </a:defRPr>
            </a:lvl4pPr>
            <a:lvl5pPr marL="2057400" indent="-228600">
              <a:defRPr>
                <a:solidFill>
                  <a:schemeClr val="tx1"/>
                </a:solidFill>
                <a:latin typeface="Century Gothic" panose="020B0502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9pPr>
          </a:lstStyle>
          <a:p>
            <a:endParaRPr lang="en-US" altLang="en-US" sz="2700"/>
          </a:p>
        </p:txBody>
      </p:sp>
      <p:pic>
        <p:nvPicPr>
          <p:cNvPr id="32781" name="Picture 15" descr="image036"/>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6603207" y="6955632"/>
            <a:ext cx="4702968" cy="333136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950122613"/>
      </p:ext>
    </p:extLst>
  </p:cSld>
  <p:clrMapOvr>
    <a:masterClrMapping/>
  </p:clrMapOvr>
  <p:transition spd="slow" advTm="38768"/>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3794" name="Picture 7" descr="Sanoq cho'p hisoblash tayoqchalari to'plamini arzon narxda sotib oling —  Uzum (561149)"/>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97733" y="2438400"/>
            <a:ext cx="5507831" cy="7343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3795" name="Прямоугольник 2"/>
          <p:cNvSpPr>
            <a:spLocks noChangeArrowheads="1"/>
          </p:cNvSpPr>
          <p:nvPr/>
        </p:nvSpPr>
        <p:spPr bwMode="auto">
          <a:xfrm>
            <a:off x="3088483" y="516733"/>
            <a:ext cx="13194506" cy="13849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ts val="1000"/>
              </a:spcBef>
              <a:buClr>
                <a:schemeClr val="accent1"/>
              </a:buClr>
              <a:buFont typeface="Wingdings 3" panose="05040102010807070707" pitchFamily="18" charset="2"/>
              <a:buChar char=""/>
              <a:defRPr>
                <a:solidFill>
                  <a:srgbClr val="404040"/>
                </a:solidFill>
                <a:latin typeface="Century Gothic" panose="020B0502020202020204" pitchFamily="34" charset="0"/>
              </a:defRPr>
            </a:lvl1pPr>
            <a:lvl2pPr marL="742950" indent="-285750">
              <a:spcBef>
                <a:spcPts val="1000"/>
              </a:spcBef>
              <a:buClr>
                <a:schemeClr val="accent1"/>
              </a:buClr>
              <a:buFont typeface="Wingdings 3" panose="05040102010807070707" pitchFamily="18" charset="2"/>
              <a:buChar char=""/>
              <a:defRPr sz="1600">
                <a:solidFill>
                  <a:srgbClr val="404040"/>
                </a:solidFill>
                <a:latin typeface="Century Gothic" panose="020B0502020202020204" pitchFamily="34" charset="0"/>
              </a:defRPr>
            </a:lvl2pPr>
            <a:lvl3pPr marL="1143000" indent="-228600">
              <a:spcBef>
                <a:spcPts val="1000"/>
              </a:spcBef>
              <a:buClr>
                <a:schemeClr val="accent1"/>
              </a:buClr>
              <a:buFont typeface="Wingdings 3" panose="05040102010807070707" pitchFamily="18" charset="2"/>
              <a:buChar char=""/>
              <a:defRPr sz="1400">
                <a:solidFill>
                  <a:srgbClr val="404040"/>
                </a:solidFill>
                <a:latin typeface="Century Gothic" panose="020B0502020202020204" pitchFamily="34" charset="0"/>
              </a:defRPr>
            </a:lvl3pPr>
            <a:lvl4pPr marL="1600200" indent="-228600">
              <a:spcBef>
                <a:spcPts val="1000"/>
              </a:spcBef>
              <a:buClr>
                <a:schemeClr val="accent1"/>
              </a:buClr>
              <a:buFont typeface="Wingdings 3" panose="05040102010807070707" pitchFamily="18" charset="2"/>
              <a:buChar char=""/>
              <a:defRPr sz="1200">
                <a:solidFill>
                  <a:srgbClr val="404040"/>
                </a:solidFill>
                <a:latin typeface="Century Gothic" panose="020B0502020202020204" pitchFamily="34" charset="0"/>
              </a:defRPr>
            </a:lvl4pPr>
            <a:lvl5pPr marL="2057400" indent="-228600">
              <a:spcBef>
                <a:spcPts val="1000"/>
              </a:spcBef>
              <a:buClr>
                <a:schemeClr val="accent1"/>
              </a:buClr>
              <a:buFont typeface="Wingdings 3" panose="05040102010807070707" pitchFamily="18" charset="2"/>
              <a:buChar char=""/>
              <a:defRPr sz="1200">
                <a:solidFill>
                  <a:srgbClr val="404040"/>
                </a:solidFill>
                <a:latin typeface="Century Gothic" panose="020B0502020202020204" pitchFamily="34" charset="0"/>
              </a:defRPr>
            </a:lvl5pPr>
            <a:lvl6pPr marL="2514600" indent="-228600" eaLnBrk="0" fontAlgn="base" hangingPunct="0">
              <a:spcBef>
                <a:spcPts val="1000"/>
              </a:spcBef>
              <a:spcAft>
                <a:spcPct val="0"/>
              </a:spcAft>
              <a:buClr>
                <a:schemeClr val="accent1"/>
              </a:buClr>
              <a:buFont typeface="Wingdings 3" panose="05040102010807070707" pitchFamily="18" charset="2"/>
              <a:buChar char=""/>
              <a:defRPr sz="1200">
                <a:solidFill>
                  <a:srgbClr val="404040"/>
                </a:solidFill>
                <a:latin typeface="Century Gothic" panose="020B0502020202020204" pitchFamily="34" charset="0"/>
              </a:defRPr>
            </a:lvl6pPr>
            <a:lvl7pPr marL="2971800" indent="-228600" eaLnBrk="0" fontAlgn="base" hangingPunct="0">
              <a:spcBef>
                <a:spcPts val="1000"/>
              </a:spcBef>
              <a:spcAft>
                <a:spcPct val="0"/>
              </a:spcAft>
              <a:buClr>
                <a:schemeClr val="accent1"/>
              </a:buClr>
              <a:buFont typeface="Wingdings 3" panose="05040102010807070707" pitchFamily="18" charset="2"/>
              <a:buChar char=""/>
              <a:defRPr sz="1200">
                <a:solidFill>
                  <a:srgbClr val="404040"/>
                </a:solidFill>
                <a:latin typeface="Century Gothic" panose="020B0502020202020204" pitchFamily="34" charset="0"/>
              </a:defRPr>
            </a:lvl7pPr>
            <a:lvl8pPr marL="3429000" indent="-228600" eaLnBrk="0" fontAlgn="base" hangingPunct="0">
              <a:spcBef>
                <a:spcPts val="1000"/>
              </a:spcBef>
              <a:spcAft>
                <a:spcPct val="0"/>
              </a:spcAft>
              <a:buClr>
                <a:schemeClr val="accent1"/>
              </a:buClr>
              <a:buFont typeface="Wingdings 3" panose="05040102010807070707" pitchFamily="18" charset="2"/>
              <a:buChar char=""/>
              <a:defRPr sz="1200">
                <a:solidFill>
                  <a:srgbClr val="404040"/>
                </a:solidFill>
                <a:latin typeface="Century Gothic" panose="020B0502020202020204" pitchFamily="34" charset="0"/>
              </a:defRPr>
            </a:lvl8pPr>
            <a:lvl9pPr marL="3886200" indent="-228600" eaLnBrk="0" fontAlgn="base" hangingPunct="0">
              <a:spcBef>
                <a:spcPts val="1000"/>
              </a:spcBef>
              <a:spcAft>
                <a:spcPct val="0"/>
              </a:spcAft>
              <a:buClr>
                <a:schemeClr val="accent1"/>
              </a:buClr>
              <a:buFont typeface="Wingdings 3" panose="05040102010807070707" pitchFamily="18" charset="2"/>
              <a:buChar char=""/>
              <a:defRPr sz="1200">
                <a:solidFill>
                  <a:srgbClr val="404040"/>
                </a:solidFill>
                <a:latin typeface="Century Gothic" panose="020B0502020202020204" pitchFamily="34" charset="0"/>
              </a:defRPr>
            </a:lvl9pPr>
          </a:lstStyle>
          <a:p>
            <a:pPr algn="ctr">
              <a:spcBef>
                <a:spcPct val="0"/>
              </a:spcBef>
              <a:buClrTx/>
              <a:buFontTx/>
              <a:buNone/>
            </a:pPr>
            <a:r>
              <a:rPr lang="en-US" altLang="en-US" sz="4200" b="1" i="1">
                <a:solidFill>
                  <a:srgbClr val="002060"/>
                </a:solidFill>
                <a:latin typeface="Times New Roman" panose="02020603050405020304" pitchFamily="18" charset="0"/>
                <a:cs typeface="Times New Roman" panose="02020603050405020304" pitchFamily="18" charset="0"/>
              </a:rPr>
              <a:t>Sanoq cho’p, pazl va boshqa vositalar orqali bolalarni matematik tasvvurlarini shakllantirish</a:t>
            </a:r>
            <a:endParaRPr lang="ru-RU" altLang="ru-RU" sz="4200">
              <a:solidFill>
                <a:schemeClr val="tx1"/>
              </a:solidFill>
            </a:endParaRPr>
          </a:p>
        </p:txBody>
      </p:sp>
      <p:sp>
        <p:nvSpPr>
          <p:cNvPr id="33796" name="AutoShape 9" descr="Mavlonova nodiraning - bet 3"/>
          <p:cNvSpPr>
            <a:spLocks noChangeAspect="1" noChangeArrowheads="1"/>
          </p:cNvSpPr>
          <p:nvPr/>
        </p:nvSpPr>
        <p:spPr bwMode="auto">
          <a:xfrm>
            <a:off x="233363" y="-216694"/>
            <a:ext cx="457200" cy="4572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ts val="1000"/>
              </a:spcBef>
              <a:buClr>
                <a:schemeClr val="accent1"/>
              </a:buClr>
              <a:buFont typeface="Wingdings 3" panose="05040102010807070707" pitchFamily="18" charset="2"/>
              <a:buChar char=""/>
              <a:defRPr>
                <a:solidFill>
                  <a:srgbClr val="404040"/>
                </a:solidFill>
                <a:latin typeface="Century Gothic" panose="020B0502020202020204" pitchFamily="34" charset="0"/>
              </a:defRPr>
            </a:lvl1pPr>
            <a:lvl2pPr marL="742950" indent="-285750">
              <a:spcBef>
                <a:spcPts val="1000"/>
              </a:spcBef>
              <a:buClr>
                <a:schemeClr val="accent1"/>
              </a:buClr>
              <a:buFont typeface="Wingdings 3" panose="05040102010807070707" pitchFamily="18" charset="2"/>
              <a:buChar char=""/>
              <a:defRPr sz="1600">
                <a:solidFill>
                  <a:srgbClr val="404040"/>
                </a:solidFill>
                <a:latin typeface="Century Gothic" panose="020B0502020202020204" pitchFamily="34" charset="0"/>
              </a:defRPr>
            </a:lvl2pPr>
            <a:lvl3pPr marL="1143000" indent="-228600">
              <a:spcBef>
                <a:spcPts val="1000"/>
              </a:spcBef>
              <a:buClr>
                <a:schemeClr val="accent1"/>
              </a:buClr>
              <a:buFont typeface="Wingdings 3" panose="05040102010807070707" pitchFamily="18" charset="2"/>
              <a:buChar char=""/>
              <a:defRPr sz="1400">
                <a:solidFill>
                  <a:srgbClr val="404040"/>
                </a:solidFill>
                <a:latin typeface="Century Gothic" panose="020B0502020202020204" pitchFamily="34" charset="0"/>
              </a:defRPr>
            </a:lvl3pPr>
            <a:lvl4pPr marL="1600200" indent="-228600">
              <a:spcBef>
                <a:spcPts val="1000"/>
              </a:spcBef>
              <a:buClr>
                <a:schemeClr val="accent1"/>
              </a:buClr>
              <a:buFont typeface="Wingdings 3" panose="05040102010807070707" pitchFamily="18" charset="2"/>
              <a:buChar char=""/>
              <a:defRPr sz="1200">
                <a:solidFill>
                  <a:srgbClr val="404040"/>
                </a:solidFill>
                <a:latin typeface="Century Gothic" panose="020B0502020202020204" pitchFamily="34" charset="0"/>
              </a:defRPr>
            </a:lvl4pPr>
            <a:lvl5pPr marL="2057400" indent="-228600">
              <a:spcBef>
                <a:spcPts val="1000"/>
              </a:spcBef>
              <a:buClr>
                <a:schemeClr val="accent1"/>
              </a:buClr>
              <a:buFont typeface="Wingdings 3" panose="05040102010807070707" pitchFamily="18" charset="2"/>
              <a:buChar char=""/>
              <a:defRPr sz="1200">
                <a:solidFill>
                  <a:srgbClr val="404040"/>
                </a:solidFill>
                <a:latin typeface="Century Gothic" panose="020B0502020202020204" pitchFamily="34" charset="0"/>
              </a:defRPr>
            </a:lvl5pPr>
            <a:lvl6pPr marL="2514600" indent="-228600" eaLnBrk="0" fontAlgn="base" hangingPunct="0">
              <a:spcBef>
                <a:spcPts val="1000"/>
              </a:spcBef>
              <a:spcAft>
                <a:spcPct val="0"/>
              </a:spcAft>
              <a:buClr>
                <a:schemeClr val="accent1"/>
              </a:buClr>
              <a:buFont typeface="Wingdings 3" panose="05040102010807070707" pitchFamily="18" charset="2"/>
              <a:buChar char=""/>
              <a:defRPr sz="1200">
                <a:solidFill>
                  <a:srgbClr val="404040"/>
                </a:solidFill>
                <a:latin typeface="Century Gothic" panose="020B0502020202020204" pitchFamily="34" charset="0"/>
              </a:defRPr>
            </a:lvl6pPr>
            <a:lvl7pPr marL="2971800" indent="-228600" eaLnBrk="0" fontAlgn="base" hangingPunct="0">
              <a:spcBef>
                <a:spcPts val="1000"/>
              </a:spcBef>
              <a:spcAft>
                <a:spcPct val="0"/>
              </a:spcAft>
              <a:buClr>
                <a:schemeClr val="accent1"/>
              </a:buClr>
              <a:buFont typeface="Wingdings 3" panose="05040102010807070707" pitchFamily="18" charset="2"/>
              <a:buChar char=""/>
              <a:defRPr sz="1200">
                <a:solidFill>
                  <a:srgbClr val="404040"/>
                </a:solidFill>
                <a:latin typeface="Century Gothic" panose="020B0502020202020204" pitchFamily="34" charset="0"/>
              </a:defRPr>
            </a:lvl7pPr>
            <a:lvl8pPr marL="3429000" indent="-228600" eaLnBrk="0" fontAlgn="base" hangingPunct="0">
              <a:spcBef>
                <a:spcPts val="1000"/>
              </a:spcBef>
              <a:spcAft>
                <a:spcPct val="0"/>
              </a:spcAft>
              <a:buClr>
                <a:schemeClr val="accent1"/>
              </a:buClr>
              <a:buFont typeface="Wingdings 3" panose="05040102010807070707" pitchFamily="18" charset="2"/>
              <a:buChar char=""/>
              <a:defRPr sz="1200">
                <a:solidFill>
                  <a:srgbClr val="404040"/>
                </a:solidFill>
                <a:latin typeface="Century Gothic" panose="020B0502020202020204" pitchFamily="34" charset="0"/>
              </a:defRPr>
            </a:lvl8pPr>
            <a:lvl9pPr marL="3886200" indent="-228600" eaLnBrk="0" fontAlgn="base" hangingPunct="0">
              <a:spcBef>
                <a:spcPts val="1000"/>
              </a:spcBef>
              <a:spcAft>
                <a:spcPct val="0"/>
              </a:spcAft>
              <a:buClr>
                <a:schemeClr val="accent1"/>
              </a:buClr>
              <a:buFont typeface="Wingdings 3" panose="05040102010807070707" pitchFamily="18" charset="2"/>
              <a:buChar char=""/>
              <a:defRPr sz="1200">
                <a:solidFill>
                  <a:srgbClr val="404040"/>
                </a:solidFill>
                <a:latin typeface="Century Gothic" panose="020B0502020202020204" pitchFamily="34" charset="0"/>
              </a:defRPr>
            </a:lvl9pPr>
          </a:lstStyle>
          <a:p>
            <a:pPr>
              <a:spcBef>
                <a:spcPct val="0"/>
              </a:spcBef>
              <a:buClrTx/>
              <a:buFontTx/>
              <a:buNone/>
            </a:pPr>
            <a:endParaRPr lang="ru-RU" altLang="ru-RU" sz="2700">
              <a:solidFill>
                <a:schemeClr val="tx1"/>
              </a:solidFill>
            </a:endParaRPr>
          </a:p>
        </p:txBody>
      </p:sp>
      <p:pic>
        <p:nvPicPr>
          <p:cNvPr id="33797" name="Рисунок 4"/>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6965157" y="2438401"/>
            <a:ext cx="10639425" cy="59031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523040398"/>
      </p:ext>
    </p:extLst>
  </p:cSld>
  <p:clrMapOvr>
    <a:masterClrMapping/>
  </p:clrMapOvr>
  <p:transition advTm="124730"/>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Прямоугольник 2"/>
          <p:cNvSpPr>
            <a:spLocks noChangeArrowheads="1"/>
          </p:cNvSpPr>
          <p:nvPr/>
        </p:nvSpPr>
        <p:spPr bwMode="auto">
          <a:xfrm>
            <a:off x="3088483" y="516733"/>
            <a:ext cx="13194506" cy="7386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ts val="1000"/>
              </a:spcBef>
              <a:buClr>
                <a:schemeClr val="accent1"/>
              </a:buClr>
              <a:buFont typeface="Wingdings 3" panose="05040102010807070707" pitchFamily="18" charset="2"/>
              <a:buChar char=""/>
              <a:defRPr>
                <a:solidFill>
                  <a:srgbClr val="404040"/>
                </a:solidFill>
                <a:latin typeface="Century Gothic" panose="020B0502020202020204" pitchFamily="34" charset="0"/>
              </a:defRPr>
            </a:lvl1pPr>
            <a:lvl2pPr marL="742950" indent="-285750">
              <a:spcBef>
                <a:spcPts val="1000"/>
              </a:spcBef>
              <a:buClr>
                <a:schemeClr val="accent1"/>
              </a:buClr>
              <a:buFont typeface="Wingdings 3" panose="05040102010807070707" pitchFamily="18" charset="2"/>
              <a:buChar char=""/>
              <a:defRPr sz="1600">
                <a:solidFill>
                  <a:srgbClr val="404040"/>
                </a:solidFill>
                <a:latin typeface="Century Gothic" panose="020B0502020202020204" pitchFamily="34" charset="0"/>
              </a:defRPr>
            </a:lvl2pPr>
            <a:lvl3pPr marL="1143000" indent="-228600">
              <a:spcBef>
                <a:spcPts val="1000"/>
              </a:spcBef>
              <a:buClr>
                <a:schemeClr val="accent1"/>
              </a:buClr>
              <a:buFont typeface="Wingdings 3" panose="05040102010807070707" pitchFamily="18" charset="2"/>
              <a:buChar char=""/>
              <a:defRPr sz="1400">
                <a:solidFill>
                  <a:srgbClr val="404040"/>
                </a:solidFill>
                <a:latin typeface="Century Gothic" panose="020B0502020202020204" pitchFamily="34" charset="0"/>
              </a:defRPr>
            </a:lvl3pPr>
            <a:lvl4pPr marL="1600200" indent="-228600">
              <a:spcBef>
                <a:spcPts val="1000"/>
              </a:spcBef>
              <a:buClr>
                <a:schemeClr val="accent1"/>
              </a:buClr>
              <a:buFont typeface="Wingdings 3" panose="05040102010807070707" pitchFamily="18" charset="2"/>
              <a:buChar char=""/>
              <a:defRPr sz="1200">
                <a:solidFill>
                  <a:srgbClr val="404040"/>
                </a:solidFill>
                <a:latin typeface="Century Gothic" panose="020B0502020202020204" pitchFamily="34" charset="0"/>
              </a:defRPr>
            </a:lvl4pPr>
            <a:lvl5pPr marL="2057400" indent="-228600">
              <a:spcBef>
                <a:spcPts val="1000"/>
              </a:spcBef>
              <a:buClr>
                <a:schemeClr val="accent1"/>
              </a:buClr>
              <a:buFont typeface="Wingdings 3" panose="05040102010807070707" pitchFamily="18" charset="2"/>
              <a:buChar char=""/>
              <a:defRPr sz="1200">
                <a:solidFill>
                  <a:srgbClr val="404040"/>
                </a:solidFill>
                <a:latin typeface="Century Gothic" panose="020B0502020202020204" pitchFamily="34" charset="0"/>
              </a:defRPr>
            </a:lvl5pPr>
            <a:lvl6pPr marL="2514600" indent="-228600" eaLnBrk="0" fontAlgn="base" hangingPunct="0">
              <a:spcBef>
                <a:spcPts val="1000"/>
              </a:spcBef>
              <a:spcAft>
                <a:spcPct val="0"/>
              </a:spcAft>
              <a:buClr>
                <a:schemeClr val="accent1"/>
              </a:buClr>
              <a:buFont typeface="Wingdings 3" panose="05040102010807070707" pitchFamily="18" charset="2"/>
              <a:buChar char=""/>
              <a:defRPr sz="1200">
                <a:solidFill>
                  <a:srgbClr val="404040"/>
                </a:solidFill>
                <a:latin typeface="Century Gothic" panose="020B0502020202020204" pitchFamily="34" charset="0"/>
              </a:defRPr>
            </a:lvl6pPr>
            <a:lvl7pPr marL="2971800" indent="-228600" eaLnBrk="0" fontAlgn="base" hangingPunct="0">
              <a:spcBef>
                <a:spcPts val="1000"/>
              </a:spcBef>
              <a:spcAft>
                <a:spcPct val="0"/>
              </a:spcAft>
              <a:buClr>
                <a:schemeClr val="accent1"/>
              </a:buClr>
              <a:buFont typeface="Wingdings 3" panose="05040102010807070707" pitchFamily="18" charset="2"/>
              <a:buChar char=""/>
              <a:defRPr sz="1200">
                <a:solidFill>
                  <a:srgbClr val="404040"/>
                </a:solidFill>
                <a:latin typeface="Century Gothic" panose="020B0502020202020204" pitchFamily="34" charset="0"/>
              </a:defRPr>
            </a:lvl7pPr>
            <a:lvl8pPr marL="3429000" indent="-228600" eaLnBrk="0" fontAlgn="base" hangingPunct="0">
              <a:spcBef>
                <a:spcPts val="1000"/>
              </a:spcBef>
              <a:spcAft>
                <a:spcPct val="0"/>
              </a:spcAft>
              <a:buClr>
                <a:schemeClr val="accent1"/>
              </a:buClr>
              <a:buFont typeface="Wingdings 3" panose="05040102010807070707" pitchFamily="18" charset="2"/>
              <a:buChar char=""/>
              <a:defRPr sz="1200">
                <a:solidFill>
                  <a:srgbClr val="404040"/>
                </a:solidFill>
                <a:latin typeface="Century Gothic" panose="020B0502020202020204" pitchFamily="34" charset="0"/>
              </a:defRPr>
            </a:lvl8pPr>
            <a:lvl9pPr marL="3886200" indent="-228600" eaLnBrk="0" fontAlgn="base" hangingPunct="0">
              <a:spcBef>
                <a:spcPts val="1000"/>
              </a:spcBef>
              <a:spcAft>
                <a:spcPct val="0"/>
              </a:spcAft>
              <a:buClr>
                <a:schemeClr val="accent1"/>
              </a:buClr>
              <a:buFont typeface="Wingdings 3" panose="05040102010807070707" pitchFamily="18" charset="2"/>
              <a:buChar char=""/>
              <a:defRPr sz="1200">
                <a:solidFill>
                  <a:srgbClr val="404040"/>
                </a:solidFill>
                <a:latin typeface="Century Gothic" panose="020B0502020202020204" pitchFamily="34" charset="0"/>
              </a:defRPr>
            </a:lvl9pPr>
          </a:lstStyle>
          <a:p>
            <a:pPr>
              <a:spcBef>
                <a:spcPct val="0"/>
              </a:spcBef>
              <a:buClrTx/>
              <a:buFontTx/>
              <a:buNone/>
            </a:pPr>
            <a:r>
              <a:rPr lang="en-US" altLang="ru-RU" sz="4200" b="1" i="1">
                <a:solidFill>
                  <a:srgbClr val="002060"/>
                </a:solidFill>
                <a:latin typeface="Times New Roman" panose="02020603050405020304" pitchFamily="18" charset="0"/>
                <a:cs typeface="Times New Roman" panose="02020603050405020304" pitchFamily="18" charset="0"/>
              </a:rPr>
              <a:t>Sanoq cho‘plar vositasida shakllarni xosil qilish</a:t>
            </a:r>
            <a:endParaRPr lang="ru-RU" altLang="ru-RU" sz="4200">
              <a:solidFill>
                <a:schemeClr val="tx1"/>
              </a:solidFill>
            </a:endParaRPr>
          </a:p>
        </p:txBody>
      </p:sp>
      <p:sp>
        <p:nvSpPr>
          <p:cNvPr id="34819" name="AutoShape 9" descr="Mavlonova nodiraning - bet 3"/>
          <p:cNvSpPr>
            <a:spLocks noChangeAspect="1" noChangeArrowheads="1"/>
          </p:cNvSpPr>
          <p:nvPr/>
        </p:nvSpPr>
        <p:spPr bwMode="auto">
          <a:xfrm>
            <a:off x="233363" y="-216694"/>
            <a:ext cx="457200" cy="4572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ts val="1000"/>
              </a:spcBef>
              <a:buClr>
                <a:schemeClr val="accent1"/>
              </a:buClr>
              <a:buFont typeface="Wingdings 3" panose="05040102010807070707" pitchFamily="18" charset="2"/>
              <a:buChar char=""/>
              <a:defRPr>
                <a:solidFill>
                  <a:srgbClr val="404040"/>
                </a:solidFill>
                <a:latin typeface="Century Gothic" panose="020B0502020202020204" pitchFamily="34" charset="0"/>
              </a:defRPr>
            </a:lvl1pPr>
            <a:lvl2pPr marL="742950" indent="-285750">
              <a:spcBef>
                <a:spcPts val="1000"/>
              </a:spcBef>
              <a:buClr>
                <a:schemeClr val="accent1"/>
              </a:buClr>
              <a:buFont typeface="Wingdings 3" panose="05040102010807070707" pitchFamily="18" charset="2"/>
              <a:buChar char=""/>
              <a:defRPr sz="1600">
                <a:solidFill>
                  <a:srgbClr val="404040"/>
                </a:solidFill>
                <a:latin typeface="Century Gothic" panose="020B0502020202020204" pitchFamily="34" charset="0"/>
              </a:defRPr>
            </a:lvl2pPr>
            <a:lvl3pPr marL="1143000" indent="-228600">
              <a:spcBef>
                <a:spcPts val="1000"/>
              </a:spcBef>
              <a:buClr>
                <a:schemeClr val="accent1"/>
              </a:buClr>
              <a:buFont typeface="Wingdings 3" panose="05040102010807070707" pitchFamily="18" charset="2"/>
              <a:buChar char=""/>
              <a:defRPr sz="1400">
                <a:solidFill>
                  <a:srgbClr val="404040"/>
                </a:solidFill>
                <a:latin typeface="Century Gothic" panose="020B0502020202020204" pitchFamily="34" charset="0"/>
              </a:defRPr>
            </a:lvl3pPr>
            <a:lvl4pPr marL="1600200" indent="-228600">
              <a:spcBef>
                <a:spcPts val="1000"/>
              </a:spcBef>
              <a:buClr>
                <a:schemeClr val="accent1"/>
              </a:buClr>
              <a:buFont typeface="Wingdings 3" panose="05040102010807070707" pitchFamily="18" charset="2"/>
              <a:buChar char=""/>
              <a:defRPr sz="1200">
                <a:solidFill>
                  <a:srgbClr val="404040"/>
                </a:solidFill>
                <a:latin typeface="Century Gothic" panose="020B0502020202020204" pitchFamily="34" charset="0"/>
              </a:defRPr>
            </a:lvl4pPr>
            <a:lvl5pPr marL="2057400" indent="-228600">
              <a:spcBef>
                <a:spcPts val="1000"/>
              </a:spcBef>
              <a:buClr>
                <a:schemeClr val="accent1"/>
              </a:buClr>
              <a:buFont typeface="Wingdings 3" panose="05040102010807070707" pitchFamily="18" charset="2"/>
              <a:buChar char=""/>
              <a:defRPr sz="1200">
                <a:solidFill>
                  <a:srgbClr val="404040"/>
                </a:solidFill>
                <a:latin typeface="Century Gothic" panose="020B0502020202020204" pitchFamily="34" charset="0"/>
              </a:defRPr>
            </a:lvl5pPr>
            <a:lvl6pPr marL="2514600" indent="-228600" eaLnBrk="0" fontAlgn="base" hangingPunct="0">
              <a:spcBef>
                <a:spcPts val="1000"/>
              </a:spcBef>
              <a:spcAft>
                <a:spcPct val="0"/>
              </a:spcAft>
              <a:buClr>
                <a:schemeClr val="accent1"/>
              </a:buClr>
              <a:buFont typeface="Wingdings 3" panose="05040102010807070707" pitchFamily="18" charset="2"/>
              <a:buChar char=""/>
              <a:defRPr sz="1200">
                <a:solidFill>
                  <a:srgbClr val="404040"/>
                </a:solidFill>
                <a:latin typeface="Century Gothic" panose="020B0502020202020204" pitchFamily="34" charset="0"/>
              </a:defRPr>
            </a:lvl6pPr>
            <a:lvl7pPr marL="2971800" indent="-228600" eaLnBrk="0" fontAlgn="base" hangingPunct="0">
              <a:spcBef>
                <a:spcPts val="1000"/>
              </a:spcBef>
              <a:spcAft>
                <a:spcPct val="0"/>
              </a:spcAft>
              <a:buClr>
                <a:schemeClr val="accent1"/>
              </a:buClr>
              <a:buFont typeface="Wingdings 3" panose="05040102010807070707" pitchFamily="18" charset="2"/>
              <a:buChar char=""/>
              <a:defRPr sz="1200">
                <a:solidFill>
                  <a:srgbClr val="404040"/>
                </a:solidFill>
                <a:latin typeface="Century Gothic" panose="020B0502020202020204" pitchFamily="34" charset="0"/>
              </a:defRPr>
            </a:lvl7pPr>
            <a:lvl8pPr marL="3429000" indent="-228600" eaLnBrk="0" fontAlgn="base" hangingPunct="0">
              <a:spcBef>
                <a:spcPts val="1000"/>
              </a:spcBef>
              <a:spcAft>
                <a:spcPct val="0"/>
              </a:spcAft>
              <a:buClr>
                <a:schemeClr val="accent1"/>
              </a:buClr>
              <a:buFont typeface="Wingdings 3" panose="05040102010807070707" pitchFamily="18" charset="2"/>
              <a:buChar char=""/>
              <a:defRPr sz="1200">
                <a:solidFill>
                  <a:srgbClr val="404040"/>
                </a:solidFill>
                <a:latin typeface="Century Gothic" panose="020B0502020202020204" pitchFamily="34" charset="0"/>
              </a:defRPr>
            </a:lvl8pPr>
            <a:lvl9pPr marL="3886200" indent="-228600" eaLnBrk="0" fontAlgn="base" hangingPunct="0">
              <a:spcBef>
                <a:spcPts val="1000"/>
              </a:spcBef>
              <a:spcAft>
                <a:spcPct val="0"/>
              </a:spcAft>
              <a:buClr>
                <a:schemeClr val="accent1"/>
              </a:buClr>
              <a:buFont typeface="Wingdings 3" panose="05040102010807070707" pitchFamily="18" charset="2"/>
              <a:buChar char=""/>
              <a:defRPr sz="1200">
                <a:solidFill>
                  <a:srgbClr val="404040"/>
                </a:solidFill>
                <a:latin typeface="Century Gothic" panose="020B0502020202020204" pitchFamily="34" charset="0"/>
              </a:defRPr>
            </a:lvl9pPr>
          </a:lstStyle>
          <a:p>
            <a:pPr>
              <a:spcBef>
                <a:spcPct val="0"/>
              </a:spcBef>
              <a:buClrTx/>
              <a:buFontTx/>
              <a:buNone/>
            </a:pPr>
            <a:endParaRPr lang="ru-RU" altLang="ru-RU" sz="2700">
              <a:solidFill>
                <a:schemeClr val="tx1"/>
              </a:solidFill>
            </a:endParaRPr>
          </a:p>
        </p:txBody>
      </p:sp>
      <p:pic>
        <p:nvPicPr>
          <p:cNvPr id="34820" name="Рисунок 7"/>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4293395" y="1435895"/>
            <a:ext cx="10115550" cy="4152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4821" name="Рисунок 10"/>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4293395" y="5836445"/>
            <a:ext cx="10108406" cy="4105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907895469"/>
      </p:ext>
    </p:extLst>
  </p:cSld>
  <p:clrMapOvr>
    <a:masterClrMapping/>
  </p:clrMapOvr>
  <p:transition advTm="124730"/>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Прямоугольник 2"/>
          <p:cNvSpPr>
            <a:spLocks noChangeArrowheads="1"/>
          </p:cNvSpPr>
          <p:nvPr/>
        </p:nvSpPr>
        <p:spPr bwMode="auto">
          <a:xfrm>
            <a:off x="3088483" y="516733"/>
            <a:ext cx="13194506" cy="7386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ts val="1000"/>
              </a:spcBef>
              <a:buClr>
                <a:schemeClr val="accent1"/>
              </a:buClr>
              <a:buFont typeface="Wingdings 3" panose="05040102010807070707" pitchFamily="18" charset="2"/>
              <a:buChar char=""/>
              <a:defRPr>
                <a:solidFill>
                  <a:srgbClr val="404040"/>
                </a:solidFill>
                <a:latin typeface="Century Gothic" panose="020B0502020202020204" pitchFamily="34" charset="0"/>
              </a:defRPr>
            </a:lvl1pPr>
            <a:lvl2pPr marL="742950" indent="-285750">
              <a:spcBef>
                <a:spcPts val="1000"/>
              </a:spcBef>
              <a:buClr>
                <a:schemeClr val="accent1"/>
              </a:buClr>
              <a:buFont typeface="Wingdings 3" panose="05040102010807070707" pitchFamily="18" charset="2"/>
              <a:buChar char=""/>
              <a:defRPr sz="1600">
                <a:solidFill>
                  <a:srgbClr val="404040"/>
                </a:solidFill>
                <a:latin typeface="Century Gothic" panose="020B0502020202020204" pitchFamily="34" charset="0"/>
              </a:defRPr>
            </a:lvl2pPr>
            <a:lvl3pPr marL="1143000" indent="-228600">
              <a:spcBef>
                <a:spcPts val="1000"/>
              </a:spcBef>
              <a:buClr>
                <a:schemeClr val="accent1"/>
              </a:buClr>
              <a:buFont typeface="Wingdings 3" panose="05040102010807070707" pitchFamily="18" charset="2"/>
              <a:buChar char=""/>
              <a:defRPr sz="1400">
                <a:solidFill>
                  <a:srgbClr val="404040"/>
                </a:solidFill>
                <a:latin typeface="Century Gothic" panose="020B0502020202020204" pitchFamily="34" charset="0"/>
              </a:defRPr>
            </a:lvl3pPr>
            <a:lvl4pPr marL="1600200" indent="-228600">
              <a:spcBef>
                <a:spcPts val="1000"/>
              </a:spcBef>
              <a:buClr>
                <a:schemeClr val="accent1"/>
              </a:buClr>
              <a:buFont typeface="Wingdings 3" panose="05040102010807070707" pitchFamily="18" charset="2"/>
              <a:buChar char=""/>
              <a:defRPr sz="1200">
                <a:solidFill>
                  <a:srgbClr val="404040"/>
                </a:solidFill>
                <a:latin typeface="Century Gothic" panose="020B0502020202020204" pitchFamily="34" charset="0"/>
              </a:defRPr>
            </a:lvl4pPr>
            <a:lvl5pPr marL="2057400" indent="-228600">
              <a:spcBef>
                <a:spcPts val="1000"/>
              </a:spcBef>
              <a:buClr>
                <a:schemeClr val="accent1"/>
              </a:buClr>
              <a:buFont typeface="Wingdings 3" panose="05040102010807070707" pitchFamily="18" charset="2"/>
              <a:buChar char=""/>
              <a:defRPr sz="1200">
                <a:solidFill>
                  <a:srgbClr val="404040"/>
                </a:solidFill>
                <a:latin typeface="Century Gothic" panose="020B0502020202020204" pitchFamily="34" charset="0"/>
              </a:defRPr>
            </a:lvl5pPr>
            <a:lvl6pPr marL="2514600" indent="-228600" eaLnBrk="0" fontAlgn="base" hangingPunct="0">
              <a:spcBef>
                <a:spcPts val="1000"/>
              </a:spcBef>
              <a:spcAft>
                <a:spcPct val="0"/>
              </a:spcAft>
              <a:buClr>
                <a:schemeClr val="accent1"/>
              </a:buClr>
              <a:buFont typeface="Wingdings 3" panose="05040102010807070707" pitchFamily="18" charset="2"/>
              <a:buChar char=""/>
              <a:defRPr sz="1200">
                <a:solidFill>
                  <a:srgbClr val="404040"/>
                </a:solidFill>
                <a:latin typeface="Century Gothic" panose="020B0502020202020204" pitchFamily="34" charset="0"/>
              </a:defRPr>
            </a:lvl6pPr>
            <a:lvl7pPr marL="2971800" indent="-228600" eaLnBrk="0" fontAlgn="base" hangingPunct="0">
              <a:spcBef>
                <a:spcPts val="1000"/>
              </a:spcBef>
              <a:spcAft>
                <a:spcPct val="0"/>
              </a:spcAft>
              <a:buClr>
                <a:schemeClr val="accent1"/>
              </a:buClr>
              <a:buFont typeface="Wingdings 3" panose="05040102010807070707" pitchFamily="18" charset="2"/>
              <a:buChar char=""/>
              <a:defRPr sz="1200">
                <a:solidFill>
                  <a:srgbClr val="404040"/>
                </a:solidFill>
                <a:latin typeface="Century Gothic" panose="020B0502020202020204" pitchFamily="34" charset="0"/>
              </a:defRPr>
            </a:lvl7pPr>
            <a:lvl8pPr marL="3429000" indent="-228600" eaLnBrk="0" fontAlgn="base" hangingPunct="0">
              <a:spcBef>
                <a:spcPts val="1000"/>
              </a:spcBef>
              <a:spcAft>
                <a:spcPct val="0"/>
              </a:spcAft>
              <a:buClr>
                <a:schemeClr val="accent1"/>
              </a:buClr>
              <a:buFont typeface="Wingdings 3" panose="05040102010807070707" pitchFamily="18" charset="2"/>
              <a:buChar char=""/>
              <a:defRPr sz="1200">
                <a:solidFill>
                  <a:srgbClr val="404040"/>
                </a:solidFill>
                <a:latin typeface="Century Gothic" panose="020B0502020202020204" pitchFamily="34" charset="0"/>
              </a:defRPr>
            </a:lvl8pPr>
            <a:lvl9pPr marL="3886200" indent="-228600" eaLnBrk="0" fontAlgn="base" hangingPunct="0">
              <a:spcBef>
                <a:spcPts val="1000"/>
              </a:spcBef>
              <a:spcAft>
                <a:spcPct val="0"/>
              </a:spcAft>
              <a:buClr>
                <a:schemeClr val="accent1"/>
              </a:buClr>
              <a:buFont typeface="Wingdings 3" panose="05040102010807070707" pitchFamily="18" charset="2"/>
              <a:buChar char=""/>
              <a:defRPr sz="1200">
                <a:solidFill>
                  <a:srgbClr val="404040"/>
                </a:solidFill>
                <a:latin typeface="Century Gothic" panose="020B0502020202020204" pitchFamily="34" charset="0"/>
              </a:defRPr>
            </a:lvl9pPr>
          </a:lstStyle>
          <a:p>
            <a:pPr>
              <a:spcBef>
                <a:spcPct val="0"/>
              </a:spcBef>
              <a:buClrTx/>
              <a:buFontTx/>
              <a:buNone/>
            </a:pPr>
            <a:r>
              <a:rPr lang="en-US" altLang="ru-RU" sz="4200" b="1" i="1">
                <a:solidFill>
                  <a:srgbClr val="002060"/>
                </a:solidFill>
                <a:latin typeface="Times New Roman" panose="02020603050405020304" pitchFamily="18" charset="0"/>
                <a:cs typeface="Times New Roman" panose="02020603050405020304" pitchFamily="18" charset="0"/>
              </a:rPr>
              <a:t>Sanoq cho‘plar vositasida shakllarni xosil qilish</a:t>
            </a:r>
            <a:endParaRPr lang="ru-RU" altLang="ru-RU" sz="4200">
              <a:solidFill>
                <a:schemeClr val="tx1"/>
              </a:solidFill>
            </a:endParaRPr>
          </a:p>
        </p:txBody>
      </p:sp>
      <p:sp>
        <p:nvSpPr>
          <p:cNvPr id="35843" name="AutoShape 9" descr="Mavlonova nodiraning - bet 3"/>
          <p:cNvSpPr>
            <a:spLocks noChangeAspect="1" noChangeArrowheads="1"/>
          </p:cNvSpPr>
          <p:nvPr/>
        </p:nvSpPr>
        <p:spPr bwMode="auto">
          <a:xfrm>
            <a:off x="233363" y="-216694"/>
            <a:ext cx="457200" cy="4572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ts val="1000"/>
              </a:spcBef>
              <a:buClr>
                <a:schemeClr val="accent1"/>
              </a:buClr>
              <a:buFont typeface="Wingdings 3" panose="05040102010807070707" pitchFamily="18" charset="2"/>
              <a:buChar char=""/>
              <a:defRPr>
                <a:solidFill>
                  <a:srgbClr val="404040"/>
                </a:solidFill>
                <a:latin typeface="Century Gothic" panose="020B0502020202020204" pitchFamily="34" charset="0"/>
              </a:defRPr>
            </a:lvl1pPr>
            <a:lvl2pPr marL="742950" indent="-285750">
              <a:spcBef>
                <a:spcPts val="1000"/>
              </a:spcBef>
              <a:buClr>
                <a:schemeClr val="accent1"/>
              </a:buClr>
              <a:buFont typeface="Wingdings 3" panose="05040102010807070707" pitchFamily="18" charset="2"/>
              <a:buChar char=""/>
              <a:defRPr sz="1600">
                <a:solidFill>
                  <a:srgbClr val="404040"/>
                </a:solidFill>
                <a:latin typeface="Century Gothic" panose="020B0502020202020204" pitchFamily="34" charset="0"/>
              </a:defRPr>
            </a:lvl2pPr>
            <a:lvl3pPr marL="1143000" indent="-228600">
              <a:spcBef>
                <a:spcPts val="1000"/>
              </a:spcBef>
              <a:buClr>
                <a:schemeClr val="accent1"/>
              </a:buClr>
              <a:buFont typeface="Wingdings 3" panose="05040102010807070707" pitchFamily="18" charset="2"/>
              <a:buChar char=""/>
              <a:defRPr sz="1400">
                <a:solidFill>
                  <a:srgbClr val="404040"/>
                </a:solidFill>
                <a:latin typeface="Century Gothic" panose="020B0502020202020204" pitchFamily="34" charset="0"/>
              </a:defRPr>
            </a:lvl3pPr>
            <a:lvl4pPr marL="1600200" indent="-228600">
              <a:spcBef>
                <a:spcPts val="1000"/>
              </a:spcBef>
              <a:buClr>
                <a:schemeClr val="accent1"/>
              </a:buClr>
              <a:buFont typeface="Wingdings 3" panose="05040102010807070707" pitchFamily="18" charset="2"/>
              <a:buChar char=""/>
              <a:defRPr sz="1200">
                <a:solidFill>
                  <a:srgbClr val="404040"/>
                </a:solidFill>
                <a:latin typeface="Century Gothic" panose="020B0502020202020204" pitchFamily="34" charset="0"/>
              </a:defRPr>
            </a:lvl4pPr>
            <a:lvl5pPr marL="2057400" indent="-228600">
              <a:spcBef>
                <a:spcPts val="1000"/>
              </a:spcBef>
              <a:buClr>
                <a:schemeClr val="accent1"/>
              </a:buClr>
              <a:buFont typeface="Wingdings 3" panose="05040102010807070707" pitchFamily="18" charset="2"/>
              <a:buChar char=""/>
              <a:defRPr sz="1200">
                <a:solidFill>
                  <a:srgbClr val="404040"/>
                </a:solidFill>
                <a:latin typeface="Century Gothic" panose="020B0502020202020204" pitchFamily="34" charset="0"/>
              </a:defRPr>
            </a:lvl5pPr>
            <a:lvl6pPr marL="2514600" indent="-228600" eaLnBrk="0" fontAlgn="base" hangingPunct="0">
              <a:spcBef>
                <a:spcPts val="1000"/>
              </a:spcBef>
              <a:spcAft>
                <a:spcPct val="0"/>
              </a:spcAft>
              <a:buClr>
                <a:schemeClr val="accent1"/>
              </a:buClr>
              <a:buFont typeface="Wingdings 3" panose="05040102010807070707" pitchFamily="18" charset="2"/>
              <a:buChar char=""/>
              <a:defRPr sz="1200">
                <a:solidFill>
                  <a:srgbClr val="404040"/>
                </a:solidFill>
                <a:latin typeface="Century Gothic" panose="020B0502020202020204" pitchFamily="34" charset="0"/>
              </a:defRPr>
            </a:lvl6pPr>
            <a:lvl7pPr marL="2971800" indent="-228600" eaLnBrk="0" fontAlgn="base" hangingPunct="0">
              <a:spcBef>
                <a:spcPts val="1000"/>
              </a:spcBef>
              <a:spcAft>
                <a:spcPct val="0"/>
              </a:spcAft>
              <a:buClr>
                <a:schemeClr val="accent1"/>
              </a:buClr>
              <a:buFont typeface="Wingdings 3" panose="05040102010807070707" pitchFamily="18" charset="2"/>
              <a:buChar char=""/>
              <a:defRPr sz="1200">
                <a:solidFill>
                  <a:srgbClr val="404040"/>
                </a:solidFill>
                <a:latin typeface="Century Gothic" panose="020B0502020202020204" pitchFamily="34" charset="0"/>
              </a:defRPr>
            </a:lvl7pPr>
            <a:lvl8pPr marL="3429000" indent="-228600" eaLnBrk="0" fontAlgn="base" hangingPunct="0">
              <a:spcBef>
                <a:spcPts val="1000"/>
              </a:spcBef>
              <a:spcAft>
                <a:spcPct val="0"/>
              </a:spcAft>
              <a:buClr>
                <a:schemeClr val="accent1"/>
              </a:buClr>
              <a:buFont typeface="Wingdings 3" panose="05040102010807070707" pitchFamily="18" charset="2"/>
              <a:buChar char=""/>
              <a:defRPr sz="1200">
                <a:solidFill>
                  <a:srgbClr val="404040"/>
                </a:solidFill>
                <a:latin typeface="Century Gothic" panose="020B0502020202020204" pitchFamily="34" charset="0"/>
              </a:defRPr>
            </a:lvl8pPr>
            <a:lvl9pPr marL="3886200" indent="-228600" eaLnBrk="0" fontAlgn="base" hangingPunct="0">
              <a:spcBef>
                <a:spcPts val="1000"/>
              </a:spcBef>
              <a:spcAft>
                <a:spcPct val="0"/>
              </a:spcAft>
              <a:buClr>
                <a:schemeClr val="accent1"/>
              </a:buClr>
              <a:buFont typeface="Wingdings 3" panose="05040102010807070707" pitchFamily="18" charset="2"/>
              <a:buChar char=""/>
              <a:defRPr sz="1200">
                <a:solidFill>
                  <a:srgbClr val="404040"/>
                </a:solidFill>
                <a:latin typeface="Century Gothic" panose="020B0502020202020204" pitchFamily="34" charset="0"/>
              </a:defRPr>
            </a:lvl9pPr>
          </a:lstStyle>
          <a:p>
            <a:pPr>
              <a:spcBef>
                <a:spcPct val="0"/>
              </a:spcBef>
              <a:buClrTx/>
              <a:buFontTx/>
              <a:buNone/>
            </a:pPr>
            <a:endParaRPr lang="ru-RU" altLang="ru-RU" sz="2700">
              <a:solidFill>
                <a:schemeClr val="tx1"/>
              </a:solidFill>
            </a:endParaRPr>
          </a:p>
        </p:txBody>
      </p:sp>
      <p:pic>
        <p:nvPicPr>
          <p:cNvPr id="35844" name="Рисунок 4"/>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3524250" y="1552575"/>
            <a:ext cx="10534650" cy="4048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5845" name="Рисунок 9"/>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3569495" y="5853113"/>
            <a:ext cx="10489406" cy="40933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124302850"/>
      </p:ext>
    </p:extLst>
  </p:cSld>
  <p:clrMapOvr>
    <a:masterClrMapping/>
  </p:clrMapOvr>
  <p:transition advTm="124730"/>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Прямоугольник 2"/>
          <p:cNvSpPr>
            <a:spLocks noChangeArrowheads="1"/>
          </p:cNvSpPr>
          <p:nvPr/>
        </p:nvSpPr>
        <p:spPr bwMode="auto">
          <a:xfrm>
            <a:off x="3088483" y="516733"/>
            <a:ext cx="13194506" cy="7386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ts val="1000"/>
              </a:spcBef>
              <a:buClr>
                <a:schemeClr val="accent1"/>
              </a:buClr>
              <a:buFont typeface="Wingdings 3" panose="05040102010807070707" pitchFamily="18" charset="2"/>
              <a:buChar char=""/>
              <a:defRPr>
                <a:solidFill>
                  <a:srgbClr val="404040"/>
                </a:solidFill>
                <a:latin typeface="Century Gothic" panose="020B0502020202020204" pitchFamily="34" charset="0"/>
              </a:defRPr>
            </a:lvl1pPr>
            <a:lvl2pPr marL="742950" indent="-285750">
              <a:spcBef>
                <a:spcPts val="1000"/>
              </a:spcBef>
              <a:buClr>
                <a:schemeClr val="accent1"/>
              </a:buClr>
              <a:buFont typeface="Wingdings 3" panose="05040102010807070707" pitchFamily="18" charset="2"/>
              <a:buChar char=""/>
              <a:defRPr sz="1600">
                <a:solidFill>
                  <a:srgbClr val="404040"/>
                </a:solidFill>
                <a:latin typeface="Century Gothic" panose="020B0502020202020204" pitchFamily="34" charset="0"/>
              </a:defRPr>
            </a:lvl2pPr>
            <a:lvl3pPr marL="1143000" indent="-228600">
              <a:spcBef>
                <a:spcPts val="1000"/>
              </a:spcBef>
              <a:buClr>
                <a:schemeClr val="accent1"/>
              </a:buClr>
              <a:buFont typeface="Wingdings 3" panose="05040102010807070707" pitchFamily="18" charset="2"/>
              <a:buChar char=""/>
              <a:defRPr sz="1400">
                <a:solidFill>
                  <a:srgbClr val="404040"/>
                </a:solidFill>
                <a:latin typeface="Century Gothic" panose="020B0502020202020204" pitchFamily="34" charset="0"/>
              </a:defRPr>
            </a:lvl3pPr>
            <a:lvl4pPr marL="1600200" indent="-228600">
              <a:spcBef>
                <a:spcPts val="1000"/>
              </a:spcBef>
              <a:buClr>
                <a:schemeClr val="accent1"/>
              </a:buClr>
              <a:buFont typeface="Wingdings 3" panose="05040102010807070707" pitchFamily="18" charset="2"/>
              <a:buChar char=""/>
              <a:defRPr sz="1200">
                <a:solidFill>
                  <a:srgbClr val="404040"/>
                </a:solidFill>
                <a:latin typeface="Century Gothic" panose="020B0502020202020204" pitchFamily="34" charset="0"/>
              </a:defRPr>
            </a:lvl4pPr>
            <a:lvl5pPr marL="2057400" indent="-228600">
              <a:spcBef>
                <a:spcPts val="1000"/>
              </a:spcBef>
              <a:buClr>
                <a:schemeClr val="accent1"/>
              </a:buClr>
              <a:buFont typeface="Wingdings 3" panose="05040102010807070707" pitchFamily="18" charset="2"/>
              <a:buChar char=""/>
              <a:defRPr sz="1200">
                <a:solidFill>
                  <a:srgbClr val="404040"/>
                </a:solidFill>
                <a:latin typeface="Century Gothic" panose="020B0502020202020204" pitchFamily="34" charset="0"/>
              </a:defRPr>
            </a:lvl5pPr>
            <a:lvl6pPr marL="2514600" indent="-228600" eaLnBrk="0" fontAlgn="base" hangingPunct="0">
              <a:spcBef>
                <a:spcPts val="1000"/>
              </a:spcBef>
              <a:spcAft>
                <a:spcPct val="0"/>
              </a:spcAft>
              <a:buClr>
                <a:schemeClr val="accent1"/>
              </a:buClr>
              <a:buFont typeface="Wingdings 3" panose="05040102010807070707" pitchFamily="18" charset="2"/>
              <a:buChar char=""/>
              <a:defRPr sz="1200">
                <a:solidFill>
                  <a:srgbClr val="404040"/>
                </a:solidFill>
                <a:latin typeface="Century Gothic" panose="020B0502020202020204" pitchFamily="34" charset="0"/>
              </a:defRPr>
            </a:lvl6pPr>
            <a:lvl7pPr marL="2971800" indent="-228600" eaLnBrk="0" fontAlgn="base" hangingPunct="0">
              <a:spcBef>
                <a:spcPts val="1000"/>
              </a:spcBef>
              <a:spcAft>
                <a:spcPct val="0"/>
              </a:spcAft>
              <a:buClr>
                <a:schemeClr val="accent1"/>
              </a:buClr>
              <a:buFont typeface="Wingdings 3" panose="05040102010807070707" pitchFamily="18" charset="2"/>
              <a:buChar char=""/>
              <a:defRPr sz="1200">
                <a:solidFill>
                  <a:srgbClr val="404040"/>
                </a:solidFill>
                <a:latin typeface="Century Gothic" panose="020B0502020202020204" pitchFamily="34" charset="0"/>
              </a:defRPr>
            </a:lvl7pPr>
            <a:lvl8pPr marL="3429000" indent="-228600" eaLnBrk="0" fontAlgn="base" hangingPunct="0">
              <a:spcBef>
                <a:spcPts val="1000"/>
              </a:spcBef>
              <a:spcAft>
                <a:spcPct val="0"/>
              </a:spcAft>
              <a:buClr>
                <a:schemeClr val="accent1"/>
              </a:buClr>
              <a:buFont typeface="Wingdings 3" panose="05040102010807070707" pitchFamily="18" charset="2"/>
              <a:buChar char=""/>
              <a:defRPr sz="1200">
                <a:solidFill>
                  <a:srgbClr val="404040"/>
                </a:solidFill>
                <a:latin typeface="Century Gothic" panose="020B0502020202020204" pitchFamily="34" charset="0"/>
              </a:defRPr>
            </a:lvl8pPr>
            <a:lvl9pPr marL="3886200" indent="-228600" eaLnBrk="0" fontAlgn="base" hangingPunct="0">
              <a:spcBef>
                <a:spcPts val="1000"/>
              </a:spcBef>
              <a:spcAft>
                <a:spcPct val="0"/>
              </a:spcAft>
              <a:buClr>
                <a:schemeClr val="accent1"/>
              </a:buClr>
              <a:buFont typeface="Wingdings 3" panose="05040102010807070707" pitchFamily="18" charset="2"/>
              <a:buChar char=""/>
              <a:defRPr sz="1200">
                <a:solidFill>
                  <a:srgbClr val="404040"/>
                </a:solidFill>
                <a:latin typeface="Century Gothic" panose="020B0502020202020204" pitchFamily="34" charset="0"/>
              </a:defRPr>
            </a:lvl9pPr>
          </a:lstStyle>
          <a:p>
            <a:pPr>
              <a:spcBef>
                <a:spcPct val="0"/>
              </a:spcBef>
              <a:buClrTx/>
              <a:buFontTx/>
              <a:buNone/>
            </a:pPr>
            <a:r>
              <a:rPr lang="en-US" altLang="ru-RU" sz="4200" b="1" i="1">
                <a:solidFill>
                  <a:srgbClr val="002060"/>
                </a:solidFill>
                <a:latin typeface="Times New Roman" panose="02020603050405020304" pitchFamily="18" charset="0"/>
                <a:cs typeface="Times New Roman" panose="02020603050405020304" pitchFamily="18" charset="0"/>
              </a:rPr>
              <a:t>Sanoq cho‘plar vositasida gometrik shakllarni xosil qilish</a:t>
            </a:r>
            <a:endParaRPr lang="ru-RU" altLang="ru-RU" sz="4200">
              <a:solidFill>
                <a:schemeClr val="tx1"/>
              </a:solidFill>
            </a:endParaRPr>
          </a:p>
        </p:txBody>
      </p:sp>
      <p:sp>
        <p:nvSpPr>
          <p:cNvPr id="36867" name="AutoShape 9" descr="Mavlonova nodiraning - bet 3"/>
          <p:cNvSpPr>
            <a:spLocks noChangeAspect="1" noChangeArrowheads="1"/>
          </p:cNvSpPr>
          <p:nvPr/>
        </p:nvSpPr>
        <p:spPr bwMode="auto">
          <a:xfrm>
            <a:off x="233363" y="-216694"/>
            <a:ext cx="457200" cy="4572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ts val="1000"/>
              </a:spcBef>
              <a:buClr>
                <a:schemeClr val="accent1"/>
              </a:buClr>
              <a:buFont typeface="Wingdings 3" panose="05040102010807070707" pitchFamily="18" charset="2"/>
              <a:buChar char=""/>
              <a:defRPr>
                <a:solidFill>
                  <a:srgbClr val="404040"/>
                </a:solidFill>
                <a:latin typeface="Century Gothic" panose="020B0502020202020204" pitchFamily="34" charset="0"/>
              </a:defRPr>
            </a:lvl1pPr>
            <a:lvl2pPr marL="742950" indent="-285750">
              <a:spcBef>
                <a:spcPts val="1000"/>
              </a:spcBef>
              <a:buClr>
                <a:schemeClr val="accent1"/>
              </a:buClr>
              <a:buFont typeface="Wingdings 3" panose="05040102010807070707" pitchFamily="18" charset="2"/>
              <a:buChar char=""/>
              <a:defRPr sz="1600">
                <a:solidFill>
                  <a:srgbClr val="404040"/>
                </a:solidFill>
                <a:latin typeface="Century Gothic" panose="020B0502020202020204" pitchFamily="34" charset="0"/>
              </a:defRPr>
            </a:lvl2pPr>
            <a:lvl3pPr marL="1143000" indent="-228600">
              <a:spcBef>
                <a:spcPts val="1000"/>
              </a:spcBef>
              <a:buClr>
                <a:schemeClr val="accent1"/>
              </a:buClr>
              <a:buFont typeface="Wingdings 3" panose="05040102010807070707" pitchFamily="18" charset="2"/>
              <a:buChar char=""/>
              <a:defRPr sz="1400">
                <a:solidFill>
                  <a:srgbClr val="404040"/>
                </a:solidFill>
                <a:latin typeface="Century Gothic" panose="020B0502020202020204" pitchFamily="34" charset="0"/>
              </a:defRPr>
            </a:lvl3pPr>
            <a:lvl4pPr marL="1600200" indent="-228600">
              <a:spcBef>
                <a:spcPts val="1000"/>
              </a:spcBef>
              <a:buClr>
                <a:schemeClr val="accent1"/>
              </a:buClr>
              <a:buFont typeface="Wingdings 3" panose="05040102010807070707" pitchFamily="18" charset="2"/>
              <a:buChar char=""/>
              <a:defRPr sz="1200">
                <a:solidFill>
                  <a:srgbClr val="404040"/>
                </a:solidFill>
                <a:latin typeface="Century Gothic" panose="020B0502020202020204" pitchFamily="34" charset="0"/>
              </a:defRPr>
            </a:lvl4pPr>
            <a:lvl5pPr marL="2057400" indent="-228600">
              <a:spcBef>
                <a:spcPts val="1000"/>
              </a:spcBef>
              <a:buClr>
                <a:schemeClr val="accent1"/>
              </a:buClr>
              <a:buFont typeface="Wingdings 3" panose="05040102010807070707" pitchFamily="18" charset="2"/>
              <a:buChar char=""/>
              <a:defRPr sz="1200">
                <a:solidFill>
                  <a:srgbClr val="404040"/>
                </a:solidFill>
                <a:latin typeface="Century Gothic" panose="020B0502020202020204" pitchFamily="34" charset="0"/>
              </a:defRPr>
            </a:lvl5pPr>
            <a:lvl6pPr marL="2514600" indent="-228600" eaLnBrk="0" fontAlgn="base" hangingPunct="0">
              <a:spcBef>
                <a:spcPts val="1000"/>
              </a:spcBef>
              <a:spcAft>
                <a:spcPct val="0"/>
              </a:spcAft>
              <a:buClr>
                <a:schemeClr val="accent1"/>
              </a:buClr>
              <a:buFont typeface="Wingdings 3" panose="05040102010807070707" pitchFamily="18" charset="2"/>
              <a:buChar char=""/>
              <a:defRPr sz="1200">
                <a:solidFill>
                  <a:srgbClr val="404040"/>
                </a:solidFill>
                <a:latin typeface="Century Gothic" panose="020B0502020202020204" pitchFamily="34" charset="0"/>
              </a:defRPr>
            </a:lvl6pPr>
            <a:lvl7pPr marL="2971800" indent="-228600" eaLnBrk="0" fontAlgn="base" hangingPunct="0">
              <a:spcBef>
                <a:spcPts val="1000"/>
              </a:spcBef>
              <a:spcAft>
                <a:spcPct val="0"/>
              </a:spcAft>
              <a:buClr>
                <a:schemeClr val="accent1"/>
              </a:buClr>
              <a:buFont typeface="Wingdings 3" panose="05040102010807070707" pitchFamily="18" charset="2"/>
              <a:buChar char=""/>
              <a:defRPr sz="1200">
                <a:solidFill>
                  <a:srgbClr val="404040"/>
                </a:solidFill>
                <a:latin typeface="Century Gothic" panose="020B0502020202020204" pitchFamily="34" charset="0"/>
              </a:defRPr>
            </a:lvl7pPr>
            <a:lvl8pPr marL="3429000" indent="-228600" eaLnBrk="0" fontAlgn="base" hangingPunct="0">
              <a:spcBef>
                <a:spcPts val="1000"/>
              </a:spcBef>
              <a:spcAft>
                <a:spcPct val="0"/>
              </a:spcAft>
              <a:buClr>
                <a:schemeClr val="accent1"/>
              </a:buClr>
              <a:buFont typeface="Wingdings 3" panose="05040102010807070707" pitchFamily="18" charset="2"/>
              <a:buChar char=""/>
              <a:defRPr sz="1200">
                <a:solidFill>
                  <a:srgbClr val="404040"/>
                </a:solidFill>
                <a:latin typeface="Century Gothic" panose="020B0502020202020204" pitchFamily="34" charset="0"/>
              </a:defRPr>
            </a:lvl8pPr>
            <a:lvl9pPr marL="3886200" indent="-228600" eaLnBrk="0" fontAlgn="base" hangingPunct="0">
              <a:spcBef>
                <a:spcPts val="1000"/>
              </a:spcBef>
              <a:spcAft>
                <a:spcPct val="0"/>
              </a:spcAft>
              <a:buClr>
                <a:schemeClr val="accent1"/>
              </a:buClr>
              <a:buFont typeface="Wingdings 3" panose="05040102010807070707" pitchFamily="18" charset="2"/>
              <a:buChar char=""/>
              <a:defRPr sz="1200">
                <a:solidFill>
                  <a:srgbClr val="404040"/>
                </a:solidFill>
                <a:latin typeface="Century Gothic" panose="020B0502020202020204" pitchFamily="34" charset="0"/>
              </a:defRPr>
            </a:lvl9pPr>
          </a:lstStyle>
          <a:p>
            <a:pPr>
              <a:spcBef>
                <a:spcPct val="0"/>
              </a:spcBef>
              <a:buClrTx/>
              <a:buFontTx/>
              <a:buNone/>
            </a:pPr>
            <a:endParaRPr lang="ru-RU" altLang="ru-RU" sz="2700">
              <a:solidFill>
                <a:schemeClr val="tx1"/>
              </a:solidFill>
            </a:endParaRPr>
          </a:p>
        </p:txBody>
      </p:sp>
      <p:pic>
        <p:nvPicPr>
          <p:cNvPr id="36868" name="Рисунок 5"/>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3519488" y="1300163"/>
            <a:ext cx="10994232" cy="429815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6869" name="Рисунок 8"/>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3476626" y="5762626"/>
            <a:ext cx="11037095" cy="43505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390754266"/>
      </p:ext>
    </p:extLst>
  </p:cSld>
  <p:clrMapOvr>
    <a:masterClrMapping/>
  </p:clrMapOvr>
  <p:transition advTm="124730"/>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Прямоугольник 1"/>
          <p:cNvSpPr>
            <a:spLocks noChangeArrowheads="1"/>
          </p:cNvSpPr>
          <p:nvPr/>
        </p:nvSpPr>
        <p:spPr bwMode="auto">
          <a:xfrm>
            <a:off x="2593183" y="214313"/>
            <a:ext cx="15187613" cy="9694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entury Gothic" panose="020B0502020202020204" pitchFamily="34" charset="0"/>
                <a:cs typeface="Arial" panose="020B0604020202020204" pitchFamily="34" charset="0"/>
              </a:defRPr>
            </a:lvl1pPr>
            <a:lvl2pPr marL="742950" indent="-285750">
              <a:defRPr>
                <a:solidFill>
                  <a:schemeClr val="tx1"/>
                </a:solidFill>
                <a:latin typeface="Century Gothic" panose="020B0502020202020204" pitchFamily="34" charset="0"/>
                <a:cs typeface="Arial" panose="020B0604020202020204" pitchFamily="34" charset="0"/>
              </a:defRPr>
            </a:lvl2pPr>
            <a:lvl3pPr marL="1143000" indent="-228600">
              <a:defRPr>
                <a:solidFill>
                  <a:schemeClr val="tx1"/>
                </a:solidFill>
                <a:latin typeface="Century Gothic" panose="020B0502020202020204" pitchFamily="34" charset="0"/>
                <a:cs typeface="Arial" panose="020B0604020202020204" pitchFamily="34" charset="0"/>
              </a:defRPr>
            </a:lvl3pPr>
            <a:lvl4pPr marL="1600200" indent="-228600">
              <a:defRPr>
                <a:solidFill>
                  <a:schemeClr val="tx1"/>
                </a:solidFill>
                <a:latin typeface="Century Gothic" panose="020B0502020202020204" pitchFamily="34" charset="0"/>
                <a:cs typeface="Arial" panose="020B0604020202020204" pitchFamily="34" charset="0"/>
              </a:defRPr>
            </a:lvl4pPr>
            <a:lvl5pPr marL="2057400" indent="-228600">
              <a:defRPr>
                <a:solidFill>
                  <a:schemeClr val="tx1"/>
                </a:solidFill>
                <a:latin typeface="Century Gothic" panose="020B0502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9pPr>
          </a:lstStyle>
          <a:p>
            <a:pPr algn="just"/>
            <a:r>
              <a:rPr lang="uz-Cyrl-UZ" altLang="en-US" sz="4800" b="1">
                <a:solidFill>
                  <a:srgbClr val="0C0E0D"/>
                </a:solidFill>
                <a:latin typeface="Times New Roman" panose="02020603050405020304" pitchFamily="18" charset="0"/>
                <a:cs typeface="Times New Roman" panose="02020603050405020304" pitchFamily="18" charset="0"/>
              </a:rPr>
              <a:t>Pazl (inglizcha </a:t>
            </a:r>
            <a:r>
              <a:rPr lang="uz-Cyrl-UZ" altLang="en-US" sz="4800" b="1" i="1">
                <a:solidFill>
                  <a:srgbClr val="0C0E0D"/>
                </a:solidFill>
                <a:latin typeface="Times New Roman" panose="02020603050405020304" pitchFamily="18" charset="0"/>
                <a:cs typeface="Times New Roman" panose="02020603050405020304" pitchFamily="18" charset="0"/>
              </a:rPr>
              <a:t>puzzle</a:t>
            </a:r>
            <a:r>
              <a:rPr lang="uz-Cyrl-UZ" altLang="en-US" sz="4800" b="1">
                <a:solidFill>
                  <a:srgbClr val="0C0E0D"/>
                </a:solidFill>
                <a:latin typeface="Times New Roman" panose="02020603050405020304" pitchFamily="18" charset="0"/>
                <a:cs typeface="Times New Roman" panose="02020603050405020304" pitchFamily="18" charset="0"/>
              </a:rPr>
              <a:t> – topishmoq, boshqotirma)</a:t>
            </a:r>
            <a:r>
              <a:rPr lang="uz-Cyrl-UZ" altLang="en-US" sz="4800">
                <a:solidFill>
                  <a:srgbClr val="0C0E0D"/>
                </a:solidFill>
                <a:latin typeface="Times New Roman" panose="02020603050405020304" pitchFamily="18" charset="0"/>
                <a:cs typeface="Times New Roman" panose="02020603050405020304" pitchFamily="18" charset="0"/>
              </a:rPr>
              <a:t> – rasmni uning boʻlaklari yordamida tiklashdan iborat bolalar oʻyinining nomi. Shunigng uchun bu metod nomini oʻzbek tilida </a:t>
            </a:r>
            <a:r>
              <a:rPr lang="uz-Cyrl-UZ" altLang="en-US" sz="4800" b="1">
                <a:solidFill>
                  <a:srgbClr val="0C0E0D"/>
                </a:solidFill>
                <a:latin typeface="Times New Roman" panose="02020603050405020304" pitchFamily="18" charset="0"/>
                <a:cs typeface="Times New Roman" panose="02020603050405020304" pitchFamily="18" charset="0"/>
              </a:rPr>
              <a:t>“Boʻlaklardan butunni tuz”</a:t>
            </a:r>
            <a:r>
              <a:rPr lang="uz-Cyrl-UZ" altLang="en-US" sz="4800">
                <a:solidFill>
                  <a:srgbClr val="0C0E0D"/>
                </a:solidFill>
                <a:latin typeface="Times New Roman" panose="02020603050405020304" pitchFamily="18" charset="0"/>
                <a:cs typeface="Times New Roman" panose="02020603050405020304" pitchFamily="18" charset="0"/>
              </a:rPr>
              <a:t> deb ham atash mumkin.</a:t>
            </a:r>
            <a:br>
              <a:rPr lang="uz-Cyrl-UZ" altLang="en-US" sz="4800">
                <a:solidFill>
                  <a:srgbClr val="0C0E0D"/>
                </a:solidFill>
                <a:latin typeface="Times New Roman" panose="02020603050405020304" pitchFamily="18" charset="0"/>
                <a:cs typeface="Times New Roman" panose="02020603050405020304" pitchFamily="18" charset="0"/>
              </a:rPr>
            </a:br>
            <a:r>
              <a:rPr lang="uz-Cyrl-UZ" altLang="en-US" sz="4800">
                <a:solidFill>
                  <a:srgbClr val="0C0E0D"/>
                </a:solidFill>
                <a:latin typeface="Times New Roman" panose="02020603050405020304" pitchFamily="18" charset="0"/>
                <a:cs typeface="Times New Roman" panose="02020603050405020304" pitchFamily="18" charset="0"/>
              </a:rPr>
              <a:t>Oʻtilgan </a:t>
            </a:r>
            <a:r>
              <a:rPr lang="uz-Cyrl-UZ" altLang="en-US" sz="4800" u="sng">
                <a:solidFill>
                  <a:srgbClr val="0000FF"/>
                </a:solidFill>
                <a:latin typeface="Times New Roman" panose="02020603050405020304" pitchFamily="18" charset="0"/>
                <a:cs typeface="Times New Roman" panose="02020603050405020304" pitchFamily="18" charset="0"/>
                <a:hlinkClick r:id="rId2"/>
              </a:rPr>
              <a:t>mavzuga oid asosiy jumla</a:t>
            </a:r>
            <a:r>
              <a:rPr lang="uz-Cyrl-UZ" altLang="en-US" sz="4800">
                <a:solidFill>
                  <a:srgbClr val="0C0E0D"/>
                </a:solidFill>
                <a:latin typeface="Times New Roman" panose="02020603050405020304" pitchFamily="18" charset="0"/>
                <a:cs typeface="Times New Roman" panose="02020603050405020304" pitchFamily="18" charset="0"/>
              </a:rPr>
              <a:t>, chizma va boshqa koʻrinishidagi asosiy maʼlumotlar qogʻozga yozilib, soʻng bir nechta boʻlaklarga boʻlinib aralashtirib yuboriladi. Bolalar bu boʻlaklar ichidan faqat bitta </a:t>
            </a:r>
            <a:r>
              <a:rPr lang="uz-Cyrl-UZ" altLang="en-US" sz="4800" u="sng">
                <a:solidFill>
                  <a:srgbClr val="0000FF"/>
                </a:solidFill>
                <a:latin typeface="Times New Roman" panose="02020603050405020304" pitchFamily="18" charset="0"/>
                <a:cs typeface="Times New Roman" panose="02020603050405020304" pitchFamily="18" charset="0"/>
                <a:hlinkClick r:id="rId3"/>
              </a:rPr>
              <a:t>maʼlumotga moslarini topib</a:t>
            </a:r>
            <a:r>
              <a:rPr lang="uz-Cyrl-UZ" altLang="en-US" sz="4800">
                <a:solidFill>
                  <a:srgbClr val="0C0E0D"/>
                </a:solidFill>
                <a:latin typeface="Times New Roman" panose="02020603050405020304" pitchFamily="18" charset="0"/>
                <a:cs typeface="Times New Roman" panose="02020603050405020304" pitchFamily="18" charset="0"/>
              </a:rPr>
              <a:t>, uni tiklaydilar.</a:t>
            </a:r>
            <a:br>
              <a:rPr lang="uz-Cyrl-UZ" altLang="en-US" sz="4800">
                <a:solidFill>
                  <a:srgbClr val="0C0E0D"/>
                </a:solidFill>
                <a:latin typeface="Times New Roman" panose="02020603050405020304" pitchFamily="18" charset="0"/>
                <a:cs typeface="Times New Roman" panose="02020603050405020304" pitchFamily="18" charset="0"/>
              </a:rPr>
            </a:br>
            <a:r>
              <a:rPr lang="uz-Cyrl-UZ" altLang="en-US" sz="4800">
                <a:solidFill>
                  <a:srgbClr val="0C0E0D"/>
                </a:solidFill>
                <a:latin typeface="Times New Roman" panose="02020603050405020304" pitchFamily="18" charset="0"/>
                <a:cs typeface="Times New Roman" panose="02020603050405020304" pitchFamily="18" charset="0"/>
              </a:rPr>
              <a:t>Bu metod bolalarda ziyraklik, topqirlik, diqqatni toʻplash, tahlil va sintez qilish kabi qobiliyatlarini rivojlantirishga yordam beradi. Uni yakka tartibda ham, guruhlarga boʻlib ham oʻtkazish mumkin.</a:t>
            </a:r>
            <a:endParaRPr lang="ru-RU" altLang="en-US" sz="4800"/>
          </a:p>
        </p:txBody>
      </p:sp>
    </p:spTree>
    <p:extLst>
      <p:ext uri="{BB962C8B-B14F-4D97-AF65-F5344CB8AC3E}">
        <p14:creationId xmlns:p14="http://schemas.microsoft.com/office/powerpoint/2010/main" val="1205004176"/>
      </p:ext>
    </p:extLst>
  </p:cSld>
  <p:clrMapOvr>
    <a:masterClrMapping/>
  </p:clrMapOvr>
  <p:transition spd="slow" advTm="38768"/>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8914" name="Рисунок 4304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122945" y="2147888"/>
            <a:ext cx="5810250" cy="55411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8915" name="Рисунок 4304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85851" y="2162175"/>
            <a:ext cx="10741820" cy="55268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8916" name="Прямоугольник 3"/>
          <p:cNvSpPr>
            <a:spLocks noChangeArrowheads="1"/>
          </p:cNvSpPr>
          <p:nvPr/>
        </p:nvSpPr>
        <p:spPr bwMode="auto">
          <a:xfrm>
            <a:off x="8284370" y="840582"/>
            <a:ext cx="1681163"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entury Gothic" panose="020B0502020202020204" pitchFamily="34" charset="0"/>
                <a:cs typeface="Arial" panose="020B0604020202020204" pitchFamily="34" charset="0"/>
              </a:defRPr>
            </a:lvl1pPr>
            <a:lvl2pPr marL="742950" indent="-285750">
              <a:defRPr>
                <a:solidFill>
                  <a:schemeClr val="tx1"/>
                </a:solidFill>
                <a:latin typeface="Century Gothic" panose="020B0502020202020204" pitchFamily="34" charset="0"/>
                <a:cs typeface="Arial" panose="020B0604020202020204" pitchFamily="34" charset="0"/>
              </a:defRPr>
            </a:lvl2pPr>
            <a:lvl3pPr marL="1143000" indent="-228600">
              <a:defRPr>
                <a:solidFill>
                  <a:schemeClr val="tx1"/>
                </a:solidFill>
                <a:latin typeface="Century Gothic" panose="020B0502020202020204" pitchFamily="34" charset="0"/>
                <a:cs typeface="Arial" panose="020B0604020202020204" pitchFamily="34" charset="0"/>
              </a:defRPr>
            </a:lvl3pPr>
            <a:lvl4pPr marL="1600200" indent="-228600">
              <a:defRPr>
                <a:solidFill>
                  <a:schemeClr val="tx1"/>
                </a:solidFill>
                <a:latin typeface="Century Gothic" panose="020B0502020202020204" pitchFamily="34" charset="0"/>
                <a:cs typeface="Arial" panose="020B0604020202020204" pitchFamily="34" charset="0"/>
              </a:defRPr>
            </a:lvl4pPr>
            <a:lvl5pPr marL="2057400" indent="-228600">
              <a:defRPr>
                <a:solidFill>
                  <a:schemeClr val="tx1"/>
                </a:solidFill>
                <a:latin typeface="Century Gothic" panose="020B0502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9pPr>
          </a:lstStyle>
          <a:p>
            <a:pPr algn="ctr">
              <a:buFont typeface="Wingdings 3" panose="05040102010807070707" pitchFamily="18" charset="2"/>
              <a:buNone/>
            </a:pPr>
            <a:r>
              <a:rPr lang="en-US" altLang="ru-RU" sz="5400" b="1">
                <a:latin typeface="Times New Roman" panose="02020603050405020304" pitchFamily="18" charset="0"/>
                <a:cs typeface="Times New Roman" panose="02020603050405020304" pitchFamily="18" charset="0"/>
              </a:rPr>
              <a:t>Pazl</a:t>
            </a:r>
          </a:p>
        </p:txBody>
      </p:sp>
    </p:spTree>
    <p:extLst>
      <p:ext uri="{BB962C8B-B14F-4D97-AF65-F5344CB8AC3E}">
        <p14:creationId xmlns:p14="http://schemas.microsoft.com/office/powerpoint/2010/main" val="238063602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Объект 2"/>
          <p:cNvSpPr>
            <a:spLocks noGrp="1"/>
          </p:cNvSpPr>
          <p:nvPr>
            <p:ph idx="1"/>
          </p:nvPr>
        </p:nvSpPr>
        <p:spPr>
          <a:xfrm>
            <a:off x="1107282" y="371475"/>
            <a:ext cx="16821150" cy="9915525"/>
          </a:xfrm>
        </p:spPr>
        <p:txBody>
          <a:bodyPr/>
          <a:lstStyle/>
          <a:p>
            <a:pPr marL="0" indent="0" algn="ctr">
              <a:buNone/>
            </a:pPr>
            <a:r>
              <a:rPr lang="en-US" altLang="ru-RU" sz="3600" b="1">
                <a:latin typeface="Times New Roman" panose="02020603050405020304" pitchFamily="18" charset="0"/>
                <a:cs typeface="Times New Roman" panose="02020603050405020304" pitchFamily="18" charset="0"/>
              </a:rPr>
              <a:t>Pazl</a:t>
            </a:r>
          </a:p>
          <a:p>
            <a:pPr marL="0" indent="0" algn="ctr">
              <a:buNone/>
            </a:pPr>
            <a:r>
              <a:rPr lang="en-US" altLang="ru-RU" sz="3600" b="1">
                <a:solidFill>
                  <a:srgbClr val="0070C0"/>
                </a:solidFill>
                <a:latin typeface="Times New Roman" panose="02020603050405020304" pitchFamily="18" charset="0"/>
                <a:cs typeface="Times New Roman" panose="02020603050405020304" pitchFamily="18" charset="0"/>
              </a:rPr>
              <a:t> </a:t>
            </a:r>
            <a:endParaRPr lang="ru-RU" altLang="ru-RU" sz="3600" b="1">
              <a:solidFill>
                <a:srgbClr val="0070C0"/>
              </a:solidFill>
              <a:latin typeface="Times New Roman" panose="02020603050405020304" pitchFamily="18" charset="0"/>
              <a:cs typeface="Times New Roman" panose="02020603050405020304" pitchFamily="18" charset="0"/>
            </a:endParaRPr>
          </a:p>
        </p:txBody>
      </p:sp>
      <p:pic>
        <p:nvPicPr>
          <p:cNvPr id="39939" name="Picture 2" descr="Boshqotirmalarning qisqacha tarixi. Jumboqni kim va qachon ixtiro qilgan"/>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498557" y="1535908"/>
            <a:ext cx="10429875" cy="7586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9940" name="Picture 4" descr="The History of PUZZLES | Jigsaw puzzles for kids, Puzzles for kids, Puzzles"/>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00113" y="1535907"/>
            <a:ext cx="6400800" cy="65412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284343367"/>
      </p:ext>
    </p:extLst>
  </p:cSld>
  <p:clrMapOvr>
    <a:masterClrMapping/>
  </p:clrMapOvr>
  <p:transition advTm="119936"/>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68</TotalTime>
  <Words>709</Words>
  <Application>Microsoft Office PowerPoint</Application>
  <PresentationFormat>Произвольный</PresentationFormat>
  <Paragraphs>82</Paragraphs>
  <Slides>27</Slides>
  <Notes>0</Notes>
  <HiddenSlides>0</HiddenSlides>
  <MMClips>0</MMClips>
  <ScaleCrop>false</ScaleCrop>
  <HeadingPairs>
    <vt:vector size="6" baseType="variant">
      <vt:variant>
        <vt:lpstr>Использованные шрифты</vt:lpstr>
      </vt:variant>
      <vt:variant>
        <vt:i4>7</vt:i4>
      </vt:variant>
      <vt:variant>
        <vt:lpstr>Тема</vt:lpstr>
      </vt:variant>
      <vt:variant>
        <vt:i4>1</vt:i4>
      </vt:variant>
      <vt:variant>
        <vt:lpstr>Заголовки слайдов</vt:lpstr>
      </vt:variant>
      <vt:variant>
        <vt:i4>27</vt:i4>
      </vt:variant>
    </vt:vector>
  </HeadingPairs>
  <TitlesOfParts>
    <vt:vector size="35" baseType="lpstr">
      <vt:lpstr>Wingdings 3</vt:lpstr>
      <vt:lpstr>Aharoni</vt:lpstr>
      <vt:lpstr>Arial</vt:lpstr>
      <vt:lpstr>ＭＳ Ｐゴシック</vt:lpstr>
      <vt:lpstr>Calibri</vt:lpstr>
      <vt:lpstr>Times New Roman</vt:lpstr>
      <vt:lpstr>Century Gothic</vt:lpstr>
      <vt:lpstr>Office Theme</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Origami usulida tasvir xosil qilish</vt:lpstr>
      <vt:lpstr>Origami usulida tasvir xosil qilish</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Слайд 1</dc:title>
  <dc:creator>aser</dc:creator>
  <cp:lastModifiedBy>MX Computers</cp:lastModifiedBy>
  <cp:revision>12</cp:revision>
  <dcterms:created xsi:type="dcterms:W3CDTF">2006-08-16T00:00:00Z</dcterms:created>
  <dcterms:modified xsi:type="dcterms:W3CDTF">2026-05-19T10:55:02Z</dcterms:modified>
  <dc:identifier>DAHBkdejI6I</dc:identifier>
</cp:coreProperties>
</file>