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5"/>
  </p:notesMasterIdLst>
  <p:sldIdLst>
    <p:sldId id="350" r:id="rId2"/>
    <p:sldId id="380" r:id="rId3"/>
    <p:sldId id="381" r:id="rId4"/>
    <p:sldId id="355" r:id="rId5"/>
    <p:sldId id="377" r:id="rId6"/>
    <p:sldId id="352" r:id="rId7"/>
    <p:sldId id="382" r:id="rId8"/>
    <p:sldId id="375" r:id="rId9"/>
    <p:sldId id="378" r:id="rId10"/>
    <p:sldId id="413" r:id="rId11"/>
    <p:sldId id="414" r:id="rId12"/>
    <p:sldId id="370" r:id="rId13"/>
    <p:sldId id="371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53" d="100"/>
          <a:sy n="53" d="100"/>
        </p:scale>
        <p:origin x="739" y="5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sv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www.tinkercad.com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645150" y="3563492"/>
            <a:ext cx="11506200" cy="3979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z-Latn-UZ" sz="8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Arduino platasi va uning imkoniyatlari mavzusini o‘qitish.</a:t>
            </a:r>
            <a:endParaRPr lang="ru-RU" sz="71400" dirty="0">
              <a:solidFill>
                <a:srgbClr val="1F295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1" name="AutoShape 10" descr="Они хотят ещё больше удивить мир. Зачем школьники занимаются робототехникой  | Мел">
            <a:extLst>
              <a:ext uri="{FF2B5EF4-FFF2-40B4-BE49-F238E27FC236}">
                <a16:creationId xmlns:a16="http://schemas.microsoft.com/office/drawing/2014/main" id="{8F385D3F-ED61-4DD7-BE85-AC047503F6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45550" y="524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F3CB8D7-0113-4E26-AF0C-EDA12616C28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7135" t="15373" r="25864" b="5587"/>
          <a:stretch/>
        </p:blipFill>
        <p:spPr>
          <a:xfrm>
            <a:off x="479412" y="3095128"/>
            <a:ext cx="5196802" cy="4915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0" name="Google Shape;640;p26">
            <a:extLst>
              <a:ext uri="{FF2B5EF4-FFF2-40B4-BE49-F238E27FC236}">
                <a16:creationId xmlns:a16="http://schemas.microsoft.com/office/drawing/2014/main" id="{130B9BF3-BC8C-4F85-847B-1792E209A60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45411" y="2349775"/>
            <a:ext cx="15200277" cy="122870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chemeClr val="accent5">
                    <a:lumMod val="75000"/>
                  </a:schemeClr>
                </a:solidFill>
              </a:rPr>
              <a:t>Reja</a:t>
            </a:r>
            <a:r>
              <a:rPr lang="en-US" sz="6600" b="1" dirty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lang="ru-RU" sz="6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71" name="Google Shape;653;p26">
            <a:extLst>
              <a:ext uri="{FF2B5EF4-FFF2-40B4-BE49-F238E27FC236}">
                <a16:creationId xmlns:a16="http://schemas.microsoft.com/office/drawing/2014/main" id="{A0A7EB78-32EB-45FD-A034-8DC172D437AB}"/>
              </a:ext>
            </a:extLst>
          </p:cNvPr>
          <p:cNvGrpSpPr/>
          <p:nvPr/>
        </p:nvGrpSpPr>
        <p:grpSpPr>
          <a:xfrm>
            <a:off x="539750" y="4566183"/>
            <a:ext cx="8043913" cy="2264819"/>
            <a:chOff x="883425" y="1531938"/>
            <a:chExt cx="3530775" cy="981300"/>
          </a:xfrm>
        </p:grpSpPr>
        <p:sp>
          <p:nvSpPr>
            <p:cNvPr id="72" name="Google Shape;654;p26">
              <a:extLst>
                <a:ext uri="{FF2B5EF4-FFF2-40B4-BE49-F238E27FC236}">
                  <a16:creationId xmlns:a16="http://schemas.microsoft.com/office/drawing/2014/main" id="{A3AC39EF-4834-4E30-A377-B443C0D2851B}"/>
                </a:ext>
              </a:extLst>
            </p:cNvPr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4" name="Google Shape;656;p26">
              <a:extLst>
                <a:ext uri="{FF2B5EF4-FFF2-40B4-BE49-F238E27FC236}">
                  <a16:creationId xmlns:a16="http://schemas.microsoft.com/office/drawing/2014/main" id="{B664C2A3-FCE0-43AC-8104-3293B6CB3E58}"/>
                </a:ext>
              </a:extLst>
            </p:cNvPr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5" name="Google Shape;657;p26">
              <a:extLst>
                <a:ext uri="{FF2B5EF4-FFF2-40B4-BE49-F238E27FC236}">
                  <a16:creationId xmlns:a16="http://schemas.microsoft.com/office/drawing/2014/main" id="{D1B42AAB-5A9B-4A43-A177-01413C9307D7}"/>
                </a:ext>
              </a:extLst>
            </p:cNvPr>
            <p:cNvSpPr txBox="1"/>
            <p:nvPr/>
          </p:nvSpPr>
          <p:spPr>
            <a:xfrm>
              <a:off x="2017372" y="1531938"/>
              <a:ext cx="2396828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1">
                <a:lnSpc>
                  <a:spcPct val="150000"/>
                </a:lnSpc>
                <a:spcAft>
                  <a:spcPts val="800"/>
                </a:spcAft>
              </a:pPr>
              <a:r>
                <a:rPr lang="en-US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Arduino </a:t>
              </a:r>
              <a:r>
                <a:rPr lang="en-US" sz="3200" b="1" dirty="0" err="1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platformasining</a:t>
              </a:r>
              <a:r>
                <a:rPr lang="en-US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ahamiyati</a:t>
              </a:r>
              <a:r>
                <a:rPr lang="en-US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</a:t>
              </a:r>
              <a:r>
                <a:rPr lang="en-US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qo‘llanilishi</a:t>
              </a:r>
              <a:r>
                <a:rPr lang="en-US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ru-RU" sz="32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6" name="Google Shape;659;p26">
            <a:extLst>
              <a:ext uri="{FF2B5EF4-FFF2-40B4-BE49-F238E27FC236}">
                <a16:creationId xmlns:a16="http://schemas.microsoft.com/office/drawing/2014/main" id="{9B1DCFAF-5EB4-49B4-B883-C1C438C51CEA}"/>
              </a:ext>
            </a:extLst>
          </p:cNvPr>
          <p:cNvGrpSpPr/>
          <p:nvPr/>
        </p:nvGrpSpPr>
        <p:grpSpPr>
          <a:xfrm>
            <a:off x="8900982" y="4484227"/>
            <a:ext cx="8738636" cy="2264819"/>
            <a:chOff x="883425" y="3129613"/>
            <a:chExt cx="3835715" cy="981300"/>
          </a:xfrm>
        </p:grpSpPr>
        <p:sp>
          <p:nvSpPr>
            <p:cNvPr id="77" name="Google Shape;660;p26">
              <a:extLst>
                <a:ext uri="{FF2B5EF4-FFF2-40B4-BE49-F238E27FC236}">
                  <a16:creationId xmlns:a16="http://schemas.microsoft.com/office/drawing/2014/main" id="{45315EA6-DF75-4513-AFA9-4B2661031C8A}"/>
                </a:ext>
              </a:extLst>
            </p:cNvPr>
            <p:cNvSpPr/>
            <p:nvPr/>
          </p:nvSpPr>
          <p:spPr>
            <a:xfrm>
              <a:off x="1669640" y="31296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9" name="Google Shape;662;p26">
              <a:extLst>
                <a:ext uri="{FF2B5EF4-FFF2-40B4-BE49-F238E27FC236}">
                  <a16:creationId xmlns:a16="http://schemas.microsoft.com/office/drawing/2014/main" id="{EC226594-0DAB-494B-8245-951156E7ED19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0" name="Google Shape;663;p26">
              <a:extLst>
                <a:ext uri="{FF2B5EF4-FFF2-40B4-BE49-F238E27FC236}">
                  <a16:creationId xmlns:a16="http://schemas.microsoft.com/office/drawing/2014/main" id="{1466A302-CF32-4CFC-BEFF-5898199A5FFC}"/>
                </a:ext>
              </a:extLst>
            </p:cNvPr>
            <p:cNvSpPr txBox="1"/>
            <p:nvPr/>
          </p:nvSpPr>
          <p:spPr>
            <a:xfrm>
              <a:off x="2488610" y="3197128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1">
                <a:lnSpc>
                  <a:spcPct val="150000"/>
                </a:lnSpc>
                <a:spcBef>
                  <a:spcPts val="1200"/>
                </a:spcBef>
                <a:spcAft>
                  <a:spcPts val="800"/>
                </a:spcAft>
                <a:tabLst>
                  <a:tab pos="1691640" algn="l"/>
                  <a:tab pos="2835275" algn="ctr"/>
                </a:tabLst>
              </a:pPr>
              <a:r>
                <a:rPr lang="ru-RU" sz="3200" b="1" dirty="0" err="1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Arduino</a:t>
              </a:r>
              <a:r>
                <a:rPr lang="ru-RU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platasi</a:t>
              </a:r>
              <a:r>
                <a:rPr lang="ru-RU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imkoniyatlari</a:t>
              </a:r>
              <a:r>
                <a:rPr lang="ru-RU" sz="3200" b="1" dirty="0">
                  <a:solidFill>
                    <a:srgbClr val="1F295C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  <p:grpSp>
        <p:nvGrpSpPr>
          <p:cNvPr id="105" name="Google Shape;647;p26">
            <a:extLst>
              <a:ext uri="{FF2B5EF4-FFF2-40B4-BE49-F238E27FC236}">
                <a16:creationId xmlns:a16="http://schemas.microsoft.com/office/drawing/2014/main" id="{0891B0A0-61B9-4294-AF2F-7A2DA9929B62}"/>
              </a:ext>
            </a:extLst>
          </p:cNvPr>
          <p:cNvGrpSpPr/>
          <p:nvPr/>
        </p:nvGrpSpPr>
        <p:grpSpPr>
          <a:xfrm>
            <a:off x="5573325" y="7520382"/>
            <a:ext cx="8018283" cy="2398839"/>
            <a:chOff x="4914200" y="3152513"/>
            <a:chExt cx="3519525" cy="981300"/>
          </a:xfrm>
        </p:grpSpPr>
        <p:sp>
          <p:nvSpPr>
            <p:cNvPr id="106" name="Google Shape;648;p26">
              <a:extLst>
                <a:ext uri="{FF2B5EF4-FFF2-40B4-BE49-F238E27FC236}">
                  <a16:creationId xmlns:a16="http://schemas.microsoft.com/office/drawing/2014/main" id="{F44FC028-6FD1-4BCD-ACFD-C0E29DBFF523}"/>
                </a:ext>
              </a:extLst>
            </p:cNvPr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" name="Google Shape;650;p26">
              <a:extLst>
                <a:ext uri="{FF2B5EF4-FFF2-40B4-BE49-F238E27FC236}">
                  <a16:creationId xmlns:a16="http://schemas.microsoft.com/office/drawing/2014/main" id="{7E655C32-A78D-44F5-8FB3-37C87DE96D85}"/>
                </a:ext>
              </a:extLst>
            </p:cNvPr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" name="Google Shape;651;p26">
              <a:extLst>
                <a:ext uri="{FF2B5EF4-FFF2-40B4-BE49-F238E27FC236}">
                  <a16:creationId xmlns:a16="http://schemas.microsoft.com/office/drawing/2014/main" id="{AE84EB22-E5E6-4FAC-A99B-918BB0A2C805}"/>
                </a:ext>
              </a:extLst>
            </p:cNvPr>
            <p:cNvSpPr txBox="1"/>
            <p:nvPr/>
          </p:nvSpPr>
          <p:spPr>
            <a:xfrm>
              <a:off x="6048144" y="3188570"/>
              <a:ext cx="2079600" cy="8862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1" algn="just">
                <a:lnSpc>
                  <a:spcPct val="150000"/>
                </a:lnSpc>
                <a:spcBef>
                  <a:spcPts val="1200"/>
                </a:spcBef>
                <a:spcAft>
                  <a:spcPts val="800"/>
                </a:spcAft>
                <a:tabLst>
                  <a:tab pos="1691640" algn="l"/>
                  <a:tab pos="2835275" algn="ctr"/>
                </a:tabLst>
              </a:pPr>
              <a:r>
                <a:rPr lang="ru-RU" sz="32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Arduino</a:t>
              </a:r>
              <a:r>
                <a:rPr lang="ru-RU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dasturlash</a:t>
              </a:r>
              <a:r>
                <a:rPr lang="ru-RU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muhiti</a:t>
              </a:r>
              <a:r>
                <a:rPr lang="ru-RU" sz="32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(IDE)</a:t>
              </a:r>
            </a:p>
          </p:txBody>
        </p:sp>
      </p:grpSp>
      <p:pic>
        <p:nvPicPr>
          <p:cNvPr id="1026" name="Picture 2" descr="Робототехника и электроника | Ларт">
            <a:extLst>
              <a:ext uri="{FF2B5EF4-FFF2-40B4-BE49-F238E27FC236}">
                <a16:creationId xmlns:a16="http://schemas.microsoft.com/office/drawing/2014/main" id="{31DB1348-9DC6-4A51-9076-F47E93E08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8619" y="4787518"/>
            <a:ext cx="2300472" cy="170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Жайық Пресс - Робототехника – профессия будущего - официальные новости ЗКО">
            <a:extLst>
              <a:ext uri="{FF2B5EF4-FFF2-40B4-BE49-F238E27FC236}">
                <a16:creationId xmlns:a16="http://schemas.microsoft.com/office/drawing/2014/main" id="{3C528142-7C53-43D5-8A4F-38113B831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001" y="7679113"/>
            <a:ext cx="3057092" cy="203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AutoShape 10" descr="Они хотят ещё больше удивить мир. Зачем школьники занимаются робототехникой  | Мел">
            <a:extLst>
              <a:ext uri="{FF2B5EF4-FFF2-40B4-BE49-F238E27FC236}">
                <a16:creationId xmlns:a16="http://schemas.microsoft.com/office/drawing/2014/main" id="{8F385D3F-ED61-4DD7-BE85-AC047503F6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081013" y="409343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6" name="Picture 12" descr="Они хотят ещё больше удивить мир. Зачем школьники занимаются робототехникой  | Мел">
            <a:extLst>
              <a:ext uri="{FF2B5EF4-FFF2-40B4-BE49-F238E27FC236}">
                <a16:creationId xmlns:a16="http://schemas.microsoft.com/office/drawing/2014/main" id="{DC6E56F0-15F3-447D-9CB8-24328E8FA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85" y="4640050"/>
            <a:ext cx="2882727" cy="195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razo robótico controlado por Arduino: Presupuesto - Electrogeek">
            <a:extLst>
              <a:ext uri="{FF2B5EF4-FFF2-40B4-BE49-F238E27FC236}">
                <a16:creationId xmlns:a16="http://schemas.microsoft.com/office/drawing/2014/main" id="{D5859DCF-0652-4C4E-B011-0A5D72EDF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467" y="4544657"/>
            <a:ext cx="2817302" cy="204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64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C6E6CA83-1C22-4E36-B7A7-99771E27C068}"/>
              </a:ext>
            </a:extLst>
          </p:cNvPr>
          <p:cNvPicPr/>
          <p:nvPr/>
        </p:nvPicPr>
        <p:blipFill rotWithShape="1">
          <a:blip r:embed="rId6"/>
          <a:srcRect l="6916" t="3768" r="11775" b="3479"/>
          <a:stretch/>
        </p:blipFill>
        <p:spPr bwMode="auto">
          <a:xfrm>
            <a:off x="9759950" y="1923316"/>
            <a:ext cx="8320893" cy="78969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FF0AC2E-F0C8-41B7-9174-AEEB2469E185}"/>
              </a:ext>
            </a:extLst>
          </p:cNvPr>
          <p:cNvSpPr txBox="1"/>
          <p:nvPr/>
        </p:nvSpPr>
        <p:spPr>
          <a:xfrm>
            <a:off x="78602" y="1634072"/>
            <a:ext cx="9528948" cy="7396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spcBef>
                <a:spcPts val="1200"/>
              </a:spcBef>
              <a:spcAft>
                <a:spcPts val="800"/>
              </a:spcAft>
            </a:pPr>
            <a:r>
              <a:rPr lang="en-US" sz="3600" b="1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Arduino -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ochiq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kodli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mikrokontroller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platasi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hisoblanib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sxematik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PCB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dizaynlari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ochiq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manbalardir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. Arduino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platasidan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foydalanishimiz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ularni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o‘zimiz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o‘zgartirish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imkoniga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egamiz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indent="457200" algn="just"/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Arduinoni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ko‘plab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turlari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mavjud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bo‘lib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, 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Arduino Uno 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-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controller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ATmega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328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mikrokontrolleri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asosida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yaratilgan.Bu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turdagi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Arduino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hozirda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keng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qo‘llanilib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, 14 ta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raqamli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kirish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/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chiqish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ulardan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6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tasi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digital pin 3,5,6,9,10,11 </a:t>
            </a:r>
            <a:r>
              <a:rPr lang="en-US" sz="3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PWM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chiqish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sifatida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ishlatish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mumkin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), USB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portli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kuchlanish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porti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yuklash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tugmasidan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topgan</a:t>
            </a:r>
            <a:r>
              <a:rPr lang="en-US" sz="3600" dirty="0">
                <a:effectLst/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050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750" y="232781"/>
            <a:ext cx="3325188" cy="92308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57C3862-1BBA-44B1-9FD2-39D000715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1680582"/>
            <a:ext cx="15521464" cy="167640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002060"/>
                </a:solidFill>
              </a:rPr>
            </a:br>
            <a:br>
              <a:rPr lang="en-US" sz="6000" b="1" dirty="0">
                <a:latin typeface="Roboto"/>
                <a:ea typeface="Roboto"/>
                <a:cs typeface="Roboto"/>
                <a:sym typeface="Roboto"/>
              </a:rPr>
            </a:br>
            <a:endParaRPr lang="ru-RU" dirty="0"/>
          </a:p>
        </p:txBody>
      </p:sp>
      <p:grpSp>
        <p:nvGrpSpPr>
          <p:cNvPr id="80" name="Google Shape;684;p22">
            <a:extLst>
              <a:ext uri="{FF2B5EF4-FFF2-40B4-BE49-F238E27FC236}">
                <a16:creationId xmlns:a16="http://schemas.microsoft.com/office/drawing/2014/main" id="{B492F564-4C6B-47E7-A109-56617FA04ADE}"/>
              </a:ext>
            </a:extLst>
          </p:cNvPr>
          <p:cNvGrpSpPr/>
          <p:nvPr/>
        </p:nvGrpSpPr>
        <p:grpSpPr>
          <a:xfrm>
            <a:off x="5492750" y="2962275"/>
            <a:ext cx="6225220" cy="4969996"/>
            <a:chOff x="10213575" y="2145900"/>
            <a:chExt cx="2337600" cy="2337600"/>
          </a:xfrm>
        </p:grpSpPr>
        <p:sp>
          <p:nvSpPr>
            <p:cNvPr id="178" name="Google Shape;685;p22">
              <a:extLst>
                <a:ext uri="{FF2B5EF4-FFF2-40B4-BE49-F238E27FC236}">
                  <a16:creationId xmlns:a16="http://schemas.microsoft.com/office/drawing/2014/main" id="{981CCFD6-C2C3-4925-AFF7-BBF14DAF9263}"/>
                </a:ext>
              </a:extLst>
            </p:cNvPr>
            <p:cNvSpPr/>
            <p:nvPr/>
          </p:nvSpPr>
          <p:spPr>
            <a:xfrm>
              <a:off x="10456404" y="2388729"/>
              <a:ext cx="1851600" cy="185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686;p22">
              <a:extLst>
                <a:ext uri="{FF2B5EF4-FFF2-40B4-BE49-F238E27FC236}">
                  <a16:creationId xmlns:a16="http://schemas.microsoft.com/office/drawing/2014/main" id="{4BA2CF43-3C90-47B8-B54E-3125A67F7D15}"/>
                </a:ext>
              </a:extLst>
            </p:cNvPr>
            <p:cNvSpPr/>
            <p:nvPr/>
          </p:nvSpPr>
          <p:spPr>
            <a:xfrm>
              <a:off x="10213575" y="2145900"/>
              <a:ext cx="2337600" cy="2337600"/>
            </a:xfrm>
            <a:prstGeom prst="ellipse">
              <a:avLst/>
            </a:prstGeom>
            <a:noFill/>
            <a:ln w="7620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1" name="Google Shape;687;p22">
            <a:extLst>
              <a:ext uri="{FF2B5EF4-FFF2-40B4-BE49-F238E27FC236}">
                <a16:creationId xmlns:a16="http://schemas.microsoft.com/office/drawing/2014/main" id="{FEE419AF-560E-48C1-9B35-D5BCD5BB97DF}"/>
              </a:ext>
            </a:extLst>
          </p:cNvPr>
          <p:cNvSpPr txBox="1"/>
          <p:nvPr/>
        </p:nvSpPr>
        <p:spPr>
          <a:xfrm>
            <a:off x="6020515" y="4121225"/>
            <a:ext cx="5345041" cy="3054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 algn="ctr"/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Arduino </a:t>
            </a:r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platformasining</a:t>
            </a: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ahamiyati</a:t>
            </a: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sz="7200" b="1" dirty="0">
              <a:solidFill>
                <a:srgbClr val="1F295C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82" name="Google Shape;688;p22">
            <a:extLst>
              <a:ext uri="{FF2B5EF4-FFF2-40B4-BE49-F238E27FC236}">
                <a16:creationId xmlns:a16="http://schemas.microsoft.com/office/drawing/2014/main" id="{C3D2728D-4616-409F-A6CC-6311483D41E6}"/>
              </a:ext>
            </a:extLst>
          </p:cNvPr>
          <p:cNvGrpSpPr/>
          <p:nvPr/>
        </p:nvGrpSpPr>
        <p:grpSpPr>
          <a:xfrm>
            <a:off x="11381549" y="2338563"/>
            <a:ext cx="5989653" cy="2245880"/>
            <a:chOff x="5190977" y="1102275"/>
            <a:chExt cx="3147148" cy="709448"/>
          </a:xfrm>
        </p:grpSpPr>
        <p:grpSp>
          <p:nvGrpSpPr>
            <p:cNvPr id="170" name="Google Shape;689;p22">
              <a:extLst>
                <a:ext uri="{FF2B5EF4-FFF2-40B4-BE49-F238E27FC236}">
                  <a16:creationId xmlns:a16="http://schemas.microsoft.com/office/drawing/2014/main" id="{6A5452BA-ADB0-4FE9-92E4-9B3368FD4B80}"/>
                </a:ext>
              </a:extLst>
            </p:cNvPr>
            <p:cNvGrpSpPr/>
            <p:nvPr/>
          </p:nvGrpSpPr>
          <p:grpSpPr>
            <a:xfrm>
              <a:off x="5190977" y="1685374"/>
              <a:ext cx="129684" cy="126349"/>
              <a:chOff x="5190977" y="1685374"/>
              <a:chExt cx="129684" cy="126349"/>
            </a:xfrm>
          </p:grpSpPr>
          <p:sp>
            <p:nvSpPr>
              <p:cNvPr id="176" name="Google Shape;690;p22">
                <a:extLst>
                  <a:ext uri="{FF2B5EF4-FFF2-40B4-BE49-F238E27FC236}">
                    <a16:creationId xmlns:a16="http://schemas.microsoft.com/office/drawing/2014/main" id="{F1C1BEC1-D2CE-41B3-850A-E736E45F8164}"/>
                  </a:ext>
                </a:extLst>
              </p:cNvPr>
              <p:cNvSpPr/>
              <p:nvPr/>
            </p:nvSpPr>
            <p:spPr>
              <a:xfrm>
                <a:off x="5190977" y="1685374"/>
                <a:ext cx="129684" cy="126349"/>
              </a:xfrm>
              <a:custGeom>
                <a:avLst/>
                <a:gdLst/>
                <a:ahLst/>
                <a:cxnLst/>
                <a:rect l="l" t="t" r="r" b="b"/>
                <a:pathLst>
                  <a:path w="973" h="948" extrusionOk="0">
                    <a:moveTo>
                      <a:pt x="487" y="1"/>
                    </a:moveTo>
                    <a:cubicBezTo>
                      <a:pt x="217" y="1"/>
                      <a:pt x="0" y="217"/>
                      <a:pt x="0" y="487"/>
                    </a:cubicBezTo>
                    <a:cubicBezTo>
                      <a:pt x="0" y="731"/>
                      <a:pt x="217" y="947"/>
                      <a:pt x="487" y="947"/>
                    </a:cubicBezTo>
                    <a:cubicBezTo>
                      <a:pt x="757" y="947"/>
                      <a:pt x="973" y="731"/>
                      <a:pt x="973" y="487"/>
                    </a:cubicBezTo>
                    <a:cubicBezTo>
                      <a:pt x="973" y="217"/>
                      <a:pt x="757" y="1"/>
                      <a:pt x="487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691;p22">
                <a:extLst>
                  <a:ext uri="{FF2B5EF4-FFF2-40B4-BE49-F238E27FC236}">
                    <a16:creationId xmlns:a16="http://schemas.microsoft.com/office/drawing/2014/main" id="{5FF473EC-81C6-42CD-BAF5-36B970A8F3C6}"/>
                  </a:ext>
                </a:extLst>
              </p:cNvPr>
              <p:cNvSpPr/>
              <p:nvPr/>
            </p:nvSpPr>
            <p:spPr>
              <a:xfrm>
                <a:off x="5223498" y="1714163"/>
                <a:ext cx="68374" cy="68772"/>
              </a:xfrm>
              <a:custGeom>
                <a:avLst/>
                <a:gdLst/>
                <a:ahLst/>
                <a:cxnLst/>
                <a:rect l="l" t="t" r="r" b="b"/>
                <a:pathLst>
                  <a:path w="513" h="516" extrusionOk="0">
                    <a:moveTo>
                      <a:pt x="243" y="1"/>
                    </a:moveTo>
                    <a:cubicBezTo>
                      <a:pt x="109" y="1"/>
                      <a:pt x="1" y="109"/>
                      <a:pt x="1" y="271"/>
                    </a:cubicBezTo>
                    <a:cubicBezTo>
                      <a:pt x="1" y="407"/>
                      <a:pt x="109" y="515"/>
                      <a:pt x="243" y="515"/>
                    </a:cubicBezTo>
                    <a:cubicBezTo>
                      <a:pt x="379" y="515"/>
                      <a:pt x="513" y="407"/>
                      <a:pt x="513" y="271"/>
                    </a:cubicBezTo>
                    <a:cubicBezTo>
                      <a:pt x="513" y="109"/>
                      <a:pt x="379" y="1"/>
                      <a:pt x="2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71" name="Google Shape;692;p22">
              <a:extLst>
                <a:ext uri="{FF2B5EF4-FFF2-40B4-BE49-F238E27FC236}">
                  <a16:creationId xmlns:a16="http://schemas.microsoft.com/office/drawing/2014/main" id="{D61F3D9C-BF39-4DCA-9B38-A53720C105CD}"/>
                </a:ext>
              </a:extLst>
            </p:cNvPr>
            <p:cNvSpPr/>
            <p:nvPr/>
          </p:nvSpPr>
          <p:spPr>
            <a:xfrm>
              <a:off x="5495925" y="1102275"/>
              <a:ext cx="2842200" cy="6408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693;p22">
              <a:extLst>
                <a:ext uri="{FF2B5EF4-FFF2-40B4-BE49-F238E27FC236}">
                  <a16:creationId xmlns:a16="http://schemas.microsoft.com/office/drawing/2014/main" id="{30564DB6-18E5-43FB-92C1-2EFBC9561CD1}"/>
                </a:ext>
              </a:extLst>
            </p:cNvPr>
            <p:cNvSpPr/>
            <p:nvPr/>
          </p:nvSpPr>
          <p:spPr>
            <a:xfrm>
              <a:off x="5464606" y="1105242"/>
              <a:ext cx="320678" cy="640944"/>
            </a:xfrm>
            <a:custGeom>
              <a:avLst/>
              <a:gdLst/>
              <a:ahLst/>
              <a:cxnLst/>
              <a:rect l="l" t="t" r="r" b="b"/>
              <a:pathLst>
                <a:path w="2406" h="4809" extrusionOk="0">
                  <a:moveTo>
                    <a:pt x="2405" y="0"/>
                  </a:moveTo>
                  <a:cubicBezTo>
                    <a:pt x="1081" y="0"/>
                    <a:pt x="0" y="1081"/>
                    <a:pt x="0" y="2405"/>
                  </a:cubicBezTo>
                  <a:cubicBezTo>
                    <a:pt x="0" y="3728"/>
                    <a:pt x="1081" y="4808"/>
                    <a:pt x="2405" y="4808"/>
                  </a:cubicBezTo>
                  <a:lnTo>
                    <a:pt x="240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694;p22">
              <a:extLst>
                <a:ext uri="{FF2B5EF4-FFF2-40B4-BE49-F238E27FC236}">
                  <a16:creationId xmlns:a16="http://schemas.microsoft.com/office/drawing/2014/main" id="{D14778C7-139B-4E21-8F83-10178CB8302E}"/>
                </a:ext>
              </a:extLst>
            </p:cNvPr>
            <p:cNvSpPr/>
            <p:nvPr/>
          </p:nvSpPr>
          <p:spPr>
            <a:xfrm>
              <a:off x="5550973" y="1152157"/>
              <a:ext cx="543926" cy="543649"/>
            </a:xfrm>
            <a:custGeom>
              <a:avLst/>
              <a:gdLst/>
              <a:ahLst/>
              <a:cxnLst/>
              <a:rect l="l" t="t" r="r" b="b"/>
              <a:pathLst>
                <a:path w="4081" h="4079" extrusionOk="0">
                  <a:moveTo>
                    <a:pt x="2053" y="1"/>
                  </a:moveTo>
                  <a:cubicBezTo>
                    <a:pt x="919" y="1"/>
                    <a:pt x="1" y="919"/>
                    <a:pt x="1" y="2053"/>
                  </a:cubicBezTo>
                  <a:cubicBezTo>
                    <a:pt x="1" y="3160"/>
                    <a:pt x="919" y="4078"/>
                    <a:pt x="2053" y="4078"/>
                  </a:cubicBezTo>
                  <a:cubicBezTo>
                    <a:pt x="3162" y="4078"/>
                    <a:pt x="4080" y="3160"/>
                    <a:pt x="4080" y="2053"/>
                  </a:cubicBezTo>
                  <a:cubicBezTo>
                    <a:pt x="4080" y="919"/>
                    <a:pt x="3162" y="1"/>
                    <a:pt x="205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695;p22">
              <a:extLst>
                <a:ext uri="{FF2B5EF4-FFF2-40B4-BE49-F238E27FC236}">
                  <a16:creationId xmlns:a16="http://schemas.microsoft.com/office/drawing/2014/main" id="{560D4790-20B1-402A-BD9C-897ABD3541BD}"/>
                </a:ext>
              </a:extLst>
            </p:cNvPr>
            <p:cNvSpPr/>
            <p:nvPr/>
          </p:nvSpPr>
          <p:spPr>
            <a:xfrm>
              <a:off x="5342119" y="1447372"/>
              <a:ext cx="252170" cy="190724"/>
            </a:xfrm>
            <a:custGeom>
              <a:avLst/>
              <a:gdLst/>
              <a:ahLst/>
              <a:cxnLst/>
              <a:rect l="l" t="t" r="r" b="b"/>
              <a:pathLst>
                <a:path w="1892" h="1431" extrusionOk="0">
                  <a:moveTo>
                    <a:pt x="1243" y="0"/>
                  </a:moveTo>
                  <a:lnTo>
                    <a:pt x="1" y="1431"/>
                  </a:lnTo>
                  <a:lnTo>
                    <a:pt x="1892" y="1269"/>
                  </a:lnTo>
                  <a:lnTo>
                    <a:pt x="12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696;p22">
              <a:extLst>
                <a:ext uri="{FF2B5EF4-FFF2-40B4-BE49-F238E27FC236}">
                  <a16:creationId xmlns:a16="http://schemas.microsoft.com/office/drawing/2014/main" id="{691370EC-4EA2-4463-88AC-C13282C771B8}"/>
                </a:ext>
              </a:extLst>
            </p:cNvPr>
            <p:cNvSpPr txBox="1"/>
            <p:nvPr/>
          </p:nvSpPr>
          <p:spPr>
            <a:xfrm>
              <a:off x="6265775" y="1253475"/>
              <a:ext cx="1789200" cy="33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Katta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jamoa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va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resurslar</a:t>
              </a:r>
              <a:endParaRPr sz="2800" b="1" dirty="0">
                <a:solidFill>
                  <a:schemeClr val="accent6">
                    <a:lumMod val="75000"/>
                  </a:schemeClr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84" name="Google Shape;706;p22">
            <a:extLst>
              <a:ext uri="{FF2B5EF4-FFF2-40B4-BE49-F238E27FC236}">
                <a16:creationId xmlns:a16="http://schemas.microsoft.com/office/drawing/2014/main" id="{08ACC33F-680C-47BA-94B3-BB0A541915F8}"/>
              </a:ext>
            </a:extLst>
          </p:cNvPr>
          <p:cNvGrpSpPr/>
          <p:nvPr/>
        </p:nvGrpSpPr>
        <p:grpSpPr>
          <a:xfrm>
            <a:off x="11233432" y="6699597"/>
            <a:ext cx="6166256" cy="2281736"/>
            <a:chOff x="5570772" y="2243418"/>
            <a:chExt cx="3117453" cy="638100"/>
          </a:xfrm>
        </p:grpSpPr>
        <p:grpSp>
          <p:nvGrpSpPr>
            <p:cNvPr id="153" name="Google Shape;707;p22">
              <a:extLst>
                <a:ext uri="{FF2B5EF4-FFF2-40B4-BE49-F238E27FC236}">
                  <a16:creationId xmlns:a16="http://schemas.microsoft.com/office/drawing/2014/main" id="{ED219F81-B271-41AE-8C64-90F91E11F129}"/>
                </a:ext>
              </a:extLst>
            </p:cNvPr>
            <p:cNvGrpSpPr/>
            <p:nvPr/>
          </p:nvGrpSpPr>
          <p:grpSpPr>
            <a:xfrm>
              <a:off x="5570772" y="2506909"/>
              <a:ext cx="126352" cy="129681"/>
              <a:chOff x="5651734" y="2614202"/>
              <a:chExt cx="126352" cy="129681"/>
            </a:xfrm>
          </p:grpSpPr>
          <p:sp>
            <p:nvSpPr>
              <p:cNvPr id="160" name="Google Shape;708;p22">
                <a:extLst>
                  <a:ext uri="{FF2B5EF4-FFF2-40B4-BE49-F238E27FC236}">
                    <a16:creationId xmlns:a16="http://schemas.microsoft.com/office/drawing/2014/main" id="{4692AE73-12EE-4672-A54C-47FC34CDA2D9}"/>
                  </a:ext>
                </a:extLst>
              </p:cNvPr>
              <p:cNvSpPr/>
              <p:nvPr/>
            </p:nvSpPr>
            <p:spPr>
              <a:xfrm>
                <a:off x="5651734" y="2614202"/>
                <a:ext cx="126352" cy="129681"/>
              </a:xfrm>
              <a:custGeom>
                <a:avLst/>
                <a:gdLst/>
                <a:ahLst/>
                <a:cxnLst/>
                <a:rect l="l" t="t" r="r" b="b"/>
                <a:pathLst>
                  <a:path w="948" h="973" extrusionOk="0">
                    <a:moveTo>
                      <a:pt x="487" y="1"/>
                    </a:moveTo>
                    <a:cubicBezTo>
                      <a:pt x="217" y="1"/>
                      <a:pt x="1" y="217"/>
                      <a:pt x="1" y="487"/>
                    </a:cubicBezTo>
                    <a:cubicBezTo>
                      <a:pt x="1" y="757"/>
                      <a:pt x="217" y="973"/>
                      <a:pt x="487" y="973"/>
                    </a:cubicBezTo>
                    <a:cubicBezTo>
                      <a:pt x="731" y="973"/>
                      <a:pt x="947" y="757"/>
                      <a:pt x="947" y="487"/>
                    </a:cubicBezTo>
                    <a:cubicBezTo>
                      <a:pt x="947" y="217"/>
                      <a:pt x="731" y="1"/>
                      <a:pt x="48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709;p22">
                <a:extLst>
                  <a:ext uri="{FF2B5EF4-FFF2-40B4-BE49-F238E27FC236}">
                    <a16:creationId xmlns:a16="http://schemas.microsoft.com/office/drawing/2014/main" id="{BD25F4F7-93B5-43F4-84F1-D839383F6C75}"/>
                  </a:ext>
                </a:extLst>
              </p:cNvPr>
              <p:cNvSpPr/>
              <p:nvPr/>
            </p:nvSpPr>
            <p:spPr>
              <a:xfrm>
                <a:off x="5680523" y="2646723"/>
                <a:ext cx="68774" cy="64907"/>
              </a:xfrm>
              <a:custGeom>
                <a:avLst/>
                <a:gdLst/>
                <a:ahLst/>
                <a:cxnLst/>
                <a:rect l="l" t="t" r="r" b="b"/>
                <a:pathLst>
                  <a:path w="516" h="487" extrusionOk="0">
                    <a:moveTo>
                      <a:pt x="271" y="1"/>
                    </a:moveTo>
                    <a:cubicBezTo>
                      <a:pt x="109" y="1"/>
                      <a:pt x="1" y="109"/>
                      <a:pt x="1" y="243"/>
                    </a:cubicBezTo>
                    <a:cubicBezTo>
                      <a:pt x="1" y="379"/>
                      <a:pt x="109" y="487"/>
                      <a:pt x="271" y="487"/>
                    </a:cubicBezTo>
                    <a:cubicBezTo>
                      <a:pt x="407" y="487"/>
                      <a:pt x="515" y="379"/>
                      <a:pt x="515" y="243"/>
                    </a:cubicBezTo>
                    <a:cubicBezTo>
                      <a:pt x="515" y="109"/>
                      <a:pt x="407" y="1"/>
                      <a:pt x="27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710;p22">
              <a:extLst>
                <a:ext uri="{FF2B5EF4-FFF2-40B4-BE49-F238E27FC236}">
                  <a16:creationId xmlns:a16="http://schemas.microsoft.com/office/drawing/2014/main" id="{65FAC44B-0251-42CC-9F95-E261F556C7B7}"/>
                </a:ext>
              </a:extLst>
            </p:cNvPr>
            <p:cNvGrpSpPr/>
            <p:nvPr/>
          </p:nvGrpSpPr>
          <p:grpSpPr>
            <a:xfrm>
              <a:off x="5780488" y="2243418"/>
              <a:ext cx="2907737" cy="638100"/>
              <a:chOff x="6407913" y="504850"/>
              <a:chExt cx="2907737" cy="638100"/>
            </a:xfrm>
          </p:grpSpPr>
          <p:sp>
            <p:nvSpPr>
              <p:cNvPr id="156" name="Google Shape;711;p22">
                <a:extLst>
                  <a:ext uri="{FF2B5EF4-FFF2-40B4-BE49-F238E27FC236}">
                    <a16:creationId xmlns:a16="http://schemas.microsoft.com/office/drawing/2014/main" id="{2BAD5D7B-B7D6-40AB-AC40-50F5C4437C8F}"/>
                  </a:ext>
                </a:extLst>
              </p:cNvPr>
              <p:cNvSpPr/>
              <p:nvPr/>
            </p:nvSpPr>
            <p:spPr>
              <a:xfrm>
                <a:off x="6586550" y="504850"/>
                <a:ext cx="2729100" cy="638100"/>
              </a:xfrm>
              <a:prstGeom prst="roundRect">
                <a:avLst>
                  <a:gd name="adj" fmla="val 50000"/>
                </a:avLst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712;p22">
                <a:extLst>
                  <a:ext uri="{FF2B5EF4-FFF2-40B4-BE49-F238E27FC236}">
                    <a16:creationId xmlns:a16="http://schemas.microsoft.com/office/drawing/2014/main" id="{EF5A93E2-3581-4E33-A7B3-497C143D4E0A}"/>
                  </a:ext>
                </a:extLst>
              </p:cNvPr>
              <p:cNvSpPr/>
              <p:nvPr/>
            </p:nvSpPr>
            <p:spPr>
              <a:xfrm>
                <a:off x="6586550" y="506200"/>
                <a:ext cx="635400" cy="635400"/>
              </a:xfrm>
              <a:prstGeom prst="pie">
                <a:avLst>
                  <a:gd name="adj1" fmla="val 5434631"/>
                  <a:gd name="adj2" fmla="val 1620000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713;p22">
                <a:extLst>
                  <a:ext uri="{FF2B5EF4-FFF2-40B4-BE49-F238E27FC236}">
                    <a16:creationId xmlns:a16="http://schemas.microsoft.com/office/drawing/2014/main" id="{81D92EBC-9634-4D7D-B18F-9A18DC271783}"/>
                  </a:ext>
                </a:extLst>
              </p:cNvPr>
              <p:cNvSpPr/>
              <p:nvPr/>
            </p:nvSpPr>
            <p:spPr>
              <a:xfrm rot="-5400000">
                <a:off x="6437613" y="689350"/>
                <a:ext cx="209700" cy="269100"/>
              </a:xfrm>
              <a:prstGeom prst="triangle">
                <a:avLst>
                  <a:gd name="adj" fmla="val 5000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714;p22">
                <a:extLst>
                  <a:ext uri="{FF2B5EF4-FFF2-40B4-BE49-F238E27FC236}">
                    <a16:creationId xmlns:a16="http://schemas.microsoft.com/office/drawing/2014/main" id="{A6488A36-B7C9-4981-A4CB-63862345AAA9}"/>
                  </a:ext>
                </a:extLst>
              </p:cNvPr>
              <p:cNvSpPr/>
              <p:nvPr/>
            </p:nvSpPr>
            <p:spPr>
              <a:xfrm>
                <a:off x="6663650" y="583300"/>
                <a:ext cx="481200" cy="481200"/>
              </a:xfrm>
              <a:prstGeom prst="ellipse">
                <a:avLst/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55" name="Google Shape;715;p22">
              <a:extLst>
                <a:ext uri="{FF2B5EF4-FFF2-40B4-BE49-F238E27FC236}">
                  <a16:creationId xmlns:a16="http://schemas.microsoft.com/office/drawing/2014/main" id="{4BB48B31-6FBF-4943-8F29-4DA4ECB1FB60}"/>
                </a:ext>
              </a:extLst>
            </p:cNvPr>
            <p:cNvSpPr txBox="1"/>
            <p:nvPr/>
          </p:nvSpPr>
          <p:spPr>
            <a:xfrm>
              <a:off x="6587197" y="2371035"/>
              <a:ext cx="1959650" cy="33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STEM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ta’limi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uchun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ideal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platforma</a:t>
              </a:r>
              <a:endParaRPr sz="2800" b="1" dirty="0">
                <a:solidFill>
                  <a:srgbClr val="0070C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85" name="Google Shape;716;p22">
            <a:extLst>
              <a:ext uri="{FF2B5EF4-FFF2-40B4-BE49-F238E27FC236}">
                <a16:creationId xmlns:a16="http://schemas.microsoft.com/office/drawing/2014/main" id="{6444FF5B-8C26-4355-8332-9345906CA790}"/>
              </a:ext>
            </a:extLst>
          </p:cNvPr>
          <p:cNvGrpSpPr/>
          <p:nvPr/>
        </p:nvGrpSpPr>
        <p:grpSpPr>
          <a:xfrm>
            <a:off x="2203936" y="1547508"/>
            <a:ext cx="6552414" cy="2287181"/>
            <a:chOff x="816206" y="1102275"/>
            <a:chExt cx="3156924" cy="709448"/>
          </a:xfrm>
        </p:grpSpPr>
        <p:grpSp>
          <p:nvGrpSpPr>
            <p:cNvPr id="145" name="Google Shape;717;p22">
              <a:extLst>
                <a:ext uri="{FF2B5EF4-FFF2-40B4-BE49-F238E27FC236}">
                  <a16:creationId xmlns:a16="http://schemas.microsoft.com/office/drawing/2014/main" id="{4BD14796-FBBE-41E0-B6AD-D3310B62709E}"/>
                </a:ext>
              </a:extLst>
            </p:cNvPr>
            <p:cNvGrpSpPr/>
            <p:nvPr/>
          </p:nvGrpSpPr>
          <p:grpSpPr>
            <a:xfrm>
              <a:off x="3847178" y="1685374"/>
              <a:ext cx="125952" cy="126349"/>
              <a:chOff x="3862683" y="1685374"/>
              <a:chExt cx="125952" cy="126349"/>
            </a:xfrm>
          </p:grpSpPr>
          <p:sp>
            <p:nvSpPr>
              <p:cNvPr id="151" name="Google Shape;718;p22">
                <a:extLst>
                  <a:ext uri="{FF2B5EF4-FFF2-40B4-BE49-F238E27FC236}">
                    <a16:creationId xmlns:a16="http://schemas.microsoft.com/office/drawing/2014/main" id="{7FAC1B88-7DE9-4EEB-8F36-7A32435F150F}"/>
                  </a:ext>
                </a:extLst>
              </p:cNvPr>
              <p:cNvSpPr/>
              <p:nvPr/>
            </p:nvSpPr>
            <p:spPr>
              <a:xfrm>
                <a:off x="3862683" y="1685374"/>
                <a:ext cx="125952" cy="126349"/>
              </a:xfrm>
              <a:custGeom>
                <a:avLst/>
                <a:gdLst/>
                <a:ahLst/>
                <a:cxnLst/>
                <a:rect l="l" t="t" r="r" b="b"/>
                <a:pathLst>
                  <a:path w="945" h="948" extrusionOk="0">
                    <a:moveTo>
                      <a:pt x="459" y="1"/>
                    </a:moveTo>
                    <a:cubicBezTo>
                      <a:pt x="217" y="1"/>
                      <a:pt x="1" y="217"/>
                      <a:pt x="1" y="487"/>
                    </a:cubicBezTo>
                    <a:cubicBezTo>
                      <a:pt x="1" y="731"/>
                      <a:pt x="217" y="947"/>
                      <a:pt x="459" y="947"/>
                    </a:cubicBezTo>
                    <a:cubicBezTo>
                      <a:pt x="729" y="947"/>
                      <a:pt x="945" y="731"/>
                      <a:pt x="945" y="487"/>
                    </a:cubicBezTo>
                    <a:cubicBezTo>
                      <a:pt x="945" y="217"/>
                      <a:pt x="729" y="1"/>
                      <a:pt x="45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719;p22">
                <a:extLst>
                  <a:ext uri="{FF2B5EF4-FFF2-40B4-BE49-F238E27FC236}">
                    <a16:creationId xmlns:a16="http://schemas.microsoft.com/office/drawing/2014/main" id="{B2CB6E7F-2582-46FB-A348-F8ADAA356601}"/>
                  </a:ext>
                </a:extLst>
              </p:cNvPr>
              <p:cNvSpPr/>
              <p:nvPr/>
            </p:nvSpPr>
            <p:spPr>
              <a:xfrm>
                <a:off x="3891472" y="1714163"/>
                <a:ext cx="68374" cy="68772"/>
              </a:xfrm>
              <a:custGeom>
                <a:avLst/>
                <a:gdLst/>
                <a:ahLst/>
                <a:cxnLst/>
                <a:rect l="l" t="t" r="r" b="b"/>
                <a:pathLst>
                  <a:path w="513" h="516" extrusionOk="0">
                    <a:moveTo>
                      <a:pt x="243" y="1"/>
                    </a:moveTo>
                    <a:cubicBezTo>
                      <a:pt x="109" y="1"/>
                      <a:pt x="1" y="109"/>
                      <a:pt x="1" y="271"/>
                    </a:cubicBezTo>
                    <a:cubicBezTo>
                      <a:pt x="1" y="407"/>
                      <a:pt x="109" y="515"/>
                      <a:pt x="243" y="515"/>
                    </a:cubicBezTo>
                    <a:cubicBezTo>
                      <a:pt x="405" y="515"/>
                      <a:pt x="513" y="407"/>
                      <a:pt x="513" y="271"/>
                    </a:cubicBezTo>
                    <a:cubicBezTo>
                      <a:pt x="513" y="109"/>
                      <a:pt x="405" y="1"/>
                      <a:pt x="2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46" name="Google Shape;720;p22">
              <a:extLst>
                <a:ext uri="{FF2B5EF4-FFF2-40B4-BE49-F238E27FC236}">
                  <a16:creationId xmlns:a16="http://schemas.microsoft.com/office/drawing/2014/main" id="{A135E1B0-3C88-4767-A226-05E284384983}"/>
                </a:ext>
              </a:extLst>
            </p:cNvPr>
            <p:cNvSpPr/>
            <p:nvPr/>
          </p:nvSpPr>
          <p:spPr>
            <a:xfrm flipH="1">
              <a:off x="816206" y="1102275"/>
              <a:ext cx="2842200" cy="6408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721;p22">
              <a:extLst>
                <a:ext uri="{FF2B5EF4-FFF2-40B4-BE49-F238E27FC236}">
                  <a16:creationId xmlns:a16="http://schemas.microsoft.com/office/drawing/2014/main" id="{F0073D6E-4B13-4101-9D6C-A2360604AFB7}"/>
                </a:ext>
              </a:extLst>
            </p:cNvPr>
            <p:cNvSpPr/>
            <p:nvPr/>
          </p:nvSpPr>
          <p:spPr>
            <a:xfrm flipH="1">
              <a:off x="3369048" y="1105242"/>
              <a:ext cx="320678" cy="640944"/>
            </a:xfrm>
            <a:custGeom>
              <a:avLst/>
              <a:gdLst/>
              <a:ahLst/>
              <a:cxnLst/>
              <a:rect l="l" t="t" r="r" b="b"/>
              <a:pathLst>
                <a:path w="2406" h="4809" extrusionOk="0">
                  <a:moveTo>
                    <a:pt x="2405" y="0"/>
                  </a:moveTo>
                  <a:cubicBezTo>
                    <a:pt x="1081" y="0"/>
                    <a:pt x="0" y="1081"/>
                    <a:pt x="0" y="2405"/>
                  </a:cubicBezTo>
                  <a:cubicBezTo>
                    <a:pt x="0" y="3728"/>
                    <a:pt x="1081" y="4808"/>
                    <a:pt x="2405" y="4808"/>
                  </a:cubicBezTo>
                  <a:lnTo>
                    <a:pt x="240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722;p22">
              <a:extLst>
                <a:ext uri="{FF2B5EF4-FFF2-40B4-BE49-F238E27FC236}">
                  <a16:creationId xmlns:a16="http://schemas.microsoft.com/office/drawing/2014/main" id="{A41F4A55-A372-4393-9B16-BCE88484D157}"/>
                </a:ext>
              </a:extLst>
            </p:cNvPr>
            <p:cNvSpPr/>
            <p:nvPr/>
          </p:nvSpPr>
          <p:spPr>
            <a:xfrm flipH="1">
              <a:off x="3059432" y="1152157"/>
              <a:ext cx="543926" cy="543649"/>
            </a:xfrm>
            <a:custGeom>
              <a:avLst/>
              <a:gdLst/>
              <a:ahLst/>
              <a:cxnLst/>
              <a:rect l="l" t="t" r="r" b="b"/>
              <a:pathLst>
                <a:path w="4081" h="4079" extrusionOk="0">
                  <a:moveTo>
                    <a:pt x="2053" y="1"/>
                  </a:moveTo>
                  <a:cubicBezTo>
                    <a:pt x="919" y="1"/>
                    <a:pt x="1" y="919"/>
                    <a:pt x="1" y="2053"/>
                  </a:cubicBezTo>
                  <a:cubicBezTo>
                    <a:pt x="1" y="3160"/>
                    <a:pt x="919" y="4078"/>
                    <a:pt x="2053" y="4078"/>
                  </a:cubicBezTo>
                  <a:cubicBezTo>
                    <a:pt x="3162" y="4078"/>
                    <a:pt x="4080" y="3160"/>
                    <a:pt x="4080" y="2053"/>
                  </a:cubicBezTo>
                  <a:cubicBezTo>
                    <a:pt x="4080" y="919"/>
                    <a:pt x="3162" y="1"/>
                    <a:pt x="205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723;p22">
              <a:extLst>
                <a:ext uri="{FF2B5EF4-FFF2-40B4-BE49-F238E27FC236}">
                  <a16:creationId xmlns:a16="http://schemas.microsoft.com/office/drawing/2014/main" id="{43E33DA2-6C95-4451-9E8B-D1DD4D404545}"/>
                </a:ext>
              </a:extLst>
            </p:cNvPr>
            <p:cNvSpPr/>
            <p:nvPr/>
          </p:nvSpPr>
          <p:spPr>
            <a:xfrm flipH="1">
              <a:off x="3560041" y="1447372"/>
              <a:ext cx="252170" cy="190724"/>
            </a:xfrm>
            <a:custGeom>
              <a:avLst/>
              <a:gdLst/>
              <a:ahLst/>
              <a:cxnLst/>
              <a:rect l="l" t="t" r="r" b="b"/>
              <a:pathLst>
                <a:path w="1892" h="1431" extrusionOk="0">
                  <a:moveTo>
                    <a:pt x="1243" y="0"/>
                  </a:moveTo>
                  <a:lnTo>
                    <a:pt x="1" y="1431"/>
                  </a:lnTo>
                  <a:lnTo>
                    <a:pt x="1892" y="1269"/>
                  </a:lnTo>
                  <a:lnTo>
                    <a:pt x="124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724;p22">
              <a:extLst>
                <a:ext uri="{FF2B5EF4-FFF2-40B4-BE49-F238E27FC236}">
                  <a16:creationId xmlns:a16="http://schemas.microsoft.com/office/drawing/2014/main" id="{CB1762E4-08BC-4F1C-B295-E3A5A927E5AD}"/>
                </a:ext>
              </a:extLst>
            </p:cNvPr>
            <p:cNvSpPr txBox="1"/>
            <p:nvPr/>
          </p:nvSpPr>
          <p:spPr>
            <a:xfrm flipH="1">
              <a:off x="982029" y="1244576"/>
              <a:ext cx="2129503" cy="4458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Oson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o‘rganish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va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dasturlash</a:t>
              </a:r>
              <a:endParaRPr sz="2800" b="1" dirty="0">
                <a:solidFill>
                  <a:schemeClr val="accent2">
                    <a:lumMod val="75000"/>
                  </a:schemeClr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15" name="Google Shape;725;p22">
            <a:extLst>
              <a:ext uri="{FF2B5EF4-FFF2-40B4-BE49-F238E27FC236}">
                <a16:creationId xmlns:a16="http://schemas.microsoft.com/office/drawing/2014/main" id="{C00E0100-C714-426B-8C73-1960A97E0D7B}"/>
              </a:ext>
            </a:extLst>
          </p:cNvPr>
          <p:cNvGrpSpPr/>
          <p:nvPr/>
        </p:nvGrpSpPr>
        <p:grpSpPr>
          <a:xfrm>
            <a:off x="3297499" y="8242899"/>
            <a:ext cx="6403884" cy="2355346"/>
            <a:chOff x="816206" y="3323902"/>
            <a:chExt cx="3158790" cy="701239"/>
          </a:xfrm>
        </p:grpSpPr>
        <p:grpSp>
          <p:nvGrpSpPr>
            <p:cNvPr id="137" name="Google Shape;726;p22">
              <a:extLst>
                <a:ext uri="{FF2B5EF4-FFF2-40B4-BE49-F238E27FC236}">
                  <a16:creationId xmlns:a16="http://schemas.microsoft.com/office/drawing/2014/main" id="{3D6A4DB2-CFAA-446B-A856-39562DA03C89}"/>
                </a:ext>
              </a:extLst>
            </p:cNvPr>
            <p:cNvGrpSpPr/>
            <p:nvPr/>
          </p:nvGrpSpPr>
          <p:grpSpPr>
            <a:xfrm>
              <a:off x="3845312" y="3323902"/>
              <a:ext cx="129684" cy="125950"/>
              <a:chOff x="3833894" y="3517974"/>
              <a:chExt cx="129684" cy="125950"/>
            </a:xfrm>
          </p:grpSpPr>
          <p:sp>
            <p:nvSpPr>
              <p:cNvPr id="143" name="Google Shape;727;p22">
                <a:extLst>
                  <a:ext uri="{FF2B5EF4-FFF2-40B4-BE49-F238E27FC236}">
                    <a16:creationId xmlns:a16="http://schemas.microsoft.com/office/drawing/2014/main" id="{B3CD7BAE-A4E7-4D09-93D4-82DD2594E90D}"/>
                  </a:ext>
                </a:extLst>
              </p:cNvPr>
              <p:cNvSpPr/>
              <p:nvPr/>
            </p:nvSpPr>
            <p:spPr>
              <a:xfrm>
                <a:off x="3833894" y="3517974"/>
                <a:ext cx="129684" cy="125950"/>
              </a:xfrm>
              <a:custGeom>
                <a:avLst/>
                <a:gdLst/>
                <a:ahLst/>
                <a:cxnLst/>
                <a:rect l="l" t="t" r="r" b="b"/>
                <a:pathLst>
                  <a:path w="973" h="945" extrusionOk="0">
                    <a:moveTo>
                      <a:pt x="487" y="0"/>
                    </a:moveTo>
                    <a:cubicBezTo>
                      <a:pt x="217" y="0"/>
                      <a:pt x="0" y="216"/>
                      <a:pt x="0" y="458"/>
                    </a:cubicBezTo>
                    <a:cubicBezTo>
                      <a:pt x="0" y="729"/>
                      <a:pt x="217" y="945"/>
                      <a:pt x="487" y="945"/>
                    </a:cubicBezTo>
                    <a:cubicBezTo>
                      <a:pt x="757" y="945"/>
                      <a:pt x="973" y="729"/>
                      <a:pt x="973" y="458"/>
                    </a:cubicBezTo>
                    <a:cubicBezTo>
                      <a:pt x="973" y="216"/>
                      <a:pt x="757" y="0"/>
                      <a:pt x="48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728;p22">
                <a:extLst>
                  <a:ext uri="{FF2B5EF4-FFF2-40B4-BE49-F238E27FC236}">
                    <a16:creationId xmlns:a16="http://schemas.microsoft.com/office/drawing/2014/main" id="{41AC9193-C85C-4F13-9481-3FBB4BB70B0A}"/>
                  </a:ext>
                </a:extLst>
              </p:cNvPr>
              <p:cNvSpPr/>
              <p:nvPr/>
            </p:nvSpPr>
            <p:spPr>
              <a:xfrm>
                <a:off x="3866149" y="3546763"/>
                <a:ext cx="64909" cy="68373"/>
              </a:xfrm>
              <a:custGeom>
                <a:avLst/>
                <a:gdLst/>
                <a:ahLst/>
                <a:cxnLst/>
                <a:rect l="l" t="t" r="r" b="b"/>
                <a:pathLst>
                  <a:path w="487" h="513" extrusionOk="0">
                    <a:moveTo>
                      <a:pt x="245" y="0"/>
                    </a:moveTo>
                    <a:cubicBezTo>
                      <a:pt x="109" y="0"/>
                      <a:pt x="0" y="108"/>
                      <a:pt x="0" y="242"/>
                    </a:cubicBezTo>
                    <a:cubicBezTo>
                      <a:pt x="0" y="404"/>
                      <a:pt x="109" y="513"/>
                      <a:pt x="245" y="513"/>
                    </a:cubicBezTo>
                    <a:cubicBezTo>
                      <a:pt x="379" y="513"/>
                      <a:pt x="487" y="404"/>
                      <a:pt x="487" y="242"/>
                    </a:cubicBezTo>
                    <a:cubicBezTo>
                      <a:pt x="487" y="108"/>
                      <a:pt x="379" y="0"/>
                      <a:pt x="2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38" name="Google Shape;729;p22">
              <a:extLst>
                <a:ext uri="{FF2B5EF4-FFF2-40B4-BE49-F238E27FC236}">
                  <a16:creationId xmlns:a16="http://schemas.microsoft.com/office/drawing/2014/main" id="{84F734BC-3A0B-4C35-A9FC-B37848DB119A}"/>
                </a:ext>
              </a:extLst>
            </p:cNvPr>
            <p:cNvSpPr/>
            <p:nvPr/>
          </p:nvSpPr>
          <p:spPr>
            <a:xfrm flipH="1">
              <a:off x="816206" y="3378750"/>
              <a:ext cx="2842200" cy="6408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730;p22">
              <a:extLst>
                <a:ext uri="{FF2B5EF4-FFF2-40B4-BE49-F238E27FC236}">
                  <a16:creationId xmlns:a16="http://schemas.microsoft.com/office/drawing/2014/main" id="{8FA43FE8-56B9-4058-9D59-9BF5DFDCBED1}"/>
                </a:ext>
              </a:extLst>
            </p:cNvPr>
            <p:cNvSpPr/>
            <p:nvPr/>
          </p:nvSpPr>
          <p:spPr>
            <a:xfrm flipH="1">
              <a:off x="3369048" y="3384197"/>
              <a:ext cx="320678" cy="640944"/>
            </a:xfrm>
            <a:custGeom>
              <a:avLst/>
              <a:gdLst/>
              <a:ahLst/>
              <a:cxnLst/>
              <a:rect l="l" t="t" r="r" b="b"/>
              <a:pathLst>
                <a:path w="2406" h="4809" extrusionOk="0">
                  <a:moveTo>
                    <a:pt x="2405" y="0"/>
                  </a:moveTo>
                  <a:cubicBezTo>
                    <a:pt x="1081" y="0"/>
                    <a:pt x="0" y="1081"/>
                    <a:pt x="0" y="2403"/>
                  </a:cubicBezTo>
                  <a:cubicBezTo>
                    <a:pt x="0" y="3728"/>
                    <a:pt x="1081" y="4808"/>
                    <a:pt x="2405" y="4808"/>
                  </a:cubicBezTo>
                  <a:lnTo>
                    <a:pt x="240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731;p22">
              <a:extLst>
                <a:ext uri="{FF2B5EF4-FFF2-40B4-BE49-F238E27FC236}">
                  <a16:creationId xmlns:a16="http://schemas.microsoft.com/office/drawing/2014/main" id="{6B394392-F663-48B1-B6AB-CF4E9B02FD1D}"/>
                </a:ext>
              </a:extLst>
            </p:cNvPr>
            <p:cNvSpPr/>
            <p:nvPr/>
          </p:nvSpPr>
          <p:spPr>
            <a:xfrm flipH="1">
              <a:off x="3059432" y="3430845"/>
              <a:ext cx="543926" cy="543782"/>
            </a:xfrm>
            <a:custGeom>
              <a:avLst/>
              <a:gdLst/>
              <a:ahLst/>
              <a:cxnLst/>
              <a:rect l="l" t="t" r="r" b="b"/>
              <a:pathLst>
                <a:path w="4081" h="4080" extrusionOk="0">
                  <a:moveTo>
                    <a:pt x="2053" y="0"/>
                  </a:moveTo>
                  <a:cubicBezTo>
                    <a:pt x="919" y="0"/>
                    <a:pt x="1" y="919"/>
                    <a:pt x="1" y="2053"/>
                  </a:cubicBezTo>
                  <a:cubicBezTo>
                    <a:pt x="1" y="3162"/>
                    <a:pt x="919" y="4080"/>
                    <a:pt x="2053" y="4080"/>
                  </a:cubicBezTo>
                  <a:cubicBezTo>
                    <a:pt x="3162" y="4080"/>
                    <a:pt x="4080" y="3162"/>
                    <a:pt x="4080" y="2053"/>
                  </a:cubicBezTo>
                  <a:cubicBezTo>
                    <a:pt x="4080" y="919"/>
                    <a:pt x="3162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732;p22">
              <a:extLst>
                <a:ext uri="{FF2B5EF4-FFF2-40B4-BE49-F238E27FC236}">
                  <a16:creationId xmlns:a16="http://schemas.microsoft.com/office/drawing/2014/main" id="{7CDDE11B-3A2F-41A7-8DBB-9480023E2728}"/>
                </a:ext>
              </a:extLst>
            </p:cNvPr>
            <p:cNvSpPr/>
            <p:nvPr/>
          </p:nvSpPr>
          <p:spPr>
            <a:xfrm rot="-899981" flipH="1">
              <a:off x="3577903" y="3437544"/>
              <a:ext cx="252168" cy="183525"/>
            </a:xfrm>
            <a:custGeom>
              <a:avLst/>
              <a:gdLst/>
              <a:ahLst/>
              <a:cxnLst/>
              <a:rect l="l" t="t" r="r" b="b"/>
              <a:pathLst>
                <a:path w="1892" h="1377" extrusionOk="0">
                  <a:moveTo>
                    <a:pt x="1892" y="1"/>
                  </a:moveTo>
                  <a:lnTo>
                    <a:pt x="1" y="189"/>
                  </a:lnTo>
                  <a:lnTo>
                    <a:pt x="1514" y="1377"/>
                  </a:lnTo>
                  <a:lnTo>
                    <a:pt x="189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733;p22">
              <a:extLst>
                <a:ext uri="{FF2B5EF4-FFF2-40B4-BE49-F238E27FC236}">
                  <a16:creationId xmlns:a16="http://schemas.microsoft.com/office/drawing/2014/main" id="{A2CB261F-456D-4F8C-A654-254AA5247636}"/>
                </a:ext>
              </a:extLst>
            </p:cNvPr>
            <p:cNvSpPr txBox="1"/>
            <p:nvPr/>
          </p:nvSpPr>
          <p:spPr>
            <a:xfrm flipH="1">
              <a:off x="1122400" y="3530550"/>
              <a:ext cx="1789200" cy="33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Arzonlik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va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keng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ommaboplik</a:t>
              </a:r>
              <a:endParaRPr sz="2800" b="1" dirty="0">
                <a:solidFill>
                  <a:schemeClr val="accent3">
                    <a:lumMod val="50000"/>
                  </a:schemeClr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16" name="Google Shape;734;p22">
            <a:extLst>
              <a:ext uri="{FF2B5EF4-FFF2-40B4-BE49-F238E27FC236}">
                <a16:creationId xmlns:a16="http://schemas.microsoft.com/office/drawing/2014/main" id="{AFDAE392-FAFA-4A76-8A63-0A216DA5942F}"/>
              </a:ext>
            </a:extLst>
          </p:cNvPr>
          <p:cNvGrpSpPr/>
          <p:nvPr/>
        </p:nvGrpSpPr>
        <p:grpSpPr>
          <a:xfrm>
            <a:off x="54695" y="5207986"/>
            <a:ext cx="6698124" cy="2246658"/>
            <a:chOff x="466106" y="2243418"/>
            <a:chExt cx="3118868" cy="638100"/>
          </a:xfrm>
        </p:grpSpPr>
        <p:grpSp>
          <p:nvGrpSpPr>
            <p:cNvPr id="129" name="Google Shape;735;p22">
              <a:extLst>
                <a:ext uri="{FF2B5EF4-FFF2-40B4-BE49-F238E27FC236}">
                  <a16:creationId xmlns:a16="http://schemas.microsoft.com/office/drawing/2014/main" id="{2055E448-FF1B-4C81-8DB7-29F371D6B1C1}"/>
                </a:ext>
              </a:extLst>
            </p:cNvPr>
            <p:cNvGrpSpPr/>
            <p:nvPr/>
          </p:nvGrpSpPr>
          <p:grpSpPr>
            <a:xfrm>
              <a:off x="3455290" y="2506909"/>
              <a:ext cx="129684" cy="129681"/>
              <a:chOff x="3390997" y="2614202"/>
              <a:chExt cx="129684" cy="129681"/>
            </a:xfrm>
          </p:grpSpPr>
          <p:sp>
            <p:nvSpPr>
              <p:cNvPr id="135" name="Google Shape;736;p22">
                <a:extLst>
                  <a:ext uri="{FF2B5EF4-FFF2-40B4-BE49-F238E27FC236}">
                    <a16:creationId xmlns:a16="http://schemas.microsoft.com/office/drawing/2014/main" id="{FDCCAEED-C305-4215-B1BD-EC60F79845AD}"/>
                  </a:ext>
                </a:extLst>
              </p:cNvPr>
              <p:cNvSpPr/>
              <p:nvPr/>
            </p:nvSpPr>
            <p:spPr>
              <a:xfrm>
                <a:off x="3390997" y="2614202"/>
                <a:ext cx="129684" cy="129681"/>
              </a:xfrm>
              <a:custGeom>
                <a:avLst/>
                <a:gdLst/>
                <a:ahLst/>
                <a:cxnLst/>
                <a:rect l="l" t="t" r="r" b="b"/>
                <a:pathLst>
                  <a:path w="973" h="973" extrusionOk="0">
                    <a:moveTo>
                      <a:pt x="486" y="1"/>
                    </a:moveTo>
                    <a:cubicBezTo>
                      <a:pt x="216" y="1"/>
                      <a:pt x="0" y="217"/>
                      <a:pt x="0" y="487"/>
                    </a:cubicBezTo>
                    <a:cubicBezTo>
                      <a:pt x="0" y="757"/>
                      <a:pt x="216" y="973"/>
                      <a:pt x="486" y="973"/>
                    </a:cubicBezTo>
                    <a:cubicBezTo>
                      <a:pt x="756" y="973"/>
                      <a:pt x="972" y="757"/>
                      <a:pt x="972" y="487"/>
                    </a:cubicBezTo>
                    <a:cubicBezTo>
                      <a:pt x="972" y="217"/>
                      <a:pt x="756" y="1"/>
                      <a:pt x="48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737;p22">
                <a:extLst>
                  <a:ext uri="{FF2B5EF4-FFF2-40B4-BE49-F238E27FC236}">
                    <a16:creationId xmlns:a16="http://schemas.microsoft.com/office/drawing/2014/main" id="{466080FF-A13C-4D27-B33A-A4E3A9776941}"/>
                  </a:ext>
                </a:extLst>
              </p:cNvPr>
              <p:cNvSpPr/>
              <p:nvPr/>
            </p:nvSpPr>
            <p:spPr>
              <a:xfrm>
                <a:off x="3423518" y="2646723"/>
                <a:ext cx="68374" cy="64907"/>
              </a:xfrm>
              <a:custGeom>
                <a:avLst/>
                <a:gdLst/>
                <a:ahLst/>
                <a:cxnLst/>
                <a:rect l="l" t="t" r="r" b="b"/>
                <a:pathLst>
                  <a:path w="513" h="487" extrusionOk="0">
                    <a:moveTo>
                      <a:pt x="242" y="1"/>
                    </a:moveTo>
                    <a:cubicBezTo>
                      <a:pt x="108" y="1"/>
                      <a:pt x="0" y="109"/>
                      <a:pt x="0" y="243"/>
                    </a:cubicBezTo>
                    <a:cubicBezTo>
                      <a:pt x="0" y="379"/>
                      <a:pt x="108" y="487"/>
                      <a:pt x="242" y="487"/>
                    </a:cubicBezTo>
                    <a:cubicBezTo>
                      <a:pt x="378" y="487"/>
                      <a:pt x="512" y="379"/>
                      <a:pt x="512" y="243"/>
                    </a:cubicBezTo>
                    <a:cubicBezTo>
                      <a:pt x="512" y="109"/>
                      <a:pt x="378" y="1"/>
                      <a:pt x="24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30" name="Google Shape;738;p22">
              <a:extLst>
                <a:ext uri="{FF2B5EF4-FFF2-40B4-BE49-F238E27FC236}">
                  <a16:creationId xmlns:a16="http://schemas.microsoft.com/office/drawing/2014/main" id="{4F592FC1-3E1F-4912-AC8D-4FF65A4189CB}"/>
                </a:ext>
              </a:extLst>
            </p:cNvPr>
            <p:cNvSpPr/>
            <p:nvPr/>
          </p:nvSpPr>
          <p:spPr>
            <a:xfrm flipH="1">
              <a:off x="466106" y="2243418"/>
              <a:ext cx="2729100" cy="638100"/>
            </a:xfrm>
            <a:prstGeom prst="roundRect">
              <a:avLst>
                <a:gd name="adj" fmla="val 50000"/>
              </a:avLst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739;p22">
              <a:extLst>
                <a:ext uri="{FF2B5EF4-FFF2-40B4-BE49-F238E27FC236}">
                  <a16:creationId xmlns:a16="http://schemas.microsoft.com/office/drawing/2014/main" id="{81072F84-8475-40DF-A683-AAC26E6A3C3C}"/>
                </a:ext>
              </a:extLst>
            </p:cNvPr>
            <p:cNvSpPr/>
            <p:nvPr/>
          </p:nvSpPr>
          <p:spPr>
            <a:xfrm flipH="1">
              <a:off x="2559806" y="2244768"/>
              <a:ext cx="635400" cy="635400"/>
            </a:xfrm>
            <a:prstGeom prst="pie">
              <a:avLst>
                <a:gd name="adj1" fmla="val 5434631"/>
                <a:gd name="adj2" fmla="val 162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740;p22">
              <a:extLst>
                <a:ext uri="{FF2B5EF4-FFF2-40B4-BE49-F238E27FC236}">
                  <a16:creationId xmlns:a16="http://schemas.microsoft.com/office/drawing/2014/main" id="{0D41EDC9-7F9B-4A8A-9B39-F99C00F888FE}"/>
                </a:ext>
              </a:extLst>
            </p:cNvPr>
            <p:cNvSpPr/>
            <p:nvPr/>
          </p:nvSpPr>
          <p:spPr>
            <a:xfrm rot="5400000" flipH="1">
              <a:off x="3134443" y="2427918"/>
              <a:ext cx="209700" cy="26910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741;p22">
              <a:extLst>
                <a:ext uri="{FF2B5EF4-FFF2-40B4-BE49-F238E27FC236}">
                  <a16:creationId xmlns:a16="http://schemas.microsoft.com/office/drawing/2014/main" id="{C9CD766B-FB34-4941-BD2C-FD8FBDADE040}"/>
                </a:ext>
              </a:extLst>
            </p:cNvPr>
            <p:cNvSpPr/>
            <p:nvPr/>
          </p:nvSpPr>
          <p:spPr>
            <a:xfrm flipH="1">
              <a:off x="2636906" y="2321868"/>
              <a:ext cx="481200" cy="4812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742;p22">
              <a:extLst>
                <a:ext uri="{FF2B5EF4-FFF2-40B4-BE49-F238E27FC236}">
                  <a16:creationId xmlns:a16="http://schemas.microsoft.com/office/drawing/2014/main" id="{3750CAC1-D78E-4583-BF7A-0013BCAD6B07}"/>
                </a:ext>
              </a:extLst>
            </p:cNvPr>
            <p:cNvSpPr txBox="1"/>
            <p:nvPr/>
          </p:nvSpPr>
          <p:spPr>
            <a:xfrm flipH="1">
              <a:off x="785106" y="2393268"/>
              <a:ext cx="1789200" cy="33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Ochiq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manbali</a:t>
              </a:r>
              <a:r>
                <a:rPr lang="en-US" sz="28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8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ekotizim</a:t>
              </a:r>
              <a:endParaRPr sz="2800" b="1" dirty="0">
                <a:solidFill>
                  <a:schemeClr val="accent1">
                    <a:lumMod val="75000"/>
                  </a:schemeClr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750" y="1329643"/>
            <a:ext cx="16840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platalari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loyihalarda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endParaRPr lang="en-US" sz="4400" b="1" dirty="0">
              <a:solidFill>
                <a:srgbClr val="002060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grpSp>
        <p:nvGrpSpPr>
          <p:cNvPr id="43" name="Google Shape;1442;p37">
            <a:extLst>
              <a:ext uri="{FF2B5EF4-FFF2-40B4-BE49-F238E27FC236}">
                <a16:creationId xmlns:a16="http://schemas.microsoft.com/office/drawing/2014/main" id="{3D4DCE2B-AC32-4474-A4A3-35230CCCD958}"/>
              </a:ext>
            </a:extLst>
          </p:cNvPr>
          <p:cNvGrpSpPr/>
          <p:nvPr/>
        </p:nvGrpSpPr>
        <p:grpSpPr>
          <a:xfrm>
            <a:off x="2597063" y="2662864"/>
            <a:ext cx="6203566" cy="1797327"/>
            <a:chOff x="1319608" y="1180625"/>
            <a:chExt cx="3152130" cy="913250"/>
          </a:xfrm>
        </p:grpSpPr>
        <p:sp>
          <p:nvSpPr>
            <p:cNvPr id="45" name="Google Shape;1443;p37">
              <a:extLst>
                <a:ext uri="{FF2B5EF4-FFF2-40B4-BE49-F238E27FC236}">
                  <a16:creationId xmlns:a16="http://schemas.microsoft.com/office/drawing/2014/main" id="{499574D0-FCE7-4688-B487-B9EB56F0071C}"/>
                </a:ext>
              </a:extLst>
            </p:cNvPr>
            <p:cNvSpPr/>
            <p:nvPr/>
          </p:nvSpPr>
          <p:spPr>
            <a:xfrm>
              <a:off x="3755838" y="1279575"/>
              <a:ext cx="528350" cy="571000"/>
            </a:xfrm>
            <a:custGeom>
              <a:avLst/>
              <a:gdLst/>
              <a:ahLst/>
              <a:cxnLst/>
              <a:rect l="l" t="t" r="r" b="b"/>
              <a:pathLst>
                <a:path w="21134" h="22840" extrusionOk="0">
                  <a:moveTo>
                    <a:pt x="10576" y="1528"/>
                  </a:moveTo>
                  <a:cubicBezTo>
                    <a:pt x="11644" y="1528"/>
                    <a:pt x="12729" y="1750"/>
                    <a:pt x="13764" y="2218"/>
                  </a:cubicBezTo>
                  <a:cubicBezTo>
                    <a:pt x="17669" y="3992"/>
                    <a:pt x="19395" y="8576"/>
                    <a:pt x="17633" y="12481"/>
                  </a:cubicBezTo>
                  <a:cubicBezTo>
                    <a:pt x="16331" y="15339"/>
                    <a:pt x="13515" y="17030"/>
                    <a:pt x="10564" y="17030"/>
                  </a:cubicBezTo>
                  <a:cubicBezTo>
                    <a:pt x="9495" y="17030"/>
                    <a:pt x="8409" y="16808"/>
                    <a:pt x="7370" y="16339"/>
                  </a:cubicBezTo>
                  <a:cubicBezTo>
                    <a:pt x="3477" y="14577"/>
                    <a:pt x="1750" y="9981"/>
                    <a:pt x="3512" y="6088"/>
                  </a:cubicBezTo>
                  <a:cubicBezTo>
                    <a:pt x="4806" y="3221"/>
                    <a:pt x="7627" y="1528"/>
                    <a:pt x="10576" y="1528"/>
                  </a:cubicBezTo>
                  <a:close/>
                  <a:moveTo>
                    <a:pt x="10580" y="1"/>
                  </a:moveTo>
                  <a:cubicBezTo>
                    <a:pt x="7046" y="1"/>
                    <a:pt x="3667" y="2029"/>
                    <a:pt x="2119" y="5457"/>
                  </a:cubicBezTo>
                  <a:cubicBezTo>
                    <a:pt x="0" y="10124"/>
                    <a:pt x="2072" y="15613"/>
                    <a:pt x="6739" y="17732"/>
                  </a:cubicBezTo>
                  <a:cubicBezTo>
                    <a:pt x="7972" y="18295"/>
                    <a:pt x="9261" y="18558"/>
                    <a:pt x="10534" y="18558"/>
                  </a:cubicBezTo>
                  <a:cubicBezTo>
                    <a:pt x="10822" y="18558"/>
                    <a:pt x="11109" y="18544"/>
                    <a:pt x="11394" y="18518"/>
                  </a:cubicBezTo>
                  <a:lnTo>
                    <a:pt x="15669" y="22840"/>
                  </a:lnTo>
                  <a:lnTo>
                    <a:pt x="16050" y="16768"/>
                  </a:lnTo>
                  <a:cubicBezTo>
                    <a:pt x="17300" y="15851"/>
                    <a:pt x="18336" y="14625"/>
                    <a:pt x="19026" y="13112"/>
                  </a:cubicBezTo>
                  <a:cubicBezTo>
                    <a:pt x="21134" y="8445"/>
                    <a:pt x="19062" y="2944"/>
                    <a:pt x="14395" y="825"/>
                  </a:cubicBezTo>
                  <a:cubicBezTo>
                    <a:pt x="13156" y="266"/>
                    <a:pt x="11858" y="1"/>
                    <a:pt x="10580" y="1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/>
            </a:p>
          </p:txBody>
        </p:sp>
        <p:sp>
          <p:nvSpPr>
            <p:cNvPr id="46" name="Google Shape;1444;p37">
              <a:extLst>
                <a:ext uri="{FF2B5EF4-FFF2-40B4-BE49-F238E27FC236}">
                  <a16:creationId xmlns:a16="http://schemas.microsoft.com/office/drawing/2014/main" id="{B18EA8E6-1CCC-4743-BE23-D76DFA377133}"/>
                </a:ext>
              </a:extLst>
            </p:cNvPr>
            <p:cNvSpPr/>
            <p:nvPr/>
          </p:nvSpPr>
          <p:spPr>
            <a:xfrm>
              <a:off x="3854963" y="1694700"/>
              <a:ext cx="616775" cy="399175"/>
            </a:xfrm>
            <a:custGeom>
              <a:avLst/>
              <a:gdLst/>
              <a:ahLst/>
              <a:cxnLst/>
              <a:rect l="l" t="t" r="r" b="b"/>
              <a:pathLst>
                <a:path w="24671" h="15967" extrusionOk="0">
                  <a:moveTo>
                    <a:pt x="24670" y="0"/>
                  </a:moveTo>
                  <a:cubicBezTo>
                    <a:pt x="15252" y="715"/>
                    <a:pt x="6692" y="4501"/>
                    <a:pt x="1" y="10383"/>
                  </a:cubicBezTo>
                  <a:lnTo>
                    <a:pt x="5585" y="15967"/>
                  </a:lnTo>
                  <a:cubicBezTo>
                    <a:pt x="10823" y="11502"/>
                    <a:pt x="17419" y="8573"/>
                    <a:pt x="24670" y="7906"/>
                  </a:cubicBezTo>
                  <a:lnTo>
                    <a:pt x="24670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/>
            </a:p>
          </p:txBody>
        </p:sp>
        <p:sp>
          <p:nvSpPr>
            <p:cNvPr id="47" name="Google Shape;1445;p37">
              <a:extLst>
                <a:ext uri="{FF2B5EF4-FFF2-40B4-BE49-F238E27FC236}">
                  <a16:creationId xmlns:a16="http://schemas.microsoft.com/office/drawing/2014/main" id="{E4C91138-147B-4DA8-95D5-96A043A251CD}"/>
                </a:ext>
              </a:extLst>
            </p:cNvPr>
            <p:cNvSpPr/>
            <p:nvPr/>
          </p:nvSpPr>
          <p:spPr>
            <a:xfrm>
              <a:off x="3939188" y="1401400"/>
              <a:ext cx="184575" cy="230400"/>
            </a:xfrm>
            <a:custGeom>
              <a:avLst/>
              <a:gdLst/>
              <a:ahLst/>
              <a:cxnLst/>
              <a:rect l="l" t="t" r="r" b="b"/>
              <a:pathLst>
                <a:path w="7383" h="9216" extrusionOk="0">
                  <a:moveTo>
                    <a:pt x="1393" y="0"/>
                  </a:moveTo>
                  <a:cubicBezTo>
                    <a:pt x="631" y="0"/>
                    <a:pt x="0" y="619"/>
                    <a:pt x="0" y="1393"/>
                  </a:cubicBezTo>
                  <a:cubicBezTo>
                    <a:pt x="0" y="2155"/>
                    <a:pt x="631" y="2786"/>
                    <a:pt x="1393" y="2786"/>
                  </a:cubicBezTo>
                  <a:cubicBezTo>
                    <a:pt x="1762" y="2786"/>
                    <a:pt x="2096" y="2632"/>
                    <a:pt x="2346" y="2405"/>
                  </a:cubicBezTo>
                  <a:lnTo>
                    <a:pt x="4703" y="4048"/>
                  </a:lnTo>
                  <a:cubicBezTo>
                    <a:pt x="4632" y="4215"/>
                    <a:pt x="4584" y="4406"/>
                    <a:pt x="4584" y="4608"/>
                  </a:cubicBezTo>
                  <a:cubicBezTo>
                    <a:pt x="4584" y="4799"/>
                    <a:pt x="4632" y="4989"/>
                    <a:pt x="4703" y="5156"/>
                  </a:cubicBezTo>
                  <a:lnTo>
                    <a:pt x="2346" y="6799"/>
                  </a:lnTo>
                  <a:cubicBezTo>
                    <a:pt x="2096" y="6573"/>
                    <a:pt x="1762" y="6418"/>
                    <a:pt x="1393" y="6418"/>
                  </a:cubicBezTo>
                  <a:cubicBezTo>
                    <a:pt x="631" y="6418"/>
                    <a:pt x="0" y="7049"/>
                    <a:pt x="0" y="7811"/>
                  </a:cubicBezTo>
                  <a:cubicBezTo>
                    <a:pt x="0" y="8585"/>
                    <a:pt x="631" y="9216"/>
                    <a:pt x="1393" y="9216"/>
                  </a:cubicBezTo>
                  <a:cubicBezTo>
                    <a:pt x="2167" y="9216"/>
                    <a:pt x="2786" y="8585"/>
                    <a:pt x="2786" y="7811"/>
                  </a:cubicBezTo>
                  <a:cubicBezTo>
                    <a:pt x="2786" y="7620"/>
                    <a:pt x="2751" y="7430"/>
                    <a:pt x="2679" y="7263"/>
                  </a:cubicBezTo>
                  <a:lnTo>
                    <a:pt x="5025" y="5620"/>
                  </a:lnTo>
                  <a:cubicBezTo>
                    <a:pt x="5275" y="5846"/>
                    <a:pt x="5608" y="6001"/>
                    <a:pt x="5977" y="6001"/>
                  </a:cubicBezTo>
                  <a:cubicBezTo>
                    <a:pt x="6751" y="6001"/>
                    <a:pt x="7382" y="5370"/>
                    <a:pt x="7382" y="4608"/>
                  </a:cubicBezTo>
                  <a:cubicBezTo>
                    <a:pt x="7382" y="3834"/>
                    <a:pt x="6751" y="3203"/>
                    <a:pt x="5977" y="3203"/>
                  </a:cubicBezTo>
                  <a:cubicBezTo>
                    <a:pt x="5608" y="3203"/>
                    <a:pt x="5275" y="3358"/>
                    <a:pt x="5025" y="3584"/>
                  </a:cubicBezTo>
                  <a:lnTo>
                    <a:pt x="2679" y="1941"/>
                  </a:lnTo>
                  <a:cubicBezTo>
                    <a:pt x="2751" y="1774"/>
                    <a:pt x="2786" y="1584"/>
                    <a:pt x="2786" y="1393"/>
                  </a:cubicBezTo>
                  <a:cubicBezTo>
                    <a:pt x="2786" y="619"/>
                    <a:pt x="2167" y="0"/>
                    <a:pt x="1393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/>
            </a:p>
          </p:txBody>
        </p:sp>
        <p:sp>
          <p:nvSpPr>
            <p:cNvPr id="49" name="Google Shape;1447;p37">
              <a:extLst>
                <a:ext uri="{FF2B5EF4-FFF2-40B4-BE49-F238E27FC236}">
                  <a16:creationId xmlns:a16="http://schemas.microsoft.com/office/drawing/2014/main" id="{00C50CE1-6DF8-4C62-B7F9-6169EC1DFF50}"/>
                </a:ext>
              </a:extLst>
            </p:cNvPr>
            <p:cNvSpPr txBox="1"/>
            <p:nvPr/>
          </p:nvSpPr>
          <p:spPr>
            <a:xfrm>
              <a:off x="1319608" y="1180625"/>
              <a:ext cx="1920105" cy="6978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4000" b="1" dirty="0" err="1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Ta’lim</a:t>
              </a:r>
              <a:r>
                <a:rPr lang="ru-RU" sz="4000" b="1" dirty="0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RU" sz="4000" b="1" dirty="0" err="1">
                  <a:solidFill>
                    <a:srgbClr val="00B05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sohasida</a:t>
              </a:r>
              <a:endParaRPr sz="4000" dirty="0">
                <a:solidFill>
                  <a:srgbClr val="00B05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1" name="Google Shape;1449;p37">
            <a:extLst>
              <a:ext uri="{FF2B5EF4-FFF2-40B4-BE49-F238E27FC236}">
                <a16:creationId xmlns:a16="http://schemas.microsoft.com/office/drawing/2014/main" id="{081C4C9D-6CC6-4D4F-A2D2-5AD6D5332F32}"/>
              </a:ext>
            </a:extLst>
          </p:cNvPr>
          <p:cNvGrpSpPr/>
          <p:nvPr/>
        </p:nvGrpSpPr>
        <p:grpSpPr>
          <a:xfrm>
            <a:off x="996951" y="5935789"/>
            <a:ext cx="6670719" cy="1562406"/>
            <a:chOff x="506566" y="2843650"/>
            <a:chExt cx="3389497" cy="793883"/>
          </a:xfrm>
        </p:grpSpPr>
        <p:sp>
          <p:nvSpPr>
            <p:cNvPr id="52" name="Google Shape;1450;p37">
              <a:extLst>
                <a:ext uri="{FF2B5EF4-FFF2-40B4-BE49-F238E27FC236}">
                  <a16:creationId xmlns:a16="http://schemas.microsoft.com/office/drawing/2014/main" id="{19653176-6798-46D3-9DC0-26005457273B}"/>
                </a:ext>
              </a:extLst>
            </p:cNvPr>
            <p:cNvSpPr/>
            <p:nvPr/>
          </p:nvSpPr>
          <p:spPr>
            <a:xfrm>
              <a:off x="3053963" y="3029513"/>
              <a:ext cx="607850" cy="464125"/>
            </a:xfrm>
            <a:custGeom>
              <a:avLst/>
              <a:gdLst/>
              <a:ahLst/>
              <a:cxnLst/>
              <a:rect l="l" t="t" r="r" b="b"/>
              <a:pathLst>
                <a:path w="24314" h="18565" extrusionOk="0">
                  <a:moveTo>
                    <a:pt x="10603" y="1533"/>
                  </a:moveTo>
                  <a:cubicBezTo>
                    <a:pt x="11755" y="1533"/>
                    <a:pt x="12924" y="1791"/>
                    <a:pt x="14026" y="2335"/>
                  </a:cubicBezTo>
                  <a:cubicBezTo>
                    <a:pt x="17860" y="4240"/>
                    <a:pt x="19432" y="8884"/>
                    <a:pt x="17527" y="12729"/>
                  </a:cubicBezTo>
                  <a:cubicBezTo>
                    <a:pt x="16180" y="15458"/>
                    <a:pt x="13439" y="17034"/>
                    <a:pt x="10585" y="17034"/>
                  </a:cubicBezTo>
                  <a:cubicBezTo>
                    <a:pt x="9429" y="17034"/>
                    <a:pt x="8253" y="16776"/>
                    <a:pt x="7145" y="16230"/>
                  </a:cubicBezTo>
                  <a:cubicBezTo>
                    <a:pt x="3311" y="14325"/>
                    <a:pt x="1739" y="9681"/>
                    <a:pt x="3644" y="5848"/>
                  </a:cubicBezTo>
                  <a:cubicBezTo>
                    <a:pt x="5001" y="3116"/>
                    <a:pt x="7749" y="1533"/>
                    <a:pt x="10603" y="1533"/>
                  </a:cubicBezTo>
                  <a:close/>
                  <a:moveTo>
                    <a:pt x="10596" y="1"/>
                  </a:moveTo>
                  <a:cubicBezTo>
                    <a:pt x="7179" y="1"/>
                    <a:pt x="3894" y="1897"/>
                    <a:pt x="2275" y="5169"/>
                  </a:cubicBezTo>
                  <a:cubicBezTo>
                    <a:pt x="1" y="9765"/>
                    <a:pt x="1882" y="15325"/>
                    <a:pt x="6466" y="17599"/>
                  </a:cubicBezTo>
                  <a:cubicBezTo>
                    <a:pt x="7790" y="18254"/>
                    <a:pt x="9194" y="18564"/>
                    <a:pt x="10578" y="18564"/>
                  </a:cubicBezTo>
                  <a:cubicBezTo>
                    <a:pt x="13998" y="18564"/>
                    <a:pt x="17289" y="16668"/>
                    <a:pt x="18908" y="13396"/>
                  </a:cubicBezTo>
                  <a:cubicBezTo>
                    <a:pt x="19634" y="11920"/>
                    <a:pt x="19932" y="10324"/>
                    <a:pt x="19849" y="8788"/>
                  </a:cubicBezTo>
                  <a:lnTo>
                    <a:pt x="24313" y="4645"/>
                  </a:lnTo>
                  <a:lnTo>
                    <a:pt x="18265" y="4062"/>
                  </a:lnTo>
                  <a:cubicBezTo>
                    <a:pt x="17396" y="2788"/>
                    <a:pt x="16193" y="1704"/>
                    <a:pt x="14705" y="966"/>
                  </a:cubicBezTo>
                  <a:cubicBezTo>
                    <a:pt x="13381" y="311"/>
                    <a:pt x="11978" y="1"/>
                    <a:pt x="10596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/>
            </a:p>
          </p:txBody>
        </p:sp>
        <p:sp>
          <p:nvSpPr>
            <p:cNvPr id="53" name="Google Shape;1451;p37">
              <a:extLst>
                <a:ext uri="{FF2B5EF4-FFF2-40B4-BE49-F238E27FC236}">
                  <a16:creationId xmlns:a16="http://schemas.microsoft.com/office/drawing/2014/main" id="{15D2FF89-362B-4BE5-8470-30689D0807C9}"/>
                </a:ext>
              </a:extLst>
            </p:cNvPr>
            <p:cNvSpPr/>
            <p:nvPr/>
          </p:nvSpPr>
          <p:spPr>
            <a:xfrm>
              <a:off x="3498963" y="2843650"/>
              <a:ext cx="397100" cy="602175"/>
            </a:xfrm>
            <a:custGeom>
              <a:avLst/>
              <a:gdLst/>
              <a:ahLst/>
              <a:cxnLst/>
              <a:rect l="l" t="t" r="r" b="b"/>
              <a:pathLst>
                <a:path w="15884" h="24087" extrusionOk="0">
                  <a:moveTo>
                    <a:pt x="1" y="0"/>
                  </a:moveTo>
                  <a:cubicBezTo>
                    <a:pt x="810" y="9192"/>
                    <a:pt x="4561" y="17538"/>
                    <a:pt x="10300" y="24087"/>
                  </a:cubicBezTo>
                  <a:lnTo>
                    <a:pt x="15884" y="18503"/>
                  </a:lnTo>
                  <a:cubicBezTo>
                    <a:pt x="11550" y="13395"/>
                    <a:pt x="8680" y="7025"/>
                    <a:pt x="7918" y="0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/>
            </a:p>
          </p:txBody>
        </p:sp>
        <p:grpSp>
          <p:nvGrpSpPr>
            <p:cNvPr id="54" name="Google Shape;1452;p37">
              <a:extLst>
                <a:ext uri="{FF2B5EF4-FFF2-40B4-BE49-F238E27FC236}">
                  <a16:creationId xmlns:a16="http://schemas.microsoft.com/office/drawing/2014/main" id="{41BA055A-6882-47D1-BEE8-1466014D3CE9}"/>
                </a:ext>
              </a:extLst>
            </p:cNvPr>
            <p:cNvGrpSpPr/>
            <p:nvPr/>
          </p:nvGrpSpPr>
          <p:grpSpPr>
            <a:xfrm>
              <a:off x="3207400" y="3189388"/>
              <a:ext cx="220600" cy="144375"/>
              <a:chOff x="3210238" y="3189388"/>
              <a:chExt cx="220600" cy="144375"/>
            </a:xfrm>
          </p:grpSpPr>
          <p:sp>
            <p:nvSpPr>
              <p:cNvPr id="58" name="Google Shape;1453;p37">
                <a:extLst>
                  <a:ext uri="{FF2B5EF4-FFF2-40B4-BE49-F238E27FC236}">
                    <a16:creationId xmlns:a16="http://schemas.microsoft.com/office/drawing/2014/main" id="{EE83A7A0-A952-402D-9288-62797AE216A4}"/>
                  </a:ext>
                </a:extLst>
              </p:cNvPr>
              <p:cNvSpPr/>
              <p:nvPr/>
            </p:nvSpPr>
            <p:spPr>
              <a:xfrm>
                <a:off x="3210238" y="3195038"/>
                <a:ext cx="64625" cy="112250"/>
              </a:xfrm>
              <a:custGeom>
                <a:avLst/>
                <a:gdLst/>
                <a:ahLst/>
                <a:cxnLst/>
                <a:rect l="l" t="t" r="r" b="b"/>
                <a:pathLst>
                  <a:path w="2585" h="4490" extrusionOk="0">
                    <a:moveTo>
                      <a:pt x="1" y="0"/>
                    </a:moveTo>
                    <a:lnTo>
                      <a:pt x="1" y="4489"/>
                    </a:lnTo>
                    <a:lnTo>
                      <a:pt x="2584" y="1798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/>
              </a:p>
            </p:txBody>
          </p:sp>
          <p:sp>
            <p:nvSpPr>
              <p:cNvPr id="59" name="Google Shape;1454;p37">
                <a:extLst>
                  <a:ext uri="{FF2B5EF4-FFF2-40B4-BE49-F238E27FC236}">
                    <a16:creationId xmlns:a16="http://schemas.microsoft.com/office/drawing/2014/main" id="{48532DB7-7FBB-4EFC-880A-67E99333F7B2}"/>
                  </a:ext>
                </a:extLst>
              </p:cNvPr>
              <p:cNvSpPr/>
              <p:nvPr/>
            </p:nvSpPr>
            <p:spPr>
              <a:xfrm>
                <a:off x="3222738" y="3189388"/>
                <a:ext cx="195875" cy="67875"/>
              </a:xfrm>
              <a:custGeom>
                <a:avLst/>
                <a:gdLst/>
                <a:ahLst/>
                <a:cxnLst/>
                <a:rect l="l" t="t" r="r" b="b"/>
                <a:pathLst>
                  <a:path w="7835" h="2715" extrusionOk="0">
                    <a:moveTo>
                      <a:pt x="1" y="0"/>
                    </a:moveTo>
                    <a:lnTo>
                      <a:pt x="3918" y="2715"/>
                    </a:lnTo>
                    <a:lnTo>
                      <a:pt x="7835" y="0"/>
                    </a:ln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/>
              </a:p>
            </p:txBody>
          </p:sp>
          <p:sp>
            <p:nvSpPr>
              <p:cNvPr id="60" name="Google Shape;1455;p37">
                <a:extLst>
                  <a:ext uri="{FF2B5EF4-FFF2-40B4-BE49-F238E27FC236}">
                    <a16:creationId xmlns:a16="http://schemas.microsoft.com/office/drawing/2014/main" id="{14BA8123-1593-4138-AA55-36B7E74EA56C}"/>
                  </a:ext>
                </a:extLst>
              </p:cNvPr>
              <p:cNvSpPr/>
              <p:nvPr/>
            </p:nvSpPr>
            <p:spPr>
              <a:xfrm>
                <a:off x="3366213" y="3195038"/>
                <a:ext cx="64625" cy="112250"/>
              </a:xfrm>
              <a:custGeom>
                <a:avLst/>
                <a:gdLst/>
                <a:ahLst/>
                <a:cxnLst/>
                <a:rect l="l" t="t" r="r" b="b"/>
                <a:pathLst>
                  <a:path w="2585" h="4490" extrusionOk="0">
                    <a:moveTo>
                      <a:pt x="2584" y="0"/>
                    </a:moveTo>
                    <a:lnTo>
                      <a:pt x="0" y="1798"/>
                    </a:lnTo>
                    <a:lnTo>
                      <a:pt x="2584" y="4489"/>
                    </a:lnTo>
                    <a:lnTo>
                      <a:pt x="2584" y="0"/>
                    </a:ln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/>
              </a:p>
            </p:txBody>
          </p:sp>
          <p:sp>
            <p:nvSpPr>
              <p:cNvPr id="61" name="Google Shape;1456;p37">
                <a:extLst>
                  <a:ext uri="{FF2B5EF4-FFF2-40B4-BE49-F238E27FC236}">
                    <a16:creationId xmlns:a16="http://schemas.microsoft.com/office/drawing/2014/main" id="{284053FB-0382-44F4-AD48-5AC9D8E61165}"/>
                  </a:ext>
                </a:extLst>
              </p:cNvPr>
              <p:cNvSpPr/>
              <p:nvPr/>
            </p:nvSpPr>
            <p:spPr>
              <a:xfrm>
                <a:off x="3210238" y="3246838"/>
                <a:ext cx="220600" cy="86925"/>
              </a:xfrm>
              <a:custGeom>
                <a:avLst/>
                <a:gdLst/>
                <a:ahLst/>
                <a:cxnLst/>
                <a:rect l="l" t="t" r="r" b="b"/>
                <a:pathLst>
                  <a:path w="8824" h="3477" extrusionOk="0">
                    <a:moveTo>
                      <a:pt x="3049" y="0"/>
                    </a:moveTo>
                    <a:lnTo>
                      <a:pt x="1" y="3155"/>
                    </a:lnTo>
                    <a:lnTo>
                      <a:pt x="1" y="3477"/>
                    </a:lnTo>
                    <a:lnTo>
                      <a:pt x="8823" y="3477"/>
                    </a:lnTo>
                    <a:lnTo>
                      <a:pt x="8823" y="3155"/>
                    </a:lnTo>
                    <a:lnTo>
                      <a:pt x="5775" y="0"/>
                    </a:lnTo>
                    <a:lnTo>
                      <a:pt x="4418" y="905"/>
                    </a:lnTo>
                    <a:lnTo>
                      <a:pt x="3049" y="0"/>
                    </a:ln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/>
              </a:p>
            </p:txBody>
          </p:sp>
        </p:grpSp>
        <p:sp>
          <p:nvSpPr>
            <p:cNvPr id="56" name="Google Shape;1458;p37">
              <a:extLst>
                <a:ext uri="{FF2B5EF4-FFF2-40B4-BE49-F238E27FC236}">
                  <a16:creationId xmlns:a16="http://schemas.microsoft.com/office/drawing/2014/main" id="{6A89D4BC-6A56-46B7-89DC-6D1EF62CA46E}"/>
                </a:ext>
              </a:extLst>
            </p:cNvPr>
            <p:cNvSpPr txBox="1"/>
            <p:nvPr/>
          </p:nvSpPr>
          <p:spPr>
            <a:xfrm>
              <a:off x="506566" y="3105246"/>
              <a:ext cx="2480091" cy="5322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IoT (Internet of Things) </a:t>
              </a:r>
              <a:r>
                <a:rPr lang="en-US" sz="4000" b="1" dirty="0" err="1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tizimlarida</a:t>
              </a:r>
              <a:endParaRPr sz="4000" dirty="0">
                <a:solidFill>
                  <a:srgbClr val="0070C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2" name="Google Shape;1460;p37">
            <a:extLst>
              <a:ext uri="{FF2B5EF4-FFF2-40B4-BE49-F238E27FC236}">
                <a16:creationId xmlns:a16="http://schemas.microsoft.com/office/drawing/2014/main" id="{DAC96F6A-0335-4686-8B87-2EAD760A43E7}"/>
              </a:ext>
            </a:extLst>
          </p:cNvPr>
          <p:cNvGrpSpPr/>
          <p:nvPr/>
        </p:nvGrpSpPr>
        <p:grpSpPr>
          <a:xfrm>
            <a:off x="1897359" y="4282821"/>
            <a:ext cx="5744528" cy="1338425"/>
            <a:chOff x="964078" y="2003750"/>
            <a:chExt cx="2918885" cy="680075"/>
          </a:xfrm>
        </p:grpSpPr>
        <p:sp>
          <p:nvSpPr>
            <p:cNvPr id="63" name="Google Shape;1461;p37">
              <a:extLst>
                <a:ext uri="{FF2B5EF4-FFF2-40B4-BE49-F238E27FC236}">
                  <a16:creationId xmlns:a16="http://schemas.microsoft.com/office/drawing/2014/main" id="{AE89DB71-3D1C-4F91-9F40-BA60651FC46B}"/>
                </a:ext>
              </a:extLst>
            </p:cNvPr>
            <p:cNvSpPr/>
            <p:nvPr/>
          </p:nvSpPr>
          <p:spPr>
            <a:xfrm>
              <a:off x="3053975" y="2003750"/>
              <a:ext cx="583425" cy="464175"/>
            </a:xfrm>
            <a:custGeom>
              <a:avLst/>
              <a:gdLst/>
              <a:ahLst/>
              <a:cxnLst/>
              <a:rect l="l" t="t" r="r" b="b"/>
              <a:pathLst>
                <a:path w="23337" h="18567" extrusionOk="0">
                  <a:moveTo>
                    <a:pt x="10410" y="1534"/>
                  </a:moveTo>
                  <a:cubicBezTo>
                    <a:pt x="13672" y="1534"/>
                    <a:pt x="16706" y="3604"/>
                    <a:pt x="17777" y="6863"/>
                  </a:cubicBezTo>
                  <a:cubicBezTo>
                    <a:pt x="19110" y="10935"/>
                    <a:pt x="16896" y="15305"/>
                    <a:pt x="12824" y="16638"/>
                  </a:cubicBezTo>
                  <a:cubicBezTo>
                    <a:pt x="12020" y="16905"/>
                    <a:pt x="11204" y="17031"/>
                    <a:pt x="10402" y="17031"/>
                  </a:cubicBezTo>
                  <a:cubicBezTo>
                    <a:pt x="7149" y="17031"/>
                    <a:pt x="4118" y="14954"/>
                    <a:pt x="3049" y="11697"/>
                  </a:cubicBezTo>
                  <a:cubicBezTo>
                    <a:pt x="1715" y="7625"/>
                    <a:pt x="3930" y="3256"/>
                    <a:pt x="7990" y="1922"/>
                  </a:cubicBezTo>
                  <a:cubicBezTo>
                    <a:pt x="8793" y="1659"/>
                    <a:pt x="9608" y="1534"/>
                    <a:pt x="10410" y="1534"/>
                  </a:cubicBezTo>
                  <a:close/>
                  <a:moveTo>
                    <a:pt x="10419" y="0"/>
                  </a:moveTo>
                  <a:cubicBezTo>
                    <a:pt x="9456" y="0"/>
                    <a:pt x="8477" y="152"/>
                    <a:pt x="7513" y="470"/>
                  </a:cubicBezTo>
                  <a:cubicBezTo>
                    <a:pt x="2644" y="2065"/>
                    <a:pt x="1" y="7304"/>
                    <a:pt x="1596" y="12174"/>
                  </a:cubicBezTo>
                  <a:cubicBezTo>
                    <a:pt x="2877" y="16084"/>
                    <a:pt x="6508" y="18567"/>
                    <a:pt x="10410" y="18567"/>
                  </a:cubicBezTo>
                  <a:cubicBezTo>
                    <a:pt x="11367" y="18567"/>
                    <a:pt x="12341" y="18417"/>
                    <a:pt x="13300" y="18103"/>
                  </a:cubicBezTo>
                  <a:cubicBezTo>
                    <a:pt x="14871" y="17579"/>
                    <a:pt x="16217" y="16686"/>
                    <a:pt x="17265" y="15543"/>
                  </a:cubicBezTo>
                  <a:lnTo>
                    <a:pt x="23337" y="15817"/>
                  </a:lnTo>
                  <a:lnTo>
                    <a:pt x="19503" y="11090"/>
                  </a:lnTo>
                  <a:cubicBezTo>
                    <a:pt x="19813" y="9578"/>
                    <a:pt x="19741" y="7959"/>
                    <a:pt x="19229" y="6387"/>
                  </a:cubicBezTo>
                  <a:cubicBezTo>
                    <a:pt x="17950" y="2482"/>
                    <a:pt x="14319" y="0"/>
                    <a:pt x="10419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4" name="Google Shape;1462;p37">
              <a:extLst>
                <a:ext uri="{FF2B5EF4-FFF2-40B4-BE49-F238E27FC236}">
                  <a16:creationId xmlns:a16="http://schemas.microsoft.com/office/drawing/2014/main" id="{89C43B58-93C4-4953-A0C3-86383BE51ADC}"/>
                </a:ext>
              </a:extLst>
            </p:cNvPr>
            <p:cNvSpPr/>
            <p:nvPr/>
          </p:nvSpPr>
          <p:spPr>
            <a:xfrm>
              <a:off x="3496888" y="2068250"/>
              <a:ext cx="386075" cy="615575"/>
            </a:xfrm>
            <a:custGeom>
              <a:avLst/>
              <a:gdLst/>
              <a:ahLst/>
              <a:cxnLst/>
              <a:rect l="l" t="t" r="r" b="b"/>
              <a:pathLst>
                <a:path w="15443" h="24623" extrusionOk="0">
                  <a:moveTo>
                    <a:pt x="9847" y="1"/>
                  </a:moveTo>
                  <a:cubicBezTo>
                    <a:pt x="4179" y="6740"/>
                    <a:pt x="572" y="15276"/>
                    <a:pt x="0" y="24623"/>
                  </a:cubicBezTo>
                  <a:lnTo>
                    <a:pt x="7882" y="24623"/>
                  </a:lnTo>
                  <a:cubicBezTo>
                    <a:pt x="8430" y="17443"/>
                    <a:pt x="11168" y="10883"/>
                    <a:pt x="15443" y="5597"/>
                  </a:cubicBezTo>
                  <a:lnTo>
                    <a:pt x="9847" y="1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5" name="Google Shape;1463;p37">
              <a:extLst>
                <a:ext uri="{FF2B5EF4-FFF2-40B4-BE49-F238E27FC236}">
                  <a16:creationId xmlns:a16="http://schemas.microsoft.com/office/drawing/2014/main" id="{F2A64B72-C72D-4980-B2F5-D7E52689D9C4}"/>
                </a:ext>
              </a:extLst>
            </p:cNvPr>
            <p:cNvSpPr/>
            <p:nvPr/>
          </p:nvSpPr>
          <p:spPr>
            <a:xfrm>
              <a:off x="3249050" y="2179225"/>
              <a:ext cx="129825" cy="115175"/>
            </a:xfrm>
            <a:custGeom>
              <a:avLst/>
              <a:gdLst/>
              <a:ahLst/>
              <a:cxnLst/>
              <a:rect l="l" t="t" r="r" b="b"/>
              <a:pathLst>
                <a:path w="5193" h="4607" extrusionOk="0">
                  <a:moveTo>
                    <a:pt x="2597" y="598"/>
                  </a:moveTo>
                  <a:cubicBezTo>
                    <a:pt x="2791" y="598"/>
                    <a:pt x="2988" y="632"/>
                    <a:pt x="3180" y="702"/>
                  </a:cubicBezTo>
                  <a:cubicBezTo>
                    <a:pt x="4061" y="1035"/>
                    <a:pt x="4513" y="2011"/>
                    <a:pt x="4192" y="2892"/>
                  </a:cubicBezTo>
                  <a:cubicBezTo>
                    <a:pt x="3941" y="3581"/>
                    <a:pt x="3289" y="4008"/>
                    <a:pt x="2596" y="4008"/>
                  </a:cubicBezTo>
                  <a:cubicBezTo>
                    <a:pt x="2402" y="4008"/>
                    <a:pt x="2205" y="3975"/>
                    <a:pt x="2013" y="3904"/>
                  </a:cubicBezTo>
                  <a:cubicBezTo>
                    <a:pt x="1132" y="3583"/>
                    <a:pt x="680" y="2595"/>
                    <a:pt x="1001" y="1714"/>
                  </a:cubicBezTo>
                  <a:cubicBezTo>
                    <a:pt x="1252" y="1025"/>
                    <a:pt x="1904" y="598"/>
                    <a:pt x="2597" y="598"/>
                  </a:cubicBezTo>
                  <a:close/>
                  <a:moveTo>
                    <a:pt x="2598" y="0"/>
                  </a:moveTo>
                  <a:cubicBezTo>
                    <a:pt x="1656" y="0"/>
                    <a:pt x="776" y="581"/>
                    <a:pt x="442" y="1511"/>
                  </a:cubicBezTo>
                  <a:cubicBezTo>
                    <a:pt x="1" y="2702"/>
                    <a:pt x="608" y="4024"/>
                    <a:pt x="1799" y="4464"/>
                  </a:cubicBezTo>
                  <a:cubicBezTo>
                    <a:pt x="2062" y="4561"/>
                    <a:pt x="2331" y="4606"/>
                    <a:pt x="2595" y="4606"/>
                  </a:cubicBezTo>
                  <a:cubicBezTo>
                    <a:pt x="3537" y="4606"/>
                    <a:pt x="4417" y="4025"/>
                    <a:pt x="4752" y="3095"/>
                  </a:cubicBezTo>
                  <a:cubicBezTo>
                    <a:pt x="5192" y="1904"/>
                    <a:pt x="4585" y="583"/>
                    <a:pt x="3394" y="142"/>
                  </a:cubicBezTo>
                  <a:cubicBezTo>
                    <a:pt x="3131" y="46"/>
                    <a:pt x="2862" y="0"/>
                    <a:pt x="2598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6" name="Google Shape;1464;p37">
              <a:extLst>
                <a:ext uri="{FF2B5EF4-FFF2-40B4-BE49-F238E27FC236}">
                  <a16:creationId xmlns:a16="http://schemas.microsoft.com/office/drawing/2014/main" id="{0AAD3418-E0FD-4FCA-B96C-C8F9E0B2582F}"/>
                </a:ext>
              </a:extLst>
            </p:cNvPr>
            <p:cNvSpPr/>
            <p:nvPr/>
          </p:nvSpPr>
          <p:spPr>
            <a:xfrm>
              <a:off x="3184175" y="2109200"/>
              <a:ext cx="253625" cy="253125"/>
            </a:xfrm>
            <a:custGeom>
              <a:avLst/>
              <a:gdLst/>
              <a:ahLst/>
              <a:cxnLst/>
              <a:rect l="l" t="t" r="r" b="b"/>
              <a:pathLst>
                <a:path w="10145" h="10125" extrusionOk="0">
                  <a:moveTo>
                    <a:pt x="5196" y="2282"/>
                  </a:moveTo>
                  <a:cubicBezTo>
                    <a:pt x="5519" y="2282"/>
                    <a:pt x="5847" y="2338"/>
                    <a:pt x="6168" y="2455"/>
                  </a:cubicBezTo>
                  <a:cubicBezTo>
                    <a:pt x="7501" y="2943"/>
                    <a:pt x="8240" y="4336"/>
                    <a:pt x="7954" y="5682"/>
                  </a:cubicBezTo>
                  <a:lnTo>
                    <a:pt x="7668" y="6455"/>
                  </a:lnTo>
                  <a:cubicBezTo>
                    <a:pt x="7172" y="7376"/>
                    <a:pt x="6210" y="7927"/>
                    <a:pt x="5192" y="7927"/>
                  </a:cubicBezTo>
                  <a:cubicBezTo>
                    <a:pt x="4868" y="7927"/>
                    <a:pt x="4538" y="7871"/>
                    <a:pt x="4215" y="7753"/>
                  </a:cubicBezTo>
                  <a:cubicBezTo>
                    <a:pt x="2751" y="7217"/>
                    <a:pt x="2001" y="5598"/>
                    <a:pt x="2548" y="4134"/>
                  </a:cubicBezTo>
                  <a:cubicBezTo>
                    <a:pt x="2967" y="2990"/>
                    <a:pt x="4046" y="2282"/>
                    <a:pt x="5196" y="2282"/>
                  </a:cubicBezTo>
                  <a:close/>
                  <a:moveTo>
                    <a:pt x="6399" y="1"/>
                  </a:moveTo>
                  <a:cubicBezTo>
                    <a:pt x="6344" y="1"/>
                    <a:pt x="6289" y="10"/>
                    <a:pt x="6239" y="26"/>
                  </a:cubicBezTo>
                  <a:lnTo>
                    <a:pt x="6085" y="74"/>
                  </a:lnTo>
                  <a:cubicBezTo>
                    <a:pt x="5918" y="121"/>
                    <a:pt x="5787" y="252"/>
                    <a:pt x="5727" y="419"/>
                  </a:cubicBezTo>
                  <a:lnTo>
                    <a:pt x="5334" y="1467"/>
                  </a:lnTo>
                  <a:cubicBezTo>
                    <a:pt x="5323" y="1514"/>
                    <a:pt x="5311" y="1550"/>
                    <a:pt x="5311" y="1598"/>
                  </a:cubicBezTo>
                  <a:cubicBezTo>
                    <a:pt x="5061" y="1598"/>
                    <a:pt x="4811" y="1610"/>
                    <a:pt x="4561" y="1657"/>
                  </a:cubicBezTo>
                  <a:cubicBezTo>
                    <a:pt x="4561" y="1610"/>
                    <a:pt x="4549" y="1550"/>
                    <a:pt x="4525" y="1491"/>
                  </a:cubicBezTo>
                  <a:lnTo>
                    <a:pt x="4049" y="479"/>
                  </a:lnTo>
                  <a:cubicBezTo>
                    <a:pt x="3977" y="324"/>
                    <a:pt x="3834" y="205"/>
                    <a:pt x="3668" y="169"/>
                  </a:cubicBezTo>
                  <a:lnTo>
                    <a:pt x="3513" y="133"/>
                  </a:lnTo>
                  <a:cubicBezTo>
                    <a:pt x="3475" y="126"/>
                    <a:pt x="3436" y="122"/>
                    <a:pt x="3397" y="122"/>
                  </a:cubicBezTo>
                  <a:cubicBezTo>
                    <a:pt x="3313" y="122"/>
                    <a:pt x="3229" y="140"/>
                    <a:pt x="3156" y="181"/>
                  </a:cubicBezTo>
                  <a:lnTo>
                    <a:pt x="2596" y="443"/>
                  </a:lnTo>
                  <a:cubicBezTo>
                    <a:pt x="2477" y="490"/>
                    <a:pt x="2394" y="574"/>
                    <a:pt x="2334" y="681"/>
                  </a:cubicBezTo>
                  <a:lnTo>
                    <a:pt x="2263" y="824"/>
                  </a:lnTo>
                  <a:cubicBezTo>
                    <a:pt x="2179" y="979"/>
                    <a:pt x="2179" y="1157"/>
                    <a:pt x="2251" y="1312"/>
                  </a:cubicBezTo>
                  <a:lnTo>
                    <a:pt x="2715" y="2336"/>
                  </a:lnTo>
                  <a:cubicBezTo>
                    <a:pt x="2751" y="2395"/>
                    <a:pt x="2786" y="2455"/>
                    <a:pt x="2846" y="2503"/>
                  </a:cubicBezTo>
                  <a:cubicBezTo>
                    <a:pt x="2667" y="2669"/>
                    <a:pt x="2501" y="2848"/>
                    <a:pt x="2358" y="3050"/>
                  </a:cubicBezTo>
                  <a:cubicBezTo>
                    <a:pt x="2298" y="3003"/>
                    <a:pt x="2239" y="2955"/>
                    <a:pt x="2155" y="2931"/>
                  </a:cubicBezTo>
                  <a:lnTo>
                    <a:pt x="1108" y="2550"/>
                  </a:lnTo>
                  <a:cubicBezTo>
                    <a:pt x="1049" y="2528"/>
                    <a:pt x="986" y="2517"/>
                    <a:pt x="922" y="2517"/>
                  </a:cubicBezTo>
                  <a:cubicBezTo>
                    <a:pt x="816" y="2517"/>
                    <a:pt x="708" y="2546"/>
                    <a:pt x="620" y="2598"/>
                  </a:cubicBezTo>
                  <a:lnTo>
                    <a:pt x="489" y="2693"/>
                  </a:lnTo>
                  <a:cubicBezTo>
                    <a:pt x="381" y="2753"/>
                    <a:pt x="310" y="2848"/>
                    <a:pt x="262" y="2967"/>
                  </a:cubicBezTo>
                  <a:lnTo>
                    <a:pt x="48" y="3550"/>
                  </a:lnTo>
                  <a:cubicBezTo>
                    <a:pt x="12" y="3657"/>
                    <a:pt x="0" y="3788"/>
                    <a:pt x="36" y="3908"/>
                  </a:cubicBezTo>
                  <a:lnTo>
                    <a:pt x="84" y="4050"/>
                  </a:lnTo>
                  <a:cubicBezTo>
                    <a:pt x="131" y="4217"/>
                    <a:pt x="262" y="4348"/>
                    <a:pt x="429" y="4419"/>
                  </a:cubicBezTo>
                  <a:lnTo>
                    <a:pt x="1477" y="4800"/>
                  </a:lnTo>
                  <a:cubicBezTo>
                    <a:pt x="1548" y="4824"/>
                    <a:pt x="1620" y="4836"/>
                    <a:pt x="1703" y="4836"/>
                  </a:cubicBezTo>
                  <a:cubicBezTo>
                    <a:pt x="1679" y="5074"/>
                    <a:pt x="1679" y="5324"/>
                    <a:pt x="1715" y="5562"/>
                  </a:cubicBezTo>
                  <a:cubicBezTo>
                    <a:pt x="1643" y="5574"/>
                    <a:pt x="1572" y="5586"/>
                    <a:pt x="1513" y="5622"/>
                  </a:cubicBezTo>
                  <a:lnTo>
                    <a:pt x="500" y="6086"/>
                  </a:lnTo>
                  <a:cubicBezTo>
                    <a:pt x="334" y="6158"/>
                    <a:pt x="227" y="6301"/>
                    <a:pt x="179" y="6479"/>
                  </a:cubicBezTo>
                  <a:lnTo>
                    <a:pt x="155" y="6622"/>
                  </a:lnTo>
                  <a:cubicBezTo>
                    <a:pt x="131" y="6741"/>
                    <a:pt x="143" y="6872"/>
                    <a:pt x="191" y="6979"/>
                  </a:cubicBezTo>
                  <a:lnTo>
                    <a:pt x="453" y="7551"/>
                  </a:lnTo>
                  <a:cubicBezTo>
                    <a:pt x="500" y="7658"/>
                    <a:pt x="584" y="7741"/>
                    <a:pt x="691" y="7801"/>
                  </a:cubicBezTo>
                  <a:lnTo>
                    <a:pt x="834" y="7872"/>
                  </a:lnTo>
                  <a:cubicBezTo>
                    <a:pt x="920" y="7919"/>
                    <a:pt x="1014" y="7943"/>
                    <a:pt x="1109" y="7943"/>
                  </a:cubicBezTo>
                  <a:cubicBezTo>
                    <a:pt x="1184" y="7943"/>
                    <a:pt x="1260" y="7928"/>
                    <a:pt x="1334" y="7896"/>
                  </a:cubicBezTo>
                  <a:lnTo>
                    <a:pt x="2346" y="7420"/>
                  </a:lnTo>
                  <a:cubicBezTo>
                    <a:pt x="2394" y="7396"/>
                    <a:pt x="2441" y="7360"/>
                    <a:pt x="2489" y="7325"/>
                  </a:cubicBezTo>
                  <a:cubicBezTo>
                    <a:pt x="2644" y="7515"/>
                    <a:pt x="2822" y="7694"/>
                    <a:pt x="3013" y="7848"/>
                  </a:cubicBezTo>
                  <a:cubicBezTo>
                    <a:pt x="2989" y="7896"/>
                    <a:pt x="2965" y="7932"/>
                    <a:pt x="2941" y="7979"/>
                  </a:cubicBezTo>
                  <a:lnTo>
                    <a:pt x="2560" y="9027"/>
                  </a:lnTo>
                  <a:cubicBezTo>
                    <a:pt x="2501" y="9194"/>
                    <a:pt x="2525" y="9372"/>
                    <a:pt x="2620" y="9515"/>
                  </a:cubicBezTo>
                  <a:lnTo>
                    <a:pt x="2703" y="9646"/>
                  </a:lnTo>
                  <a:cubicBezTo>
                    <a:pt x="2763" y="9753"/>
                    <a:pt x="2858" y="9837"/>
                    <a:pt x="2977" y="9873"/>
                  </a:cubicBezTo>
                  <a:lnTo>
                    <a:pt x="3560" y="10087"/>
                  </a:lnTo>
                  <a:cubicBezTo>
                    <a:pt x="3624" y="10112"/>
                    <a:pt x="3688" y="10124"/>
                    <a:pt x="3752" y="10124"/>
                  </a:cubicBezTo>
                  <a:cubicBezTo>
                    <a:pt x="3807" y="10124"/>
                    <a:pt x="3862" y="10115"/>
                    <a:pt x="3918" y="10099"/>
                  </a:cubicBezTo>
                  <a:lnTo>
                    <a:pt x="4072" y="10051"/>
                  </a:lnTo>
                  <a:cubicBezTo>
                    <a:pt x="4239" y="10004"/>
                    <a:pt x="4370" y="9873"/>
                    <a:pt x="4430" y="9706"/>
                  </a:cubicBezTo>
                  <a:lnTo>
                    <a:pt x="4811" y="8658"/>
                  </a:lnTo>
                  <a:cubicBezTo>
                    <a:pt x="4822" y="8634"/>
                    <a:pt x="4822" y="8610"/>
                    <a:pt x="4834" y="8587"/>
                  </a:cubicBezTo>
                  <a:cubicBezTo>
                    <a:pt x="4953" y="8603"/>
                    <a:pt x="5071" y="8609"/>
                    <a:pt x="5189" y="8609"/>
                  </a:cubicBezTo>
                  <a:cubicBezTo>
                    <a:pt x="5333" y="8609"/>
                    <a:pt x="5476" y="8600"/>
                    <a:pt x="5620" y="8587"/>
                  </a:cubicBezTo>
                  <a:cubicBezTo>
                    <a:pt x="5620" y="8599"/>
                    <a:pt x="5620" y="8610"/>
                    <a:pt x="5632" y="8634"/>
                  </a:cubicBezTo>
                  <a:lnTo>
                    <a:pt x="6096" y="9646"/>
                  </a:lnTo>
                  <a:cubicBezTo>
                    <a:pt x="6180" y="9801"/>
                    <a:pt x="6323" y="9920"/>
                    <a:pt x="6489" y="9956"/>
                  </a:cubicBezTo>
                  <a:lnTo>
                    <a:pt x="6644" y="9992"/>
                  </a:lnTo>
                  <a:cubicBezTo>
                    <a:pt x="6682" y="9999"/>
                    <a:pt x="6719" y="10003"/>
                    <a:pt x="6757" y="10003"/>
                  </a:cubicBezTo>
                  <a:cubicBezTo>
                    <a:pt x="6837" y="10003"/>
                    <a:pt x="6916" y="9985"/>
                    <a:pt x="6989" y="9944"/>
                  </a:cubicBezTo>
                  <a:lnTo>
                    <a:pt x="7561" y="9682"/>
                  </a:lnTo>
                  <a:cubicBezTo>
                    <a:pt x="7668" y="9634"/>
                    <a:pt x="7763" y="9551"/>
                    <a:pt x="7823" y="9444"/>
                  </a:cubicBezTo>
                  <a:lnTo>
                    <a:pt x="7894" y="9301"/>
                  </a:lnTo>
                  <a:cubicBezTo>
                    <a:pt x="7978" y="9146"/>
                    <a:pt x="7978" y="8968"/>
                    <a:pt x="7906" y="8813"/>
                  </a:cubicBezTo>
                  <a:lnTo>
                    <a:pt x="7442" y="7801"/>
                  </a:lnTo>
                  <a:cubicBezTo>
                    <a:pt x="7644" y="7622"/>
                    <a:pt x="7835" y="7420"/>
                    <a:pt x="8001" y="7194"/>
                  </a:cubicBezTo>
                  <a:lnTo>
                    <a:pt x="9037" y="7575"/>
                  </a:lnTo>
                  <a:cubicBezTo>
                    <a:pt x="9104" y="7599"/>
                    <a:pt x="9174" y="7611"/>
                    <a:pt x="9242" y="7611"/>
                  </a:cubicBezTo>
                  <a:cubicBezTo>
                    <a:pt x="9344" y="7611"/>
                    <a:pt x="9445" y="7584"/>
                    <a:pt x="9537" y="7527"/>
                  </a:cubicBezTo>
                  <a:lnTo>
                    <a:pt x="9668" y="7444"/>
                  </a:lnTo>
                  <a:cubicBezTo>
                    <a:pt x="9764" y="7372"/>
                    <a:pt x="9847" y="7277"/>
                    <a:pt x="9883" y="7158"/>
                  </a:cubicBezTo>
                  <a:lnTo>
                    <a:pt x="10097" y="6575"/>
                  </a:lnTo>
                  <a:cubicBezTo>
                    <a:pt x="10145" y="6467"/>
                    <a:pt x="10145" y="6336"/>
                    <a:pt x="10109" y="6217"/>
                  </a:cubicBezTo>
                  <a:lnTo>
                    <a:pt x="10061" y="6074"/>
                  </a:lnTo>
                  <a:cubicBezTo>
                    <a:pt x="10014" y="5908"/>
                    <a:pt x="9895" y="5777"/>
                    <a:pt x="9728" y="5717"/>
                  </a:cubicBezTo>
                  <a:lnTo>
                    <a:pt x="8692" y="5336"/>
                  </a:lnTo>
                  <a:cubicBezTo>
                    <a:pt x="8704" y="5051"/>
                    <a:pt x="8692" y="4777"/>
                    <a:pt x="8644" y="4503"/>
                  </a:cubicBezTo>
                  <a:lnTo>
                    <a:pt x="9656" y="4038"/>
                  </a:lnTo>
                  <a:cubicBezTo>
                    <a:pt x="9811" y="3967"/>
                    <a:pt x="9930" y="3824"/>
                    <a:pt x="9966" y="3646"/>
                  </a:cubicBezTo>
                  <a:lnTo>
                    <a:pt x="10002" y="3503"/>
                  </a:lnTo>
                  <a:cubicBezTo>
                    <a:pt x="10025" y="3384"/>
                    <a:pt x="10014" y="3253"/>
                    <a:pt x="9966" y="3146"/>
                  </a:cubicBezTo>
                  <a:lnTo>
                    <a:pt x="9704" y="2574"/>
                  </a:lnTo>
                  <a:cubicBezTo>
                    <a:pt x="9644" y="2467"/>
                    <a:pt x="9561" y="2384"/>
                    <a:pt x="9454" y="2324"/>
                  </a:cubicBezTo>
                  <a:lnTo>
                    <a:pt x="9323" y="2253"/>
                  </a:lnTo>
                  <a:cubicBezTo>
                    <a:pt x="9237" y="2206"/>
                    <a:pt x="9139" y="2182"/>
                    <a:pt x="9043" y="2182"/>
                  </a:cubicBezTo>
                  <a:cubicBezTo>
                    <a:pt x="8967" y="2182"/>
                    <a:pt x="8891" y="2197"/>
                    <a:pt x="8823" y="2229"/>
                  </a:cubicBezTo>
                  <a:lnTo>
                    <a:pt x="7811" y="2705"/>
                  </a:lnTo>
                  <a:cubicBezTo>
                    <a:pt x="7799" y="2705"/>
                    <a:pt x="7775" y="2717"/>
                    <a:pt x="7763" y="2729"/>
                  </a:cubicBezTo>
                  <a:cubicBezTo>
                    <a:pt x="7585" y="2538"/>
                    <a:pt x="7394" y="2372"/>
                    <a:pt x="7168" y="2217"/>
                  </a:cubicBezTo>
                  <a:cubicBezTo>
                    <a:pt x="7180" y="2193"/>
                    <a:pt x="7192" y="2169"/>
                    <a:pt x="7204" y="2145"/>
                  </a:cubicBezTo>
                  <a:lnTo>
                    <a:pt x="7585" y="1098"/>
                  </a:lnTo>
                  <a:cubicBezTo>
                    <a:pt x="7656" y="931"/>
                    <a:pt x="7632" y="752"/>
                    <a:pt x="7537" y="609"/>
                  </a:cubicBezTo>
                  <a:lnTo>
                    <a:pt x="7454" y="479"/>
                  </a:lnTo>
                  <a:cubicBezTo>
                    <a:pt x="7382" y="371"/>
                    <a:pt x="7287" y="288"/>
                    <a:pt x="7180" y="252"/>
                  </a:cubicBezTo>
                  <a:lnTo>
                    <a:pt x="6585" y="38"/>
                  </a:lnTo>
                  <a:cubicBezTo>
                    <a:pt x="6527" y="12"/>
                    <a:pt x="6463" y="1"/>
                    <a:pt x="6399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8" name="Google Shape;1466;p37">
              <a:extLst>
                <a:ext uri="{FF2B5EF4-FFF2-40B4-BE49-F238E27FC236}">
                  <a16:creationId xmlns:a16="http://schemas.microsoft.com/office/drawing/2014/main" id="{7AA359F7-005F-4325-B079-ADBF3FE5FF69}"/>
                </a:ext>
              </a:extLst>
            </p:cNvPr>
            <p:cNvSpPr txBox="1"/>
            <p:nvPr/>
          </p:nvSpPr>
          <p:spPr>
            <a:xfrm>
              <a:off x="964078" y="2084349"/>
              <a:ext cx="2067271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342900" lvl="0" indent="-342900" algn="ctr">
                <a:lnSpc>
                  <a:spcPct val="150000"/>
                </a:lnSpc>
                <a:spcAft>
                  <a:spcPts val="800"/>
                </a:spcAft>
                <a:tabLst>
                  <a:tab pos="457200" algn="l"/>
                </a:tabLst>
              </a:pPr>
              <a:r>
                <a:rPr lang="ru-RU" sz="4000" b="1" dirty="0" err="1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Robototexnika</a:t>
              </a:r>
              <a:r>
                <a:rPr lang="ru-RU" sz="4000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endParaRPr lang="ru-RU" sz="400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0" name="Google Shape;1468;p37">
            <a:extLst>
              <a:ext uri="{FF2B5EF4-FFF2-40B4-BE49-F238E27FC236}">
                <a16:creationId xmlns:a16="http://schemas.microsoft.com/office/drawing/2014/main" id="{48C12452-7181-4AEF-A9E6-0B53EB2B2C60}"/>
              </a:ext>
            </a:extLst>
          </p:cNvPr>
          <p:cNvGrpSpPr/>
          <p:nvPr/>
        </p:nvGrpSpPr>
        <p:grpSpPr>
          <a:xfrm>
            <a:off x="1668813" y="7065798"/>
            <a:ext cx="7131816" cy="2337457"/>
            <a:chOff x="847950" y="3417825"/>
            <a:chExt cx="3623788" cy="1187699"/>
          </a:xfrm>
        </p:grpSpPr>
        <p:sp>
          <p:nvSpPr>
            <p:cNvPr id="71" name="Google Shape;1469;p37">
              <a:extLst>
                <a:ext uri="{FF2B5EF4-FFF2-40B4-BE49-F238E27FC236}">
                  <a16:creationId xmlns:a16="http://schemas.microsoft.com/office/drawing/2014/main" id="{42A62938-5AE8-4A48-BC47-A2C10F326389}"/>
                </a:ext>
              </a:extLst>
            </p:cNvPr>
            <p:cNvSpPr/>
            <p:nvPr/>
          </p:nvSpPr>
          <p:spPr>
            <a:xfrm>
              <a:off x="3769225" y="3663475"/>
              <a:ext cx="524500" cy="561975"/>
            </a:xfrm>
            <a:custGeom>
              <a:avLst/>
              <a:gdLst/>
              <a:ahLst/>
              <a:cxnLst/>
              <a:rect l="l" t="t" r="r" b="b"/>
              <a:pathLst>
                <a:path w="20980" h="22479" extrusionOk="0">
                  <a:moveTo>
                    <a:pt x="10481" y="5447"/>
                  </a:moveTo>
                  <a:cubicBezTo>
                    <a:pt x="13615" y="5447"/>
                    <a:pt x="16567" y="7361"/>
                    <a:pt x="17741" y="10466"/>
                  </a:cubicBezTo>
                  <a:cubicBezTo>
                    <a:pt x="19253" y="14467"/>
                    <a:pt x="17229" y="18944"/>
                    <a:pt x="13217" y="20444"/>
                  </a:cubicBezTo>
                  <a:cubicBezTo>
                    <a:pt x="12317" y="20784"/>
                    <a:pt x="11392" y="20945"/>
                    <a:pt x="10484" y="20945"/>
                  </a:cubicBezTo>
                  <a:cubicBezTo>
                    <a:pt x="7352" y="20945"/>
                    <a:pt x="4402" y="19032"/>
                    <a:pt x="3239" y="15931"/>
                  </a:cubicBezTo>
                  <a:cubicBezTo>
                    <a:pt x="1727" y="11919"/>
                    <a:pt x="3751" y="7454"/>
                    <a:pt x="7763" y="5942"/>
                  </a:cubicBezTo>
                  <a:cubicBezTo>
                    <a:pt x="8659" y="5606"/>
                    <a:pt x="9578" y="5447"/>
                    <a:pt x="10481" y="5447"/>
                  </a:cubicBezTo>
                  <a:close/>
                  <a:moveTo>
                    <a:pt x="16467" y="1"/>
                  </a:moveTo>
                  <a:lnTo>
                    <a:pt x="11907" y="4025"/>
                  </a:lnTo>
                  <a:cubicBezTo>
                    <a:pt x="11442" y="3952"/>
                    <a:pt x="10969" y="3915"/>
                    <a:pt x="10492" y="3915"/>
                  </a:cubicBezTo>
                  <a:cubicBezTo>
                    <a:pt x="9406" y="3915"/>
                    <a:pt x="8299" y="4108"/>
                    <a:pt x="7216" y="4513"/>
                  </a:cubicBezTo>
                  <a:cubicBezTo>
                    <a:pt x="2429" y="6323"/>
                    <a:pt x="1" y="11669"/>
                    <a:pt x="1810" y="16467"/>
                  </a:cubicBezTo>
                  <a:cubicBezTo>
                    <a:pt x="3205" y="20189"/>
                    <a:pt x="6742" y="22479"/>
                    <a:pt x="10499" y="22479"/>
                  </a:cubicBezTo>
                  <a:cubicBezTo>
                    <a:pt x="11584" y="22479"/>
                    <a:pt x="12688" y="22287"/>
                    <a:pt x="13764" y="21884"/>
                  </a:cubicBezTo>
                  <a:cubicBezTo>
                    <a:pt x="18551" y="20075"/>
                    <a:pt x="20979" y="14717"/>
                    <a:pt x="19170" y="9931"/>
                  </a:cubicBezTo>
                  <a:cubicBezTo>
                    <a:pt x="18586" y="8371"/>
                    <a:pt x="17634" y="7073"/>
                    <a:pt x="16443" y="6085"/>
                  </a:cubicBezTo>
                  <a:lnTo>
                    <a:pt x="16467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" name="Google Shape;1470;p37">
              <a:extLst>
                <a:ext uri="{FF2B5EF4-FFF2-40B4-BE49-F238E27FC236}">
                  <a16:creationId xmlns:a16="http://schemas.microsoft.com/office/drawing/2014/main" id="{1121E527-C6C1-4376-84B8-5E98CAFE4730}"/>
                </a:ext>
              </a:extLst>
            </p:cNvPr>
            <p:cNvSpPr/>
            <p:nvPr/>
          </p:nvSpPr>
          <p:spPr>
            <a:xfrm>
              <a:off x="3870738" y="3417825"/>
              <a:ext cx="601000" cy="386075"/>
            </a:xfrm>
            <a:custGeom>
              <a:avLst/>
              <a:gdLst/>
              <a:ahLst/>
              <a:cxnLst/>
              <a:rect l="l" t="t" r="r" b="b"/>
              <a:pathLst>
                <a:path w="24040" h="15443" extrusionOk="0">
                  <a:moveTo>
                    <a:pt x="5585" y="1"/>
                  </a:moveTo>
                  <a:lnTo>
                    <a:pt x="1" y="5596"/>
                  </a:lnTo>
                  <a:cubicBezTo>
                    <a:pt x="6585" y="11169"/>
                    <a:pt x="14907" y="14752"/>
                    <a:pt x="24039" y="15443"/>
                  </a:cubicBezTo>
                  <a:lnTo>
                    <a:pt x="24039" y="7537"/>
                  </a:lnTo>
                  <a:cubicBezTo>
                    <a:pt x="17074" y="6894"/>
                    <a:pt x="10728" y="4168"/>
                    <a:pt x="5585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3" name="Google Shape;1471;p37">
              <a:extLst>
                <a:ext uri="{FF2B5EF4-FFF2-40B4-BE49-F238E27FC236}">
                  <a16:creationId xmlns:a16="http://schemas.microsoft.com/office/drawing/2014/main" id="{05A7D07E-C14D-4739-9615-53F501510CCC}"/>
                </a:ext>
              </a:extLst>
            </p:cNvPr>
            <p:cNvGrpSpPr/>
            <p:nvPr/>
          </p:nvGrpSpPr>
          <p:grpSpPr>
            <a:xfrm>
              <a:off x="3898100" y="3903700"/>
              <a:ext cx="266725" cy="211050"/>
              <a:chOff x="3898100" y="3903700"/>
              <a:chExt cx="266725" cy="211050"/>
            </a:xfrm>
          </p:grpSpPr>
          <p:sp>
            <p:nvSpPr>
              <p:cNvPr id="77" name="Google Shape;1472;p37">
                <a:extLst>
                  <a:ext uri="{FF2B5EF4-FFF2-40B4-BE49-F238E27FC236}">
                    <a16:creationId xmlns:a16="http://schemas.microsoft.com/office/drawing/2014/main" id="{8838AB77-8146-450B-B7F2-1D69B7454ACF}"/>
                  </a:ext>
                </a:extLst>
              </p:cNvPr>
              <p:cNvSpPr/>
              <p:nvPr/>
            </p:nvSpPr>
            <p:spPr>
              <a:xfrm>
                <a:off x="4009425" y="4070675"/>
                <a:ext cx="44100" cy="44075"/>
              </a:xfrm>
              <a:custGeom>
                <a:avLst/>
                <a:gdLst/>
                <a:ahLst/>
                <a:cxnLst/>
                <a:rect l="l" t="t" r="r" b="b"/>
                <a:pathLst>
                  <a:path w="1764" h="1763" extrusionOk="0">
                    <a:moveTo>
                      <a:pt x="882" y="0"/>
                    </a:moveTo>
                    <a:cubicBezTo>
                      <a:pt x="394" y="0"/>
                      <a:pt x="1" y="393"/>
                      <a:pt x="1" y="882"/>
                    </a:cubicBezTo>
                    <a:cubicBezTo>
                      <a:pt x="1" y="1358"/>
                      <a:pt x="394" y="1763"/>
                      <a:pt x="882" y="1763"/>
                    </a:cubicBezTo>
                    <a:cubicBezTo>
                      <a:pt x="1370" y="1763"/>
                      <a:pt x="1763" y="1358"/>
                      <a:pt x="1763" y="882"/>
                    </a:cubicBezTo>
                    <a:cubicBezTo>
                      <a:pt x="1763" y="393"/>
                      <a:pt x="1370" y="0"/>
                      <a:pt x="882" y="0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8" name="Google Shape;1473;p37">
                <a:extLst>
                  <a:ext uri="{FF2B5EF4-FFF2-40B4-BE49-F238E27FC236}">
                    <a16:creationId xmlns:a16="http://schemas.microsoft.com/office/drawing/2014/main" id="{0EAB7612-12B4-4A4B-9C32-2AB6FBE7335C}"/>
                  </a:ext>
                </a:extLst>
              </p:cNvPr>
              <p:cNvSpPr/>
              <p:nvPr/>
            </p:nvSpPr>
            <p:spPr>
              <a:xfrm>
                <a:off x="3898100" y="3903700"/>
                <a:ext cx="266725" cy="73250"/>
              </a:xfrm>
              <a:custGeom>
                <a:avLst/>
                <a:gdLst/>
                <a:ahLst/>
                <a:cxnLst/>
                <a:rect l="l" t="t" r="r" b="b"/>
                <a:pathLst>
                  <a:path w="10669" h="2930" extrusionOk="0">
                    <a:moveTo>
                      <a:pt x="5335" y="0"/>
                    </a:moveTo>
                    <a:cubicBezTo>
                      <a:pt x="3251" y="0"/>
                      <a:pt x="1358" y="845"/>
                      <a:pt x="1" y="2215"/>
                    </a:cubicBezTo>
                    <a:lnTo>
                      <a:pt x="703" y="2929"/>
                    </a:lnTo>
                    <a:cubicBezTo>
                      <a:pt x="1894" y="1738"/>
                      <a:pt x="3525" y="1000"/>
                      <a:pt x="5335" y="1000"/>
                    </a:cubicBezTo>
                    <a:cubicBezTo>
                      <a:pt x="7145" y="1000"/>
                      <a:pt x="8776" y="1738"/>
                      <a:pt x="9967" y="2929"/>
                    </a:cubicBezTo>
                    <a:lnTo>
                      <a:pt x="10669" y="2215"/>
                    </a:lnTo>
                    <a:cubicBezTo>
                      <a:pt x="9312" y="845"/>
                      <a:pt x="7419" y="0"/>
                      <a:pt x="5335" y="0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9" name="Google Shape;1474;p37">
                <a:extLst>
                  <a:ext uri="{FF2B5EF4-FFF2-40B4-BE49-F238E27FC236}">
                    <a16:creationId xmlns:a16="http://schemas.microsoft.com/office/drawing/2014/main" id="{D4190D3A-D5C2-4CDD-9087-4D442F307D8C}"/>
                  </a:ext>
                </a:extLst>
              </p:cNvPr>
              <p:cNvSpPr/>
              <p:nvPr/>
            </p:nvSpPr>
            <p:spPr>
              <a:xfrm>
                <a:off x="3935625" y="3956975"/>
                <a:ext cx="191700" cy="57475"/>
              </a:xfrm>
              <a:custGeom>
                <a:avLst/>
                <a:gdLst/>
                <a:ahLst/>
                <a:cxnLst/>
                <a:rect l="l" t="t" r="r" b="b"/>
                <a:pathLst>
                  <a:path w="7668" h="2299" extrusionOk="0">
                    <a:moveTo>
                      <a:pt x="3834" y="0"/>
                    </a:moveTo>
                    <a:cubicBezTo>
                      <a:pt x="2334" y="0"/>
                      <a:pt x="976" y="608"/>
                      <a:pt x="0" y="1584"/>
                    </a:cubicBezTo>
                    <a:lnTo>
                      <a:pt x="703" y="2298"/>
                    </a:lnTo>
                    <a:cubicBezTo>
                      <a:pt x="1512" y="1500"/>
                      <a:pt x="2608" y="1000"/>
                      <a:pt x="3834" y="1000"/>
                    </a:cubicBezTo>
                    <a:cubicBezTo>
                      <a:pt x="5048" y="1000"/>
                      <a:pt x="6156" y="1500"/>
                      <a:pt x="6965" y="2298"/>
                    </a:cubicBezTo>
                    <a:lnTo>
                      <a:pt x="7668" y="1584"/>
                    </a:lnTo>
                    <a:cubicBezTo>
                      <a:pt x="6691" y="608"/>
                      <a:pt x="5334" y="0"/>
                      <a:pt x="3834" y="0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0" name="Google Shape;1475;p37">
                <a:extLst>
                  <a:ext uri="{FF2B5EF4-FFF2-40B4-BE49-F238E27FC236}">
                    <a16:creationId xmlns:a16="http://schemas.microsoft.com/office/drawing/2014/main" id="{CF49759F-6FB1-4B8C-B86B-C03B32559DFD}"/>
                  </a:ext>
                </a:extLst>
              </p:cNvPr>
              <p:cNvSpPr/>
              <p:nvPr/>
            </p:nvSpPr>
            <p:spPr>
              <a:xfrm>
                <a:off x="3974900" y="4012625"/>
                <a:ext cx="113150" cy="41100"/>
              </a:xfrm>
              <a:custGeom>
                <a:avLst/>
                <a:gdLst/>
                <a:ahLst/>
                <a:cxnLst/>
                <a:rect l="l" t="t" r="r" b="b"/>
                <a:pathLst>
                  <a:path w="4526" h="1644" extrusionOk="0">
                    <a:moveTo>
                      <a:pt x="2263" y="1"/>
                    </a:moveTo>
                    <a:cubicBezTo>
                      <a:pt x="1382" y="1"/>
                      <a:pt x="584" y="358"/>
                      <a:pt x="1" y="941"/>
                    </a:cubicBezTo>
                    <a:lnTo>
                      <a:pt x="715" y="1644"/>
                    </a:lnTo>
                    <a:cubicBezTo>
                      <a:pt x="1108" y="1251"/>
                      <a:pt x="1656" y="1001"/>
                      <a:pt x="2263" y="1001"/>
                    </a:cubicBezTo>
                    <a:cubicBezTo>
                      <a:pt x="2870" y="1001"/>
                      <a:pt x="3418" y="1251"/>
                      <a:pt x="3811" y="1644"/>
                    </a:cubicBezTo>
                    <a:lnTo>
                      <a:pt x="4525" y="941"/>
                    </a:lnTo>
                    <a:cubicBezTo>
                      <a:pt x="3942" y="358"/>
                      <a:pt x="3144" y="1"/>
                      <a:pt x="2263" y="1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6" name="Google Shape;1478;p37">
              <a:extLst>
                <a:ext uri="{FF2B5EF4-FFF2-40B4-BE49-F238E27FC236}">
                  <a16:creationId xmlns:a16="http://schemas.microsoft.com/office/drawing/2014/main" id="{D09FA272-0A5F-431C-B434-F9937A112ACA}"/>
                </a:ext>
              </a:extLst>
            </p:cNvPr>
            <p:cNvSpPr txBox="1"/>
            <p:nvPr/>
          </p:nvSpPr>
          <p:spPr>
            <a:xfrm>
              <a:off x="847950" y="4114750"/>
              <a:ext cx="2853869" cy="4907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4000" b="1" dirty="0" err="1">
                  <a:solidFill>
                    <a:srgbClr val="FFC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Avtomatlashtirish</a:t>
              </a:r>
              <a:r>
                <a:rPr lang="ru-RU" sz="4000" b="1" dirty="0">
                  <a:solidFill>
                    <a:srgbClr val="FFC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000" b="1" dirty="0" err="1">
                  <a:solidFill>
                    <a:srgbClr val="FFC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tizimlari</a:t>
              </a:r>
              <a:endParaRPr sz="4000" dirty="0">
                <a:solidFill>
                  <a:srgbClr val="FFC00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81" name="Google Shape;1479;p37">
            <a:extLst>
              <a:ext uri="{FF2B5EF4-FFF2-40B4-BE49-F238E27FC236}">
                <a16:creationId xmlns:a16="http://schemas.microsoft.com/office/drawing/2014/main" id="{61AEBDA8-44BC-4833-9007-BB5DAFB5589F}"/>
              </a:ext>
            </a:extLst>
          </p:cNvPr>
          <p:cNvGrpSpPr/>
          <p:nvPr/>
        </p:nvGrpSpPr>
        <p:grpSpPr>
          <a:xfrm>
            <a:off x="9182556" y="2836907"/>
            <a:ext cx="4772879" cy="1623284"/>
            <a:chOff x="4665800" y="1269059"/>
            <a:chExt cx="2425175" cy="824816"/>
          </a:xfrm>
        </p:grpSpPr>
        <p:sp>
          <p:nvSpPr>
            <p:cNvPr id="82" name="Google Shape;1480;p37">
              <a:extLst>
                <a:ext uri="{FF2B5EF4-FFF2-40B4-BE49-F238E27FC236}">
                  <a16:creationId xmlns:a16="http://schemas.microsoft.com/office/drawing/2014/main" id="{64A95EDD-DC9E-4F78-A560-B83FF23A2F60}"/>
                </a:ext>
              </a:extLst>
            </p:cNvPr>
            <p:cNvSpPr/>
            <p:nvPr/>
          </p:nvSpPr>
          <p:spPr>
            <a:xfrm>
              <a:off x="4978788" y="1377875"/>
              <a:ext cx="277450" cy="277450"/>
            </a:xfrm>
            <a:custGeom>
              <a:avLst/>
              <a:gdLst/>
              <a:ahLst/>
              <a:cxnLst/>
              <a:rect l="l" t="t" r="r" b="b"/>
              <a:pathLst>
                <a:path w="11098" h="11098" extrusionOk="0">
                  <a:moveTo>
                    <a:pt x="5549" y="751"/>
                  </a:moveTo>
                  <a:cubicBezTo>
                    <a:pt x="6049" y="751"/>
                    <a:pt x="6537" y="834"/>
                    <a:pt x="6990" y="977"/>
                  </a:cubicBezTo>
                  <a:cubicBezTo>
                    <a:pt x="6537" y="1144"/>
                    <a:pt x="5942" y="1406"/>
                    <a:pt x="5311" y="1798"/>
                  </a:cubicBezTo>
                  <a:cubicBezTo>
                    <a:pt x="4763" y="1560"/>
                    <a:pt x="4156" y="1358"/>
                    <a:pt x="3501" y="1227"/>
                  </a:cubicBezTo>
                  <a:cubicBezTo>
                    <a:pt x="4120" y="929"/>
                    <a:pt x="4811" y="751"/>
                    <a:pt x="5549" y="751"/>
                  </a:cubicBezTo>
                  <a:close/>
                  <a:moveTo>
                    <a:pt x="2704" y="1703"/>
                  </a:moveTo>
                  <a:cubicBezTo>
                    <a:pt x="3442" y="1798"/>
                    <a:pt x="4109" y="1965"/>
                    <a:pt x="4704" y="2191"/>
                  </a:cubicBezTo>
                  <a:cubicBezTo>
                    <a:pt x="4263" y="2513"/>
                    <a:pt x="3823" y="2882"/>
                    <a:pt x="3394" y="3322"/>
                  </a:cubicBezTo>
                  <a:lnTo>
                    <a:pt x="2156" y="2156"/>
                  </a:lnTo>
                  <a:cubicBezTo>
                    <a:pt x="2323" y="1989"/>
                    <a:pt x="2513" y="1846"/>
                    <a:pt x="2704" y="1703"/>
                  </a:cubicBezTo>
                  <a:close/>
                  <a:moveTo>
                    <a:pt x="7823" y="1322"/>
                  </a:moveTo>
                  <a:cubicBezTo>
                    <a:pt x="8383" y="1632"/>
                    <a:pt x="8883" y="2049"/>
                    <a:pt x="9288" y="2537"/>
                  </a:cubicBezTo>
                  <a:cubicBezTo>
                    <a:pt x="9240" y="3382"/>
                    <a:pt x="9097" y="4132"/>
                    <a:pt x="8883" y="4799"/>
                  </a:cubicBezTo>
                  <a:cubicBezTo>
                    <a:pt x="8216" y="3834"/>
                    <a:pt x="7264" y="2834"/>
                    <a:pt x="5930" y="2108"/>
                  </a:cubicBezTo>
                  <a:cubicBezTo>
                    <a:pt x="6787" y="1632"/>
                    <a:pt x="7514" y="1406"/>
                    <a:pt x="7823" y="1322"/>
                  </a:cubicBezTo>
                  <a:close/>
                  <a:moveTo>
                    <a:pt x="1763" y="2620"/>
                  </a:moveTo>
                  <a:lnTo>
                    <a:pt x="3001" y="3775"/>
                  </a:lnTo>
                  <a:cubicBezTo>
                    <a:pt x="2656" y="4192"/>
                    <a:pt x="2335" y="4668"/>
                    <a:pt x="2049" y="5204"/>
                  </a:cubicBezTo>
                  <a:cubicBezTo>
                    <a:pt x="1644" y="4358"/>
                    <a:pt x="1442" y="3632"/>
                    <a:pt x="1358" y="3227"/>
                  </a:cubicBezTo>
                  <a:cubicBezTo>
                    <a:pt x="1477" y="3013"/>
                    <a:pt x="1608" y="2811"/>
                    <a:pt x="1763" y="2620"/>
                  </a:cubicBezTo>
                  <a:close/>
                  <a:moveTo>
                    <a:pt x="9812" y="3370"/>
                  </a:moveTo>
                  <a:cubicBezTo>
                    <a:pt x="10157" y="4025"/>
                    <a:pt x="10347" y="4763"/>
                    <a:pt x="10347" y="5549"/>
                  </a:cubicBezTo>
                  <a:cubicBezTo>
                    <a:pt x="10347" y="6097"/>
                    <a:pt x="10252" y="6621"/>
                    <a:pt x="10086" y="7109"/>
                  </a:cubicBezTo>
                  <a:cubicBezTo>
                    <a:pt x="9919" y="6680"/>
                    <a:pt x="9669" y="6085"/>
                    <a:pt x="9288" y="5442"/>
                  </a:cubicBezTo>
                  <a:cubicBezTo>
                    <a:pt x="9538" y="4823"/>
                    <a:pt x="9716" y="4132"/>
                    <a:pt x="9812" y="3370"/>
                  </a:cubicBezTo>
                  <a:close/>
                  <a:moveTo>
                    <a:pt x="5335" y="2465"/>
                  </a:moveTo>
                  <a:cubicBezTo>
                    <a:pt x="6918" y="3239"/>
                    <a:pt x="7966" y="4406"/>
                    <a:pt x="8633" y="5466"/>
                  </a:cubicBezTo>
                  <a:cubicBezTo>
                    <a:pt x="8335" y="6156"/>
                    <a:pt x="7978" y="6740"/>
                    <a:pt x="7573" y="7252"/>
                  </a:cubicBezTo>
                  <a:lnTo>
                    <a:pt x="3823" y="3727"/>
                  </a:lnTo>
                  <a:cubicBezTo>
                    <a:pt x="4311" y="3203"/>
                    <a:pt x="4835" y="2799"/>
                    <a:pt x="5335" y="2465"/>
                  </a:cubicBezTo>
                  <a:close/>
                  <a:moveTo>
                    <a:pt x="977" y="4108"/>
                  </a:moveTo>
                  <a:cubicBezTo>
                    <a:pt x="1144" y="4596"/>
                    <a:pt x="1382" y="5204"/>
                    <a:pt x="1739" y="5859"/>
                  </a:cubicBezTo>
                  <a:cubicBezTo>
                    <a:pt x="1513" y="6382"/>
                    <a:pt x="1334" y="6966"/>
                    <a:pt x="1215" y="7597"/>
                  </a:cubicBezTo>
                  <a:cubicBezTo>
                    <a:pt x="918" y="6978"/>
                    <a:pt x="751" y="6287"/>
                    <a:pt x="751" y="5549"/>
                  </a:cubicBezTo>
                  <a:cubicBezTo>
                    <a:pt x="751" y="5049"/>
                    <a:pt x="834" y="4561"/>
                    <a:pt x="977" y="4108"/>
                  </a:cubicBezTo>
                  <a:close/>
                  <a:moveTo>
                    <a:pt x="8990" y="6097"/>
                  </a:moveTo>
                  <a:cubicBezTo>
                    <a:pt x="9466" y="7002"/>
                    <a:pt x="9657" y="7740"/>
                    <a:pt x="9705" y="7942"/>
                  </a:cubicBezTo>
                  <a:cubicBezTo>
                    <a:pt x="9550" y="8216"/>
                    <a:pt x="9359" y="8478"/>
                    <a:pt x="9145" y="8728"/>
                  </a:cubicBezTo>
                  <a:lnTo>
                    <a:pt x="8002" y="7644"/>
                  </a:lnTo>
                  <a:cubicBezTo>
                    <a:pt x="8359" y="7192"/>
                    <a:pt x="8704" y="6680"/>
                    <a:pt x="8990" y="6097"/>
                  </a:cubicBezTo>
                  <a:close/>
                  <a:moveTo>
                    <a:pt x="3418" y="4180"/>
                  </a:moveTo>
                  <a:lnTo>
                    <a:pt x="7180" y="7704"/>
                  </a:lnTo>
                  <a:cubicBezTo>
                    <a:pt x="6704" y="8216"/>
                    <a:pt x="6204" y="8633"/>
                    <a:pt x="5728" y="8954"/>
                  </a:cubicBezTo>
                  <a:cubicBezTo>
                    <a:pt x="4097" y="8156"/>
                    <a:pt x="3061" y="6966"/>
                    <a:pt x="2394" y="5847"/>
                  </a:cubicBezTo>
                  <a:cubicBezTo>
                    <a:pt x="2692" y="5204"/>
                    <a:pt x="3037" y="4656"/>
                    <a:pt x="3418" y="4180"/>
                  </a:cubicBezTo>
                  <a:close/>
                  <a:moveTo>
                    <a:pt x="7597" y="8109"/>
                  </a:moveTo>
                  <a:lnTo>
                    <a:pt x="8716" y="9145"/>
                  </a:lnTo>
                  <a:cubicBezTo>
                    <a:pt x="8478" y="9359"/>
                    <a:pt x="8228" y="9538"/>
                    <a:pt x="7966" y="9692"/>
                  </a:cubicBezTo>
                  <a:cubicBezTo>
                    <a:pt x="7371" y="9573"/>
                    <a:pt x="6835" y="9418"/>
                    <a:pt x="6347" y="9228"/>
                  </a:cubicBezTo>
                  <a:cubicBezTo>
                    <a:pt x="6764" y="8918"/>
                    <a:pt x="7192" y="8549"/>
                    <a:pt x="7597" y="8109"/>
                  </a:cubicBezTo>
                  <a:close/>
                  <a:moveTo>
                    <a:pt x="2132" y="6501"/>
                  </a:moveTo>
                  <a:cubicBezTo>
                    <a:pt x="2799" y="7525"/>
                    <a:pt x="3763" y="8561"/>
                    <a:pt x="5144" y="9323"/>
                  </a:cubicBezTo>
                  <a:cubicBezTo>
                    <a:pt x="4537" y="9680"/>
                    <a:pt x="4013" y="9895"/>
                    <a:pt x="3739" y="9990"/>
                  </a:cubicBezTo>
                  <a:cubicBezTo>
                    <a:pt x="2918" y="9657"/>
                    <a:pt x="2215" y="9097"/>
                    <a:pt x="1704" y="8406"/>
                  </a:cubicBezTo>
                  <a:cubicBezTo>
                    <a:pt x="1787" y="7704"/>
                    <a:pt x="1930" y="7073"/>
                    <a:pt x="2132" y="6501"/>
                  </a:cubicBezTo>
                  <a:close/>
                  <a:moveTo>
                    <a:pt x="5752" y="9633"/>
                  </a:moveTo>
                  <a:cubicBezTo>
                    <a:pt x="6156" y="9811"/>
                    <a:pt x="6597" y="9966"/>
                    <a:pt x="7061" y="10097"/>
                  </a:cubicBezTo>
                  <a:cubicBezTo>
                    <a:pt x="6585" y="10264"/>
                    <a:pt x="6085" y="10347"/>
                    <a:pt x="5549" y="10347"/>
                  </a:cubicBezTo>
                  <a:cubicBezTo>
                    <a:pt x="5240" y="10347"/>
                    <a:pt x="4930" y="10311"/>
                    <a:pt x="4632" y="10264"/>
                  </a:cubicBezTo>
                  <a:cubicBezTo>
                    <a:pt x="4966" y="10109"/>
                    <a:pt x="5347" y="9895"/>
                    <a:pt x="5752" y="9633"/>
                  </a:cubicBezTo>
                  <a:close/>
                  <a:moveTo>
                    <a:pt x="5549" y="1"/>
                  </a:moveTo>
                  <a:cubicBezTo>
                    <a:pt x="2489" y="1"/>
                    <a:pt x="1" y="2489"/>
                    <a:pt x="1" y="5549"/>
                  </a:cubicBezTo>
                  <a:cubicBezTo>
                    <a:pt x="1" y="8621"/>
                    <a:pt x="2489" y="11097"/>
                    <a:pt x="5549" y="11097"/>
                  </a:cubicBezTo>
                  <a:cubicBezTo>
                    <a:pt x="8621" y="11097"/>
                    <a:pt x="11098" y="8621"/>
                    <a:pt x="11098" y="5549"/>
                  </a:cubicBezTo>
                  <a:cubicBezTo>
                    <a:pt x="11098" y="2489"/>
                    <a:pt x="8621" y="1"/>
                    <a:pt x="5549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7" name="Google Shape;1483;p37">
              <a:extLst>
                <a:ext uri="{FF2B5EF4-FFF2-40B4-BE49-F238E27FC236}">
                  <a16:creationId xmlns:a16="http://schemas.microsoft.com/office/drawing/2014/main" id="{19254A01-0BDC-4067-96D9-12182042D29E}"/>
                </a:ext>
              </a:extLst>
            </p:cNvPr>
            <p:cNvSpPr txBox="1"/>
            <p:nvPr/>
          </p:nvSpPr>
          <p:spPr>
            <a:xfrm>
              <a:off x="5282575" y="1269059"/>
              <a:ext cx="1808400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4000" b="1" dirty="0" err="1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Tibbiyot</a:t>
              </a:r>
              <a:r>
                <a:rPr lang="ru-RU" sz="40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000" b="1" dirty="0" err="1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sohasida</a:t>
              </a:r>
              <a:endParaRPr sz="4000" dirty="0">
                <a:solidFill>
                  <a:srgbClr val="00B0F0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84" name="Google Shape;1484;p37">
              <a:extLst>
                <a:ext uri="{FF2B5EF4-FFF2-40B4-BE49-F238E27FC236}">
                  <a16:creationId xmlns:a16="http://schemas.microsoft.com/office/drawing/2014/main" id="{DC4BEC36-5A10-43BB-B19B-C001073D6F7B}"/>
                </a:ext>
              </a:extLst>
            </p:cNvPr>
            <p:cNvSpPr/>
            <p:nvPr/>
          </p:nvSpPr>
          <p:spPr>
            <a:xfrm flipH="1">
              <a:off x="4853350" y="1279575"/>
              <a:ext cx="528350" cy="571000"/>
            </a:xfrm>
            <a:custGeom>
              <a:avLst/>
              <a:gdLst/>
              <a:ahLst/>
              <a:cxnLst/>
              <a:rect l="l" t="t" r="r" b="b"/>
              <a:pathLst>
                <a:path w="21134" h="22840" extrusionOk="0">
                  <a:moveTo>
                    <a:pt x="10576" y="1528"/>
                  </a:moveTo>
                  <a:cubicBezTo>
                    <a:pt x="11644" y="1528"/>
                    <a:pt x="12729" y="1750"/>
                    <a:pt x="13764" y="2218"/>
                  </a:cubicBezTo>
                  <a:cubicBezTo>
                    <a:pt x="17669" y="3992"/>
                    <a:pt x="19395" y="8576"/>
                    <a:pt x="17633" y="12481"/>
                  </a:cubicBezTo>
                  <a:cubicBezTo>
                    <a:pt x="16331" y="15339"/>
                    <a:pt x="13515" y="17030"/>
                    <a:pt x="10564" y="17030"/>
                  </a:cubicBezTo>
                  <a:cubicBezTo>
                    <a:pt x="9495" y="17030"/>
                    <a:pt x="8409" y="16808"/>
                    <a:pt x="7370" y="16339"/>
                  </a:cubicBezTo>
                  <a:cubicBezTo>
                    <a:pt x="3477" y="14577"/>
                    <a:pt x="1750" y="9981"/>
                    <a:pt x="3512" y="6088"/>
                  </a:cubicBezTo>
                  <a:cubicBezTo>
                    <a:pt x="4806" y="3221"/>
                    <a:pt x="7627" y="1528"/>
                    <a:pt x="10576" y="1528"/>
                  </a:cubicBezTo>
                  <a:close/>
                  <a:moveTo>
                    <a:pt x="10580" y="1"/>
                  </a:moveTo>
                  <a:cubicBezTo>
                    <a:pt x="7046" y="1"/>
                    <a:pt x="3667" y="2029"/>
                    <a:pt x="2119" y="5457"/>
                  </a:cubicBezTo>
                  <a:cubicBezTo>
                    <a:pt x="0" y="10124"/>
                    <a:pt x="2072" y="15613"/>
                    <a:pt x="6739" y="17732"/>
                  </a:cubicBezTo>
                  <a:cubicBezTo>
                    <a:pt x="7972" y="18295"/>
                    <a:pt x="9261" y="18558"/>
                    <a:pt x="10534" y="18558"/>
                  </a:cubicBezTo>
                  <a:cubicBezTo>
                    <a:pt x="10822" y="18558"/>
                    <a:pt x="11109" y="18544"/>
                    <a:pt x="11394" y="18518"/>
                  </a:cubicBezTo>
                  <a:lnTo>
                    <a:pt x="15669" y="22840"/>
                  </a:lnTo>
                  <a:lnTo>
                    <a:pt x="16050" y="16768"/>
                  </a:lnTo>
                  <a:cubicBezTo>
                    <a:pt x="17300" y="15851"/>
                    <a:pt x="18336" y="14625"/>
                    <a:pt x="19026" y="13112"/>
                  </a:cubicBezTo>
                  <a:cubicBezTo>
                    <a:pt x="21134" y="8445"/>
                    <a:pt x="19062" y="2944"/>
                    <a:pt x="14395" y="825"/>
                  </a:cubicBezTo>
                  <a:cubicBezTo>
                    <a:pt x="13156" y="266"/>
                    <a:pt x="11858" y="1"/>
                    <a:pt x="1058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5" name="Google Shape;1485;p37">
              <a:extLst>
                <a:ext uri="{FF2B5EF4-FFF2-40B4-BE49-F238E27FC236}">
                  <a16:creationId xmlns:a16="http://schemas.microsoft.com/office/drawing/2014/main" id="{0C076257-EDA7-49B2-927D-942247AB080F}"/>
                </a:ext>
              </a:extLst>
            </p:cNvPr>
            <p:cNvSpPr/>
            <p:nvPr/>
          </p:nvSpPr>
          <p:spPr>
            <a:xfrm flipH="1">
              <a:off x="4665800" y="1694700"/>
              <a:ext cx="616775" cy="399175"/>
            </a:xfrm>
            <a:custGeom>
              <a:avLst/>
              <a:gdLst/>
              <a:ahLst/>
              <a:cxnLst/>
              <a:rect l="l" t="t" r="r" b="b"/>
              <a:pathLst>
                <a:path w="24671" h="15967" extrusionOk="0">
                  <a:moveTo>
                    <a:pt x="24670" y="0"/>
                  </a:moveTo>
                  <a:cubicBezTo>
                    <a:pt x="15252" y="715"/>
                    <a:pt x="6692" y="4501"/>
                    <a:pt x="1" y="10383"/>
                  </a:cubicBezTo>
                  <a:lnTo>
                    <a:pt x="5585" y="15967"/>
                  </a:lnTo>
                  <a:cubicBezTo>
                    <a:pt x="10823" y="11502"/>
                    <a:pt x="17419" y="8573"/>
                    <a:pt x="24670" y="7906"/>
                  </a:cubicBezTo>
                  <a:lnTo>
                    <a:pt x="2467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8" name="Google Shape;1486;p37">
            <a:extLst>
              <a:ext uri="{FF2B5EF4-FFF2-40B4-BE49-F238E27FC236}">
                <a16:creationId xmlns:a16="http://schemas.microsoft.com/office/drawing/2014/main" id="{FA949BF9-F376-4399-80E7-D7ED41619AA5}"/>
              </a:ext>
            </a:extLst>
          </p:cNvPr>
          <p:cNvGrpSpPr/>
          <p:nvPr/>
        </p:nvGrpSpPr>
        <p:grpSpPr>
          <a:xfrm>
            <a:off x="10341296" y="4282821"/>
            <a:ext cx="6374128" cy="1338425"/>
            <a:chOff x="5254575" y="2003750"/>
            <a:chExt cx="3238795" cy="680075"/>
          </a:xfrm>
        </p:grpSpPr>
        <p:sp>
          <p:nvSpPr>
            <p:cNvPr id="89" name="Google Shape;1487;p37">
              <a:extLst>
                <a:ext uri="{FF2B5EF4-FFF2-40B4-BE49-F238E27FC236}">
                  <a16:creationId xmlns:a16="http://schemas.microsoft.com/office/drawing/2014/main" id="{C7C49721-E6B4-4282-9B15-4155BD1EEF31}"/>
                </a:ext>
              </a:extLst>
            </p:cNvPr>
            <p:cNvSpPr/>
            <p:nvPr/>
          </p:nvSpPr>
          <p:spPr>
            <a:xfrm>
              <a:off x="5674275" y="2093875"/>
              <a:ext cx="306300" cy="254825"/>
            </a:xfrm>
            <a:custGeom>
              <a:avLst/>
              <a:gdLst/>
              <a:ahLst/>
              <a:cxnLst/>
              <a:rect l="l" t="t" r="r" b="b"/>
              <a:pathLst>
                <a:path w="12252" h="10193" extrusionOk="0">
                  <a:moveTo>
                    <a:pt x="6049" y="1"/>
                  </a:moveTo>
                  <a:cubicBezTo>
                    <a:pt x="4632" y="1"/>
                    <a:pt x="3525" y="429"/>
                    <a:pt x="2763" y="1275"/>
                  </a:cubicBezTo>
                  <a:cubicBezTo>
                    <a:pt x="1810" y="2311"/>
                    <a:pt x="1632" y="3704"/>
                    <a:pt x="1620" y="4430"/>
                  </a:cubicBezTo>
                  <a:cubicBezTo>
                    <a:pt x="1060" y="4609"/>
                    <a:pt x="643" y="5132"/>
                    <a:pt x="643" y="5752"/>
                  </a:cubicBezTo>
                  <a:lnTo>
                    <a:pt x="643" y="5906"/>
                  </a:lnTo>
                  <a:cubicBezTo>
                    <a:pt x="286" y="5906"/>
                    <a:pt x="0" y="6204"/>
                    <a:pt x="0" y="6561"/>
                  </a:cubicBezTo>
                  <a:lnTo>
                    <a:pt x="0" y="7990"/>
                  </a:lnTo>
                  <a:cubicBezTo>
                    <a:pt x="0" y="8347"/>
                    <a:pt x="286" y="8633"/>
                    <a:pt x="643" y="8633"/>
                  </a:cubicBezTo>
                  <a:lnTo>
                    <a:pt x="643" y="8800"/>
                  </a:lnTo>
                  <a:cubicBezTo>
                    <a:pt x="643" y="9562"/>
                    <a:pt x="1274" y="10193"/>
                    <a:pt x="2036" y="10193"/>
                  </a:cubicBezTo>
                  <a:cubicBezTo>
                    <a:pt x="2798" y="10193"/>
                    <a:pt x="3429" y="9562"/>
                    <a:pt x="3429" y="8800"/>
                  </a:cubicBezTo>
                  <a:lnTo>
                    <a:pt x="3429" y="5752"/>
                  </a:lnTo>
                  <a:cubicBezTo>
                    <a:pt x="3429" y="5025"/>
                    <a:pt x="2870" y="4442"/>
                    <a:pt x="2167" y="4370"/>
                  </a:cubicBezTo>
                  <a:cubicBezTo>
                    <a:pt x="2191" y="3704"/>
                    <a:pt x="2370" y="2513"/>
                    <a:pt x="3167" y="1644"/>
                  </a:cubicBezTo>
                  <a:cubicBezTo>
                    <a:pt x="3822" y="918"/>
                    <a:pt x="4799" y="549"/>
                    <a:pt x="6049" y="549"/>
                  </a:cubicBezTo>
                  <a:cubicBezTo>
                    <a:pt x="7287" y="549"/>
                    <a:pt x="8251" y="918"/>
                    <a:pt x="8918" y="1632"/>
                  </a:cubicBezTo>
                  <a:cubicBezTo>
                    <a:pt x="9716" y="2501"/>
                    <a:pt x="9906" y="3692"/>
                    <a:pt x="9942" y="4382"/>
                  </a:cubicBezTo>
                  <a:cubicBezTo>
                    <a:pt x="9311" y="4513"/>
                    <a:pt x="8835" y="5073"/>
                    <a:pt x="8835" y="5752"/>
                  </a:cubicBezTo>
                  <a:lnTo>
                    <a:pt x="8835" y="8800"/>
                  </a:lnTo>
                  <a:cubicBezTo>
                    <a:pt x="8835" y="9562"/>
                    <a:pt x="9454" y="10193"/>
                    <a:pt x="10216" y="10193"/>
                  </a:cubicBezTo>
                  <a:cubicBezTo>
                    <a:pt x="10990" y="10193"/>
                    <a:pt x="11609" y="9562"/>
                    <a:pt x="11609" y="8800"/>
                  </a:cubicBezTo>
                  <a:lnTo>
                    <a:pt x="11609" y="8633"/>
                  </a:lnTo>
                  <a:cubicBezTo>
                    <a:pt x="11966" y="8633"/>
                    <a:pt x="12252" y="8347"/>
                    <a:pt x="12252" y="7990"/>
                  </a:cubicBezTo>
                  <a:lnTo>
                    <a:pt x="12252" y="6561"/>
                  </a:lnTo>
                  <a:cubicBezTo>
                    <a:pt x="12252" y="6204"/>
                    <a:pt x="11966" y="5918"/>
                    <a:pt x="11609" y="5906"/>
                  </a:cubicBezTo>
                  <a:lnTo>
                    <a:pt x="11609" y="5752"/>
                  </a:lnTo>
                  <a:cubicBezTo>
                    <a:pt x="11609" y="5073"/>
                    <a:pt x="11133" y="4513"/>
                    <a:pt x="10502" y="4382"/>
                  </a:cubicBezTo>
                  <a:cubicBezTo>
                    <a:pt x="10454" y="3608"/>
                    <a:pt x="10252" y="2275"/>
                    <a:pt x="9323" y="1263"/>
                  </a:cubicBezTo>
                  <a:cubicBezTo>
                    <a:pt x="8549" y="429"/>
                    <a:pt x="7454" y="1"/>
                    <a:pt x="6049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3" name="Google Shape;1489;p37">
              <a:extLst>
                <a:ext uri="{FF2B5EF4-FFF2-40B4-BE49-F238E27FC236}">
                  <a16:creationId xmlns:a16="http://schemas.microsoft.com/office/drawing/2014/main" id="{90B13626-A26D-4F3E-A83B-2E8415258024}"/>
                </a:ext>
              </a:extLst>
            </p:cNvPr>
            <p:cNvSpPr txBox="1"/>
            <p:nvPr/>
          </p:nvSpPr>
          <p:spPr>
            <a:xfrm>
              <a:off x="6329127" y="2048874"/>
              <a:ext cx="2164243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4000" b="1" dirty="0">
                  <a:solidFill>
                    <a:srgbClr val="FFC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3D printer </a:t>
              </a:r>
              <a:r>
                <a:rPr lang="en-US" sz="4000" b="1" dirty="0" err="1">
                  <a:solidFill>
                    <a:srgbClr val="FFC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4000" b="1" dirty="0">
                  <a:solidFill>
                    <a:srgbClr val="FFC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CNC </a:t>
              </a:r>
              <a:r>
                <a:rPr lang="en-US" sz="4000" b="1" dirty="0" err="1">
                  <a:solidFill>
                    <a:srgbClr val="FFC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mashinalar</a:t>
              </a:r>
              <a:endParaRPr sz="4000" dirty="0">
                <a:solidFill>
                  <a:srgbClr val="FFC000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91" name="Google Shape;1491;p37">
              <a:extLst>
                <a:ext uri="{FF2B5EF4-FFF2-40B4-BE49-F238E27FC236}">
                  <a16:creationId xmlns:a16="http://schemas.microsoft.com/office/drawing/2014/main" id="{4D1372A8-57AC-4A3A-A73B-2B0231D47F6E}"/>
                </a:ext>
              </a:extLst>
            </p:cNvPr>
            <p:cNvSpPr/>
            <p:nvPr/>
          </p:nvSpPr>
          <p:spPr>
            <a:xfrm flipH="1">
              <a:off x="5500138" y="2003750"/>
              <a:ext cx="583425" cy="464175"/>
            </a:xfrm>
            <a:custGeom>
              <a:avLst/>
              <a:gdLst/>
              <a:ahLst/>
              <a:cxnLst/>
              <a:rect l="l" t="t" r="r" b="b"/>
              <a:pathLst>
                <a:path w="23337" h="18567" extrusionOk="0">
                  <a:moveTo>
                    <a:pt x="10410" y="1534"/>
                  </a:moveTo>
                  <a:cubicBezTo>
                    <a:pt x="13672" y="1534"/>
                    <a:pt x="16706" y="3604"/>
                    <a:pt x="17777" y="6863"/>
                  </a:cubicBezTo>
                  <a:cubicBezTo>
                    <a:pt x="19110" y="10935"/>
                    <a:pt x="16896" y="15305"/>
                    <a:pt x="12824" y="16638"/>
                  </a:cubicBezTo>
                  <a:cubicBezTo>
                    <a:pt x="12020" y="16905"/>
                    <a:pt x="11204" y="17031"/>
                    <a:pt x="10402" y="17031"/>
                  </a:cubicBezTo>
                  <a:cubicBezTo>
                    <a:pt x="7149" y="17031"/>
                    <a:pt x="4118" y="14954"/>
                    <a:pt x="3049" y="11697"/>
                  </a:cubicBezTo>
                  <a:cubicBezTo>
                    <a:pt x="1715" y="7625"/>
                    <a:pt x="3930" y="3256"/>
                    <a:pt x="7990" y="1922"/>
                  </a:cubicBezTo>
                  <a:cubicBezTo>
                    <a:pt x="8793" y="1659"/>
                    <a:pt x="9608" y="1534"/>
                    <a:pt x="10410" y="1534"/>
                  </a:cubicBezTo>
                  <a:close/>
                  <a:moveTo>
                    <a:pt x="10419" y="0"/>
                  </a:moveTo>
                  <a:cubicBezTo>
                    <a:pt x="9456" y="0"/>
                    <a:pt x="8477" y="152"/>
                    <a:pt x="7513" y="470"/>
                  </a:cubicBezTo>
                  <a:cubicBezTo>
                    <a:pt x="2644" y="2065"/>
                    <a:pt x="1" y="7304"/>
                    <a:pt x="1596" y="12174"/>
                  </a:cubicBezTo>
                  <a:cubicBezTo>
                    <a:pt x="2877" y="16084"/>
                    <a:pt x="6508" y="18567"/>
                    <a:pt x="10410" y="18567"/>
                  </a:cubicBezTo>
                  <a:cubicBezTo>
                    <a:pt x="11367" y="18567"/>
                    <a:pt x="12341" y="18417"/>
                    <a:pt x="13300" y="18103"/>
                  </a:cubicBezTo>
                  <a:cubicBezTo>
                    <a:pt x="14871" y="17579"/>
                    <a:pt x="16217" y="16686"/>
                    <a:pt x="17265" y="15543"/>
                  </a:cubicBezTo>
                  <a:lnTo>
                    <a:pt x="23337" y="15817"/>
                  </a:lnTo>
                  <a:lnTo>
                    <a:pt x="19503" y="11090"/>
                  </a:lnTo>
                  <a:cubicBezTo>
                    <a:pt x="19813" y="9578"/>
                    <a:pt x="19741" y="7959"/>
                    <a:pt x="19229" y="6387"/>
                  </a:cubicBezTo>
                  <a:cubicBezTo>
                    <a:pt x="17950" y="2482"/>
                    <a:pt x="14319" y="0"/>
                    <a:pt x="1041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2" name="Google Shape;1492;p37">
              <a:extLst>
                <a:ext uri="{FF2B5EF4-FFF2-40B4-BE49-F238E27FC236}">
                  <a16:creationId xmlns:a16="http://schemas.microsoft.com/office/drawing/2014/main" id="{DA9B5AD9-2596-4BA0-A877-E1C4378FE2D3}"/>
                </a:ext>
              </a:extLst>
            </p:cNvPr>
            <p:cNvSpPr/>
            <p:nvPr/>
          </p:nvSpPr>
          <p:spPr>
            <a:xfrm flipH="1">
              <a:off x="5254575" y="2068250"/>
              <a:ext cx="386075" cy="615575"/>
            </a:xfrm>
            <a:custGeom>
              <a:avLst/>
              <a:gdLst/>
              <a:ahLst/>
              <a:cxnLst/>
              <a:rect l="l" t="t" r="r" b="b"/>
              <a:pathLst>
                <a:path w="15443" h="24623" extrusionOk="0">
                  <a:moveTo>
                    <a:pt x="9847" y="1"/>
                  </a:moveTo>
                  <a:cubicBezTo>
                    <a:pt x="4179" y="6740"/>
                    <a:pt x="572" y="15276"/>
                    <a:pt x="0" y="24623"/>
                  </a:cubicBezTo>
                  <a:lnTo>
                    <a:pt x="7882" y="24623"/>
                  </a:lnTo>
                  <a:cubicBezTo>
                    <a:pt x="8430" y="17443"/>
                    <a:pt x="11168" y="10883"/>
                    <a:pt x="15443" y="5597"/>
                  </a:cubicBezTo>
                  <a:lnTo>
                    <a:pt x="984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5" name="Google Shape;1493;p37">
            <a:extLst>
              <a:ext uri="{FF2B5EF4-FFF2-40B4-BE49-F238E27FC236}">
                <a16:creationId xmlns:a16="http://schemas.microsoft.com/office/drawing/2014/main" id="{C5B3A22E-8240-495B-8761-86E4F4262350}"/>
              </a:ext>
            </a:extLst>
          </p:cNvPr>
          <p:cNvGrpSpPr/>
          <p:nvPr/>
        </p:nvGrpSpPr>
        <p:grpSpPr>
          <a:xfrm>
            <a:off x="10315515" y="5935789"/>
            <a:ext cx="6797735" cy="1387308"/>
            <a:chOff x="5241475" y="2843650"/>
            <a:chExt cx="3454036" cy="704913"/>
          </a:xfrm>
        </p:grpSpPr>
        <p:grpSp>
          <p:nvGrpSpPr>
            <p:cNvPr id="96" name="Google Shape;1494;p37">
              <a:extLst>
                <a:ext uri="{FF2B5EF4-FFF2-40B4-BE49-F238E27FC236}">
                  <a16:creationId xmlns:a16="http://schemas.microsoft.com/office/drawing/2014/main" id="{F24B2707-AAC4-4E0C-AA1B-2B4DD44169AD}"/>
                </a:ext>
              </a:extLst>
            </p:cNvPr>
            <p:cNvGrpSpPr/>
            <p:nvPr/>
          </p:nvGrpSpPr>
          <p:grpSpPr>
            <a:xfrm>
              <a:off x="5735125" y="3138925"/>
              <a:ext cx="184575" cy="245300"/>
              <a:chOff x="5658038" y="6668575"/>
              <a:chExt cx="184575" cy="245300"/>
            </a:xfrm>
          </p:grpSpPr>
          <p:sp>
            <p:nvSpPr>
              <p:cNvPr id="102" name="Google Shape;1495;p37">
                <a:extLst>
                  <a:ext uri="{FF2B5EF4-FFF2-40B4-BE49-F238E27FC236}">
                    <a16:creationId xmlns:a16="http://schemas.microsoft.com/office/drawing/2014/main" id="{4D59041B-7620-4C7C-9832-727CA1072165}"/>
                  </a:ext>
                </a:extLst>
              </p:cNvPr>
              <p:cNvSpPr/>
              <p:nvPr/>
            </p:nvSpPr>
            <p:spPr>
              <a:xfrm>
                <a:off x="5699113" y="6668575"/>
                <a:ext cx="102425" cy="102725"/>
              </a:xfrm>
              <a:custGeom>
                <a:avLst/>
                <a:gdLst/>
                <a:ahLst/>
                <a:cxnLst/>
                <a:rect l="l" t="t" r="r" b="b"/>
                <a:pathLst>
                  <a:path w="4097" h="4109" extrusionOk="0">
                    <a:moveTo>
                      <a:pt x="2048" y="1"/>
                    </a:moveTo>
                    <a:cubicBezTo>
                      <a:pt x="917" y="1"/>
                      <a:pt x="0" y="930"/>
                      <a:pt x="0" y="2061"/>
                    </a:cubicBezTo>
                    <a:cubicBezTo>
                      <a:pt x="0" y="3192"/>
                      <a:pt x="917" y="4108"/>
                      <a:pt x="2048" y="4108"/>
                    </a:cubicBezTo>
                    <a:cubicBezTo>
                      <a:pt x="3179" y="4108"/>
                      <a:pt x="4096" y="3192"/>
                      <a:pt x="4096" y="2061"/>
                    </a:cubicBezTo>
                    <a:cubicBezTo>
                      <a:pt x="4096" y="930"/>
                      <a:pt x="3179" y="1"/>
                      <a:pt x="2048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3" name="Google Shape;1496;p37">
                <a:extLst>
                  <a:ext uri="{FF2B5EF4-FFF2-40B4-BE49-F238E27FC236}">
                    <a16:creationId xmlns:a16="http://schemas.microsoft.com/office/drawing/2014/main" id="{59B96F48-69C3-42E0-BFFF-8181F8DEA935}"/>
                  </a:ext>
                </a:extLst>
              </p:cNvPr>
              <p:cNvSpPr/>
              <p:nvPr/>
            </p:nvSpPr>
            <p:spPr>
              <a:xfrm>
                <a:off x="5658038" y="6794200"/>
                <a:ext cx="184575" cy="119675"/>
              </a:xfrm>
              <a:custGeom>
                <a:avLst/>
                <a:gdLst/>
                <a:ahLst/>
                <a:cxnLst/>
                <a:rect l="l" t="t" r="r" b="b"/>
                <a:pathLst>
                  <a:path w="7383" h="4787" extrusionOk="0">
                    <a:moveTo>
                      <a:pt x="3691" y="0"/>
                    </a:moveTo>
                    <a:cubicBezTo>
                      <a:pt x="0" y="0"/>
                      <a:pt x="238" y="4787"/>
                      <a:pt x="238" y="4787"/>
                    </a:cubicBezTo>
                    <a:lnTo>
                      <a:pt x="7144" y="4787"/>
                    </a:lnTo>
                    <a:cubicBezTo>
                      <a:pt x="7144" y="4787"/>
                      <a:pt x="7382" y="0"/>
                      <a:pt x="3691" y="0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0" name="Google Shape;1498;p37">
              <a:extLst>
                <a:ext uri="{FF2B5EF4-FFF2-40B4-BE49-F238E27FC236}">
                  <a16:creationId xmlns:a16="http://schemas.microsoft.com/office/drawing/2014/main" id="{F190BA37-9096-4ADF-A5DC-7F231FBD011D}"/>
                </a:ext>
              </a:extLst>
            </p:cNvPr>
            <p:cNvSpPr txBox="1"/>
            <p:nvPr/>
          </p:nvSpPr>
          <p:spPr>
            <a:xfrm>
              <a:off x="6415113" y="3118963"/>
              <a:ext cx="2280398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4000" b="1" dirty="0" err="1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San’at</a:t>
              </a:r>
              <a:r>
                <a:rPr lang="ru-RU" sz="4000" b="1" dirty="0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000" b="1" dirty="0" err="1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4000" b="1" dirty="0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000" b="1" dirty="0" err="1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dizayn</a:t>
              </a:r>
              <a:r>
                <a:rPr lang="ru-RU" sz="4000" b="1" dirty="0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000" b="1" dirty="0" err="1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sohasida</a:t>
              </a:r>
              <a:endParaRPr sz="4000" dirty="0">
                <a:solidFill>
                  <a:srgbClr val="002060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98" name="Google Shape;1500;p37">
              <a:extLst>
                <a:ext uri="{FF2B5EF4-FFF2-40B4-BE49-F238E27FC236}">
                  <a16:creationId xmlns:a16="http://schemas.microsoft.com/office/drawing/2014/main" id="{C30AE401-2624-430B-8E0E-11620E21281D}"/>
                </a:ext>
              </a:extLst>
            </p:cNvPr>
            <p:cNvSpPr/>
            <p:nvPr/>
          </p:nvSpPr>
          <p:spPr>
            <a:xfrm flipH="1">
              <a:off x="5475725" y="3029513"/>
              <a:ext cx="607850" cy="464125"/>
            </a:xfrm>
            <a:custGeom>
              <a:avLst/>
              <a:gdLst/>
              <a:ahLst/>
              <a:cxnLst/>
              <a:rect l="l" t="t" r="r" b="b"/>
              <a:pathLst>
                <a:path w="24314" h="18565" extrusionOk="0">
                  <a:moveTo>
                    <a:pt x="10603" y="1533"/>
                  </a:moveTo>
                  <a:cubicBezTo>
                    <a:pt x="11755" y="1533"/>
                    <a:pt x="12924" y="1791"/>
                    <a:pt x="14026" y="2335"/>
                  </a:cubicBezTo>
                  <a:cubicBezTo>
                    <a:pt x="17860" y="4240"/>
                    <a:pt x="19432" y="8884"/>
                    <a:pt x="17527" y="12729"/>
                  </a:cubicBezTo>
                  <a:cubicBezTo>
                    <a:pt x="16180" y="15458"/>
                    <a:pt x="13439" y="17034"/>
                    <a:pt x="10585" y="17034"/>
                  </a:cubicBezTo>
                  <a:cubicBezTo>
                    <a:pt x="9429" y="17034"/>
                    <a:pt x="8253" y="16776"/>
                    <a:pt x="7145" y="16230"/>
                  </a:cubicBezTo>
                  <a:cubicBezTo>
                    <a:pt x="3311" y="14325"/>
                    <a:pt x="1739" y="9681"/>
                    <a:pt x="3644" y="5848"/>
                  </a:cubicBezTo>
                  <a:cubicBezTo>
                    <a:pt x="5001" y="3116"/>
                    <a:pt x="7749" y="1533"/>
                    <a:pt x="10603" y="1533"/>
                  </a:cubicBezTo>
                  <a:close/>
                  <a:moveTo>
                    <a:pt x="10596" y="1"/>
                  </a:moveTo>
                  <a:cubicBezTo>
                    <a:pt x="7179" y="1"/>
                    <a:pt x="3894" y="1897"/>
                    <a:pt x="2275" y="5169"/>
                  </a:cubicBezTo>
                  <a:cubicBezTo>
                    <a:pt x="1" y="9765"/>
                    <a:pt x="1882" y="15325"/>
                    <a:pt x="6466" y="17599"/>
                  </a:cubicBezTo>
                  <a:cubicBezTo>
                    <a:pt x="7790" y="18254"/>
                    <a:pt x="9194" y="18564"/>
                    <a:pt x="10578" y="18564"/>
                  </a:cubicBezTo>
                  <a:cubicBezTo>
                    <a:pt x="13998" y="18564"/>
                    <a:pt x="17289" y="16668"/>
                    <a:pt x="18908" y="13396"/>
                  </a:cubicBezTo>
                  <a:cubicBezTo>
                    <a:pt x="19634" y="11920"/>
                    <a:pt x="19932" y="10324"/>
                    <a:pt x="19849" y="8788"/>
                  </a:cubicBezTo>
                  <a:lnTo>
                    <a:pt x="24313" y="4645"/>
                  </a:lnTo>
                  <a:lnTo>
                    <a:pt x="18265" y="4062"/>
                  </a:lnTo>
                  <a:cubicBezTo>
                    <a:pt x="17396" y="2788"/>
                    <a:pt x="16193" y="1704"/>
                    <a:pt x="14705" y="966"/>
                  </a:cubicBezTo>
                  <a:cubicBezTo>
                    <a:pt x="13381" y="311"/>
                    <a:pt x="11978" y="1"/>
                    <a:pt x="105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9" name="Google Shape;1501;p37">
              <a:extLst>
                <a:ext uri="{FF2B5EF4-FFF2-40B4-BE49-F238E27FC236}">
                  <a16:creationId xmlns:a16="http://schemas.microsoft.com/office/drawing/2014/main" id="{20875C44-CA86-4FB4-8019-E453AEE28CC2}"/>
                </a:ext>
              </a:extLst>
            </p:cNvPr>
            <p:cNvSpPr/>
            <p:nvPr/>
          </p:nvSpPr>
          <p:spPr>
            <a:xfrm flipH="1">
              <a:off x="5241475" y="2843650"/>
              <a:ext cx="397100" cy="602175"/>
            </a:xfrm>
            <a:custGeom>
              <a:avLst/>
              <a:gdLst/>
              <a:ahLst/>
              <a:cxnLst/>
              <a:rect l="l" t="t" r="r" b="b"/>
              <a:pathLst>
                <a:path w="15884" h="24087" extrusionOk="0">
                  <a:moveTo>
                    <a:pt x="1" y="0"/>
                  </a:moveTo>
                  <a:cubicBezTo>
                    <a:pt x="810" y="9192"/>
                    <a:pt x="4561" y="17538"/>
                    <a:pt x="10300" y="24087"/>
                  </a:cubicBezTo>
                  <a:lnTo>
                    <a:pt x="15884" y="18503"/>
                  </a:lnTo>
                  <a:cubicBezTo>
                    <a:pt x="11550" y="13395"/>
                    <a:pt x="8680" y="7025"/>
                    <a:pt x="79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" name="Google Shape;1502;p37">
            <a:extLst>
              <a:ext uri="{FF2B5EF4-FFF2-40B4-BE49-F238E27FC236}">
                <a16:creationId xmlns:a16="http://schemas.microsoft.com/office/drawing/2014/main" id="{87FA92BD-A302-45BB-ABAD-9BE50A0CBFEF}"/>
              </a:ext>
            </a:extLst>
          </p:cNvPr>
          <p:cNvGrpSpPr/>
          <p:nvPr/>
        </p:nvGrpSpPr>
        <p:grpSpPr>
          <a:xfrm>
            <a:off x="9235064" y="7014744"/>
            <a:ext cx="6268260" cy="2097980"/>
            <a:chOff x="4665800" y="3417825"/>
            <a:chExt cx="3185002" cy="1066017"/>
          </a:xfrm>
        </p:grpSpPr>
        <p:sp>
          <p:nvSpPr>
            <p:cNvPr id="105" name="Google Shape;1503;p37">
              <a:extLst>
                <a:ext uri="{FF2B5EF4-FFF2-40B4-BE49-F238E27FC236}">
                  <a16:creationId xmlns:a16="http://schemas.microsoft.com/office/drawing/2014/main" id="{BC7E27D8-9290-4FF1-8589-26E98DCAF6BE}"/>
                </a:ext>
              </a:extLst>
            </p:cNvPr>
            <p:cNvSpPr/>
            <p:nvPr/>
          </p:nvSpPr>
          <p:spPr>
            <a:xfrm>
              <a:off x="5022413" y="3887625"/>
              <a:ext cx="167325" cy="243200"/>
            </a:xfrm>
            <a:custGeom>
              <a:avLst/>
              <a:gdLst/>
              <a:ahLst/>
              <a:cxnLst/>
              <a:rect l="l" t="t" r="r" b="b"/>
              <a:pathLst>
                <a:path w="6693" h="9728" extrusionOk="0">
                  <a:moveTo>
                    <a:pt x="3346" y="2191"/>
                  </a:moveTo>
                  <a:cubicBezTo>
                    <a:pt x="3989" y="2191"/>
                    <a:pt x="4501" y="2703"/>
                    <a:pt x="4501" y="3346"/>
                  </a:cubicBezTo>
                  <a:cubicBezTo>
                    <a:pt x="4501" y="3977"/>
                    <a:pt x="3989" y="4489"/>
                    <a:pt x="3346" y="4489"/>
                  </a:cubicBezTo>
                  <a:cubicBezTo>
                    <a:pt x="2715" y="4489"/>
                    <a:pt x="2192" y="3977"/>
                    <a:pt x="2192" y="3346"/>
                  </a:cubicBezTo>
                  <a:cubicBezTo>
                    <a:pt x="2192" y="2703"/>
                    <a:pt x="2715" y="2191"/>
                    <a:pt x="3346" y="2191"/>
                  </a:cubicBezTo>
                  <a:close/>
                  <a:moveTo>
                    <a:pt x="3346" y="0"/>
                  </a:moveTo>
                  <a:cubicBezTo>
                    <a:pt x="1501" y="0"/>
                    <a:pt x="1" y="1501"/>
                    <a:pt x="1" y="3346"/>
                  </a:cubicBezTo>
                  <a:cubicBezTo>
                    <a:pt x="1" y="5192"/>
                    <a:pt x="3346" y="9728"/>
                    <a:pt x="3346" y="9728"/>
                  </a:cubicBezTo>
                  <a:cubicBezTo>
                    <a:pt x="3346" y="9728"/>
                    <a:pt x="6692" y="5192"/>
                    <a:pt x="6692" y="3346"/>
                  </a:cubicBezTo>
                  <a:cubicBezTo>
                    <a:pt x="6692" y="1501"/>
                    <a:pt x="5192" y="0"/>
                    <a:pt x="3346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9" name="Google Shape;1505;p37">
              <a:extLst>
                <a:ext uri="{FF2B5EF4-FFF2-40B4-BE49-F238E27FC236}">
                  <a16:creationId xmlns:a16="http://schemas.microsoft.com/office/drawing/2014/main" id="{3A56453C-4D51-4D97-B5EB-3C09FFA719C7}"/>
                </a:ext>
              </a:extLst>
            </p:cNvPr>
            <p:cNvSpPr txBox="1"/>
            <p:nvPr/>
          </p:nvSpPr>
          <p:spPr>
            <a:xfrm>
              <a:off x="5433377" y="4054242"/>
              <a:ext cx="2417425" cy="42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ru-RU" sz="4000" b="1" dirty="0" err="1">
                  <a:solidFill>
                    <a:schemeClr val="accent2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Qishloq</a:t>
              </a:r>
              <a:r>
                <a:rPr lang="ru-RU" sz="4000" b="1" dirty="0">
                  <a:solidFill>
                    <a:schemeClr val="accent2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4000" b="1" dirty="0" err="1">
                  <a:solidFill>
                    <a:schemeClr val="accent2">
                      <a:lumMod val="75000"/>
                    </a:schemeClr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xo‘jaligida</a:t>
              </a:r>
              <a:endParaRPr sz="4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107" name="Google Shape;1507;p37">
              <a:extLst>
                <a:ext uri="{FF2B5EF4-FFF2-40B4-BE49-F238E27FC236}">
                  <a16:creationId xmlns:a16="http://schemas.microsoft.com/office/drawing/2014/main" id="{7605BE26-F1E0-48AF-840D-B599E7BA84FE}"/>
                </a:ext>
              </a:extLst>
            </p:cNvPr>
            <p:cNvSpPr/>
            <p:nvPr/>
          </p:nvSpPr>
          <p:spPr>
            <a:xfrm flipH="1">
              <a:off x="4843813" y="3663475"/>
              <a:ext cx="524500" cy="561975"/>
            </a:xfrm>
            <a:custGeom>
              <a:avLst/>
              <a:gdLst/>
              <a:ahLst/>
              <a:cxnLst/>
              <a:rect l="l" t="t" r="r" b="b"/>
              <a:pathLst>
                <a:path w="20980" h="22479" extrusionOk="0">
                  <a:moveTo>
                    <a:pt x="10481" y="5447"/>
                  </a:moveTo>
                  <a:cubicBezTo>
                    <a:pt x="13615" y="5447"/>
                    <a:pt x="16567" y="7361"/>
                    <a:pt x="17741" y="10466"/>
                  </a:cubicBezTo>
                  <a:cubicBezTo>
                    <a:pt x="19253" y="14467"/>
                    <a:pt x="17229" y="18944"/>
                    <a:pt x="13217" y="20444"/>
                  </a:cubicBezTo>
                  <a:cubicBezTo>
                    <a:pt x="12317" y="20784"/>
                    <a:pt x="11392" y="20945"/>
                    <a:pt x="10484" y="20945"/>
                  </a:cubicBezTo>
                  <a:cubicBezTo>
                    <a:pt x="7352" y="20945"/>
                    <a:pt x="4402" y="19032"/>
                    <a:pt x="3239" y="15931"/>
                  </a:cubicBezTo>
                  <a:cubicBezTo>
                    <a:pt x="1727" y="11919"/>
                    <a:pt x="3751" y="7454"/>
                    <a:pt x="7763" y="5942"/>
                  </a:cubicBezTo>
                  <a:cubicBezTo>
                    <a:pt x="8659" y="5606"/>
                    <a:pt x="9578" y="5447"/>
                    <a:pt x="10481" y="5447"/>
                  </a:cubicBezTo>
                  <a:close/>
                  <a:moveTo>
                    <a:pt x="16467" y="1"/>
                  </a:moveTo>
                  <a:lnTo>
                    <a:pt x="11907" y="4025"/>
                  </a:lnTo>
                  <a:cubicBezTo>
                    <a:pt x="11442" y="3952"/>
                    <a:pt x="10969" y="3915"/>
                    <a:pt x="10492" y="3915"/>
                  </a:cubicBezTo>
                  <a:cubicBezTo>
                    <a:pt x="9406" y="3915"/>
                    <a:pt x="8299" y="4108"/>
                    <a:pt x="7216" y="4513"/>
                  </a:cubicBezTo>
                  <a:cubicBezTo>
                    <a:pt x="2429" y="6323"/>
                    <a:pt x="1" y="11669"/>
                    <a:pt x="1810" y="16467"/>
                  </a:cubicBezTo>
                  <a:cubicBezTo>
                    <a:pt x="3205" y="20189"/>
                    <a:pt x="6742" y="22479"/>
                    <a:pt x="10499" y="22479"/>
                  </a:cubicBezTo>
                  <a:cubicBezTo>
                    <a:pt x="11584" y="22479"/>
                    <a:pt x="12688" y="22287"/>
                    <a:pt x="13764" y="21884"/>
                  </a:cubicBezTo>
                  <a:cubicBezTo>
                    <a:pt x="18551" y="20075"/>
                    <a:pt x="20979" y="14717"/>
                    <a:pt x="19170" y="9931"/>
                  </a:cubicBezTo>
                  <a:cubicBezTo>
                    <a:pt x="18586" y="8371"/>
                    <a:pt x="17634" y="7073"/>
                    <a:pt x="16443" y="6085"/>
                  </a:cubicBezTo>
                  <a:lnTo>
                    <a:pt x="1646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8" name="Google Shape;1508;p37">
              <a:extLst>
                <a:ext uri="{FF2B5EF4-FFF2-40B4-BE49-F238E27FC236}">
                  <a16:creationId xmlns:a16="http://schemas.microsoft.com/office/drawing/2014/main" id="{3E18DC35-4BDF-40EF-8E5B-E3BE02632EF5}"/>
                </a:ext>
              </a:extLst>
            </p:cNvPr>
            <p:cNvSpPr/>
            <p:nvPr/>
          </p:nvSpPr>
          <p:spPr>
            <a:xfrm flipH="1">
              <a:off x="4665800" y="3417825"/>
              <a:ext cx="601000" cy="386075"/>
            </a:xfrm>
            <a:custGeom>
              <a:avLst/>
              <a:gdLst/>
              <a:ahLst/>
              <a:cxnLst/>
              <a:rect l="l" t="t" r="r" b="b"/>
              <a:pathLst>
                <a:path w="24040" h="15443" extrusionOk="0">
                  <a:moveTo>
                    <a:pt x="5585" y="1"/>
                  </a:moveTo>
                  <a:lnTo>
                    <a:pt x="1" y="5596"/>
                  </a:lnTo>
                  <a:cubicBezTo>
                    <a:pt x="6585" y="11169"/>
                    <a:pt x="14907" y="14752"/>
                    <a:pt x="24039" y="15443"/>
                  </a:cubicBezTo>
                  <a:lnTo>
                    <a:pt x="24039" y="7537"/>
                  </a:lnTo>
                  <a:cubicBezTo>
                    <a:pt x="17074" y="6894"/>
                    <a:pt x="10728" y="4168"/>
                    <a:pt x="558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endParaRPr sz="4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1" name="Google Shape;1509;p37">
            <a:extLst>
              <a:ext uri="{FF2B5EF4-FFF2-40B4-BE49-F238E27FC236}">
                <a16:creationId xmlns:a16="http://schemas.microsoft.com/office/drawing/2014/main" id="{6F87113B-CE27-4571-959E-96B874EEE6E6}"/>
              </a:ext>
            </a:extLst>
          </p:cNvPr>
          <p:cNvGrpSpPr/>
          <p:nvPr/>
        </p:nvGrpSpPr>
        <p:grpSpPr>
          <a:xfrm>
            <a:off x="7391698" y="4212018"/>
            <a:ext cx="3132357" cy="3075776"/>
            <a:chOff x="3755838" y="1967775"/>
            <a:chExt cx="1591600" cy="1562850"/>
          </a:xfrm>
        </p:grpSpPr>
        <p:grpSp>
          <p:nvGrpSpPr>
            <p:cNvPr id="112" name="Google Shape;1510;p37">
              <a:extLst>
                <a:ext uri="{FF2B5EF4-FFF2-40B4-BE49-F238E27FC236}">
                  <a16:creationId xmlns:a16="http://schemas.microsoft.com/office/drawing/2014/main" id="{89A37A0C-FCB3-4FCC-90E6-ADEF5C71B806}"/>
                </a:ext>
              </a:extLst>
            </p:cNvPr>
            <p:cNvGrpSpPr/>
            <p:nvPr/>
          </p:nvGrpSpPr>
          <p:grpSpPr>
            <a:xfrm>
              <a:off x="3755838" y="1967775"/>
              <a:ext cx="1591600" cy="1562850"/>
              <a:chOff x="3755838" y="1967775"/>
              <a:chExt cx="1591600" cy="1562850"/>
            </a:xfrm>
          </p:grpSpPr>
          <p:sp>
            <p:nvSpPr>
              <p:cNvPr id="114" name="Google Shape;1511;p37">
                <a:extLst>
                  <a:ext uri="{FF2B5EF4-FFF2-40B4-BE49-F238E27FC236}">
                    <a16:creationId xmlns:a16="http://schemas.microsoft.com/office/drawing/2014/main" id="{98FEB3EB-5815-47C1-A5C2-634F292AEC08}"/>
                  </a:ext>
                </a:extLst>
              </p:cNvPr>
              <p:cNvSpPr/>
              <p:nvPr/>
            </p:nvSpPr>
            <p:spPr>
              <a:xfrm>
                <a:off x="4276438" y="1967775"/>
                <a:ext cx="494450" cy="116575"/>
              </a:xfrm>
              <a:custGeom>
                <a:avLst/>
                <a:gdLst/>
                <a:ahLst/>
                <a:cxnLst/>
                <a:rect l="l" t="t" r="r" b="b"/>
                <a:pathLst>
                  <a:path w="19778" h="4663" extrusionOk="0">
                    <a:moveTo>
                      <a:pt x="11007" y="0"/>
                    </a:moveTo>
                    <a:cubicBezTo>
                      <a:pt x="7332" y="0"/>
                      <a:pt x="3608" y="653"/>
                      <a:pt x="1" y="2020"/>
                    </a:cubicBezTo>
                    <a:lnTo>
                      <a:pt x="1239" y="4663"/>
                    </a:lnTo>
                    <a:cubicBezTo>
                      <a:pt x="4287" y="3532"/>
                      <a:pt x="7597" y="2912"/>
                      <a:pt x="11038" y="2912"/>
                    </a:cubicBezTo>
                    <a:cubicBezTo>
                      <a:pt x="13717" y="2912"/>
                      <a:pt x="16312" y="3293"/>
                      <a:pt x="18777" y="3984"/>
                    </a:cubicBezTo>
                    <a:lnTo>
                      <a:pt x="19777" y="1258"/>
                    </a:lnTo>
                    <a:cubicBezTo>
                      <a:pt x="16944" y="431"/>
                      <a:pt x="13991" y="0"/>
                      <a:pt x="11007" y="0"/>
                    </a:cubicBez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5" name="Google Shape;1512;p37">
                <a:extLst>
                  <a:ext uri="{FF2B5EF4-FFF2-40B4-BE49-F238E27FC236}">
                    <a16:creationId xmlns:a16="http://schemas.microsoft.com/office/drawing/2014/main" id="{5A3D51A5-78DE-4B51-9457-E54D3A332B5C}"/>
                  </a:ext>
                </a:extLst>
              </p:cNvPr>
              <p:cNvSpPr/>
              <p:nvPr/>
            </p:nvSpPr>
            <p:spPr>
              <a:xfrm>
                <a:off x="4856288" y="2040575"/>
                <a:ext cx="382500" cy="366450"/>
              </a:xfrm>
              <a:custGeom>
                <a:avLst/>
                <a:gdLst/>
                <a:ahLst/>
                <a:cxnLst/>
                <a:rect l="l" t="t" r="r" b="b"/>
                <a:pathLst>
                  <a:path w="15300" h="14658" extrusionOk="0">
                    <a:moveTo>
                      <a:pt x="1000" y="0"/>
                    </a:moveTo>
                    <a:lnTo>
                      <a:pt x="0" y="2739"/>
                    </a:lnTo>
                    <a:cubicBezTo>
                      <a:pt x="5370" y="5287"/>
                      <a:pt x="9811" y="9478"/>
                      <a:pt x="12668" y="14657"/>
                    </a:cubicBezTo>
                    <a:lnTo>
                      <a:pt x="15300" y="13431"/>
                    </a:lnTo>
                    <a:cubicBezTo>
                      <a:pt x="12002" y="7335"/>
                      <a:pt x="6918" y="2751"/>
                      <a:pt x="1000" y="0"/>
                    </a:cubicBez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6" name="Google Shape;1513;p37">
                <a:extLst>
                  <a:ext uri="{FF2B5EF4-FFF2-40B4-BE49-F238E27FC236}">
                    <a16:creationId xmlns:a16="http://schemas.microsoft.com/office/drawing/2014/main" id="{F8A59B7C-C08E-4079-8EF0-92B904B38F7B}"/>
                  </a:ext>
                </a:extLst>
              </p:cNvPr>
              <p:cNvSpPr/>
              <p:nvPr/>
            </p:nvSpPr>
            <p:spPr>
              <a:xfrm>
                <a:off x="5221213" y="2484075"/>
                <a:ext cx="126225" cy="484325"/>
              </a:xfrm>
              <a:custGeom>
                <a:avLst/>
                <a:gdLst/>
                <a:ahLst/>
                <a:cxnLst/>
                <a:rect l="l" t="t" r="r" b="b"/>
                <a:pathLst>
                  <a:path w="5049" h="19373" extrusionOk="0">
                    <a:moveTo>
                      <a:pt x="2643" y="1"/>
                    </a:moveTo>
                    <a:lnTo>
                      <a:pt x="0" y="1239"/>
                    </a:lnTo>
                    <a:cubicBezTo>
                      <a:pt x="1024" y="4168"/>
                      <a:pt x="1596" y="7323"/>
                      <a:pt x="1596" y="10609"/>
                    </a:cubicBezTo>
                    <a:cubicBezTo>
                      <a:pt x="1596" y="13300"/>
                      <a:pt x="1215" y="15907"/>
                      <a:pt x="512" y="18384"/>
                    </a:cubicBezTo>
                    <a:lnTo>
                      <a:pt x="3239" y="19372"/>
                    </a:lnTo>
                    <a:cubicBezTo>
                      <a:pt x="5048" y="13193"/>
                      <a:pt x="4965" y="6418"/>
                      <a:pt x="2643" y="1"/>
                    </a:cubicBez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7" name="Google Shape;1514;p37">
                <a:extLst>
                  <a:ext uri="{FF2B5EF4-FFF2-40B4-BE49-F238E27FC236}">
                    <a16:creationId xmlns:a16="http://schemas.microsoft.com/office/drawing/2014/main" id="{220CD067-B3DC-4F8A-A1E3-EA350FE38397}"/>
                  </a:ext>
                </a:extLst>
              </p:cNvPr>
              <p:cNvSpPr/>
              <p:nvPr/>
            </p:nvSpPr>
            <p:spPr>
              <a:xfrm>
                <a:off x="4903313" y="3054100"/>
                <a:ext cx="357200" cy="376850"/>
              </a:xfrm>
              <a:custGeom>
                <a:avLst/>
                <a:gdLst/>
                <a:ahLst/>
                <a:cxnLst/>
                <a:rect l="l" t="t" r="r" b="b"/>
                <a:pathLst>
                  <a:path w="14288" h="15074" extrusionOk="0">
                    <a:moveTo>
                      <a:pt x="11561" y="0"/>
                    </a:moveTo>
                    <a:cubicBezTo>
                      <a:pt x="9061" y="5227"/>
                      <a:pt x="5013" y="9573"/>
                      <a:pt x="0" y="12430"/>
                    </a:cubicBezTo>
                    <a:lnTo>
                      <a:pt x="1239" y="15073"/>
                    </a:lnTo>
                    <a:cubicBezTo>
                      <a:pt x="7144" y="11775"/>
                      <a:pt x="11609" y="6775"/>
                      <a:pt x="14288" y="1000"/>
                    </a:cubicBezTo>
                    <a:lnTo>
                      <a:pt x="11561" y="0"/>
                    </a:ln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8" name="Google Shape;1515;p37">
                <a:extLst>
                  <a:ext uri="{FF2B5EF4-FFF2-40B4-BE49-F238E27FC236}">
                    <a16:creationId xmlns:a16="http://schemas.microsoft.com/office/drawing/2014/main" id="{18DC03D9-D2BB-4554-A333-A2887D37B7DB}"/>
                  </a:ext>
                </a:extLst>
              </p:cNvPr>
              <p:cNvSpPr/>
              <p:nvPr/>
            </p:nvSpPr>
            <p:spPr>
              <a:xfrm>
                <a:off x="4347888" y="3414850"/>
                <a:ext cx="479250" cy="115775"/>
              </a:xfrm>
              <a:custGeom>
                <a:avLst/>
                <a:gdLst/>
                <a:ahLst/>
                <a:cxnLst/>
                <a:rect l="l" t="t" r="r" b="b"/>
                <a:pathLst>
                  <a:path w="19170" h="4631" extrusionOk="0">
                    <a:moveTo>
                      <a:pt x="17943" y="1"/>
                    </a:moveTo>
                    <a:cubicBezTo>
                      <a:pt x="14895" y="1108"/>
                      <a:pt x="11609" y="1715"/>
                      <a:pt x="8180" y="1715"/>
                    </a:cubicBezTo>
                    <a:cubicBezTo>
                      <a:pt x="5703" y="1715"/>
                      <a:pt x="3286" y="1405"/>
                      <a:pt x="1000" y="798"/>
                    </a:cubicBezTo>
                    <a:lnTo>
                      <a:pt x="0" y="3537"/>
                    </a:lnTo>
                    <a:cubicBezTo>
                      <a:pt x="2659" y="4257"/>
                      <a:pt x="5416" y="4630"/>
                      <a:pt x="8201" y="4630"/>
                    </a:cubicBezTo>
                    <a:cubicBezTo>
                      <a:pt x="11862" y="4630"/>
                      <a:pt x="15571" y="3984"/>
                      <a:pt x="19169" y="2632"/>
                    </a:cubicBezTo>
                    <a:lnTo>
                      <a:pt x="17943" y="1"/>
                    </a:ln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9" name="Google Shape;1516;p37">
                <a:extLst>
                  <a:ext uri="{FF2B5EF4-FFF2-40B4-BE49-F238E27FC236}">
                    <a16:creationId xmlns:a16="http://schemas.microsoft.com/office/drawing/2014/main" id="{C666DB12-DAC4-403B-B167-EFDB860CAFCF}"/>
                  </a:ext>
                </a:extLst>
              </p:cNvPr>
              <p:cNvSpPr/>
              <p:nvPr/>
            </p:nvSpPr>
            <p:spPr>
              <a:xfrm>
                <a:off x="3876388" y="3110050"/>
                <a:ext cx="385200" cy="353650"/>
              </a:xfrm>
              <a:custGeom>
                <a:avLst/>
                <a:gdLst/>
                <a:ahLst/>
                <a:cxnLst/>
                <a:rect l="l" t="t" r="r" b="b"/>
                <a:pathLst>
                  <a:path w="15408" h="14146" extrusionOk="0">
                    <a:moveTo>
                      <a:pt x="2644" y="1"/>
                    </a:moveTo>
                    <a:lnTo>
                      <a:pt x="1" y="1239"/>
                    </a:lnTo>
                    <a:cubicBezTo>
                      <a:pt x="3406" y="7132"/>
                      <a:pt x="8514" y="11550"/>
                      <a:pt x="14407" y="14145"/>
                    </a:cubicBezTo>
                    <a:lnTo>
                      <a:pt x="15407" y="11419"/>
                    </a:lnTo>
                    <a:cubicBezTo>
                      <a:pt x="10062" y="9014"/>
                      <a:pt x="5609" y="5001"/>
                      <a:pt x="2644" y="1"/>
                    </a:cubicBez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0" name="Google Shape;1517;p37">
                <a:extLst>
                  <a:ext uri="{FF2B5EF4-FFF2-40B4-BE49-F238E27FC236}">
                    <a16:creationId xmlns:a16="http://schemas.microsoft.com/office/drawing/2014/main" id="{8347F1A5-C520-41A7-8D98-0F91AD7F0E1E}"/>
                  </a:ext>
                </a:extLst>
              </p:cNvPr>
              <p:cNvSpPr/>
              <p:nvPr/>
            </p:nvSpPr>
            <p:spPr>
              <a:xfrm>
                <a:off x="3755838" y="2545700"/>
                <a:ext cx="135175" cy="488775"/>
              </a:xfrm>
              <a:custGeom>
                <a:avLst/>
                <a:gdLst/>
                <a:ahLst/>
                <a:cxnLst/>
                <a:rect l="l" t="t" r="r" b="b"/>
                <a:pathLst>
                  <a:path w="5407" h="19551" extrusionOk="0">
                    <a:moveTo>
                      <a:pt x="1691" y="0"/>
                    </a:moveTo>
                    <a:lnTo>
                      <a:pt x="1691" y="0"/>
                    </a:lnTo>
                    <a:cubicBezTo>
                      <a:pt x="1" y="6275"/>
                      <a:pt x="239" y="13109"/>
                      <a:pt x="2775" y="19550"/>
                    </a:cubicBezTo>
                    <a:lnTo>
                      <a:pt x="5406" y="18324"/>
                    </a:lnTo>
                    <a:cubicBezTo>
                      <a:pt x="4192" y="15169"/>
                      <a:pt x="3513" y="11728"/>
                      <a:pt x="3513" y="8144"/>
                    </a:cubicBezTo>
                    <a:cubicBezTo>
                      <a:pt x="3513" y="5668"/>
                      <a:pt x="3835" y="3275"/>
                      <a:pt x="4430" y="989"/>
                    </a:cubicBezTo>
                    <a:lnTo>
                      <a:pt x="1691" y="0"/>
                    </a:ln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1" name="Google Shape;1518;p37">
                <a:extLst>
                  <a:ext uri="{FF2B5EF4-FFF2-40B4-BE49-F238E27FC236}">
                    <a16:creationId xmlns:a16="http://schemas.microsoft.com/office/drawing/2014/main" id="{4E5E4112-76C9-4F92-86E3-364CC19B4093}"/>
                  </a:ext>
                </a:extLst>
              </p:cNvPr>
              <p:cNvSpPr/>
              <p:nvPr/>
            </p:nvSpPr>
            <p:spPr>
              <a:xfrm>
                <a:off x="3837413" y="2068250"/>
                <a:ext cx="362850" cy="390850"/>
              </a:xfrm>
              <a:custGeom>
                <a:avLst/>
                <a:gdLst/>
                <a:ahLst/>
                <a:cxnLst/>
                <a:rect l="l" t="t" r="r" b="b"/>
                <a:pathLst>
                  <a:path w="14514" h="15634" extrusionOk="0">
                    <a:moveTo>
                      <a:pt x="13287" y="1"/>
                    </a:moveTo>
                    <a:cubicBezTo>
                      <a:pt x="7203" y="3406"/>
                      <a:pt x="2655" y="8621"/>
                      <a:pt x="0" y="14633"/>
                    </a:cubicBezTo>
                    <a:lnTo>
                      <a:pt x="2738" y="15634"/>
                    </a:lnTo>
                    <a:cubicBezTo>
                      <a:pt x="5191" y="10157"/>
                      <a:pt x="9346" y="5609"/>
                      <a:pt x="14514" y="2644"/>
                    </a:cubicBezTo>
                    <a:lnTo>
                      <a:pt x="13287" y="1"/>
                    </a:lnTo>
                    <a:close/>
                  </a:path>
                </a:pathLst>
              </a:custGeom>
              <a:solidFill>
                <a:srgbClr val="869FB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endParaRPr sz="4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13" name="Google Shape;1519;p37">
              <a:extLst>
                <a:ext uri="{FF2B5EF4-FFF2-40B4-BE49-F238E27FC236}">
                  <a16:creationId xmlns:a16="http://schemas.microsoft.com/office/drawing/2014/main" id="{1A9E1CAA-F0CD-485C-B466-9272C5E2A924}"/>
                </a:ext>
              </a:extLst>
            </p:cNvPr>
            <p:cNvSpPr/>
            <p:nvPr/>
          </p:nvSpPr>
          <p:spPr>
            <a:xfrm>
              <a:off x="3991224" y="2276213"/>
              <a:ext cx="1127000" cy="945975"/>
            </a:xfrm>
            <a:custGeom>
              <a:avLst/>
              <a:gdLst/>
              <a:ahLst/>
              <a:cxnLst/>
              <a:rect l="l" t="t" r="r" b="b"/>
              <a:pathLst>
                <a:path w="37839" h="37839" extrusionOk="0">
                  <a:moveTo>
                    <a:pt x="18919" y="1"/>
                  </a:moveTo>
                  <a:cubicBezTo>
                    <a:pt x="8466" y="1"/>
                    <a:pt x="0" y="8478"/>
                    <a:pt x="0" y="18920"/>
                  </a:cubicBezTo>
                  <a:cubicBezTo>
                    <a:pt x="0" y="29373"/>
                    <a:pt x="8466" y="37839"/>
                    <a:pt x="18919" y="37839"/>
                  </a:cubicBezTo>
                  <a:cubicBezTo>
                    <a:pt x="19467" y="37839"/>
                    <a:pt x="20015" y="37815"/>
                    <a:pt x="20551" y="37767"/>
                  </a:cubicBezTo>
                  <a:cubicBezTo>
                    <a:pt x="28647" y="37077"/>
                    <a:pt x="35290" y="31290"/>
                    <a:pt x="37243" y="23623"/>
                  </a:cubicBezTo>
                  <a:cubicBezTo>
                    <a:pt x="37422" y="22920"/>
                    <a:pt x="37565" y="22206"/>
                    <a:pt x="37660" y="21479"/>
                  </a:cubicBezTo>
                  <a:cubicBezTo>
                    <a:pt x="37779" y="20646"/>
                    <a:pt x="37838" y="19789"/>
                    <a:pt x="37838" y="18920"/>
                  </a:cubicBezTo>
                  <a:cubicBezTo>
                    <a:pt x="37838" y="18824"/>
                    <a:pt x="37838" y="18741"/>
                    <a:pt x="37838" y="18646"/>
                  </a:cubicBezTo>
                  <a:cubicBezTo>
                    <a:pt x="37684" y="8323"/>
                    <a:pt x="29278" y="1"/>
                    <a:pt x="1891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4000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Arduino</a:t>
              </a:r>
              <a:endParaRPr sz="40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1077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73663" y="1603765"/>
            <a:ext cx="11887200" cy="1085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800"/>
              </a:spcAft>
            </a:pPr>
            <a:r>
              <a:rPr lang="ru-RU" sz="4800" b="1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</a:t>
            </a:r>
            <a:r>
              <a:rPr lang="ru-RU" sz="4800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IDE </a:t>
            </a:r>
            <a:r>
              <a:rPr lang="ru-RU" sz="4800" b="1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ru-RU" sz="4800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endParaRPr lang="ru-RU" sz="4800" b="1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F0127D0-C793-4B5B-8D0E-274EE7076EF1}"/>
              </a:ext>
            </a:extLst>
          </p:cNvPr>
          <p:cNvPicPr/>
          <p:nvPr/>
        </p:nvPicPr>
        <p:blipFill rotWithShape="1">
          <a:blip r:embed="rId6"/>
          <a:srcRect b="30825"/>
          <a:stretch/>
        </p:blipFill>
        <p:spPr bwMode="auto">
          <a:xfrm>
            <a:off x="920750" y="2689575"/>
            <a:ext cx="15697199" cy="78946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6349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14" y="31406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5" y="283253"/>
            <a:ext cx="2362199" cy="923081"/>
          </a:xfrm>
          <a:prstGeom prst="rect">
            <a:avLst/>
          </a:prstGeom>
        </p:spPr>
      </p:pic>
      <p:sp>
        <p:nvSpPr>
          <p:cNvPr id="20" name="Google Shape;3349;p34">
            <a:extLst>
              <a:ext uri="{FF2B5EF4-FFF2-40B4-BE49-F238E27FC236}">
                <a16:creationId xmlns:a16="http://schemas.microsoft.com/office/drawing/2014/main" id="{3B774352-2ECC-4A9E-829D-E3A176B78B91}"/>
              </a:ext>
            </a:extLst>
          </p:cNvPr>
          <p:cNvSpPr/>
          <p:nvPr/>
        </p:nvSpPr>
        <p:spPr>
          <a:xfrm>
            <a:off x="15532128" y="7714107"/>
            <a:ext cx="679562" cy="1503175"/>
          </a:xfrm>
          <a:custGeom>
            <a:avLst/>
            <a:gdLst/>
            <a:ahLst/>
            <a:cxnLst/>
            <a:rect l="l" t="t" r="r" b="b"/>
            <a:pathLst>
              <a:path w="11053" h="24449" extrusionOk="0">
                <a:moveTo>
                  <a:pt x="0" y="0"/>
                </a:moveTo>
                <a:lnTo>
                  <a:pt x="11053" y="0"/>
                </a:lnTo>
                <a:lnTo>
                  <a:pt x="11053" y="21345"/>
                </a:lnTo>
                <a:cubicBezTo>
                  <a:pt x="9311" y="22485"/>
                  <a:pt x="7474" y="23498"/>
                  <a:pt x="5511" y="24448"/>
                </a:cubicBezTo>
                <a:cubicBezTo>
                  <a:pt x="3547" y="23625"/>
                  <a:pt x="1710" y="22580"/>
                  <a:pt x="0" y="21345"/>
                </a:cubicBezTo>
                <a:lnTo>
                  <a:pt x="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Google Shape;3350;p34">
            <a:extLst>
              <a:ext uri="{FF2B5EF4-FFF2-40B4-BE49-F238E27FC236}">
                <a16:creationId xmlns:a16="http://schemas.microsoft.com/office/drawing/2014/main" id="{B23D224D-901A-4DD8-93EB-B913A9CFE5EE}"/>
              </a:ext>
            </a:extLst>
          </p:cNvPr>
          <p:cNvSpPr/>
          <p:nvPr/>
        </p:nvSpPr>
        <p:spPr>
          <a:xfrm>
            <a:off x="15532128" y="7714106"/>
            <a:ext cx="679562" cy="1446733"/>
          </a:xfrm>
          <a:custGeom>
            <a:avLst/>
            <a:gdLst/>
            <a:ahLst/>
            <a:cxnLst/>
            <a:rect l="l" t="t" r="r" b="b"/>
            <a:pathLst>
              <a:path w="11053" h="23531" extrusionOk="0">
                <a:moveTo>
                  <a:pt x="0" y="0"/>
                </a:moveTo>
                <a:lnTo>
                  <a:pt x="11053" y="0"/>
                </a:lnTo>
                <a:lnTo>
                  <a:pt x="11053" y="20458"/>
                </a:lnTo>
                <a:cubicBezTo>
                  <a:pt x="9342" y="21535"/>
                  <a:pt x="7537" y="22580"/>
                  <a:pt x="5511" y="23530"/>
                </a:cubicBezTo>
                <a:cubicBezTo>
                  <a:pt x="3674" y="22738"/>
                  <a:pt x="1837" y="21693"/>
                  <a:pt x="0" y="20458"/>
                </a:cubicBezTo>
                <a:lnTo>
                  <a:pt x="0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3149">
                <a:solidFill>
                  <a:srgbClr val="FFFFFF"/>
                </a:solidFill>
                <a:latin typeface="Times New Roman" panose="02020603050405020304" pitchFamily="18" charset="0"/>
                <a:ea typeface="Fira Sans"/>
                <a:cs typeface="Times New Roman" panose="02020603050405020304" pitchFamily="18" charset="0"/>
                <a:sym typeface="Fira Sans"/>
              </a:rPr>
              <a:t>4</a:t>
            </a:r>
            <a:endParaRPr sz="3149">
              <a:solidFill>
                <a:srgbClr val="FFFFFF"/>
              </a:solidFill>
              <a:latin typeface="Times New Roman" panose="02020603050405020304" pitchFamily="18" charset="0"/>
              <a:ea typeface="Fira Sans"/>
              <a:cs typeface="Times New Roman" panose="02020603050405020304" pitchFamily="18" charset="0"/>
              <a:sym typeface="Fira San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E0B1ED6-4EF3-452B-BCD3-416F66C0263D}"/>
              </a:ext>
            </a:extLst>
          </p:cNvPr>
          <p:cNvSpPr txBox="1"/>
          <p:nvPr/>
        </p:nvSpPr>
        <p:spPr>
          <a:xfrm>
            <a:off x="1682750" y="1713120"/>
            <a:ext cx="14528940" cy="8293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dasturida</a:t>
            </a: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svetodiodni</a:t>
            </a: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algoritmi</a:t>
            </a:r>
            <a:endParaRPr lang="ru-RU" sz="4000" dirty="0">
              <a:solidFill>
                <a:srgbClr val="1F295C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0E24540-1CA6-405F-85A3-4F7792C60B79}"/>
              </a:ext>
            </a:extLst>
          </p:cNvPr>
          <p:cNvPicPr/>
          <p:nvPr/>
        </p:nvPicPr>
        <p:blipFill rotWithShape="1">
          <a:blip r:embed="rId6"/>
          <a:srcRect r="56855" b="20989"/>
          <a:stretch/>
        </p:blipFill>
        <p:spPr bwMode="auto">
          <a:xfrm>
            <a:off x="9485977" y="2729328"/>
            <a:ext cx="7754303" cy="75782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D654DC4-7B2E-4595-9B13-F90C80427B5F}"/>
              </a:ext>
            </a:extLst>
          </p:cNvPr>
          <p:cNvSpPr txBox="1"/>
          <p:nvPr/>
        </p:nvSpPr>
        <p:spPr>
          <a:xfrm>
            <a:off x="458851" y="3495675"/>
            <a:ext cx="8691499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4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#define </a:t>
            </a:r>
            <a:r>
              <a:rPr lang="en-US" sz="40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LED_PIN 12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/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 pin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raqamini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kodda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pin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uyachasini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raqamlamasdan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ishlatishimiz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2D2D73-985D-4B38-94F2-A460F6E90F41}"/>
              </a:ext>
            </a:extLst>
          </p:cNvPr>
          <p:cNvSpPr txBox="1"/>
          <p:nvPr/>
        </p:nvSpPr>
        <p:spPr>
          <a:xfrm>
            <a:off x="398346" y="8572610"/>
            <a:ext cx="869149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void </a:t>
            </a:r>
            <a:r>
              <a:rPr lang="en-US" sz="40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setup</a:t>
            </a:r>
            <a:r>
              <a:rPr lang="en-US" sz="40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()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 biz pin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rejimni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tushiramiz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426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6349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14" y="31406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5" y="283253"/>
            <a:ext cx="2362199" cy="923081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ED2F7973-C738-49D4-9421-6309325D3408}"/>
              </a:ext>
            </a:extLst>
          </p:cNvPr>
          <p:cNvSpPr txBox="1"/>
          <p:nvPr/>
        </p:nvSpPr>
        <p:spPr>
          <a:xfrm>
            <a:off x="517815" y="1509146"/>
            <a:ext cx="16709735" cy="8171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36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void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loop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()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digitalWrite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(LED_PIN</a:t>
            </a:r>
            <a:r>
              <a:rPr lang="en-US" sz="36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HIGH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delay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(500);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digitalWrite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(LED_PIN, </a:t>
            </a:r>
            <a:r>
              <a:rPr lang="en-US" sz="36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delay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(500); }</a:t>
            </a:r>
            <a:endParaRPr lang="ru-RU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void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loop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()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ledni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3A3A3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digitalWrite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yoqamiz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delay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kutamiz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delay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millisekundlarda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bloklaydi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millisekund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soniya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bloklaymiz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biz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ledni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digitalWrite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o'chiramiz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delay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soniya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kutamiz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409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31790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14" y="31406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5" y="283253"/>
            <a:ext cx="2362199" cy="923081"/>
          </a:xfrm>
          <a:prstGeom prst="rect">
            <a:avLst/>
          </a:prstGeom>
        </p:spPr>
      </p:pic>
      <p:sp>
        <p:nvSpPr>
          <p:cNvPr id="20" name="Google Shape;3349;p34">
            <a:extLst>
              <a:ext uri="{FF2B5EF4-FFF2-40B4-BE49-F238E27FC236}">
                <a16:creationId xmlns:a16="http://schemas.microsoft.com/office/drawing/2014/main" id="{3B774352-2ECC-4A9E-829D-E3A176B78B91}"/>
              </a:ext>
            </a:extLst>
          </p:cNvPr>
          <p:cNvSpPr/>
          <p:nvPr/>
        </p:nvSpPr>
        <p:spPr>
          <a:xfrm>
            <a:off x="15532128" y="7714107"/>
            <a:ext cx="679562" cy="1503175"/>
          </a:xfrm>
          <a:custGeom>
            <a:avLst/>
            <a:gdLst/>
            <a:ahLst/>
            <a:cxnLst/>
            <a:rect l="l" t="t" r="r" b="b"/>
            <a:pathLst>
              <a:path w="11053" h="24449" extrusionOk="0">
                <a:moveTo>
                  <a:pt x="0" y="0"/>
                </a:moveTo>
                <a:lnTo>
                  <a:pt x="11053" y="0"/>
                </a:lnTo>
                <a:lnTo>
                  <a:pt x="11053" y="21345"/>
                </a:lnTo>
                <a:cubicBezTo>
                  <a:pt x="9311" y="22485"/>
                  <a:pt x="7474" y="23498"/>
                  <a:pt x="5511" y="24448"/>
                </a:cubicBezTo>
                <a:cubicBezTo>
                  <a:pt x="3547" y="23625"/>
                  <a:pt x="1710" y="22580"/>
                  <a:pt x="0" y="21345"/>
                </a:cubicBezTo>
                <a:lnTo>
                  <a:pt x="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" name="Google Shape;3350;p34">
            <a:extLst>
              <a:ext uri="{FF2B5EF4-FFF2-40B4-BE49-F238E27FC236}">
                <a16:creationId xmlns:a16="http://schemas.microsoft.com/office/drawing/2014/main" id="{B23D224D-901A-4DD8-93EB-B913A9CFE5EE}"/>
              </a:ext>
            </a:extLst>
          </p:cNvPr>
          <p:cNvSpPr/>
          <p:nvPr/>
        </p:nvSpPr>
        <p:spPr>
          <a:xfrm>
            <a:off x="15532128" y="7714106"/>
            <a:ext cx="679562" cy="1446733"/>
          </a:xfrm>
          <a:custGeom>
            <a:avLst/>
            <a:gdLst/>
            <a:ahLst/>
            <a:cxnLst/>
            <a:rect l="l" t="t" r="r" b="b"/>
            <a:pathLst>
              <a:path w="11053" h="23531" extrusionOk="0">
                <a:moveTo>
                  <a:pt x="0" y="0"/>
                </a:moveTo>
                <a:lnTo>
                  <a:pt x="11053" y="0"/>
                </a:lnTo>
                <a:lnTo>
                  <a:pt x="11053" y="20458"/>
                </a:lnTo>
                <a:cubicBezTo>
                  <a:pt x="9342" y="21535"/>
                  <a:pt x="7537" y="22580"/>
                  <a:pt x="5511" y="23530"/>
                </a:cubicBezTo>
                <a:cubicBezTo>
                  <a:pt x="3674" y="22738"/>
                  <a:pt x="1837" y="21693"/>
                  <a:pt x="0" y="20458"/>
                </a:cubicBezTo>
                <a:lnTo>
                  <a:pt x="0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3149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4</a:t>
            </a:r>
            <a:endParaRPr sz="3149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8" name="Google Shape;3357;p34">
            <a:extLst>
              <a:ext uri="{FF2B5EF4-FFF2-40B4-BE49-F238E27FC236}">
                <a16:creationId xmlns:a16="http://schemas.microsoft.com/office/drawing/2014/main" id="{DEB8A092-B9FD-46E1-A899-A9917AA989EF}"/>
              </a:ext>
            </a:extLst>
          </p:cNvPr>
          <p:cNvSpPr/>
          <p:nvPr/>
        </p:nvSpPr>
        <p:spPr>
          <a:xfrm>
            <a:off x="3055321" y="8180878"/>
            <a:ext cx="969694" cy="907352"/>
          </a:xfrm>
          <a:custGeom>
            <a:avLst/>
            <a:gdLst/>
            <a:ahLst/>
            <a:cxnLst/>
            <a:rect l="l" t="t" r="r" b="b"/>
            <a:pathLst>
              <a:path w="15772" h="14758" extrusionOk="0">
                <a:moveTo>
                  <a:pt x="8646" y="2280"/>
                </a:moveTo>
                <a:cubicBezTo>
                  <a:pt x="8646" y="2280"/>
                  <a:pt x="8646" y="2280"/>
                  <a:pt x="8646" y="2280"/>
                </a:cubicBezTo>
                <a:cubicBezTo>
                  <a:pt x="8646" y="2249"/>
                  <a:pt x="8677" y="2249"/>
                  <a:pt x="8677" y="2249"/>
                </a:cubicBezTo>
                <a:cubicBezTo>
                  <a:pt x="8741" y="2217"/>
                  <a:pt x="8772" y="2153"/>
                  <a:pt x="8836" y="2122"/>
                </a:cubicBezTo>
                <a:cubicBezTo>
                  <a:pt x="8931" y="2058"/>
                  <a:pt x="9026" y="2027"/>
                  <a:pt x="9121" y="1963"/>
                </a:cubicBezTo>
                <a:cubicBezTo>
                  <a:pt x="9216" y="1932"/>
                  <a:pt x="9311" y="1900"/>
                  <a:pt x="9406" y="1868"/>
                </a:cubicBezTo>
                <a:cubicBezTo>
                  <a:pt x="9501" y="1837"/>
                  <a:pt x="9564" y="1837"/>
                  <a:pt x="9659" y="1805"/>
                </a:cubicBezTo>
                <a:cubicBezTo>
                  <a:pt x="9691" y="1805"/>
                  <a:pt x="9754" y="1805"/>
                  <a:pt x="9786" y="1805"/>
                </a:cubicBezTo>
                <a:lnTo>
                  <a:pt x="9817" y="1805"/>
                </a:lnTo>
                <a:cubicBezTo>
                  <a:pt x="9849" y="1805"/>
                  <a:pt x="9881" y="1805"/>
                  <a:pt x="9912" y="1805"/>
                </a:cubicBezTo>
                <a:cubicBezTo>
                  <a:pt x="9976" y="1805"/>
                  <a:pt x="10039" y="1837"/>
                  <a:pt x="10071" y="1837"/>
                </a:cubicBezTo>
                <a:cubicBezTo>
                  <a:pt x="10134" y="1837"/>
                  <a:pt x="10166" y="1837"/>
                  <a:pt x="10229" y="1868"/>
                </a:cubicBezTo>
                <a:cubicBezTo>
                  <a:pt x="10514" y="1932"/>
                  <a:pt x="10768" y="2058"/>
                  <a:pt x="11021" y="2217"/>
                </a:cubicBezTo>
                <a:cubicBezTo>
                  <a:pt x="11053" y="2249"/>
                  <a:pt x="11084" y="2280"/>
                  <a:pt x="11116" y="2312"/>
                </a:cubicBezTo>
                <a:cubicBezTo>
                  <a:pt x="11179" y="2344"/>
                  <a:pt x="11211" y="2375"/>
                  <a:pt x="11243" y="2407"/>
                </a:cubicBezTo>
                <a:cubicBezTo>
                  <a:pt x="11306" y="2439"/>
                  <a:pt x="11338" y="2502"/>
                  <a:pt x="11401" y="2534"/>
                </a:cubicBezTo>
                <a:cubicBezTo>
                  <a:pt x="11464" y="2629"/>
                  <a:pt x="11528" y="2692"/>
                  <a:pt x="11591" y="2755"/>
                </a:cubicBezTo>
                <a:cubicBezTo>
                  <a:pt x="11686" y="2850"/>
                  <a:pt x="11781" y="2945"/>
                  <a:pt x="11876" y="3040"/>
                </a:cubicBezTo>
                <a:cubicBezTo>
                  <a:pt x="11971" y="3199"/>
                  <a:pt x="12098" y="3357"/>
                  <a:pt x="12224" y="3547"/>
                </a:cubicBezTo>
                <a:cubicBezTo>
                  <a:pt x="12351" y="3737"/>
                  <a:pt x="12446" y="3927"/>
                  <a:pt x="12573" y="4117"/>
                </a:cubicBezTo>
                <a:cubicBezTo>
                  <a:pt x="12699" y="4370"/>
                  <a:pt x="12826" y="4655"/>
                  <a:pt x="12953" y="4909"/>
                </a:cubicBezTo>
                <a:cubicBezTo>
                  <a:pt x="13016" y="5130"/>
                  <a:pt x="13111" y="5352"/>
                  <a:pt x="13174" y="5574"/>
                </a:cubicBezTo>
                <a:cubicBezTo>
                  <a:pt x="13269" y="5827"/>
                  <a:pt x="13333" y="6049"/>
                  <a:pt x="13396" y="6302"/>
                </a:cubicBezTo>
                <a:cubicBezTo>
                  <a:pt x="13428" y="6492"/>
                  <a:pt x="13459" y="6682"/>
                  <a:pt x="13491" y="6872"/>
                </a:cubicBezTo>
                <a:cubicBezTo>
                  <a:pt x="13523" y="7031"/>
                  <a:pt x="13554" y="7189"/>
                  <a:pt x="13554" y="7347"/>
                </a:cubicBezTo>
                <a:cubicBezTo>
                  <a:pt x="13586" y="7537"/>
                  <a:pt x="13586" y="7727"/>
                  <a:pt x="13586" y="7917"/>
                </a:cubicBezTo>
                <a:cubicBezTo>
                  <a:pt x="13586" y="8044"/>
                  <a:pt x="13586" y="8171"/>
                  <a:pt x="13586" y="8266"/>
                </a:cubicBezTo>
                <a:cubicBezTo>
                  <a:pt x="13554" y="8361"/>
                  <a:pt x="13554" y="8456"/>
                  <a:pt x="13554" y="8519"/>
                </a:cubicBezTo>
                <a:cubicBezTo>
                  <a:pt x="13554" y="8582"/>
                  <a:pt x="13523" y="8646"/>
                  <a:pt x="13523" y="8709"/>
                </a:cubicBezTo>
                <a:cubicBezTo>
                  <a:pt x="13523" y="8741"/>
                  <a:pt x="13491" y="8804"/>
                  <a:pt x="13491" y="8867"/>
                </a:cubicBezTo>
                <a:cubicBezTo>
                  <a:pt x="13428" y="9152"/>
                  <a:pt x="13333" y="9406"/>
                  <a:pt x="13174" y="9659"/>
                </a:cubicBezTo>
                <a:cubicBezTo>
                  <a:pt x="13143" y="9691"/>
                  <a:pt x="13111" y="9754"/>
                  <a:pt x="13079" y="9786"/>
                </a:cubicBezTo>
                <a:cubicBezTo>
                  <a:pt x="13048" y="9817"/>
                  <a:pt x="13016" y="9881"/>
                  <a:pt x="12953" y="9912"/>
                </a:cubicBezTo>
                <a:cubicBezTo>
                  <a:pt x="12921" y="9976"/>
                  <a:pt x="12858" y="10039"/>
                  <a:pt x="12794" y="10102"/>
                </a:cubicBezTo>
                <a:cubicBezTo>
                  <a:pt x="12699" y="10166"/>
                  <a:pt x="12573" y="10261"/>
                  <a:pt x="12478" y="10324"/>
                </a:cubicBezTo>
                <a:cubicBezTo>
                  <a:pt x="12383" y="10356"/>
                  <a:pt x="12256" y="10387"/>
                  <a:pt x="12161" y="10419"/>
                </a:cubicBezTo>
                <a:cubicBezTo>
                  <a:pt x="12129" y="10451"/>
                  <a:pt x="12098" y="10451"/>
                  <a:pt x="12066" y="10451"/>
                </a:cubicBezTo>
                <a:cubicBezTo>
                  <a:pt x="12066" y="10451"/>
                  <a:pt x="12034" y="10482"/>
                  <a:pt x="12034" y="10482"/>
                </a:cubicBezTo>
                <a:cubicBezTo>
                  <a:pt x="12034" y="10482"/>
                  <a:pt x="12003" y="10482"/>
                  <a:pt x="12003" y="10482"/>
                </a:cubicBezTo>
                <a:lnTo>
                  <a:pt x="5922" y="11527"/>
                </a:lnTo>
                <a:lnTo>
                  <a:pt x="6809" y="13808"/>
                </a:lnTo>
                <a:cubicBezTo>
                  <a:pt x="6809" y="13808"/>
                  <a:pt x="6809" y="13808"/>
                  <a:pt x="6809" y="13808"/>
                </a:cubicBezTo>
                <a:cubicBezTo>
                  <a:pt x="6809" y="13839"/>
                  <a:pt x="6809" y="13839"/>
                  <a:pt x="6809" y="13871"/>
                </a:cubicBezTo>
                <a:cubicBezTo>
                  <a:pt x="6809" y="13903"/>
                  <a:pt x="6809" y="13934"/>
                  <a:pt x="6809" y="13966"/>
                </a:cubicBezTo>
                <a:cubicBezTo>
                  <a:pt x="6777" y="14029"/>
                  <a:pt x="6777" y="14061"/>
                  <a:pt x="6746" y="14061"/>
                </a:cubicBezTo>
                <a:cubicBezTo>
                  <a:pt x="6714" y="14093"/>
                  <a:pt x="6714" y="14093"/>
                  <a:pt x="6682" y="14093"/>
                </a:cubicBezTo>
                <a:lnTo>
                  <a:pt x="6651" y="14124"/>
                </a:lnTo>
                <a:lnTo>
                  <a:pt x="5035" y="14726"/>
                </a:lnTo>
                <a:cubicBezTo>
                  <a:pt x="5035" y="14726"/>
                  <a:pt x="5004" y="14758"/>
                  <a:pt x="5004" y="14758"/>
                </a:cubicBezTo>
                <a:cubicBezTo>
                  <a:pt x="4972" y="14758"/>
                  <a:pt x="4972" y="14758"/>
                  <a:pt x="4940" y="14758"/>
                </a:cubicBezTo>
                <a:cubicBezTo>
                  <a:pt x="4909" y="14758"/>
                  <a:pt x="4877" y="14758"/>
                  <a:pt x="4814" y="14726"/>
                </a:cubicBezTo>
                <a:cubicBezTo>
                  <a:pt x="4814" y="14726"/>
                  <a:pt x="4782" y="14694"/>
                  <a:pt x="4750" y="14663"/>
                </a:cubicBezTo>
                <a:cubicBezTo>
                  <a:pt x="4750" y="14663"/>
                  <a:pt x="4750" y="14631"/>
                  <a:pt x="4719" y="14631"/>
                </a:cubicBezTo>
                <a:lnTo>
                  <a:pt x="3357" y="12098"/>
                </a:lnTo>
                <a:lnTo>
                  <a:pt x="1457" y="12509"/>
                </a:lnTo>
                <a:cubicBezTo>
                  <a:pt x="1457" y="12509"/>
                  <a:pt x="1457" y="12509"/>
                  <a:pt x="1457" y="12509"/>
                </a:cubicBezTo>
                <a:cubicBezTo>
                  <a:pt x="1425" y="12509"/>
                  <a:pt x="1425" y="12509"/>
                  <a:pt x="1393" y="12509"/>
                </a:cubicBezTo>
                <a:cubicBezTo>
                  <a:pt x="1330" y="12509"/>
                  <a:pt x="1267" y="12478"/>
                  <a:pt x="1235" y="12414"/>
                </a:cubicBezTo>
                <a:cubicBezTo>
                  <a:pt x="1235" y="12414"/>
                  <a:pt x="1203" y="12414"/>
                  <a:pt x="1203" y="12414"/>
                </a:cubicBezTo>
                <a:cubicBezTo>
                  <a:pt x="1203" y="12383"/>
                  <a:pt x="1203" y="12383"/>
                  <a:pt x="1203" y="12383"/>
                </a:cubicBezTo>
                <a:lnTo>
                  <a:pt x="32" y="10356"/>
                </a:lnTo>
                <a:cubicBezTo>
                  <a:pt x="32" y="10356"/>
                  <a:pt x="32" y="10324"/>
                  <a:pt x="32" y="10324"/>
                </a:cubicBezTo>
                <a:cubicBezTo>
                  <a:pt x="0" y="10324"/>
                  <a:pt x="0" y="10292"/>
                  <a:pt x="0" y="10292"/>
                </a:cubicBezTo>
                <a:cubicBezTo>
                  <a:pt x="0" y="10229"/>
                  <a:pt x="0" y="10166"/>
                  <a:pt x="32" y="10102"/>
                </a:cubicBezTo>
                <a:cubicBezTo>
                  <a:pt x="32" y="10102"/>
                  <a:pt x="32" y="10071"/>
                  <a:pt x="63" y="10071"/>
                </a:cubicBezTo>
                <a:lnTo>
                  <a:pt x="63" y="10039"/>
                </a:lnTo>
                <a:lnTo>
                  <a:pt x="1520" y="8646"/>
                </a:lnTo>
                <a:lnTo>
                  <a:pt x="697" y="7126"/>
                </a:lnTo>
                <a:cubicBezTo>
                  <a:pt x="665" y="7126"/>
                  <a:pt x="665" y="7094"/>
                  <a:pt x="665" y="7094"/>
                </a:cubicBezTo>
                <a:cubicBezTo>
                  <a:pt x="665" y="7062"/>
                  <a:pt x="665" y="7062"/>
                  <a:pt x="665" y="7031"/>
                </a:cubicBezTo>
                <a:cubicBezTo>
                  <a:pt x="665" y="6999"/>
                  <a:pt x="665" y="6967"/>
                  <a:pt x="665" y="6935"/>
                </a:cubicBezTo>
                <a:cubicBezTo>
                  <a:pt x="665" y="6904"/>
                  <a:pt x="697" y="6872"/>
                  <a:pt x="697" y="6840"/>
                </a:cubicBezTo>
                <a:cubicBezTo>
                  <a:pt x="728" y="6840"/>
                  <a:pt x="728" y="6809"/>
                  <a:pt x="760" y="6809"/>
                </a:cubicBezTo>
                <a:cubicBezTo>
                  <a:pt x="760" y="6809"/>
                  <a:pt x="760" y="6809"/>
                  <a:pt x="760" y="6777"/>
                </a:cubicBezTo>
                <a:lnTo>
                  <a:pt x="3167" y="5352"/>
                </a:lnTo>
                <a:cubicBezTo>
                  <a:pt x="3199" y="5352"/>
                  <a:pt x="3199" y="5352"/>
                  <a:pt x="3230" y="5352"/>
                </a:cubicBezTo>
                <a:cubicBezTo>
                  <a:pt x="3230" y="5320"/>
                  <a:pt x="3262" y="5320"/>
                  <a:pt x="3294" y="5320"/>
                </a:cubicBezTo>
                <a:lnTo>
                  <a:pt x="3294" y="5320"/>
                </a:lnTo>
                <a:cubicBezTo>
                  <a:pt x="3325" y="5320"/>
                  <a:pt x="3325" y="5320"/>
                  <a:pt x="3325" y="5320"/>
                </a:cubicBezTo>
                <a:cubicBezTo>
                  <a:pt x="3357" y="5320"/>
                  <a:pt x="3357" y="5320"/>
                  <a:pt x="3389" y="5352"/>
                </a:cubicBezTo>
                <a:cubicBezTo>
                  <a:pt x="3420" y="5352"/>
                  <a:pt x="3484" y="5384"/>
                  <a:pt x="3484" y="5447"/>
                </a:cubicBezTo>
                <a:cubicBezTo>
                  <a:pt x="3515" y="5447"/>
                  <a:pt x="3515" y="5447"/>
                  <a:pt x="3515" y="5479"/>
                </a:cubicBezTo>
                <a:lnTo>
                  <a:pt x="3959" y="6619"/>
                </a:lnTo>
                <a:lnTo>
                  <a:pt x="8646" y="2280"/>
                </a:lnTo>
                <a:close/>
                <a:moveTo>
                  <a:pt x="3674" y="7126"/>
                </a:moveTo>
                <a:lnTo>
                  <a:pt x="3199" y="5922"/>
                </a:lnTo>
                <a:cubicBezTo>
                  <a:pt x="2565" y="6334"/>
                  <a:pt x="1900" y="6714"/>
                  <a:pt x="1235" y="7094"/>
                </a:cubicBezTo>
                <a:lnTo>
                  <a:pt x="5067" y="14188"/>
                </a:lnTo>
                <a:lnTo>
                  <a:pt x="6271" y="13713"/>
                </a:lnTo>
                <a:lnTo>
                  <a:pt x="3737" y="7316"/>
                </a:lnTo>
                <a:lnTo>
                  <a:pt x="3674" y="7126"/>
                </a:lnTo>
                <a:close/>
                <a:moveTo>
                  <a:pt x="1774" y="9089"/>
                </a:moveTo>
                <a:lnTo>
                  <a:pt x="570" y="10261"/>
                </a:lnTo>
                <a:lnTo>
                  <a:pt x="1552" y="11971"/>
                </a:lnTo>
                <a:lnTo>
                  <a:pt x="3135" y="11622"/>
                </a:lnTo>
                <a:close/>
                <a:moveTo>
                  <a:pt x="4180" y="7094"/>
                </a:moveTo>
                <a:lnTo>
                  <a:pt x="4212" y="7157"/>
                </a:lnTo>
                <a:lnTo>
                  <a:pt x="5732" y="11052"/>
                </a:lnTo>
                <a:lnTo>
                  <a:pt x="11053" y="10134"/>
                </a:lnTo>
                <a:cubicBezTo>
                  <a:pt x="11053" y="10134"/>
                  <a:pt x="11021" y="10134"/>
                  <a:pt x="11021" y="10102"/>
                </a:cubicBezTo>
                <a:cubicBezTo>
                  <a:pt x="11021" y="10102"/>
                  <a:pt x="10989" y="10102"/>
                  <a:pt x="10989" y="10102"/>
                </a:cubicBezTo>
                <a:cubicBezTo>
                  <a:pt x="10926" y="10071"/>
                  <a:pt x="10863" y="10039"/>
                  <a:pt x="10799" y="9976"/>
                </a:cubicBezTo>
                <a:cubicBezTo>
                  <a:pt x="10673" y="9912"/>
                  <a:pt x="10546" y="9817"/>
                  <a:pt x="10419" y="9722"/>
                </a:cubicBezTo>
                <a:cubicBezTo>
                  <a:pt x="10293" y="9659"/>
                  <a:pt x="10197" y="9564"/>
                  <a:pt x="10102" y="9501"/>
                </a:cubicBezTo>
                <a:cubicBezTo>
                  <a:pt x="10007" y="9406"/>
                  <a:pt x="9944" y="9342"/>
                  <a:pt x="9881" y="9279"/>
                </a:cubicBezTo>
                <a:cubicBezTo>
                  <a:pt x="9374" y="8804"/>
                  <a:pt x="8994" y="8234"/>
                  <a:pt x="8709" y="7601"/>
                </a:cubicBezTo>
                <a:cubicBezTo>
                  <a:pt x="8677" y="7506"/>
                  <a:pt x="8614" y="7442"/>
                  <a:pt x="8582" y="7347"/>
                </a:cubicBezTo>
                <a:cubicBezTo>
                  <a:pt x="8519" y="7221"/>
                  <a:pt x="8487" y="7094"/>
                  <a:pt x="8456" y="6967"/>
                </a:cubicBezTo>
                <a:lnTo>
                  <a:pt x="8392" y="6840"/>
                </a:lnTo>
                <a:cubicBezTo>
                  <a:pt x="8329" y="6650"/>
                  <a:pt x="8266" y="6460"/>
                  <a:pt x="8234" y="6270"/>
                </a:cubicBezTo>
                <a:cubicBezTo>
                  <a:pt x="8171" y="5985"/>
                  <a:pt x="8107" y="5732"/>
                  <a:pt x="8076" y="5447"/>
                </a:cubicBezTo>
                <a:cubicBezTo>
                  <a:pt x="8044" y="5257"/>
                  <a:pt x="8044" y="5067"/>
                  <a:pt x="8012" y="4845"/>
                </a:cubicBezTo>
                <a:cubicBezTo>
                  <a:pt x="8012" y="4719"/>
                  <a:pt x="8012" y="4560"/>
                  <a:pt x="8012" y="4434"/>
                </a:cubicBezTo>
                <a:cubicBezTo>
                  <a:pt x="8012" y="4180"/>
                  <a:pt x="8044" y="3927"/>
                  <a:pt x="8076" y="3674"/>
                </a:cubicBezTo>
                <a:cubicBezTo>
                  <a:pt x="8107" y="3579"/>
                  <a:pt x="8107" y="3515"/>
                  <a:pt x="8139" y="3420"/>
                </a:cubicBezTo>
                <a:close/>
                <a:moveTo>
                  <a:pt x="2660" y="7157"/>
                </a:moveTo>
                <a:lnTo>
                  <a:pt x="2692" y="7157"/>
                </a:lnTo>
                <a:lnTo>
                  <a:pt x="2724" y="7157"/>
                </a:lnTo>
                <a:cubicBezTo>
                  <a:pt x="2787" y="7189"/>
                  <a:pt x="2819" y="7221"/>
                  <a:pt x="2850" y="7252"/>
                </a:cubicBezTo>
                <a:cubicBezTo>
                  <a:pt x="2850" y="7284"/>
                  <a:pt x="2882" y="7284"/>
                  <a:pt x="2882" y="7284"/>
                </a:cubicBezTo>
                <a:cubicBezTo>
                  <a:pt x="2882" y="7284"/>
                  <a:pt x="2882" y="7316"/>
                  <a:pt x="2882" y="7316"/>
                </a:cubicBezTo>
                <a:lnTo>
                  <a:pt x="4149" y="10229"/>
                </a:lnTo>
                <a:cubicBezTo>
                  <a:pt x="4149" y="10229"/>
                  <a:pt x="4149" y="10229"/>
                  <a:pt x="4149" y="10261"/>
                </a:cubicBezTo>
                <a:cubicBezTo>
                  <a:pt x="4180" y="10292"/>
                  <a:pt x="4180" y="10324"/>
                  <a:pt x="4180" y="10324"/>
                </a:cubicBezTo>
                <a:cubicBezTo>
                  <a:pt x="4149" y="10356"/>
                  <a:pt x="4149" y="10419"/>
                  <a:pt x="4149" y="10419"/>
                </a:cubicBezTo>
                <a:cubicBezTo>
                  <a:pt x="4117" y="10451"/>
                  <a:pt x="4117" y="10482"/>
                  <a:pt x="4085" y="10514"/>
                </a:cubicBezTo>
                <a:cubicBezTo>
                  <a:pt x="4054" y="10514"/>
                  <a:pt x="4054" y="10546"/>
                  <a:pt x="4022" y="10546"/>
                </a:cubicBezTo>
                <a:cubicBezTo>
                  <a:pt x="3990" y="10546"/>
                  <a:pt x="3959" y="10577"/>
                  <a:pt x="3927" y="10577"/>
                </a:cubicBezTo>
                <a:cubicBezTo>
                  <a:pt x="3895" y="10577"/>
                  <a:pt x="3864" y="10577"/>
                  <a:pt x="3864" y="10546"/>
                </a:cubicBezTo>
                <a:cubicBezTo>
                  <a:pt x="3832" y="10546"/>
                  <a:pt x="3800" y="10546"/>
                  <a:pt x="3800" y="10546"/>
                </a:cubicBezTo>
                <a:cubicBezTo>
                  <a:pt x="3769" y="10514"/>
                  <a:pt x="3737" y="10482"/>
                  <a:pt x="3705" y="10451"/>
                </a:cubicBezTo>
                <a:cubicBezTo>
                  <a:pt x="3705" y="10451"/>
                  <a:pt x="3705" y="10419"/>
                  <a:pt x="3674" y="10419"/>
                </a:cubicBezTo>
                <a:lnTo>
                  <a:pt x="2407" y="7506"/>
                </a:lnTo>
                <a:cubicBezTo>
                  <a:pt x="2407" y="7474"/>
                  <a:pt x="2407" y="7474"/>
                  <a:pt x="2407" y="7474"/>
                </a:cubicBezTo>
                <a:cubicBezTo>
                  <a:pt x="2407" y="7442"/>
                  <a:pt x="2407" y="7442"/>
                  <a:pt x="2407" y="7411"/>
                </a:cubicBezTo>
                <a:cubicBezTo>
                  <a:pt x="2407" y="7379"/>
                  <a:pt x="2407" y="7347"/>
                  <a:pt x="2407" y="7347"/>
                </a:cubicBezTo>
                <a:cubicBezTo>
                  <a:pt x="2407" y="7316"/>
                  <a:pt x="2439" y="7284"/>
                  <a:pt x="2470" y="7252"/>
                </a:cubicBezTo>
                <a:cubicBezTo>
                  <a:pt x="2470" y="7221"/>
                  <a:pt x="2502" y="7189"/>
                  <a:pt x="2534" y="7189"/>
                </a:cubicBezTo>
                <a:cubicBezTo>
                  <a:pt x="2565" y="7157"/>
                  <a:pt x="2597" y="7157"/>
                  <a:pt x="2597" y="7157"/>
                </a:cubicBezTo>
                <a:cubicBezTo>
                  <a:pt x="2629" y="7157"/>
                  <a:pt x="2629" y="7157"/>
                  <a:pt x="2629" y="7157"/>
                </a:cubicBezTo>
                <a:cubicBezTo>
                  <a:pt x="2660" y="7157"/>
                  <a:pt x="2660" y="7157"/>
                  <a:pt x="2660" y="7157"/>
                </a:cubicBezTo>
                <a:close/>
                <a:moveTo>
                  <a:pt x="11971" y="9976"/>
                </a:moveTo>
                <a:cubicBezTo>
                  <a:pt x="11971" y="9976"/>
                  <a:pt x="11971" y="9976"/>
                  <a:pt x="12003" y="9976"/>
                </a:cubicBezTo>
                <a:cubicBezTo>
                  <a:pt x="12034" y="9944"/>
                  <a:pt x="12098" y="9944"/>
                  <a:pt x="12129" y="9912"/>
                </a:cubicBezTo>
                <a:cubicBezTo>
                  <a:pt x="12193" y="9881"/>
                  <a:pt x="12256" y="9849"/>
                  <a:pt x="12319" y="9817"/>
                </a:cubicBezTo>
                <a:cubicBezTo>
                  <a:pt x="12383" y="9786"/>
                  <a:pt x="12414" y="9754"/>
                  <a:pt x="12478" y="9722"/>
                </a:cubicBezTo>
                <a:cubicBezTo>
                  <a:pt x="12509" y="9691"/>
                  <a:pt x="12541" y="9659"/>
                  <a:pt x="12604" y="9596"/>
                </a:cubicBezTo>
                <a:cubicBezTo>
                  <a:pt x="12604" y="9596"/>
                  <a:pt x="12636" y="9564"/>
                  <a:pt x="12668" y="9532"/>
                </a:cubicBezTo>
                <a:cubicBezTo>
                  <a:pt x="12699" y="9501"/>
                  <a:pt x="12699" y="9469"/>
                  <a:pt x="12731" y="9437"/>
                </a:cubicBezTo>
                <a:cubicBezTo>
                  <a:pt x="12858" y="9279"/>
                  <a:pt x="12921" y="9089"/>
                  <a:pt x="12984" y="8867"/>
                </a:cubicBezTo>
                <a:cubicBezTo>
                  <a:pt x="12984" y="8836"/>
                  <a:pt x="13016" y="8772"/>
                  <a:pt x="13016" y="8741"/>
                </a:cubicBezTo>
                <a:cubicBezTo>
                  <a:pt x="13048" y="8677"/>
                  <a:pt x="13048" y="8614"/>
                  <a:pt x="13048" y="8582"/>
                </a:cubicBezTo>
                <a:cubicBezTo>
                  <a:pt x="13079" y="8487"/>
                  <a:pt x="13079" y="8424"/>
                  <a:pt x="13079" y="8361"/>
                </a:cubicBezTo>
                <a:cubicBezTo>
                  <a:pt x="13111" y="8266"/>
                  <a:pt x="13111" y="8139"/>
                  <a:pt x="13111" y="8044"/>
                </a:cubicBezTo>
                <a:cubicBezTo>
                  <a:pt x="13111" y="7917"/>
                  <a:pt x="13111" y="7791"/>
                  <a:pt x="13111" y="7632"/>
                </a:cubicBezTo>
                <a:cubicBezTo>
                  <a:pt x="13079" y="7474"/>
                  <a:pt x="13079" y="7316"/>
                  <a:pt x="13048" y="7157"/>
                </a:cubicBezTo>
                <a:cubicBezTo>
                  <a:pt x="13016" y="6967"/>
                  <a:pt x="12984" y="6777"/>
                  <a:pt x="12953" y="6587"/>
                </a:cubicBezTo>
                <a:cubicBezTo>
                  <a:pt x="12921" y="6397"/>
                  <a:pt x="12858" y="6207"/>
                  <a:pt x="12826" y="6017"/>
                </a:cubicBezTo>
                <a:cubicBezTo>
                  <a:pt x="12731" y="5764"/>
                  <a:pt x="12636" y="5510"/>
                  <a:pt x="12541" y="5257"/>
                </a:cubicBezTo>
                <a:cubicBezTo>
                  <a:pt x="12446" y="5004"/>
                  <a:pt x="12319" y="4750"/>
                  <a:pt x="12193" y="4497"/>
                </a:cubicBezTo>
                <a:cubicBezTo>
                  <a:pt x="12098" y="4275"/>
                  <a:pt x="11971" y="4054"/>
                  <a:pt x="11844" y="3864"/>
                </a:cubicBezTo>
                <a:cubicBezTo>
                  <a:pt x="11718" y="3674"/>
                  <a:pt x="11623" y="3515"/>
                  <a:pt x="11496" y="3357"/>
                </a:cubicBezTo>
                <a:cubicBezTo>
                  <a:pt x="11433" y="3294"/>
                  <a:pt x="11338" y="3199"/>
                  <a:pt x="11274" y="3104"/>
                </a:cubicBezTo>
                <a:cubicBezTo>
                  <a:pt x="11179" y="3040"/>
                  <a:pt x="11116" y="2945"/>
                  <a:pt x="11053" y="2882"/>
                </a:cubicBezTo>
                <a:cubicBezTo>
                  <a:pt x="10989" y="2850"/>
                  <a:pt x="10958" y="2787"/>
                  <a:pt x="10894" y="2755"/>
                </a:cubicBezTo>
                <a:cubicBezTo>
                  <a:pt x="10863" y="2724"/>
                  <a:pt x="10799" y="2692"/>
                  <a:pt x="10768" y="2660"/>
                </a:cubicBezTo>
                <a:lnTo>
                  <a:pt x="10641" y="2565"/>
                </a:lnTo>
                <a:cubicBezTo>
                  <a:pt x="10451" y="2470"/>
                  <a:pt x="10229" y="2375"/>
                  <a:pt x="10007" y="2312"/>
                </a:cubicBezTo>
                <a:lnTo>
                  <a:pt x="9912" y="2312"/>
                </a:lnTo>
                <a:cubicBezTo>
                  <a:pt x="9881" y="2312"/>
                  <a:pt x="9849" y="2312"/>
                  <a:pt x="9817" y="2312"/>
                </a:cubicBezTo>
                <a:cubicBezTo>
                  <a:pt x="9754" y="2312"/>
                  <a:pt x="9691" y="2312"/>
                  <a:pt x="9627" y="2312"/>
                </a:cubicBezTo>
                <a:cubicBezTo>
                  <a:pt x="9532" y="2344"/>
                  <a:pt x="9437" y="2375"/>
                  <a:pt x="9342" y="2407"/>
                </a:cubicBezTo>
                <a:cubicBezTo>
                  <a:pt x="9247" y="2439"/>
                  <a:pt x="9152" y="2502"/>
                  <a:pt x="9057" y="2565"/>
                </a:cubicBezTo>
                <a:cubicBezTo>
                  <a:pt x="9026" y="2597"/>
                  <a:pt x="8994" y="2629"/>
                  <a:pt x="8962" y="2629"/>
                </a:cubicBezTo>
                <a:lnTo>
                  <a:pt x="8962" y="2629"/>
                </a:lnTo>
                <a:cubicBezTo>
                  <a:pt x="8962" y="2660"/>
                  <a:pt x="8962" y="2660"/>
                  <a:pt x="8962" y="2660"/>
                </a:cubicBezTo>
                <a:cubicBezTo>
                  <a:pt x="8931" y="2692"/>
                  <a:pt x="8899" y="2755"/>
                  <a:pt x="8867" y="2787"/>
                </a:cubicBezTo>
                <a:cubicBezTo>
                  <a:pt x="8804" y="2914"/>
                  <a:pt x="8772" y="3040"/>
                  <a:pt x="8709" y="3167"/>
                </a:cubicBezTo>
                <a:cubicBezTo>
                  <a:pt x="8677" y="3294"/>
                  <a:pt x="8614" y="3452"/>
                  <a:pt x="8582" y="3579"/>
                </a:cubicBezTo>
                <a:cubicBezTo>
                  <a:pt x="8551" y="3800"/>
                  <a:pt x="8519" y="4022"/>
                  <a:pt x="8519" y="4244"/>
                </a:cubicBezTo>
                <a:cubicBezTo>
                  <a:pt x="8487" y="4560"/>
                  <a:pt x="8487" y="4845"/>
                  <a:pt x="8519" y="5162"/>
                </a:cubicBezTo>
                <a:cubicBezTo>
                  <a:pt x="8551" y="5352"/>
                  <a:pt x="8551" y="5542"/>
                  <a:pt x="8614" y="5732"/>
                </a:cubicBezTo>
                <a:cubicBezTo>
                  <a:pt x="8614" y="5700"/>
                  <a:pt x="8614" y="5669"/>
                  <a:pt x="8646" y="5669"/>
                </a:cubicBezTo>
                <a:cubicBezTo>
                  <a:pt x="8677" y="5605"/>
                  <a:pt x="8709" y="5574"/>
                  <a:pt x="8741" y="5542"/>
                </a:cubicBezTo>
                <a:cubicBezTo>
                  <a:pt x="8772" y="5510"/>
                  <a:pt x="8836" y="5447"/>
                  <a:pt x="8867" y="5415"/>
                </a:cubicBezTo>
                <a:cubicBezTo>
                  <a:pt x="8931" y="5384"/>
                  <a:pt x="8962" y="5320"/>
                  <a:pt x="9026" y="5289"/>
                </a:cubicBezTo>
                <a:cubicBezTo>
                  <a:pt x="9121" y="5257"/>
                  <a:pt x="9184" y="5225"/>
                  <a:pt x="9279" y="5194"/>
                </a:cubicBezTo>
                <a:cubicBezTo>
                  <a:pt x="9342" y="5162"/>
                  <a:pt x="9406" y="5162"/>
                  <a:pt x="9501" y="5162"/>
                </a:cubicBezTo>
                <a:cubicBezTo>
                  <a:pt x="9532" y="5162"/>
                  <a:pt x="9564" y="5130"/>
                  <a:pt x="9596" y="5130"/>
                </a:cubicBezTo>
                <a:lnTo>
                  <a:pt x="9627" y="5130"/>
                </a:lnTo>
                <a:cubicBezTo>
                  <a:pt x="9659" y="5130"/>
                  <a:pt x="9722" y="5162"/>
                  <a:pt x="9754" y="5162"/>
                </a:cubicBezTo>
                <a:cubicBezTo>
                  <a:pt x="9817" y="5162"/>
                  <a:pt x="9881" y="5162"/>
                  <a:pt x="9944" y="5194"/>
                </a:cubicBezTo>
                <a:cubicBezTo>
                  <a:pt x="10039" y="5194"/>
                  <a:pt x="10102" y="5225"/>
                  <a:pt x="10197" y="5289"/>
                </a:cubicBezTo>
                <a:cubicBezTo>
                  <a:pt x="10261" y="5320"/>
                  <a:pt x="10324" y="5352"/>
                  <a:pt x="10388" y="5384"/>
                </a:cubicBezTo>
                <a:cubicBezTo>
                  <a:pt x="10451" y="5447"/>
                  <a:pt x="10483" y="5479"/>
                  <a:pt x="10546" y="5510"/>
                </a:cubicBezTo>
                <a:cubicBezTo>
                  <a:pt x="10673" y="5669"/>
                  <a:pt x="10799" y="5827"/>
                  <a:pt x="10894" y="6017"/>
                </a:cubicBezTo>
                <a:cubicBezTo>
                  <a:pt x="10958" y="6144"/>
                  <a:pt x="10989" y="6270"/>
                  <a:pt x="11021" y="6397"/>
                </a:cubicBezTo>
                <a:cubicBezTo>
                  <a:pt x="11021" y="6524"/>
                  <a:pt x="11053" y="6650"/>
                  <a:pt x="11053" y="6745"/>
                </a:cubicBezTo>
                <a:cubicBezTo>
                  <a:pt x="11053" y="6872"/>
                  <a:pt x="11021" y="6999"/>
                  <a:pt x="10989" y="7126"/>
                </a:cubicBezTo>
                <a:cubicBezTo>
                  <a:pt x="10958" y="7316"/>
                  <a:pt x="10863" y="7474"/>
                  <a:pt x="10768" y="7632"/>
                </a:cubicBezTo>
                <a:cubicBezTo>
                  <a:pt x="10736" y="7664"/>
                  <a:pt x="10704" y="7696"/>
                  <a:pt x="10673" y="7727"/>
                </a:cubicBezTo>
                <a:cubicBezTo>
                  <a:pt x="10641" y="7791"/>
                  <a:pt x="10578" y="7822"/>
                  <a:pt x="10546" y="7854"/>
                </a:cubicBezTo>
                <a:cubicBezTo>
                  <a:pt x="10483" y="7917"/>
                  <a:pt x="10419" y="7949"/>
                  <a:pt x="10356" y="7981"/>
                </a:cubicBezTo>
                <a:cubicBezTo>
                  <a:pt x="10293" y="8044"/>
                  <a:pt x="10197" y="8076"/>
                  <a:pt x="10102" y="8076"/>
                </a:cubicBezTo>
                <a:cubicBezTo>
                  <a:pt x="10007" y="8107"/>
                  <a:pt x="9912" y="8139"/>
                  <a:pt x="9817" y="8139"/>
                </a:cubicBezTo>
                <a:cubicBezTo>
                  <a:pt x="9722" y="8139"/>
                  <a:pt x="9627" y="8139"/>
                  <a:pt x="9532" y="8107"/>
                </a:cubicBezTo>
                <a:cubicBezTo>
                  <a:pt x="9754" y="8456"/>
                  <a:pt x="10007" y="8772"/>
                  <a:pt x="10324" y="9057"/>
                </a:cubicBezTo>
                <a:cubicBezTo>
                  <a:pt x="10388" y="9121"/>
                  <a:pt x="10451" y="9152"/>
                  <a:pt x="10514" y="9216"/>
                </a:cubicBezTo>
                <a:cubicBezTo>
                  <a:pt x="10609" y="9311"/>
                  <a:pt x="10704" y="9374"/>
                  <a:pt x="10831" y="9437"/>
                </a:cubicBezTo>
                <a:cubicBezTo>
                  <a:pt x="10958" y="9532"/>
                  <a:pt x="11116" y="9627"/>
                  <a:pt x="11274" y="9722"/>
                </a:cubicBezTo>
                <a:cubicBezTo>
                  <a:pt x="11433" y="9786"/>
                  <a:pt x="11623" y="9881"/>
                  <a:pt x="11781" y="9912"/>
                </a:cubicBezTo>
                <a:cubicBezTo>
                  <a:pt x="11844" y="9944"/>
                  <a:pt x="11908" y="9944"/>
                  <a:pt x="11971" y="9976"/>
                </a:cubicBezTo>
                <a:close/>
                <a:moveTo>
                  <a:pt x="14251" y="8582"/>
                </a:moveTo>
                <a:cubicBezTo>
                  <a:pt x="14283" y="8582"/>
                  <a:pt x="14283" y="8582"/>
                  <a:pt x="14283" y="8582"/>
                </a:cubicBezTo>
                <a:cubicBezTo>
                  <a:pt x="14314" y="8582"/>
                  <a:pt x="14314" y="8582"/>
                  <a:pt x="14314" y="8582"/>
                </a:cubicBezTo>
                <a:lnTo>
                  <a:pt x="15518" y="8994"/>
                </a:lnTo>
                <a:cubicBezTo>
                  <a:pt x="15550" y="8994"/>
                  <a:pt x="15550" y="8994"/>
                  <a:pt x="15550" y="8994"/>
                </a:cubicBezTo>
                <a:cubicBezTo>
                  <a:pt x="15581" y="9026"/>
                  <a:pt x="15613" y="9026"/>
                  <a:pt x="15645" y="9057"/>
                </a:cubicBezTo>
                <a:cubicBezTo>
                  <a:pt x="15645" y="9089"/>
                  <a:pt x="15676" y="9121"/>
                  <a:pt x="15676" y="9152"/>
                </a:cubicBezTo>
                <a:cubicBezTo>
                  <a:pt x="15708" y="9184"/>
                  <a:pt x="15708" y="9216"/>
                  <a:pt x="15708" y="9247"/>
                </a:cubicBezTo>
                <a:cubicBezTo>
                  <a:pt x="15708" y="9279"/>
                  <a:pt x="15676" y="9311"/>
                  <a:pt x="15676" y="9311"/>
                </a:cubicBezTo>
                <a:cubicBezTo>
                  <a:pt x="15676" y="9342"/>
                  <a:pt x="15645" y="9374"/>
                  <a:pt x="15645" y="9374"/>
                </a:cubicBezTo>
                <a:cubicBezTo>
                  <a:pt x="15613" y="9406"/>
                  <a:pt x="15613" y="9437"/>
                  <a:pt x="15581" y="9437"/>
                </a:cubicBezTo>
                <a:cubicBezTo>
                  <a:pt x="15550" y="9469"/>
                  <a:pt x="15518" y="9469"/>
                  <a:pt x="15486" y="9469"/>
                </a:cubicBezTo>
                <a:cubicBezTo>
                  <a:pt x="15455" y="9469"/>
                  <a:pt x="15423" y="9469"/>
                  <a:pt x="15423" y="9469"/>
                </a:cubicBezTo>
                <a:cubicBezTo>
                  <a:pt x="15391" y="9469"/>
                  <a:pt x="15391" y="9469"/>
                  <a:pt x="15391" y="9469"/>
                </a:cubicBezTo>
                <a:lnTo>
                  <a:pt x="14156" y="9026"/>
                </a:lnTo>
                <a:cubicBezTo>
                  <a:pt x="14156" y="9026"/>
                  <a:pt x="14156" y="9026"/>
                  <a:pt x="14124" y="9026"/>
                </a:cubicBezTo>
                <a:cubicBezTo>
                  <a:pt x="14124" y="9026"/>
                  <a:pt x="14093" y="8994"/>
                  <a:pt x="14061" y="8962"/>
                </a:cubicBezTo>
                <a:cubicBezTo>
                  <a:pt x="14061" y="8962"/>
                  <a:pt x="14029" y="8931"/>
                  <a:pt x="14029" y="8899"/>
                </a:cubicBezTo>
                <a:cubicBezTo>
                  <a:pt x="14029" y="8899"/>
                  <a:pt x="13998" y="8867"/>
                  <a:pt x="13998" y="8836"/>
                </a:cubicBezTo>
                <a:cubicBezTo>
                  <a:pt x="13998" y="8804"/>
                  <a:pt x="13998" y="8772"/>
                  <a:pt x="14029" y="8741"/>
                </a:cubicBezTo>
                <a:cubicBezTo>
                  <a:pt x="14029" y="8709"/>
                  <a:pt x="14061" y="8677"/>
                  <a:pt x="14093" y="8646"/>
                </a:cubicBezTo>
                <a:cubicBezTo>
                  <a:pt x="14093" y="8614"/>
                  <a:pt x="14124" y="8614"/>
                  <a:pt x="14156" y="8582"/>
                </a:cubicBezTo>
                <a:cubicBezTo>
                  <a:pt x="14188" y="8582"/>
                  <a:pt x="14188" y="8582"/>
                  <a:pt x="14219" y="8582"/>
                </a:cubicBezTo>
                <a:lnTo>
                  <a:pt x="14251" y="8582"/>
                </a:lnTo>
                <a:close/>
                <a:moveTo>
                  <a:pt x="9026" y="7126"/>
                </a:moveTo>
                <a:cubicBezTo>
                  <a:pt x="9057" y="7157"/>
                  <a:pt x="9089" y="7221"/>
                  <a:pt x="9121" y="7252"/>
                </a:cubicBezTo>
                <a:cubicBezTo>
                  <a:pt x="9152" y="7284"/>
                  <a:pt x="9152" y="7316"/>
                  <a:pt x="9184" y="7347"/>
                </a:cubicBezTo>
                <a:cubicBezTo>
                  <a:pt x="9216" y="7347"/>
                  <a:pt x="9216" y="7379"/>
                  <a:pt x="9247" y="7379"/>
                </a:cubicBezTo>
                <a:cubicBezTo>
                  <a:pt x="9342" y="7506"/>
                  <a:pt x="9469" y="7569"/>
                  <a:pt x="9627" y="7601"/>
                </a:cubicBezTo>
                <a:cubicBezTo>
                  <a:pt x="9659" y="7601"/>
                  <a:pt x="9691" y="7632"/>
                  <a:pt x="9691" y="7632"/>
                </a:cubicBezTo>
                <a:cubicBezTo>
                  <a:pt x="9722" y="7632"/>
                  <a:pt x="9754" y="7632"/>
                  <a:pt x="9786" y="7632"/>
                </a:cubicBezTo>
                <a:cubicBezTo>
                  <a:pt x="9849" y="7632"/>
                  <a:pt x="9912" y="7632"/>
                  <a:pt x="9976" y="7601"/>
                </a:cubicBezTo>
                <a:cubicBezTo>
                  <a:pt x="10007" y="7601"/>
                  <a:pt x="10071" y="7601"/>
                  <a:pt x="10102" y="7569"/>
                </a:cubicBezTo>
                <a:cubicBezTo>
                  <a:pt x="10134" y="7537"/>
                  <a:pt x="10166" y="7537"/>
                  <a:pt x="10197" y="7506"/>
                </a:cubicBezTo>
                <a:cubicBezTo>
                  <a:pt x="10229" y="7506"/>
                  <a:pt x="10261" y="7474"/>
                  <a:pt x="10261" y="7442"/>
                </a:cubicBezTo>
                <a:cubicBezTo>
                  <a:pt x="10293" y="7442"/>
                  <a:pt x="10293" y="7411"/>
                  <a:pt x="10324" y="7411"/>
                </a:cubicBezTo>
                <a:cubicBezTo>
                  <a:pt x="10356" y="7379"/>
                  <a:pt x="10356" y="7347"/>
                  <a:pt x="10388" y="7316"/>
                </a:cubicBezTo>
                <a:cubicBezTo>
                  <a:pt x="10483" y="7189"/>
                  <a:pt x="10546" y="7031"/>
                  <a:pt x="10546" y="6904"/>
                </a:cubicBezTo>
                <a:cubicBezTo>
                  <a:pt x="10578" y="6745"/>
                  <a:pt x="10578" y="6587"/>
                  <a:pt x="10546" y="6460"/>
                </a:cubicBezTo>
                <a:cubicBezTo>
                  <a:pt x="10483" y="6270"/>
                  <a:pt x="10388" y="6080"/>
                  <a:pt x="10261" y="5922"/>
                </a:cubicBezTo>
                <a:cubicBezTo>
                  <a:pt x="10166" y="5795"/>
                  <a:pt x="10007" y="5700"/>
                  <a:pt x="9849" y="5669"/>
                </a:cubicBezTo>
                <a:cubicBezTo>
                  <a:pt x="9817" y="5637"/>
                  <a:pt x="9786" y="5637"/>
                  <a:pt x="9754" y="5637"/>
                </a:cubicBezTo>
                <a:cubicBezTo>
                  <a:pt x="9722" y="5637"/>
                  <a:pt x="9691" y="5637"/>
                  <a:pt x="9659" y="5637"/>
                </a:cubicBezTo>
                <a:lnTo>
                  <a:pt x="9627" y="5637"/>
                </a:lnTo>
                <a:cubicBezTo>
                  <a:pt x="9627" y="5637"/>
                  <a:pt x="9596" y="5637"/>
                  <a:pt x="9564" y="5637"/>
                </a:cubicBezTo>
                <a:cubicBezTo>
                  <a:pt x="9532" y="5637"/>
                  <a:pt x="9501" y="5637"/>
                  <a:pt x="9469" y="5669"/>
                </a:cubicBezTo>
                <a:cubicBezTo>
                  <a:pt x="9406" y="5669"/>
                  <a:pt x="9374" y="5700"/>
                  <a:pt x="9311" y="5700"/>
                </a:cubicBezTo>
                <a:cubicBezTo>
                  <a:pt x="9279" y="5732"/>
                  <a:pt x="9279" y="5732"/>
                  <a:pt x="9247" y="5764"/>
                </a:cubicBezTo>
                <a:cubicBezTo>
                  <a:pt x="9216" y="5795"/>
                  <a:pt x="9184" y="5795"/>
                  <a:pt x="9152" y="5827"/>
                </a:cubicBezTo>
                <a:cubicBezTo>
                  <a:pt x="9121" y="5890"/>
                  <a:pt x="9057" y="5954"/>
                  <a:pt x="9026" y="6017"/>
                </a:cubicBezTo>
                <a:cubicBezTo>
                  <a:pt x="8962" y="6112"/>
                  <a:pt x="8899" y="6239"/>
                  <a:pt x="8899" y="6365"/>
                </a:cubicBezTo>
                <a:cubicBezTo>
                  <a:pt x="8867" y="6524"/>
                  <a:pt x="8867" y="6682"/>
                  <a:pt x="8899" y="6809"/>
                </a:cubicBezTo>
                <a:cubicBezTo>
                  <a:pt x="8899" y="6809"/>
                  <a:pt x="8899" y="6809"/>
                  <a:pt x="8931" y="6809"/>
                </a:cubicBezTo>
                <a:cubicBezTo>
                  <a:pt x="8931" y="6904"/>
                  <a:pt x="8962" y="6967"/>
                  <a:pt x="8994" y="7031"/>
                </a:cubicBezTo>
                <a:cubicBezTo>
                  <a:pt x="8994" y="7062"/>
                  <a:pt x="9026" y="7094"/>
                  <a:pt x="9026" y="7126"/>
                </a:cubicBezTo>
                <a:close/>
                <a:moveTo>
                  <a:pt x="15550" y="3547"/>
                </a:moveTo>
                <a:lnTo>
                  <a:pt x="15550" y="3547"/>
                </a:lnTo>
                <a:cubicBezTo>
                  <a:pt x="15581" y="3547"/>
                  <a:pt x="15581" y="3547"/>
                  <a:pt x="15581" y="3547"/>
                </a:cubicBezTo>
                <a:cubicBezTo>
                  <a:pt x="15613" y="3547"/>
                  <a:pt x="15645" y="3579"/>
                  <a:pt x="15676" y="3579"/>
                </a:cubicBezTo>
                <a:cubicBezTo>
                  <a:pt x="15676" y="3610"/>
                  <a:pt x="15708" y="3610"/>
                  <a:pt x="15708" y="3642"/>
                </a:cubicBezTo>
                <a:cubicBezTo>
                  <a:pt x="15740" y="3674"/>
                  <a:pt x="15740" y="3674"/>
                  <a:pt x="15771" y="3705"/>
                </a:cubicBezTo>
                <a:cubicBezTo>
                  <a:pt x="15771" y="3737"/>
                  <a:pt x="15771" y="3769"/>
                  <a:pt x="15771" y="3800"/>
                </a:cubicBezTo>
                <a:cubicBezTo>
                  <a:pt x="15771" y="3832"/>
                  <a:pt x="15771" y="3864"/>
                  <a:pt x="15740" y="3895"/>
                </a:cubicBezTo>
                <a:cubicBezTo>
                  <a:pt x="15740" y="3927"/>
                  <a:pt x="15708" y="3959"/>
                  <a:pt x="15708" y="3959"/>
                </a:cubicBezTo>
                <a:cubicBezTo>
                  <a:pt x="15676" y="3990"/>
                  <a:pt x="15645" y="3990"/>
                  <a:pt x="15645" y="4022"/>
                </a:cubicBezTo>
                <a:lnTo>
                  <a:pt x="15613" y="4022"/>
                </a:lnTo>
                <a:lnTo>
                  <a:pt x="13808" y="4592"/>
                </a:lnTo>
                <a:cubicBezTo>
                  <a:pt x="13808" y="4624"/>
                  <a:pt x="13776" y="4624"/>
                  <a:pt x="13776" y="4624"/>
                </a:cubicBezTo>
                <a:cubicBezTo>
                  <a:pt x="13744" y="4624"/>
                  <a:pt x="13744" y="4624"/>
                  <a:pt x="13713" y="4624"/>
                </a:cubicBezTo>
                <a:cubicBezTo>
                  <a:pt x="13681" y="4624"/>
                  <a:pt x="13649" y="4592"/>
                  <a:pt x="13618" y="4592"/>
                </a:cubicBezTo>
                <a:cubicBezTo>
                  <a:pt x="13586" y="4560"/>
                  <a:pt x="13554" y="4560"/>
                  <a:pt x="13554" y="4529"/>
                </a:cubicBezTo>
                <a:cubicBezTo>
                  <a:pt x="13523" y="4529"/>
                  <a:pt x="13523" y="4497"/>
                  <a:pt x="13523" y="4465"/>
                </a:cubicBezTo>
                <a:cubicBezTo>
                  <a:pt x="13491" y="4434"/>
                  <a:pt x="13491" y="4402"/>
                  <a:pt x="13491" y="4370"/>
                </a:cubicBezTo>
                <a:cubicBezTo>
                  <a:pt x="13491" y="4339"/>
                  <a:pt x="13491" y="4307"/>
                  <a:pt x="13491" y="4275"/>
                </a:cubicBezTo>
                <a:cubicBezTo>
                  <a:pt x="13523" y="4244"/>
                  <a:pt x="13523" y="4212"/>
                  <a:pt x="13554" y="4212"/>
                </a:cubicBezTo>
                <a:cubicBezTo>
                  <a:pt x="13554" y="4180"/>
                  <a:pt x="13586" y="4149"/>
                  <a:pt x="13618" y="4149"/>
                </a:cubicBezTo>
                <a:lnTo>
                  <a:pt x="13649" y="4149"/>
                </a:lnTo>
                <a:cubicBezTo>
                  <a:pt x="13649" y="4149"/>
                  <a:pt x="13649" y="4149"/>
                  <a:pt x="13649" y="4149"/>
                </a:cubicBezTo>
                <a:lnTo>
                  <a:pt x="15455" y="3547"/>
                </a:lnTo>
                <a:cubicBezTo>
                  <a:pt x="15455" y="3547"/>
                  <a:pt x="15455" y="3547"/>
                  <a:pt x="15455" y="3547"/>
                </a:cubicBezTo>
                <a:cubicBezTo>
                  <a:pt x="15486" y="3547"/>
                  <a:pt x="15486" y="3547"/>
                  <a:pt x="15486" y="3547"/>
                </a:cubicBezTo>
                <a:cubicBezTo>
                  <a:pt x="15486" y="3547"/>
                  <a:pt x="15518" y="3547"/>
                  <a:pt x="15518" y="3547"/>
                </a:cubicBezTo>
                <a:lnTo>
                  <a:pt x="15518" y="3547"/>
                </a:lnTo>
                <a:cubicBezTo>
                  <a:pt x="15550" y="3547"/>
                  <a:pt x="15550" y="3547"/>
                  <a:pt x="15550" y="3547"/>
                </a:cubicBezTo>
                <a:close/>
                <a:moveTo>
                  <a:pt x="12383" y="0"/>
                </a:moveTo>
                <a:cubicBezTo>
                  <a:pt x="12414" y="0"/>
                  <a:pt x="12414" y="0"/>
                  <a:pt x="12414" y="0"/>
                </a:cubicBezTo>
                <a:cubicBezTo>
                  <a:pt x="12446" y="0"/>
                  <a:pt x="12478" y="0"/>
                  <a:pt x="12509" y="32"/>
                </a:cubicBezTo>
                <a:cubicBezTo>
                  <a:pt x="12509" y="32"/>
                  <a:pt x="12541" y="32"/>
                  <a:pt x="12541" y="63"/>
                </a:cubicBezTo>
                <a:cubicBezTo>
                  <a:pt x="12573" y="95"/>
                  <a:pt x="12604" y="95"/>
                  <a:pt x="12604" y="127"/>
                </a:cubicBezTo>
                <a:cubicBezTo>
                  <a:pt x="12636" y="158"/>
                  <a:pt x="12636" y="190"/>
                  <a:pt x="12636" y="222"/>
                </a:cubicBezTo>
                <a:cubicBezTo>
                  <a:pt x="12636" y="253"/>
                  <a:pt x="12636" y="285"/>
                  <a:pt x="12636" y="285"/>
                </a:cubicBezTo>
                <a:cubicBezTo>
                  <a:pt x="12604" y="317"/>
                  <a:pt x="12604" y="348"/>
                  <a:pt x="12604" y="380"/>
                </a:cubicBezTo>
                <a:cubicBezTo>
                  <a:pt x="12573" y="380"/>
                  <a:pt x="12573" y="380"/>
                  <a:pt x="12573" y="412"/>
                </a:cubicBezTo>
                <a:lnTo>
                  <a:pt x="11749" y="1393"/>
                </a:lnTo>
                <a:cubicBezTo>
                  <a:pt x="11749" y="1393"/>
                  <a:pt x="11749" y="1393"/>
                  <a:pt x="11749" y="1393"/>
                </a:cubicBezTo>
                <a:cubicBezTo>
                  <a:pt x="11718" y="1425"/>
                  <a:pt x="11686" y="1457"/>
                  <a:pt x="11654" y="1457"/>
                </a:cubicBezTo>
                <a:cubicBezTo>
                  <a:pt x="11654" y="1457"/>
                  <a:pt x="11623" y="1457"/>
                  <a:pt x="11591" y="1488"/>
                </a:cubicBezTo>
                <a:cubicBezTo>
                  <a:pt x="11559" y="1488"/>
                  <a:pt x="11528" y="1457"/>
                  <a:pt x="11496" y="1457"/>
                </a:cubicBezTo>
                <a:cubicBezTo>
                  <a:pt x="11464" y="1457"/>
                  <a:pt x="11433" y="1425"/>
                  <a:pt x="11401" y="1393"/>
                </a:cubicBezTo>
                <a:cubicBezTo>
                  <a:pt x="11369" y="1393"/>
                  <a:pt x="11369" y="1362"/>
                  <a:pt x="11369" y="1330"/>
                </a:cubicBezTo>
                <a:cubicBezTo>
                  <a:pt x="11338" y="1330"/>
                  <a:pt x="11338" y="1298"/>
                  <a:pt x="11338" y="1267"/>
                </a:cubicBezTo>
                <a:cubicBezTo>
                  <a:pt x="11338" y="1235"/>
                  <a:pt x="11338" y="1203"/>
                  <a:pt x="11338" y="1172"/>
                </a:cubicBezTo>
                <a:cubicBezTo>
                  <a:pt x="11338" y="1140"/>
                  <a:pt x="11338" y="1108"/>
                  <a:pt x="11369" y="1077"/>
                </a:cubicBezTo>
                <a:cubicBezTo>
                  <a:pt x="11369" y="1077"/>
                  <a:pt x="11369" y="1077"/>
                  <a:pt x="11369" y="1077"/>
                </a:cubicBezTo>
                <a:lnTo>
                  <a:pt x="12193" y="95"/>
                </a:lnTo>
                <a:cubicBezTo>
                  <a:pt x="12193" y="63"/>
                  <a:pt x="12193" y="63"/>
                  <a:pt x="12224" y="63"/>
                </a:cubicBezTo>
                <a:cubicBezTo>
                  <a:pt x="12224" y="63"/>
                  <a:pt x="12224" y="32"/>
                  <a:pt x="12224" y="32"/>
                </a:cubicBezTo>
                <a:cubicBezTo>
                  <a:pt x="12256" y="32"/>
                  <a:pt x="12319" y="0"/>
                  <a:pt x="12351" y="0"/>
                </a:cubicBezTo>
                <a:cubicBezTo>
                  <a:pt x="12351" y="0"/>
                  <a:pt x="12383" y="0"/>
                  <a:pt x="12383" y="0"/>
                </a:cubicBezTo>
                <a:cubicBezTo>
                  <a:pt x="12383" y="0"/>
                  <a:pt x="12383" y="0"/>
                  <a:pt x="1238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E0B1ED6-4EF3-452B-BCD3-416F66C0263D}"/>
              </a:ext>
            </a:extLst>
          </p:cNvPr>
          <p:cNvSpPr txBox="1"/>
          <p:nvPr/>
        </p:nvSpPr>
        <p:spPr>
          <a:xfrm>
            <a:off x="1682750" y="1713120"/>
            <a:ext cx="14528940" cy="13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dasturida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svetodiodni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algoritmi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Arduino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platasi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svetodiodni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ulanish</a:t>
            </a:r>
            <a:r>
              <a:rPr lang="en-US" sz="40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sz="4000" dirty="0">
              <a:solidFill>
                <a:srgbClr val="1F295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F866C31A-5F37-4076-BB7F-71D8B74DAD36}"/>
              </a:ext>
            </a:extLst>
          </p:cNvPr>
          <p:cNvPicPr/>
          <p:nvPr/>
        </p:nvPicPr>
        <p:blipFill rotWithShape="1">
          <a:blip r:embed="rId6"/>
          <a:srcRect l="1049" t="17417" r="44493" b="21013"/>
          <a:stretch/>
        </p:blipFill>
        <p:spPr bwMode="auto">
          <a:xfrm>
            <a:off x="8769350" y="3768911"/>
            <a:ext cx="9008076" cy="57454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711E168B-376B-4756-B158-D87C4F0637FC}"/>
              </a:ext>
            </a:extLst>
          </p:cNvPr>
          <p:cNvPicPr/>
          <p:nvPr/>
        </p:nvPicPr>
        <p:blipFill rotWithShape="1">
          <a:blip r:embed="rId7"/>
          <a:srcRect b="4012"/>
          <a:stretch/>
        </p:blipFill>
        <p:spPr bwMode="auto">
          <a:xfrm>
            <a:off x="35482" y="3583541"/>
            <a:ext cx="8581467" cy="58557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01084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DC977-B132-CA71-0CF9-F9C1AE276F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Работа в группах картинки для презентации - 76 фото">
            <a:extLst>
              <a:ext uri="{FF2B5EF4-FFF2-40B4-BE49-F238E27FC236}">
                <a16:creationId xmlns:a16="http://schemas.microsoft.com/office/drawing/2014/main" id="{C0189843-DE58-4489-9527-B961A6A25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153" y="2343126"/>
            <a:ext cx="9782160" cy="790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ADCD85A8-ACB7-F194-B6CA-6B04ABF8B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9050" y="-55829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C99C0B-A4A0-3E74-5649-CEDE65449C5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14" y="31406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83F0FC9-8CB5-549A-E669-DBC1EE5AB6D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5" y="283253"/>
            <a:ext cx="2362199" cy="923081"/>
          </a:xfrm>
          <a:prstGeom prst="rect">
            <a:avLst/>
          </a:prstGeom>
        </p:spPr>
      </p:pic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511465" y="1337166"/>
            <a:ext cx="8632645" cy="109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6494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endParaRPr lang="ru-RU" sz="6494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65DF678-A4D0-411C-C457-C1605101C9DB}"/>
              </a:ext>
            </a:extLst>
          </p:cNvPr>
          <p:cNvSpPr txBox="1"/>
          <p:nvPr/>
        </p:nvSpPr>
        <p:spPr>
          <a:xfrm>
            <a:off x="615950" y="2784967"/>
            <a:ext cx="7842360" cy="701730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az-Latn-AZ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Topshiriq: Arduino asosida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sxemalar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endParaRPr lang="az-Latn-AZ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Simulyatorga kirish va o‘rganish: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 </a:t>
            </a:r>
            <a:r>
              <a:rPr lang="az-Latn-A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Tinkercad</a:t>
            </a:r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https://www.tinkercad.com/</a:t>
            </a:r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platformasiga ro‘yxatdan o‘tishadi.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Platformaning "Circuits" bo‘limiga kirib, Arduino uchun oddiy sxema yaratiladi.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az-Latn-A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Kerakli komponentlar (Arduino, LED, qarshilik, LDR) virtual muhitda joylashtiriladi.</a:t>
            </a:r>
          </a:p>
          <a:p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271704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CAB40-A936-EFDA-33B8-6AB8A72BE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757D1B6B-7BA6-2A2C-F1E1-D92A82590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9050" y="-55829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794954-48E7-EAA3-F73F-4E4BEAFF3F4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14" y="314069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D408D6D-1607-CE61-B717-73436525D61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5" y="283253"/>
            <a:ext cx="2362199" cy="923081"/>
          </a:xfrm>
          <a:prstGeom prst="rect">
            <a:avLst/>
          </a:prstGeom>
        </p:spPr>
      </p:pic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E0DC20C0-2EC2-8773-D336-E7613ADBED24}"/>
              </a:ext>
            </a:extLst>
          </p:cNvPr>
          <p:cNvGraphicFramePr>
            <a:graphicFrameLocks/>
          </p:cNvGraphicFramePr>
          <p:nvPr/>
        </p:nvGraphicFramePr>
        <p:xfrm>
          <a:off x="2964630" y="3700086"/>
          <a:ext cx="11641098" cy="149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03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03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803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44785">
                <a:tc>
                  <a:txBody>
                    <a:bodyPr/>
                    <a:lstStyle/>
                    <a:p>
                      <a:pPr algn="ctr"/>
                      <a:r>
                        <a:rPr lang="uz-Latn-UZ" sz="5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“−”</a:t>
                      </a:r>
                      <a:endParaRPr lang="ru-RU" sz="5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34969" marR="134969" marT="67485" marB="674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5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“+”</a:t>
                      </a:r>
                      <a:endParaRPr lang="ru-RU" sz="5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34969" marR="134969" marT="67485" marB="674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530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“qiziqarli”</a:t>
                      </a:r>
                      <a:endParaRPr lang="ru-RU" sz="5300" dirty="0">
                        <a:solidFill>
                          <a:schemeClr val="tx1"/>
                        </a:solidFill>
                        <a:latin typeface="Arial Narrow" pitchFamily="34" charset="0"/>
                      </a:endParaRPr>
                    </a:p>
                  </a:txBody>
                  <a:tcPr marL="134969" marR="134969" marT="67485" marB="674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375">
                <a:tc>
                  <a:txBody>
                    <a:bodyPr/>
                    <a:lstStyle/>
                    <a:p>
                      <a:pPr algn="ctr"/>
                      <a:endParaRPr lang="ru-RU" sz="2700" dirty="0"/>
                    </a:p>
                  </a:txBody>
                  <a:tcPr marL="134969" marR="134969" marT="67485" marB="674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700"/>
                    </a:p>
                  </a:txBody>
                  <a:tcPr marL="134969" marR="134969" marT="67485" marB="674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700" dirty="0"/>
                    </a:p>
                  </a:txBody>
                  <a:tcPr marL="134969" marR="134969" marT="67485" marB="6748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4756" name="Text Box 4">
            <a:extLst>
              <a:ext uri="{FF2B5EF4-FFF2-40B4-BE49-F238E27FC236}">
                <a16:creationId xmlns:a16="http://schemas.microsoft.com/office/drawing/2014/main" id="{64CF015C-403C-A228-937F-FE289C2F6E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732" y="2323428"/>
            <a:ext cx="12540893" cy="109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BZ" sz="6494" b="1" dirty="0">
                <a:solidFill>
                  <a:srgbClr val="000099"/>
                </a:solidFill>
                <a:latin typeface="Arial Narrow" pitchFamily="34" charset="0"/>
              </a:rPr>
              <a:t>“</a:t>
            </a:r>
            <a:r>
              <a:rPr lang="uz-Latn-UZ" sz="6494" b="1" dirty="0">
                <a:solidFill>
                  <a:srgbClr val="000099"/>
                </a:solidFill>
                <a:latin typeface="Arial Narrow" pitchFamily="34" charset="0"/>
              </a:rPr>
              <a:t>Plyus, minus, </a:t>
            </a:r>
            <a:r>
              <a:rPr lang="en-BZ" sz="6494" b="1" dirty="0">
                <a:solidFill>
                  <a:srgbClr val="000099"/>
                </a:solidFill>
                <a:latin typeface="Arial Narrow" pitchFamily="34" charset="0"/>
              </a:rPr>
              <a:t>qiziqarli</a:t>
            </a:r>
            <a:r>
              <a:rPr lang="uz-Latn-UZ" sz="6494" b="1" dirty="0">
                <a:solidFill>
                  <a:srgbClr val="000099"/>
                </a:solidFill>
                <a:latin typeface="Arial Narrow" pitchFamily="34" charset="0"/>
              </a:rPr>
              <a:t>”</a:t>
            </a:r>
            <a:endParaRPr lang="ru-RU" sz="6494" b="1" dirty="0">
              <a:solidFill>
                <a:srgbClr val="000099"/>
              </a:solidFill>
              <a:latin typeface="Arial Narrow" pitchFamily="34" charset="0"/>
            </a:endParaRPr>
          </a:p>
        </p:txBody>
      </p:sp>
      <p:pic>
        <p:nvPicPr>
          <p:cNvPr id="3" name="Picture 4" descr="ALGORÄ°TMA ile ilgili gÃ¶rsel sonucu">
            <a:extLst>
              <a:ext uri="{FF2B5EF4-FFF2-40B4-BE49-F238E27FC236}">
                <a16:creationId xmlns:a16="http://schemas.microsoft.com/office/drawing/2014/main" id="{6F6A7C2D-40E5-92D9-357E-AFC84285FE3C}"/>
              </a:ext>
            </a:extLst>
          </p:cNvPr>
          <p:cNvPicPr/>
          <p:nvPr/>
        </p:nvPicPr>
        <p:blipFill>
          <a:blip r:embed="rId6"/>
          <a:srcRect b="7318"/>
          <a:stretch>
            <a:fillRect/>
          </a:stretch>
        </p:blipFill>
        <p:spPr bwMode="auto">
          <a:xfrm>
            <a:off x="8679089" y="5719536"/>
            <a:ext cx="5067357" cy="2943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79748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86220" y="3876675"/>
            <a:ext cx="9823458" cy="3090943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96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9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6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ishtirokingiz</a:t>
            </a:r>
            <a:r>
              <a:rPr lang="en-US" sz="9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defTabSz="1349654">
              <a:defRPr/>
            </a:pPr>
            <a:r>
              <a:rPr lang="en-US" sz="96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9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96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9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960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7672</TotalTime>
  <Words>432</Words>
  <Application>Microsoft Office PowerPoint</Application>
  <PresentationFormat>Произвольный</PresentationFormat>
  <Paragraphs>51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Arial Narrow</vt:lpstr>
      <vt:lpstr>Calibri</vt:lpstr>
      <vt:lpstr>Calibri Light</vt:lpstr>
      <vt:lpstr>Fira Sans</vt:lpstr>
      <vt:lpstr>Fira Sans Extra Condensed Medium</vt:lpstr>
      <vt:lpstr>Roboto</vt:lpstr>
      <vt:lpstr>Times New Roman</vt:lpstr>
      <vt:lpstr>Тема Office</vt:lpstr>
      <vt:lpstr>Презентация PowerPoint</vt:lpstr>
      <vt:lpstr>Reja: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ms_alkarova@mail.ru</cp:lastModifiedBy>
  <cp:revision>539</cp:revision>
  <cp:lastPrinted>2020-12-11T16:07:03Z</cp:lastPrinted>
  <dcterms:created xsi:type="dcterms:W3CDTF">2020-11-12T01:04:50Z</dcterms:created>
  <dcterms:modified xsi:type="dcterms:W3CDTF">2025-01-04T17:58:28Z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