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18"/>
  </p:notesMasterIdLst>
  <p:sldIdLst>
    <p:sldId id="350" r:id="rId2"/>
    <p:sldId id="355" r:id="rId3"/>
    <p:sldId id="377" r:id="rId4"/>
    <p:sldId id="352" r:id="rId5"/>
    <p:sldId id="378" r:id="rId6"/>
    <p:sldId id="379" r:id="rId7"/>
    <p:sldId id="360" r:id="rId8"/>
    <p:sldId id="375" r:id="rId9"/>
    <p:sldId id="361" r:id="rId10"/>
    <p:sldId id="285" r:id="rId11"/>
    <p:sldId id="372" r:id="rId12"/>
    <p:sldId id="373" r:id="rId13"/>
    <p:sldId id="400" r:id="rId14"/>
    <p:sldId id="399" r:id="rId15"/>
    <p:sldId id="380" r:id="rId16"/>
    <p:sldId id="371" r:id="rId17"/>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295C"/>
    <a:srgbClr val="002060"/>
    <a:srgbClr val="FF99CC"/>
    <a:srgbClr val="E53935"/>
    <a:srgbClr val="80C783"/>
    <a:srgbClr val="E6E6E6"/>
    <a:srgbClr val="FF8B8B"/>
    <a:srgbClr val="FF6161"/>
    <a:srgbClr val="2CC8A1"/>
    <a:srgbClr val="81FF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p:cViewPr>
        <p:scale>
          <a:sx n="50" d="100"/>
          <a:sy n="50" d="100"/>
        </p:scale>
        <p:origin x="883" y="134"/>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05.01.2025</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3"/>
        <p:cNvGrpSpPr/>
        <p:nvPr/>
      </p:nvGrpSpPr>
      <p:grpSpPr>
        <a:xfrm>
          <a:off x="0" y="0"/>
          <a:ext cx="0" cy="0"/>
          <a:chOff x="0" y="0"/>
          <a:chExt cx="0" cy="0"/>
        </a:xfrm>
      </p:grpSpPr>
      <p:sp>
        <p:nvSpPr>
          <p:cNvPr id="1474" name="Google Shape;1474;g96889ec63a_0_95: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5" name="Google Shape;1475;g96889ec63a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6059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928367690d_0_2518: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928367690d_0_25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5516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3"/>
        <p:cNvGrpSpPr/>
        <p:nvPr/>
      </p:nvGrpSpPr>
      <p:grpSpPr>
        <a:xfrm>
          <a:off x="0" y="0"/>
          <a:ext cx="0" cy="0"/>
          <a:chOff x="0" y="0"/>
          <a:chExt cx="0" cy="0"/>
        </a:xfrm>
      </p:grpSpPr>
      <p:sp>
        <p:nvSpPr>
          <p:cNvPr id="2854" name="Google Shape;2854;g80c1f08d70_0_805: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5" name="Google Shape;2855;g80c1f08d70_0_8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0"/>
        <p:cNvGrpSpPr/>
        <p:nvPr/>
      </p:nvGrpSpPr>
      <p:grpSpPr>
        <a:xfrm>
          <a:off x="0" y="0"/>
          <a:ext cx="0" cy="0"/>
          <a:chOff x="0" y="0"/>
          <a:chExt cx="0" cy="0"/>
        </a:xfrm>
      </p:grpSpPr>
      <p:sp>
        <p:nvSpPr>
          <p:cNvPr id="1681" name="Google Shape;1681;g92d6869e4b_2_829: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2" name="Google Shape;1682;g92d6869e4b_2_8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980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1/5/2025</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sv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2.svg"/><Relationship Id="rId7"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1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png"/><Relationship Id="rId7"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4.png"/><Relationship Id="rId11" Type="http://schemas.openxmlformats.org/officeDocument/2006/relationships/image" Target="../media/image22.jpeg"/><Relationship Id="rId5" Type="http://schemas.openxmlformats.org/officeDocument/2006/relationships/image" Target="../media/image3.png"/><Relationship Id="rId10" Type="http://schemas.openxmlformats.org/officeDocument/2006/relationships/image" Target="../media/image21.jpeg"/><Relationship Id="rId4" Type="http://schemas.openxmlformats.org/officeDocument/2006/relationships/image" Target="../media/image2.svg"/><Relationship Id="rId9"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5465795" y="1155230"/>
            <a:ext cx="11506200" cy="2661883"/>
          </a:xfrm>
          <a:prstGeom prst="rect">
            <a:avLst/>
          </a:prstGeom>
        </p:spPr>
        <p:txBody>
          <a:bodyPr wrap="square">
            <a:spAutoFit/>
          </a:bodyPr>
          <a:lstStyle/>
          <a:p>
            <a:pPr algn="ctr">
              <a:lnSpc>
                <a:spcPct val="107000"/>
              </a:lnSpc>
              <a:spcAft>
                <a:spcPts val="800"/>
              </a:spcAft>
            </a:pPr>
            <a:r>
              <a:rPr lang="uz-Latn-UZ" sz="80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Robototexnika asoslari bo‘limini o‘qitish</a:t>
            </a:r>
            <a:endParaRPr lang="ru-RU" sz="80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Freeform 12">
            <a:extLst>
              <a:ext uri="{FF2B5EF4-FFF2-40B4-BE49-F238E27FC236}">
                <a16:creationId xmlns:a16="http://schemas.microsoft.com/office/drawing/2014/main" id="{3DD4AEBE-E700-4F35-802A-AAAE0F3B1C1E}"/>
              </a:ext>
            </a:extLst>
          </p:cNvPr>
          <p:cNvSpPr/>
          <p:nvPr/>
        </p:nvSpPr>
        <p:spPr>
          <a:xfrm rot="10800000" flipV="1">
            <a:off x="254870" y="1329339"/>
            <a:ext cx="5826126" cy="3187310"/>
          </a:xfrm>
          <a:custGeom>
            <a:avLst/>
            <a:gdLst/>
            <a:ahLst/>
            <a:cxnLst/>
            <a:rect l="l" t="t" r="r" b="b"/>
            <a:pathLst>
              <a:path w="1349569" h="751025">
                <a:moveTo>
                  <a:pt x="0" y="0"/>
                </a:moveTo>
                <a:lnTo>
                  <a:pt x="1349569" y="0"/>
                </a:lnTo>
                <a:lnTo>
                  <a:pt x="1349569" y="751025"/>
                </a:lnTo>
                <a:lnTo>
                  <a:pt x="0" y="751025"/>
                </a:lnTo>
                <a:lnTo>
                  <a:pt x="0" y="0"/>
                </a:lnTo>
                <a:close/>
              </a:path>
            </a:pathLst>
          </a:custGeom>
          <a:blipFill>
            <a:blip r:embed="rId6"/>
            <a:stretch>
              <a:fillRect l="-5867" t="-25829" b="-16850"/>
            </a:stretch>
          </a:blipFill>
        </p:spPr>
        <p:txBody>
          <a:bodyPr/>
          <a:lstStyle/>
          <a:p>
            <a:endParaRPr lang="ru-RU"/>
          </a:p>
        </p:txBody>
      </p:sp>
      <p:sp>
        <p:nvSpPr>
          <p:cNvPr id="70" name="Google Shape;640;p26">
            <a:extLst>
              <a:ext uri="{FF2B5EF4-FFF2-40B4-BE49-F238E27FC236}">
                <a16:creationId xmlns:a16="http://schemas.microsoft.com/office/drawing/2014/main" id="{130B9BF3-BC8C-4F85-847B-1792E209A602}"/>
              </a:ext>
            </a:extLst>
          </p:cNvPr>
          <p:cNvSpPr txBox="1">
            <a:spLocks noGrp="1"/>
          </p:cNvSpPr>
          <p:nvPr>
            <p:ph type="title"/>
          </p:nvPr>
        </p:nvSpPr>
        <p:spPr>
          <a:xfrm>
            <a:off x="1398745" y="4549699"/>
            <a:ext cx="15200277" cy="1228709"/>
          </a:xfrm>
          <a:prstGeom prst="rect">
            <a:avLst/>
          </a:prstGeom>
        </p:spPr>
        <p:txBody>
          <a:bodyPr spcFirstLastPara="1" vert="horz" wrap="square" lIns="179929" tIns="179929" rIns="179929" bIns="179929" rtlCol="0" anchor="ctr" anchorCtr="0">
            <a:noAutofit/>
          </a:bodyPr>
          <a:lstStyle/>
          <a:p>
            <a:pPr algn="ctr"/>
            <a:r>
              <a:rPr lang="en-US" sz="6600" b="1" dirty="0" err="1">
                <a:solidFill>
                  <a:schemeClr val="accent5">
                    <a:lumMod val="75000"/>
                  </a:schemeClr>
                </a:solidFill>
              </a:rPr>
              <a:t>Reja</a:t>
            </a:r>
            <a:r>
              <a:rPr lang="en-US" sz="6600" b="1" dirty="0">
                <a:solidFill>
                  <a:schemeClr val="accent5">
                    <a:lumMod val="75000"/>
                  </a:schemeClr>
                </a:solidFill>
              </a:rPr>
              <a:t>:</a:t>
            </a:r>
            <a:endParaRPr lang="ru-RU" sz="6600" b="1" dirty="0">
              <a:solidFill>
                <a:schemeClr val="accent5">
                  <a:lumMod val="75000"/>
                </a:schemeClr>
              </a:solidFill>
            </a:endParaRPr>
          </a:p>
        </p:txBody>
      </p:sp>
      <p:grpSp>
        <p:nvGrpSpPr>
          <p:cNvPr id="71" name="Google Shape;653;p26">
            <a:extLst>
              <a:ext uri="{FF2B5EF4-FFF2-40B4-BE49-F238E27FC236}">
                <a16:creationId xmlns:a16="http://schemas.microsoft.com/office/drawing/2014/main" id="{A0A7EB78-32EB-45FD-A034-8DC172D437AB}"/>
              </a:ext>
            </a:extLst>
          </p:cNvPr>
          <p:cNvGrpSpPr/>
          <p:nvPr/>
        </p:nvGrpSpPr>
        <p:grpSpPr>
          <a:xfrm>
            <a:off x="304287" y="5721027"/>
            <a:ext cx="8043913" cy="2264819"/>
            <a:chOff x="883425" y="1531938"/>
            <a:chExt cx="3530775" cy="981300"/>
          </a:xfrm>
        </p:grpSpPr>
        <p:sp>
          <p:nvSpPr>
            <p:cNvPr id="72" name="Google Shape;654;p26">
              <a:extLst>
                <a:ext uri="{FF2B5EF4-FFF2-40B4-BE49-F238E27FC236}">
                  <a16:creationId xmlns:a16="http://schemas.microsoft.com/office/drawing/2014/main" id="{A3AC39EF-4834-4E30-A377-B443C0D2851B}"/>
                </a:ext>
              </a:extLst>
            </p:cNvPr>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74" name="Google Shape;656;p26">
              <a:extLst>
                <a:ext uri="{FF2B5EF4-FFF2-40B4-BE49-F238E27FC236}">
                  <a16:creationId xmlns:a16="http://schemas.microsoft.com/office/drawing/2014/main" id="{B664C2A3-FCE0-43AC-8104-3293B6CB3E58}"/>
                </a:ext>
              </a:extLst>
            </p:cNvPr>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75" name="Google Shape;657;p26">
              <a:extLst>
                <a:ext uri="{FF2B5EF4-FFF2-40B4-BE49-F238E27FC236}">
                  <a16:creationId xmlns:a16="http://schemas.microsoft.com/office/drawing/2014/main" id="{D1B42AAB-5A9B-4A43-A177-01413C9307D7}"/>
                </a:ext>
              </a:extLst>
            </p:cNvPr>
            <p:cNvSpPr txBox="1"/>
            <p:nvPr/>
          </p:nvSpPr>
          <p:spPr>
            <a:xfrm>
              <a:off x="2017372" y="1531938"/>
              <a:ext cx="2190955" cy="910281"/>
            </a:xfrm>
            <a:prstGeom prst="rect">
              <a:avLst/>
            </a:prstGeom>
            <a:noFill/>
            <a:ln>
              <a:noFill/>
            </a:ln>
          </p:spPr>
          <p:txBody>
            <a:bodyPr spcFirstLastPara="1" wrap="square" lIns="179929" tIns="179929" rIns="179929" bIns="179929" anchor="ctr" anchorCtr="0">
              <a:noAutofit/>
            </a:bodyPr>
            <a:lstStyle/>
            <a:p>
              <a:r>
                <a:rPr lang="en-US" sz="2800" b="1" dirty="0" err="1"/>
                <a:t>Robototexnika</a:t>
              </a:r>
              <a:r>
                <a:rPr lang="en-US" sz="2800" b="1" dirty="0"/>
                <a:t> </a:t>
              </a:r>
              <a:r>
                <a:rPr lang="en-US" sz="2800" b="1" dirty="0" err="1"/>
                <a:t>haqida</a:t>
              </a:r>
              <a:r>
                <a:rPr lang="en-US" sz="2800" b="1" dirty="0"/>
                <a:t> </a:t>
              </a:r>
              <a:r>
                <a:rPr lang="en-US" sz="2800" b="1" dirty="0" err="1"/>
                <a:t>tushunchalarni</a:t>
              </a:r>
              <a:r>
                <a:rPr lang="en-US" sz="2800" b="1" dirty="0"/>
                <a:t> </a:t>
              </a:r>
              <a:r>
                <a:rPr lang="en-US" sz="2800" b="1" dirty="0" err="1"/>
                <a:t>kreativ</a:t>
              </a:r>
              <a:r>
                <a:rPr lang="en-US" sz="2800" b="1" dirty="0"/>
                <a:t> </a:t>
              </a:r>
              <a:r>
                <a:rPr lang="en-US" sz="2800" b="1" dirty="0" err="1"/>
                <a:t>yondashuvlar</a:t>
              </a:r>
              <a:r>
                <a:rPr lang="en-US" sz="2800" b="1" dirty="0"/>
                <a:t> </a:t>
              </a:r>
              <a:r>
                <a:rPr lang="en-US" sz="2800" b="1" dirty="0" err="1"/>
                <a:t>asosida</a:t>
              </a:r>
              <a:r>
                <a:rPr lang="en-US" sz="2800" b="1" dirty="0"/>
                <a:t> </a:t>
              </a:r>
              <a:r>
                <a:rPr lang="en-US" sz="2800" b="1" dirty="0" err="1"/>
                <a:t>tahlil</a:t>
              </a:r>
              <a:r>
                <a:rPr lang="en-US" sz="2800" b="1" dirty="0"/>
                <a:t> </a:t>
              </a:r>
              <a:r>
                <a:rPr lang="en-US" sz="2800" b="1" dirty="0" err="1"/>
                <a:t>qilish</a:t>
              </a:r>
              <a:endParaRPr sz="2400" b="1" dirty="0">
                <a:latin typeface="Roboto"/>
                <a:ea typeface="Roboto"/>
                <a:cs typeface="Roboto"/>
                <a:sym typeface="Roboto"/>
              </a:endParaRPr>
            </a:p>
          </p:txBody>
        </p:sp>
      </p:grpSp>
      <p:grpSp>
        <p:nvGrpSpPr>
          <p:cNvPr id="76" name="Google Shape;659;p26">
            <a:extLst>
              <a:ext uri="{FF2B5EF4-FFF2-40B4-BE49-F238E27FC236}">
                <a16:creationId xmlns:a16="http://schemas.microsoft.com/office/drawing/2014/main" id="{9B1DCFAF-5EB4-49B4-B883-C1C438C51CEA}"/>
              </a:ext>
            </a:extLst>
          </p:cNvPr>
          <p:cNvGrpSpPr/>
          <p:nvPr/>
        </p:nvGrpSpPr>
        <p:grpSpPr>
          <a:xfrm>
            <a:off x="8665519" y="5639071"/>
            <a:ext cx="8738636" cy="2264819"/>
            <a:chOff x="883425" y="3129613"/>
            <a:chExt cx="3835715" cy="981300"/>
          </a:xfrm>
        </p:grpSpPr>
        <p:sp>
          <p:nvSpPr>
            <p:cNvPr id="77" name="Google Shape;660;p26">
              <a:extLst>
                <a:ext uri="{FF2B5EF4-FFF2-40B4-BE49-F238E27FC236}">
                  <a16:creationId xmlns:a16="http://schemas.microsoft.com/office/drawing/2014/main" id="{45315EA6-DF75-4513-AFA9-4B2661031C8A}"/>
                </a:ext>
              </a:extLst>
            </p:cNvPr>
            <p:cNvSpPr/>
            <p:nvPr/>
          </p:nvSpPr>
          <p:spPr>
            <a:xfrm>
              <a:off x="1669640" y="31296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79" name="Google Shape;662;p26">
              <a:extLst>
                <a:ext uri="{FF2B5EF4-FFF2-40B4-BE49-F238E27FC236}">
                  <a16:creationId xmlns:a16="http://schemas.microsoft.com/office/drawing/2014/main" id="{EC226594-0DAB-494B-8245-951156E7ED19}"/>
                </a:ext>
              </a:extLst>
            </p:cNvPr>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80" name="Google Shape;663;p26">
              <a:extLst>
                <a:ext uri="{FF2B5EF4-FFF2-40B4-BE49-F238E27FC236}">
                  <a16:creationId xmlns:a16="http://schemas.microsoft.com/office/drawing/2014/main" id="{1466A302-CF32-4CFC-BEFF-5898199A5FFC}"/>
                </a:ext>
              </a:extLst>
            </p:cNvPr>
            <p:cNvSpPr txBox="1"/>
            <p:nvPr/>
          </p:nvSpPr>
          <p:spPr>
            <a:xfrm>
              <a:off x="2488610" y="3197128"/>
              <a:ext cx="2184089" cy="847535"/>
            </a:xfrm>
            <a:prstGeom prst="rect">
              <a:avLst/>
            </a:prstGeom>
            <a:noFill/>
            <a:ln>
              <a:noFill/>
            </a:ln>
          </p:spPr>
          <p:txBody>
            <a:bodyPr spcFirstLastPara="1" wrap="square" lIns="179929" tIns="179929" rIns="179929" bIns="179929" anchor="ctr" anchorCtr="0">
              <a:noAutofit/>
            </a:bodyPr>
            <a:lstStyle/>
            <a:p>
              <a:r>
                <a:rPr lang="en-US" sz="2800" b="1" dirty="0" err="1"/>
                <a:t>Robototexnika</a:t>
              </a:r>
              <a:r>
                <a:rPr lang="en-US" sz="2800" b="1" dirty="0"/>
                <a:t> </a:t>
              </a:r>
              <a:r>
                <a:rPr lang="en-US" sz="2800" b="1" dirty="0" err="1"/>
                <a:t>asoslari</a:t>
              </a:r>
              <a:r>
                <a:rPr lang="en-US" sz="2800" b="1" dirty="0"/>
                <a:t> </a:t>
              </a:r>
              <a:r>
                <a:rPr lang="en-US" sz="2800" b="1" dirty="0" err="1"/>
                <a:t>bo‘limini</a:t>
              </a:r>
              <a:r>
                <a:rPr lang="en-US" sz="2800" b="1" dirty="0"/>
                <a:t> </a:t>
              </a:r>
              <a:r>
                <a:rPr lang="en-US" sz="2800" b="1" dirty="0" err="1"/>
                <a:t>o‘qitishda</a:t>
              </a:r>
              <a:r>
                <a:rPr lang="en-US" sz="2800" b="1" dirty="0"/>
                <a:t> </a:t>
              </a:r>
              <a:r>
                <a:rPr lang="en-US" sz="2800" b="1" dirty="0" err="1"/>
                <a:t>raqamli</a:t>
              </a:r>
              <a:r>
                <a:rPr lang="en-US" sz="2800" b="1" dirty="0"/>
                <a:t> </a:t>
              </a:r>
              <a:r>
                <a:rPr lang="en-US" sz="2800" b="1" dirty="0" err="1"/>
                <a:t>innovatsion</a:t>
              </a:r>
              <a:r>
                <a:rPr lang="en-US" sz="2800" b="1" dirty="0"/>
                <a:t> </a:t>
              </a:r>
              <a:r>
                <a:rPr lang="en-US" sz="2800" b="1" dirty="0" err="1"/>
                <a:t>texnologiyalarni</a:t>
              </a:r>
              <a:r>
                <a:rPr lang="en-US" sz="2800" b="1" dirty="0"/>
                <a:t> </a:t>
              </a:r>
              <a:r>
                <a:rPr lang="en-US" sz="2800" b="1" dirty="0" err="1"/>
                <a:t>qo‘llagan</a:t>
              </a:r>
              <a:r>
                <a:rPr lang="en-US" sz="2800" b="1" dirty="0"/>
                <a:t> </a:t>
              </a:r>
              <a:r>
                <a:rPr lang="en-US" sz="2800" b="1" dirty="0" err="1"/>
                <a:t>holda</a:t>
              </a:r>
              <a:r>
                <a:rPr lang="en-US" sz="2800" b="1" dirty="0"/>
                <a:t>  </a:t>
              </a:r>
              <a:r>
                <a:rPr lang="en-US" sz="2800" b="1" dirty="0" err="1"/>
                <a:t>dasturlash</a:t>
              </a:r>
              <a:r>
                <a:rPr lang="en-US" sz="2800" b="1" dirty="0"/>
                <a:t> </a:t>
              </a:r>
              <a:br>
                <a:rPr lang="en-US" sz="2800" b="1" dirty="0"/>
              </a:br>
              <a:endParaRPr sz="2400" dirty="0">
                <a:latin typeface="Roboto"/>
                <a:ea typeface="Roboto"/>
                <a:cs typeface="Roboto"/>
                <a:sym typeface="Roboto"/>
              </a:endParaRPr>
            </a:p>
          </p:txBody>
        </p:sp>
      </p:grpSp>
      <p:grpSp>
        <p:nvGrpSpPr>
          <p:cNvPr id="105" name="Google Shape;647;p26">
            <a:extLst>
              <a:ext uri="{FF2B5EF4-FFF2-40B4-BE49-F238E27FC236}">
                <a16:creationId xmlns:a16="http://schemas.microsoft.com/office/drawing/2014/main" id="{0891B0A0-61B9-4294-AF2F-7A2DA9929B62}"/>
              </a:ext>
            </a:extLst>
          </p:cNvPr>
          <p:cNvGrpSpPr/>
          <p:nvPr/>
        </p:nvGrpSpPr>
        <p:grpSpPr>
          <a:xfrm>
            <a:off x="5465795" y="8272591"/>
            <a:ext cx="8018283" cy="2398839"/>
            <a:chOff x="4914200" y="3152513"/>
            <a:chExt cx="3519525" cy="981300"/>
          </a:xfrm>
        </p:grpSpPr>
        <p:sp>
          <p:nvSpPr>
            <p:cNvPr id="106" name="Google Shape;648;p26">
              <a:extLst>
                <a:ext uri="{FF2B5EF4-FFF2-40B4-BE49-F238E27FC236}">
                  <a16:creationId xmlns:a16="http://schemas.microsoft.com/office/drawing/2014/main" id="{F44FC028-6FD1-4BCD-ACFD-C0E29DBFF523}"/>
                </a:ext>
              </a:extLst>
            </p:cNvPr>
            <p:cNvSpPr/>
            <p:nvPr/>
          </p:nvSpPr>
          <p:spPr>
            <a:xfrm>
              <a:off x="5384225"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108" name="Google Shape;650;p26">
              <a:extLst>
                <a:ext uri="{FF2B5EF4-FFF2-40B4-BE49-F238E27FC236}">
                  <a16:creationId xmlns:a16="http://schemas.microsoft.com/office/drawing/2014/main" id="{7E655C32-A78D-44F5-8FB3-37C87DE96D85}"/>
                </a:ext>
              </a:extLst>
            </p:cNvPr>
            <p:cNvSpPr/>
            <p:nvPr/>
          </p:nvSpPr>
          <p:spPr>
            <a:xfrm>
              <a:off x="4914200"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109" name="Google Shape;651;p26">
              <a:extLst>
                <a:ext uri="{FF2B5EF4-FFF2-40B4-BE49-F238E27FC236}">
                  <a16:creationId xmlns:a16="http://schemas.microsoft.com/office/drawing/2014/main" id="{AE84EB22-E5E6-4FAC-A99B-918BB0A2C805}"/>
                </a:ext>
              </a:extLst>
            </p:cNvPr>
            <p:cNvSpPr txBox="1"/>
            <p:nvPr/>
          </p:nvSpPr>
          <p:spPr>
            <a:xfrm>
              <a:off x="6048144" y="3188570"/>
              <a:ext cx="2079600" cy="886246"/>
            </a:xfrm>
            <a:prstGeom prst="rect">
              <a:avLst/>
            </a:prstGeom>
            <a:noFill/>
            <a:ln>
              <a:noFill/>
            </a:ln>
          </p:spPr>
          <p:txBody>
            <a:bodyPr spcFirstLastPara="1" wrap="square" lIns="179929" tIns="179929" rIns="179929" bIns="179929" anchor="ctr" anchorCtr="0">
              <a:noAutofit/>
            </a:bodyPr>
            <a:lstStyle/>
            <a:p>
              <a:endParaRPr lang="en-US" sz="2800" b="1" dirty="0"/>
            </a:p>
            <a:p>
              <a:r>
                <a:rPr lang="en-US" sz="2800" b="1" dirty="0" err="1"/>
                <a:t>Innovatsion</a:t>
              </a:r>
              <a:r>
                <a:rPr lang="en-US" sz="2800" b="1" dirty="0"/>
                <a:t> </a:t>
              </a:r>
              <a:r>
                <a:rPr lang="en-US" sz="2800" b="1" dirty="0" err="1"/>
                <a:t>texnologiyalardan</a:t>
              </a:r>
              <a:r>
                <a:rPr lang="en-US" sz="2800" b="1" dirty="0"/>
                <a:t> </a:t>
              </a:r>
              <a:r>
                <a:rPr lang="en-US" sz="2800" b="1" dirty="0" err="1"/>
                <a:t>foydalanib</a:t>
              </a:r>
              <a:r>
                <a:rPr lang="en-US" sz="2800" b="1" dirty="0"/>
                <a:t> </a:t>
              </a:r>
              <a:r>
                <a:rPr lang="en-US" sz="2800" b="1" dirty="0" err="1"/>
                <a:t>robototexnika</a:t>
              </a:r>
              <a:r>
                <a:rPr lang="en-US" sz="2800" b="1" dirty="0"/>
                <a:t> </a:t>
              </a:r>
              <a:r>
                <a:rPr lang="en-US" sz="2800" b="1" dirty="0" err="1"/>
                <a:t>loyihalari</a:t>
              </a:r>
              <a:r>
                <a:rPr lang="en-US" sz="2800" b="1" dirty="0"/>
                <a:t> </a:t>
              </a:r>
              <a:r>
                <a:rPr lang="en-US" sz="2800" b="1" dirty="0" err="1"/>
                <a:t>va</a:t>
              </a:r>
              <a:r>
                <a:rPr lang="en-US" sz="2800" b="1" dirty="0"/>
                <a:t> </a:t>
              </a:r>
              <a:r>
                <a:rPr lang="en-US" sz="2800" b="1" dirty="0" err="1"/>
                <a:t>amaliy</a:t>
              </a:r>
              <a:r>
                <a:rPr lang="en-US" sz="2800" b="1" dirty="0"/>
                <a:t> </a:t>
              </a:r>
              <a:r>
                <a:rPr lang="en-US" sz="2800" b="1" dirty="0" err="1"/>
                <a:t>mashg‘ulotlar</a:t>
              </a:r>
              <a:r>
                <a:rPr lang="en-US" sz="2800" b="1" dirty="0"/>
                <a:t> </a:t>
              </a:r>
              <a:r>
                <a:rPr lang="en-US" sz="2800" b="1" dirty="0" err="1"/>
                <a:t>tashkil</a:t>
              </a:r>
              <a:r>
                <a:rPr lang="en-US" sz="2800" b="1" dirty="0"/>
                <a:t> </a:t>
              </a:r>
              <a:r>
                <a:rPr lang="en-US" sz="2800" b="1" dirty="0" err="1"/>
                <a:t>etish</a:t>
              </a:r>
              <a:br>
                <a:rPr lang="en-US" sz="2800" b="1" dirty="0"/>
              </a:br>
              <a:endParaRPr sz="2800" b="1" dirty="0">
                <a:sym typeface="Roboto"/>
              </a:endParaRPr>
            </a:p>
          </p:txBody>
        </p:sp>
      </p:grpSp>
      <p:pic>
        <p:nvPicPr>
          <p:cNvPr id="1026" name="Picture 2" descr="Робототехника и электроника | Ларт">
            <a:extLst>
              <a:ext uri="{FF2B5EF4-FFF2-40B4-BE49-F238E27FC236}">
                <a16:creationId xmlns:a16="http://schemas.microsoft.com/office/drawing/2014/main" id="{31DB1348-9DC6-4A51-9076-F47E93E08B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283156" y="5942362"/>
            <a:ext cx="2300472" cy="1707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Жайық Пресс - Робототехника – профессия будущего - официальные новости ЗКО">
            <a:extLst>
              <a:ext uri="{FF2B5EF4-FFF2-40B4-BE49-F238E27FC236}">
                <a16:creationId xmlns:a16="http://schemas.microsoft.com/office/drawing/2014/main" id="{3C528142-7C53-43D5-8A4F-38113B831DC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74471" y="8431322"/>
            <a:ext cx="3057092" cy="2034356"/>
          </a:xfrm>
          <a:prstGeom prst="rect">
            <a:avLst/>
          </a:prstGeom>
          <a:noFill/>
          <a:extLst>
            <a:ext uri="{909E8E84-426E-40DD-AFC4-6F175D3DCCD1}">
              <a14:hiddenFill xmlns:a14="http://schemas.microsoft.com/office/drawing/2010/main">
                <a:solidFill>
                  <a:srgbClr val="FFFFFF"/>
                </a:solidFill>
              </a14:hiddenFill>
            </a:ext>
          </a:extLst>
        </p:spPr>
      </p:pic>
      <p:sp>
        <p:nvSpPr>
          <p:cNvPr id="111" name="AutoShape 10" descr="Они хотят ещё больше удивить мир. Зачем школьники занимаются робототехникой  | Мел">
            <a:extLst>
              <a:ext uri="{FF2B5EF4-FFF2-40B4-BE49-F238E27FC236}">
                <a16:creationId xmlns:a16="http://schemas.microsoft.com/office/drawing/2014/main" id="{8F385D3F-ED61-4DD7-BE85-AC047503F6E3}"/>
              </a:ext>
            </a:extLst>
          </p:cNvPr>
          <p:cNvSpPr>
            <a:spLocks noChangeAspect="1" noChangeArrowheads="1"/>
          </p:cNvSpPr>
          <p:nvPr/>
        </p:nvSpPr>
        <p:spPr bwMode="auto">
          <a:xfrm>
            <a:off x="8845550" y="5248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36" name="Picture 12" descr="Они хотят ещё больше удивить мир. Зачем школьники занимаются робототехникой  | Мел">
            <a:extLst>
              <a:ext uri="{FF2B5EF4-FFF2-40B4-BE49-F238E27FC236}">
                <a16:creationId xmlns:a16="http://schemas.microsoft.com/office/drawing/2014/main" id="{DC6E56F0-15F3-447D-9CB8-24328E8FA01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222" y="5794894"/>
            <a:ext cx="2882727" cy="195927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Brazo robótico controlado por Arduino: Presupuesto - Electrogeek">
            <a:extLst>
              <a:ext uri="{FF2B5EF4-FFF2-40B4-BE49-F238E27FC236}">
                <a16:creationId xmlns:a16="http://schemas.microsoft.com/office/drawing/2014/main" id="{D5859DCF-0652-4C4E-B011-0A5D72EDF5F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347004" y="5699501"/>
            <a:ext cx="2817302" cy="2047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206750" y="232781"/>
            <a:ext cx="3325188" cy="923081"/>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 name="Заголовок 2">
            <a:extLst>
              <a:ext uri="{FF2B5EF4-FFF2-40B4-BE49-F238E27FC236}">
                <a16:creationId xmlns:a16="http://schemas.microsoft.com/office/drawing/2014/main" id="{957C3862-1BBA-44B1-9FD2-39D000715F9B}"/>
              </a:ext>
            </a:extLst>
          </p:cNvPr>
          <p:cNvSpPr>
            <a:spLocks noGrp="1"/>
          </p:cNvSpPr>
          <p:nvPr>
            <p:ph type="title"/>
          </p:nvPr>
        </p:nvSpPr>
        <p:spPr>
          <a:xfrm>
            <a:off x="539750" y="1680582"/>
            <a:ext cx="15521464" cy="1676400"/>
          </a:xfrm>
        </p:spPr>
        <p:txBody>
          <a:bodyPr>
            <a:normAutofit fontScale="90000"/>
          </a:bodyPr>
          <a:lstStyle/>
          <a:p>
            <a:pPr algn="ctr"/>
            <a:br>
              <a:rPr lang="en-US" sz="6600" b="1" dirty="0">
                <a:solidFill>
                  <a:srgbClr val="002060"/>
                </a:solidFill>
              </a:rPr>
            </a:br>
            <a:br>
              <a:rPr lang="en-US" sz="6000" b="1" dirty="0">
                <a:latin typeface="Roboto"/>
                <a:ea typeface="Roboto"/>
                <a:cs typeface="Roboto"/>
                <a:sym typeface="Roboto"/>
              </a:rPr>
            </a:br>
            <a:endParaRPr lang="ru-RU" dirty="0"/>
          </a:p>
        </p:txBody>
      </p:sp>
      <p:grpSp>
        <p:nvGrpSpPr>
          <p:cNvPr id="80" name="Google Shape;684;p22">
            <a:extLst>
              <a:ext uri="{FF2B5EF4-FFF2-40B4-BE49-F238E27FC236}">
                <a16:creationId xmlns:a16="http://schemas.microsoft.com/office/drawing/2014/main" id="{B492F564-4C6B-47E7-A109-56617FA04ADE}"/>
              </a:ext>
            </a:extLst>
          </p:cNvPr>
          <p:cNvGrpSpPr/>
          <p:nvPr/>
        </p:nvGrpSpPr>
        <p:grpSpPr>
          <a:xfrm>
            <a:off x="6934685" y="3163302"/>
            <a:ext cx="4645302" cy="4969996"/>
            <a:chOff x="10213575" y="2145900"/>
            <a:chExt cx="2337600" cy="2337600"/>
          </a:xfrm>
        </p:grpSpPr>
        <p:sp>
          <p:nvSpPr>
            <p:cNvPr id="178" name="Google Shape;685;p22">
              <a:extLst>
                <a:ext uri="{FF2B5EF4-FFF2-40B4-BE49-F238E27FC236}">
                  <a16:creationId xmlns:a16="http://schemas.microsoft.com/office/drawing/2014/main" id="{981CCFD6-C2C3-4925-AFF7-BBF14DAF9263}"/>
                </a:ext>
              </a:extLst>
            </p:cNvPr>
            <p:cNvSpPr/>
            <p:nvPr/>
          </p:nvSpPr>
          <p:spPr>
            <a:xfrm>
              <a:off x="10456404" y="2388729"/>
              <a:ext cx="1851600" cy="1851600"/>
            </a:xfrm>
            <a:prstGeom prst="ellipse">
              <a:avLst/>
            </a:prstGeom>
            <a:solidFill>
              <a:schemeClr val="l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79" name="Google Shape;686;p22">
              <a:extLst>
                <a:ext uri="{FF2B5EF4-FFF2-40B4-BE49-F238E27FC236}">
                  <a16:creationId xmlns:a16="http://schemas.microsoft.com/office/drawing/2014/main" id="{4BA2CF43-3C90-47B8-B54E-3125A67F7D15}"/>
                </a:ext>
              </a:extLst>
            </p:cNvPr>
            <p:cNvSpPr/>
            <p:nvPr/>
          </p:nvSpPr>
          <p:spPr>
            <a:xfrm>
              <a:off x="10213575" y="2145900"/>
              <a:ext cx="2337600" cy="2337600"/>
            </a:xfrm>
            <a:prstGeom prst="ellipse">
              <a:avLst/>
            </a:prstGeom>
            <a:noFill/>
            <a:ln w="762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sp>
        <p:nvSpPr>
          <p:cNvPr id="81" name="Google Shape;687;p22">
            <a:extLst>
              <a:ext uri="{FF2B5EF4-FFF2-40B4-BE49-F238E27FC236}">
                <a16:creationId xmlns:a16="http://schemas.microsoft.com/office/drawing/2014/main" id="{FEE419AF-560E-48C1-9B35-D5BCD5BB97DF}"/>
              </a:ext>
            </a:extLst>
          </p:cNvPr>
          <p:cNvSpPr txBox="1"/>
          <p:nvPr/>
        </p:nvSpPr>
        <p:spPr>
          <a:xfrm>
            <a:off x="7510174" y="4121226"/>
            <a:ext cx="3549161" cy="264922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3200" b="1" dirty="0" err="1">
                <a:solidFill>
                  <a:srgbClr val="002060"/>
                </a:solidFill>
              </a:rPr>
              <a:t>Robototexnika</a:t>
            </a:r>
            <a:r>
              <a:rPr lang="en-US" sz="3200" b="1" dirty="0">
                <a:solidFill>
                  <a:srgbClr val="002060"/>
                </a:solidFill>
              </a:rPr>
              <a:t> </a:t>
            </a:r>
            <a:r>
              <a:rPr lang="en-US" sz="3200" b="1" dirty="0" err="1">
                <a:solidFill>
                  <a:srgbClr val="002060"/>
                </a:solidFill>
              </a:rPr>
              <a:t>haqida</a:t>
            </a:r>
            <a:r>
              <a:rPr lang="en-US" sz="3200" b="1" dirty="0">
                <a:solidFill>
                  <a:srgbClr val="002060"/>
                </a:solidFill>
              </a:rPr>
              <a:t> </a:t>
            </a:r>
            <a:r>
              <a:rPr lang="en-US" sz="3200" b="1" dirty="0" err="1">
                <a:solidFill>
                  <a:srgbClr val="002060"/>
                </a:solidFill>
              </a:rPr>
              <a:t>tushunchalarni</a:t>
            </a:r>
            <a:r>
              <a:rPr lang="en-US" sz="3200" b="1" dirty="0">
                <a:solidFill>
                  <a:srgbClr val="002060"/>
                </a:solidFill>
              </a:rPr>
              <a:t> </a:t>
            </a:r>
            <a:r>
              <a:rPr lang="en-US" sz="3200" b="1" dirty="0" err="1">
                <a:solidFill>
                  <a:srgbClr val="002060"/>
                </a:solidFill>
              </a:rPr>
              <a:t>kreativ</a:t>
            </a:r>
            <a:r>
              <a:rPr lang="en-US" sz="3200" b="1" dirty="0">
                <a:solidFill>
                  <a:srgbClr val="002060"/>
                </a:solidFill>
              </a:rPr>
              <a:t> </a:t>
            </a:r>
            <a:r>
              <a:rPr lang="en-US" sz="3200" b="1" dirty="0" err="1">
                <a:solidFill>
                  <a:srgbClr val="002060"/>
                </a:solidFill>
              </a:rPr>
              <a:t>yondashuvlar</a:t>
            </a:r>
            <a:r>
              <a:rPr lang="en-US" sz="3200" b="1" dirty="0">
                <a:solidFill>
                  <a:srgbClr val="002060"/>
                </a:solidFill>
              </a:rPr>
              <a:t> </a:t>
            </a:r>
            <a:r>
              <a:rPr lang="en-US" sz="3200" b="1" dirty="0" err="1">
                <a:solidFill>
                  <a:srgbClr val="002060"/>
                </a:solidFill>
              </a:rPr>
              <a:t>asosida</a:t>
            </a:r>
            <a:r>
              <a:rPr lang="en-US" sz="3200" b="1" dirty="0">
                <a:solidFill>
                  <a:srgbClr val="002060"/>
                </a:solidFill>
              </a:rPr>
              <a:t> </a:t>
            </a:r>
            <a:r>
              <a:rPr lang="en-US" sz="3200" b="1" dirty="0" err="1">
                <a:solidFill>
                  <a:srgbClr val="002060"/>
                </a:solidFill>
              </a:rPr>
              <a:t>tahlil</a:t>
            </a:r>
            <a:r>
              <a:rPr lang="en-US" sz="3200" b="1" dirty="0">
                <a:solidFill>
                  <a:srgbClr val="002060"/>
                </a:solidFill>
              </a:rPr>
              <a:t> </a:t>
            </a:r>
            <a:r>
              <a:rPr lang="en-US" sz="3200" b="1" dirty="0" err="1">
                <a:solidFill>
                  <a:srgbClr val="002060"/>
                </a:solidFill>
              </a:rPr>
              <a:t>qilish</a:t>
            </a:r>
            <a:endParaRPr sz="3200" dirty="0">
              <a:solidFill>
                <a:schemeClr val="dk1"/>
              </a:solidFill>
              <a:latin typeface="Roboto"/>
              <a:ea typeface="Roboto"/>
              <a:cs typeface="Roboto"/>
              <a:sym typeface="Roboto"/>
            </a:endParaRPr>
          </a:p>
        </p:txBody>
      </p:sp>
      <p:grpSp>
        <p:nvGrpSpPr>
          <p:cNvPr id="82" name="Google Shape;688;p22">
            <a:extLst>
              <a:ext uri="{FF2B5EF4-FFF2-40B4-BE49-F238E27FC236}">
                <a16:creationId xmlns:a16="http://schemas.microsoft.com/office/drawing/2014/main" id="{C3D2728D-4616-409F-A6CC-6311483D41E6}"/>
              </a:ext>
            </a:extLst>
          </p:cNvPr>
          <p:cNvGrpSpPr/>
          <p:nvPr/>
        </p:nvGrpSpPr>
        <p:grpSpPr>
          <a:xfrm>
            <a:off x="11107681" y="1820017"/>
            <a:ext cx="5989653" cy="2245880"/>
            <a:chOff x="5190977" y="1102275"/>
            <a:chExt cx="3147148" cy="709448"/>
          </a:xfrm>
        </p:grpSpPr>
        <p:grpSp>
          <p:nvGrpSpPr>
            <p:cNvPr id="170" name="Google Shape;689;p22">
              <a:extLst>
                <a:ext uri="{FF2B5EF4-FFF2-40B4-BE49-F238E27FC236}">
                  <a16:creationId xmlns:a16="http://schemas.microsoft.com/office/drawing/2014/main" id="{6A5452BA-ADB0-4FE9-92E4-9B3368FD4B80}"/>
                </a:ext>
              </a:extLst>
            </p:cNvPr>
            <p:cNvGrpSpPr/>
            <p:nvPr/>
          </p:nvGrpSpPr>
          <p:grpSpPr>
            <a:xfrm>
              <a:off x="5190977" y="1685374"/>
              <a:ext cx="129684" cy="126349"/>
              <a:chOff x="5190977" y="1685374"/>
              <a:chExt cx="129684" cy="126349"/>
            </a:xfrm>
          </p:grpSpPr>
          <p:sp>
            <p:nvSpPr>
              <p:cNvPr id="176" name="Google Shape;690;p22">
                <a:extLst>
                  <a:ext uri="{FF2B5EF4-FFF2-40B4-BE49-F238E27FC236}">
                    <a16:creationId xmlns:a16="http://schemas.microsoft.com/office/drawing/2014/main" id="{F1C1BEC1-D2CE-41B3-850A-E736E45F8164}"/>
                  </a:ext>
                </a:extLst>
              </p:cNvPr>
              <p:cNvSpPr/>
              <p:nvPr/>
            </p:nvSpPr>
            <p:spPr>
              <a:xfrm>
                <a:off x="5190977" y="1685374"/>
                <a:ext cx="129684" cy="126349"/>
              </a:xfrm>
              <a:custGeom>
                <a:avLst/>
                <a:gdLst/>
                <a:ahLst/>
                <a:cxnLst/>
                <a:rect l="l" t="t" r="r" b="b"/>
                <a:pathLst>
                  <a:path w="973" h="948" extrusionOk="0">
                    <a:moveTo>
                      <a:pt x="487" y="1"/>
                    </a:moveTo>
                    <a:cubicBezTo>
                      <a:pt x="217" y="1"/>
                      <a:pt x="0" y="217"/>
                      <a:pt x="0" y="487"/>
                    </a:cubicBezTo>
                    <a:cubicBezTo>
                      <a:pt x="0" y="731"/>
                      <a:pt x="217" y="947"/>
                      <a:pt x="487" y="947"/>
                    </a:cubicBezTo>
                    <a:cubicBezTo>
                      <a:pt x="757" y="947"/>
                      <a:pt x="973" y="731"/>
                      <a:pt x="973" y="487"/>
                    </a:cubicBezTo>
                    <a:cubicBezTo>
                      <a:pt x="973" y="217"/>
                      <a:pt x="757" y="1"/>
                      <a:pt x="487" y="1"/>
                    </a:cubicBezTo>
                    <a:close/>
                  </a:path>
                </a:pathLst>
              </a:custGeom>
              <a:solidFill>
                <a:schemeClr val="accent6"/>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77" name="Google Shape;691;p22">
                <a:extLst>
                  <a:ext uri="{FF2B5EF4-FFF2-40B4-BE49-F238E27FC236}">
                    <a16:creationId xmlns:a16="http://schemas.microsoft.com/office/drawing/2014/main" id="{5FF473EC-81C6-42CD-BAF5-36B970A8F3C6}"/>
                  </a:ext>
                </a:extLst>
              </p:cNvPr>
              <p:cNvSpPr/>
              <p:nvPr/>
            </p:nvSpPr>
            <p:spPr>
              <a:xfrm>
                <a:off x="5223498" y="1714163"/>
                <a:ext cx="68374" cy="68772"/>
              </a:xfrm>
              <a:custGeom>
                <a:avLst/>
                <a:gdLst/>
                <a:ahLst/>
                <a:cxnLst/>
                <a:rect l="l" t="t" r="r" b="b"/>
                <a:pathLst>
                  <a:path w="513" h="516" extrusionOk="0">
                    <a:moveTo>
                      <a:pt x="243" y="1"/>
                    </a:moveTo>
                    <a:cubicBezTo>
                      <a:pt x="109" y="1"/>
                      <a:pt x="1" y="109"/>
                      <a:pt x="1" y="271"/>
                    </a:cubicBezTo>
                    <a:cubicBezTo>
                      <a:pt x="1" y="407"/>
                      <a:pt x="109" y="515"/>
                      <a:pt x="243" y="515"/>
                    </a:cubicBezTo>
                    <a:cubicBezTo>
                      <a:pt x="379" y="515"/>
                      <a:pt x="513" y="407"/>
                      <a:pt x="513" y="271"/>
                    </a:cubicBezTo>
                    <a:cubicBezTo>
                      <a:pt x="513" y="109"/>
                      <a:pt x="379" y="1"/>
                      <a:pt x="243" y="1"/>
                    </a:cubicBezTo>
                    <a:close/>
                  </a:path>
                </a:pathLst>
              </a:custGeom>
              <a:solidFill>
                <a:schemeClr val="lt1"/>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sp>
          <p:nvSpPr>
            <p:cNvPr id="171" name="Google Shape;692;p22">
              <a:extLst>
                <a:ext uri="{FF2B5EF4-FFF2-40B4-BE49-F238E27FC236}">
                  <a16:creationId xmlns:a16="http://schemas.microsoft.com/office/drawing/2014/main" id="{D61F3D9C-BF39-4DCA-9B38-A53720C105CD}"/>
                </a:ext>
              </a:extLst>
            </p:cNvPr>
            <p:cNvSpPr/>
            <p:nvPr/>
          </p:nvSpPr>
          <p:spPr>
            <a:xfrm>
              <a:off x="5495925" y="1102275"/>
              <a:ext cx="2842200" cy="640800"/>
            </a:xfrm>
            <a:prstGeom prst="roundRect">
              <a:avLst>
                <a:gd name="adj" fmla="val 50000"/>
              </a:avLst>
            </a:prstGeom>
            <a:noFill/>
            <a:ln w="952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72" name="Google Shape;693;p22">
              <a:extLst>
                <a:ext uri="{FF2B5EF4-FFF2-40B4-BE49-F238E27FC236}">
                  <a16:creationId xmlns:a16="http://schemas.microsoft.com/office/drawing/2014/main" id="{30564DB6-18E5-43FB-92C1-2EFBC9561CD1}"/>
                </a:ext>
              </a:extLst>
            </p:cNvPr>
            <p:cNvSpPr/>
            <p:nvPr/>
          </p:nvSpPr>
          <p:spPr>
            <a:xfrm>
              <a:off x="5464606" y="1105242"/>
              <a:ext cx="320678" cy="640944"/>
            </a:xfrm>
            <a:custGeom>
              <a:avLst/>
              <a:gdLst/>
              <a:ahLst/>
              <a:cxnLst/>
              <a:rect l="l" t="t" r="r" b="b"/>
              <a:pathLst>
                <a:path w="2406" h="4809" extrusionOk="0">
                  <a:moveTo>
                    <a:pt x="2405" y="0"/>
                  </a:moveTo>
                  <a:cubicBezTo>
                    <a:pt x="1081" y="0"/>
                    <a:pt x="0" y="1081"/>
                    <a:pt x="0" y="2405"/>
                  </a:cubicBezTo>
                  <a:cubicBezTo>
                    <a:pt x="0" y="3728"/>
                    <a:pt x="1081" y="4808"/>
                    <a:pt x="2405" y="4808"/>
                  </a:cubicBezTo>
                  <a:lnTo>
                    <a:pt x="2405" y="0"/>
                  </a:lnTo>
                  <a:close/>
                </a:path>
              </a:pathLst>
            </a:custGeom>
            <a:solidFill>
              <a:schemeClr val="accent6"/>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73" name="Google Shape;694;p22">
              <a:extLst>
                <a:ext uri="{FF2B5EF4-FFF2-40B4-BE49-F238E27FC236}">
                  <a16:creationId xmlns:a16="http://schemas.microsoft.com/office/drawing/2014/main" id="{D14778C7-139B-4E21-8F83-10178CB8302E}"/>
                </a:ext>
              </a:extLst>
            </p:cNvPr>
            <p:cNvSpPr/>
            <p:nvPr/>
          </p:nvSpPr>
          <p:spPr>
            <a:xfrm>
              <a:off x="5550973" y="1152157"/>
              <a:ext cx="543926" cy="543649"/>
            </a:xfrm>
            <a:custGeom>
              <a:avLst/>
              <a:gdLst/>
              <a:ahLst/>
              <a:cxnLst/>
              <a:rect l="l" t="t" r="r" b="b"/>
              <a:pathLst>
                <a:path w="4081" h="4079" extrusionOk="0">
                  <a:moveTo>
                    <a:pt x="2053" y="1"/>
                  </a:moveTo>
                  <a:cubicBezTo>
                    <a:pt x="919" y="1"/>
                    <a:pt x="1" y="919"/>
                    <a:pt x="1" y="2053"/>
                  </a:cubicBezTo>
                  <a:cubicBezTo>
                    <a:pt x="1" y="3160"/>
                    <a:pt x="919" y="4078"/>
                    <a:pt x="2053" y="4078"/>
                  </a:cubicBezTo>
                  <a:cubicBezTo>
                    <a:pt x="3162" y="4078"/>
                    <a:pt x="4080" y="3160"/>
                    <a:pt x="4080" y="2053"/>
                  </a:cubicBezTo>
                  <a:cubicBezTo>
                    <a:pt x="4080" y="919"/>
                    <a:pt x="3162" y="1"/>
                    <a:pt x="2053" y="1"/>
                  </a:cubicBezTo>
                  <a:close/>
                </a:path>
              </a:pathLst>
            </a:custGeom>
            <a:solidFill>
              <a:schemeClr val="l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74" name="Google Shape;695;p22">
              <a:extLst>
                <a:ext uri="{FF2B5EF4-FFF2-40B4-BE49-F238E27FC236}">
                  <a16:creationId xmlns:a16="http://schemas.microsoft.com/office/drawing/2014/main" id="{560D4790-20B1-402A-BD9C-897ABD3541BD}"/>
                </a:ext>
              </a:extLst>
            </p:cNvPr>
            <p:cNvSpPr/>
            <p:nvPr/>
          </p:nvSpPr>
          <p:spPr>
            <a:xfrm>
              <a:off x="5342119" y="1447372"/>
              <a:ext cx="252170" cy="190724"/>
            </a:xfrm>
            <a:custGeom>
              <a:avLst/>
              <a:gdLst/>
              <a:ahLst/>
              <a:cxnLst/>
              <a:rect l="l" t="t" r="r" b="b"/>
              <a:pathLst>
                <a:path w="1892" h="1431" extrusionOk="0">
                  <a:moveTo>
                    <a:pt x="1243" y="0"/>
                  </a:moveTo>
                  <a:lnTo>
                    <a:pt x="1" y="1431"/>
                  </a:lnTo>
                  <a:lnTo>
                    <a:pt x="1892" y="1269"/>
                  </a:lnTo>
                  <a:lnTo>
                    <a:pt x="1243" y="0"/>
                  </a:lnTo>
                  <a:close/>
                </a:path>
              </a:pathLst>
            </a:custGeom>
            <a:solidFill>
              <a:schemeClr val="accent6"/>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75" name="Google Shape;696;p22">
              <a:extLst>
                <a:ext uri="{FF2B5EF4-FFF2-40B4-BE49-F238E27FC236}">
                  <a16:creationId xmlns:a16="http://schemas.microsoft.com/office/drawing/2014/main" id="{691370EC-4EA2-4463-88AC-C13282C771B8}"/>
                </a:ext>
              </a:extLst>
            </p:cNvPr>
            <p:cNvSpPr txBox="1"/>
            <p:nvPr/>
          </p:nvSpPr>
          <p:spPr>
            <a:xfrm>
              <a:off x="6265775" y="1253475"/>
              <a:ext cx="1789200" cy="338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US" sz="2400" b="1" dirty="0" err="1">
                  <a:solidFill>
                    <a:schemeClr val="accent6">
                      <a:lumMod val="75000"/>
                    </a:schemeClr>
                  </a:solidFill>
                </a:rPr>
                <a:t>Sun'iy</a:t>
              </a:r>
              <a:r>
                <a:rPr lang="en-US" sz="2400" b="1" dirty="0">
                  <a:solidFill>
                    <a:schemeClr val="accent6">
                      <a:lumMod val="75000"/>
                    </a:schemeClr>
                  </a:solidFill>
                </a:rPr>
                <a:t> </a:t>
              </a:r>
              <a:r>
                <a:rPr lang="en-US" sz="2400" b="1" dirty="0" err="1">
                  <a:solidFill>
                    <a:schemeClr val="accent6">
                      <a:lumMod val="75000"/>
                    </a:schemeClr>
                  </a:solidFill>
                </a:rPr>
                <a:t>Intellekt</a:t>
              </a:r>
              <a:r>
                <a:rPr lang="en-US" sz="2400" b="1" dirty="0">
                  <a:solidFill>
                    <a:schemeClr val="accent6">
                      <a:lumMod val="75000"/>
                    </a:schemeClr>
                  </a:solidFill>
                </a:rPr>
                <a:t> </a:t>
              </a:r>
              <a:r>
                <a:rPr lang="en-US" sz="2400" b="1" dirty="0" err="1">
                  <a:solidFill>
                    <a:schemeClr val="accent6">
                      <a:lumMod val="75000"/>
                    </a:schemeClr>
                  </a:solidFill>
                </a:rPr>
                <a:t>va</a:t>
              </a:r>
              <a:r>
                <a:rPr lang="en-US" sz="2400" b="1" dirty="0">
                  <a:solidFill>
                    <a:schemeClr val="accent6">
                      <a:lumMod val="75000"/>
                    </a:schemeClr>
                  </a:solidFill>
                </a:rPr>
                <a:t> </a:t>
              </a:r>
              <a:r>
                <a:rPr lang="en-US" sz="2400" b="1" dirty="0" err="1">
                  <a:solidFill>
                    <a:schemeClr val="accent6">
                      <a:lumMod val="75000"/>
                    </a:schemeClr>
                  </a:solidFill>
                </a:rPr>
                <a:t>Robototexnika</a:t>
              </a:r>
              <a:r>
                <a:rPr lang="en-US" sz="2400" b="1" dirty="0">
                  <a:solidFill>
                    <a:schemeClr val="accent6">
                      <a:lumMod val="75000"/>
                    </a:schemeClr>
                  </a:solidFill>
                </a:rPr>
                <a:t>: </a:t>
              </a:r>
              <a:r>
                <a:rPr lang="en-US" sz="2400" b="1" dirty="0" err="1">
                  <a:solidFill>
                    <a:schemeClr val="accent6">
                      <a:lumMod val="75000"/>
                    </a:schemeClr>
                  </a:solidFill>
                </a:rPr>
                <a:t>Inson</a:t>
              </a:r>
              <a:r>
                <a:rPr lang="en-US" sz="2400" b="1" dirty="0">
                  <a:solidFill>
                    <a:schemeClr val="accent6">
                      <a:lumMod val="75000"/>
                    </a:schemeClr>
                  </a:solidFill>
                </a:rPr>
                <a:t> </a:t>
              </a:r>
              <a:r>
                <a:rPr lang="en-US" sz="2400" b="1" dirty="0" err="1">
                  <a:solidFill>
                    <a:schemeClr val="accent6">
                      <a:lumMod val="75000"/>
                    </a:schemeClr>
                  </a:solidFill>
                </a:rPr>
                <a:t>va</a:t>
              </a:r>
              <a:r>
                <a:rPr lang="en-US" sz="2400" b="1" dirty="0">
                  <a:solidFill>
                    <a:schemeClr val="accent6">
                      <a:lumMod val="75000"/>
                    </a:schemeClr>
                  </a:solidFill>
                </a:rPr>
                <a:t> Robot </a:t>
              </a:r>
              <a:r>
                <a:rPr lang="en-US" sz="2400" b="1" dirty="0" err="1">
                  <a:solidFill>
                    <a:schemeClr val="accent6">
                      <a:lumMod val="75000"/>
                    </a:schemeClr>
                  </a:solidFill>
                </a:rPr>
                <a:t>O‘rtasidagi</a:t>
              </a:r>
              <a:r>
                <a:rPr lang="en-US" sz="2400" b="1" dirty="0">
                  <a:solidFill>
                    <a:schemeClr val="accent6">
                      <a:lumMod val="75000"/>
                    </a:schemeClr>
                  </a:solidFill>
                </a:rPr>
                <a:t> </a:t>
              </a:r>
              <a:r>
                <a:rPr lang="en-US" sz="2400" b="1" dirty="0" err="1">
                  <a:solidFill>
                    <a:schemeClr val="accent6">
                      <a:lumMod val="75000"/>
                    </a:schemeClr>
                  </a:solidFill>
                </a:rPr>
                <a:t>Hamkorlik</a:t>
              </a:r>
              <a:endParaRPr sz="1800" b="1" dirty="0">
                <a:solidFill>
                  <a:schemeClr val="accent6">
                    <a:lumMod val="75000"/>
                  </a:schemeClr>
                </a:solidFill>
                <a:latin typeface="Roboto"/>
                <a:ea typeface="Roboto"/>
                <a:cs typeface="Roboto"/>
                <a:sym typeface="Roboto"/>
              </a:endParaRPr>
            </a:p>
          </p:txBody>
        </p:sp>
      </p:grpSp>
      <p:grpSp>
        <p:nvGrpSpPr>
          <p:cNvPr id="83" name="Google Shape;697;p22">
            <a:extLst>
              <a:ext uri="{FF2B5EF4-FFF2-40B4-BE49-F238E27FC236}">
                <a16:creationId xmlns:a16="http://schemas.microsoft.com/office/drawing/2014/main" id="{51AA8F99-A4C5-4C49-8708-30FCAFD3264F}"/>
              </a:ext>
            </a:extLst>
          </p:cNvPr>
          <p:cNvGrpSpPr/>
          <p:nvPr/>
        </p:nvGrpSpPr>
        <p:grpSpPr>
          <a:xfrm>
            <a:off x="10703960" y="7459105"/>
            <a:ext cx="6827853" cy="2287806"/>
            <a:chOff x="5190977" y="3323902"/>
            <a:chExt cx="3147148" cy="701239"/>
          </a:xfrm>
        </p:grpSpPr>
        <p:grpSp>
          <p:nvGrpSpPr>
            <p:cNvPr id="162" name="Google Shape;698;p22">
              <a:extLst>
                <a:ext uri="{FF2B5EF4-FFF2-40B4-BE49-F238E27FC236}">
                  <a16:creationId xmlns:a16="http://schemas.microsoft.com/office/drawing/2014/main" id="{214F7420-A08F-4138-B6E6-DF6288CC011D}"/>
                </a:ext>
              </a:extLst>
            </p:cNvPr>
            <p:cNvGrpSpPr/>
            <p:nvPr/>
          </p:nvGrpSpPr>
          <p:grpSpPr>
            <a:xfrm>
              <a:off x="5190977" y="3323902"/>
              <a:ext cx="129684" cy="125950"/>
              <a:chOff x="5190977" y="3517974"/>
              <a:chExt cx="129684" cy="125950"/>
            </a:xfrm>
          </p:grpSpPr>
          <p:sp>
            <p:nvSpPr>
              <p:cNvPr id="168" name="Google Shape;699;p22">
                <a:extLst>
                  <a:ext uri="{FF2B5EF4-FFF2-40B4-BE49-F238E27FC236}">
                    <a16:creationId xmlns:a16="http://schemas.microsoft.com/office/drawing/2014/main" id="{7EBAE3D0-ECD8-480E-BFCC-1E86E87F4CB3}"/>
                  </a:ext>
                </a:extLst>
              </p:cNvPr>
              <p:cNvSpPr/>
              <p:nvPr/>
            </p:nvSpPr>
            <p:spPr>
              <a:xfrm>
                <a:off x="5190977" y="3517974"/>
                <a:ext cx="129684" cy="125950"/>
              </a:xfrm>
              <a:custGeom>
                <a:avLst/>
                <a:gdLst/>
                <a:ahLst/>
                <a:cxnLst/>
                <a:rect l="l" t="t" r="r" b="b"/>
                <a:pathLst>
                  <a:path w="973" h="945" extrusionOk="0">
                    <a:moveTo>
                      <a:pt x="487" y="0"/>
                    </a:moveTo>
                    <a:cubicBezTo>
                      <a:pt x="217" y="0"/>
                      <a:pt x="0" y="216"/>
                      <a:pt x="0" y="458"/>
                    </a:cubicBezTo>
                    <a:cubicBezTo>
                      <a:pt x="0" y="729"/>
                      <a:pt x="217" y="945"/>
                      <a:pt x="487" y="945"/>
                    </a:cubicBezTo>
                    <a:cubicBezTo>
                      <a:pt x="757" y="945"/>
                      <a:pt x="973" y="729"/>
                      <a:pt x="973" y="458"/>
                    </a:cubicBezTo>
                    <a:cubicBezTo>
                      <a:pt x="973" y="216"/>
                      <a:pt x="757" y="0"/>
                      <a:pt x="487" y="0"/>
                    </a:cubicBezTo>
                    <a:close/>
                  </a:path>
                </a:pathLst>
              </a:custGeom>
              <a:solidFill>
                <a:schemeClr val="accent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69" name="Google Shape;700;p22">
                <a:extLst>
                  <a:ext uri="{FF2B5EF4-FFF2-40B4-BE49-F238E27FC236}">
                    <a16:creationId xmlns:a16="http://schemas.microsoft.com/office/drawing/2014/main" id="{3877B5ED-5CEF-4B0B-A70E-E7C38044DE7E}"/>
                  </a:ext>
                </a:extLst>
              </p:cNvPr>
              <p:cNvSpPr/>
              <p:nvPr/>
            </p:nvSpPr>
            <p:spPr>
              <a:xfrm>
                <a:off x="5223498" y="3546763"/>
                <a:ext cx="68374" cy="68373"/>
              </a:xfrm>
              <a:custGeom>
                <a:avLst/>
                <a:gdLst/>
                <a:ahLst/>
                <a:cxnLst/>
                <a:rect l="l" t="t" r="r" b="b"/>
                <a:pathLst>
                  <a:path w="513" h="513" extrusionOk="0">
                    <a:moveTo>
                      <a:pt x="243" y="0"/>
                    </a:moveTo>
                    <a:cubicBezTo>
                      <a:pt x="109" y="0"/>
                      <a:pt x="1" y="108"/>
                      <a:pt x="1" y="242"/>
                    </a:cubicBezTo>
                    <a:cubicBezTo>
                      <a:pt x="1" y="404"/>
                      <a:pt x="109" y="513"/>
                      <a:pt x="243" y="513"/>
                    </a:cubicBezTo>
                    <a:cubicBezTo>
                      <a:pt x="379" y="513"/>
                      <a:pt x="513" y="404"/>
                      <a:pt x="513" y="242"/>
                    </a:cubicBezTo>
                    <a:cubicBezTo>
                      <a:pt x="513" y="108"/>
                      <a:pt x="379" y="0"/>
                      <a:pt x="243" y="0"/>
                    </a:cubicBezTo>
                    <a:close/>
                  </a:path>
                </a:pathLst>
              </a:custGeom>
              <a:solidFill>
                <a:schemeClr val="lt1"/>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sp>
          <p:nvSpPr>
            <p:cNvPr id="163" name="Google Shape;701;p22">
              <a:extLst>
                <a:ext uri="{FF2B5EF4-FFF2-40B4-BE49-F238E27FC236}">
                  <a16:creationId xmlns:a16="http://schemas.microsoft.com/office/drawing/2014/main" id="{58F92CAD-3E25-4D4C-837B-FC24A886AB87}"/>
                </a:ext>
              </a:extLst>
            </p:cNvPr>
            <p:cNvSpPr/>
            <p:nvPr/>
          </p:nvSpPr>
          <p:spPr>
            <a:xfrm>
              <a:off x="5495925" y="3378750"/>
              <a:ext cx="2842200" cy="640800"/>
            </a:xfrm>
            <a:prstGeom prst="roundRect">
              <a:avLst>
                <a:gd name="adj" fmla="val 50000"/>
              </a:avLst>
            </a:prstGeom>
            <a:noFill/>
            <a:ln w="9525"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64" name="Google Shape;702;p22">
              <a:extLst>
                <a:ext uri="{FF2B5EF4-FFF2-40B4-BE49-F238E27FC236}">
                  <a16:creationId xmlns:a16="http://schemas.microsoft.com/office/drawing/2014/main" id="{F62EEFBB-9D26-4537-8B2A-FDD4FE391986}"/>
                </a:ext>
              </a:extLst>
            </p:cNvPr>
            <p:cNvSpPr/>
            <p:nvPr/>
          </p:nvSpPr>
          <p:spPr>
            <a:xfrm>
              <a:off x="5464606" y="3384197"/>
              <a:ext cx="320678" cy="640944"/>
            </a:xfrm>
            <a:custGeom>
              <a:avLst/>
              <a:gdLst/>
              <a:ahLst/>
              <a:cxnLst/>
              <a:rect l="l" t="t" r="r" b="b"/>
              <a:pathLst>
                <a:path w="2406" h="4809" extrusionOk="0">
                  <a:moveTo>
                    <a:pt x="2405" y="0"/>
                  </a:moveTo>
                  <a:cubicBezTo>
                    <a:pt x="1081" y="0"/>
                    <a:pt x="0" y="1081"/>
                    <a:pt x="0" y="2403"/>
                  </a:cubicBezTo>
                  <a:cubicBezTo>
                    <a:pt x="0" y="3728"/>
                    <a:pt x="1081" y="4808"/>
                    <a:pt x="2405" y="4808"/>
                  </a:cubicBezTo>
                  <a:lnTo>
                    <a:pt x="2405" y="0"/>
                  </a:lnTo>
                  <a:close/>
                </a:path>
              </a:pathLst>
            </a:custGeom>
            <a:solidFill>
              <a:schemeClr val="accent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65" name="Google Shape;703;p22">
              <a:extLst>
                <a:ext uri="{FF2B5EF4-FFF2-40B4-BE49-F238E27FC236}">
                  <a16:creationId xmlns:a16="http://schemas.microsoft.com/office/drawing/2014/main" id="{4EBD8F9F-C792-47D4-A6B5-4109109CA897}"/>
                </a:ext>
              </a:extLst>
            </p:cNvPr>
            <p:cNvSpPr/>
            <p:nvPr/>
          </p:nvSpPr>
          <p:spPr>
            <a:xfrm>
              <a:off x="5550973" y="3430845"/>
              <a:ext cx="543926" cy="543782"/>
            </a:xfrm>
            <a:custGeom>
              <a:avLst/>
              <a:gdLst/>
              <a:ahLst/>
              <a:cxnLst/>
              <a:rect l="l" t="t" r="r" b="b"/>
              <a:pathLst>
                <a:path w="4081" h="4080" extrusionOk="0">
                  <a:moveTo>
                    <a:pt x="2053" y="0"/>
                  </a:moveTo>
                  <a:cubicBezTo>
                    <a:pt x="919" y="0"/>
                    <a:pt x="1" y="919"/>
                    <a:pt x="1" y="2053"/>
                  </a:cubicBezTo>
                  <a:cubicBezTo>
                    <a:pt x="1" y="3162"/>
                    <a:pt x="919" y="4080"/>
                    <a:pt x="2053" y="4080"/>
                  </a:cubicBezTo>
                  <a:cubicBezTo>
                    <a:pt x="3162" y="4080"/>
                    <a:pt x="4080" y="3162"/>
                    <a:pt x="4080" y="2053"/>
                  </a:cubicBezTo>
                  <a:cubicBezTo>
                    <a:pt x="4080" y="919"/>
                    <a:pt x="3162" y="0"/>
                    <a:pt x="2053" y="0"/>
                  </a:cubicBezTo>
                  <a:close/>
                </a:path>
              </a:pathLst>
            </a:custGeom>
            <a:solidFill>
              <a:schemeClr val="l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66" name="Google Shape;704;p22">
              <a:extLst>
                <a:ext uri="{FF2B5EF4-FFF2-40B4-BE49-F238E27FC236}">
                  <a16:creationId xmlns:a16="http://schemas.microsoft.com/office/drawing/2014/main" id="{D0EA2F28-7168-4E68-8CD7-72D246F50D87}"/>
                </a:ext>
              </a:extLst>
            </p:cNvPr>
            <p:cNvSpPr/>
            <p:nvPr/>
          </p:nvSpPr>
          <p:spPr>
            <a:xfrm rot="899981">
              <a:off x="5324260" y="3437544"/>
              <a:ext cx="252168" cy="183525"/>
            </a:xfrm>
            <a:custGeom>
              <a:avLst/>
              <a:gdLst/>
              <a:ahLst/>
              <a:cxnLst/>
              <a:rect l="l" t="t" r="r" b="b"/>
              <a:pathLst>
                <a:path w="1892" h="1377" extrusionOk="0">
                  <a:moveTo>
                    <a:pt x="1892" y="1"/>
                  </a:moveTo>
                  <a:lnTo>
                    <a:pt x="1" y="189"/>
                  </a:lnTo>
                  <a:lnTo>
                    <a:pt x="1514" y="1377"/>
                  </a:lnTo>
                  <a:lnTo>
                    <a:pt x="1892" y="1"/>
                  </a:lnTo>
                  <a:close/>
                </a:path>
              </a:pathLst>
            </a:custGeom>
            <a:solidFill>
              <a:schemeClr val="accent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67" name="Google Shape;705;p22">
              <a:extLst>
                <a:ext uri="{FF2B5EF4-FFF2-40B4-BE49-F238E27FC236}">
                  <a16:creationId xmlns:a16="http://schemas.microsoft.com/office/drawing/2014/main" id="{728AF94A-A1AB-4213-BCF2-B05881839E1D}"/>
                </a:ext>
              </a:extLst>
            </p:cNvPr>
            <p:cNvSpPr txBox="1"/>
            <p:nvPr/>
          </p:nvSpPr>
          <p:spPr>
            <a:xfrm>
              <a:off x="6242725" y="3530550"/>
              <a:ext cx="1789200" cy="33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US" sz="2400" b="1" dirty="0" err="1">
                  <a:solidFill>
                    <a:schemeClr val="accent4"/>
                  </a:solidFill>
                </a:rPr>
                <a:t>Vizual</a:t>
              </a:r>
              <a:r>
                <a:rPr lang="en-US" sz="2400" b="1" dirty="0">
                  <a:solidFill>
                    <a:schemeClr val="accent4"/>
                  </a:solidFill>
                </a:rPr>
                <a:t> </a:t>
              </a:r>
              <a:r>
                <a:rPr lang="en-US" sz="2400" b="1" dirty="0" err="1">
                  <a:solidFill>
                    <a:schemeClr val="accent4"/>
                  </a:solidFill>
                </a:rPr>
                <a:t>Va</a:t>
              </a:r>
              <a:r>
                <a:rPr lang="en-US" sz="2400" b="1" dirty="0">
                  <a:solidFill>
                    <a:schemeClr val="accent4"/>
                  </a:solidFill>
                </a:rPr>
                <a:t> </a:t>
              </a:r>
              <a:r>
                <a:rPr lang="en-US" sz="2400" b="1" dirty="0" err="1">
                  <a:solidFill>
                    <a:schemeClr val="accent4"/>
                  </a:solidFill>
                </a:rPr>
                <a:t>Amaliy</a:t>
              </a:r>
              <a:r>
                <a:rPr lang="en-US" sz="2400" b="1" dirty="0">
                  <a:solidFill>
                    <a:schemeClr val="accent4"/>
                  </a:solidFill>
                </a:rPr>
                <a:t> </a:t>
              </a:r>
              <a:r>
                <a:rPr lang="en-US" sz="2400" b="1" dirty="0" err="1">
                  <a:solidFill>
                    <a:schemeClr val="accent4"/>
                  </a:solidFill>
                </a:rPr>
                <a:t>Tahlil</a:t>
              </a:r>
              <a:r>
                <a:rPr lang="en-US" sz="2400" b="1" dirty="0">
                  <a:solidFill>
                    <a:schemeClr val="accent4"/>
                  </a:solidFill>
                </a:rPr>
                <a:t>: </a:t>
              </a:r>
              <a:r>
                <a:rPr lang="en-US" sz="2400" b="1" dirty="0" err="1">
                  <a:solidFill>
                    <a:schemeClr val="accent4"/>
                  </a:solidFill>
                </a:rPr>
                <a:t>Infografikalar</a:t>
              </a:r>
              <a:r>
                <a:rPr lang="en-US" sz="2400" b="1" dirty="0">
                  <a:solidFill>
                    <a:schemeClr val="accent4"/>
                  </a:solidFill>
                </a:rPr>
                <a:t> </a:t>
              </a:r>
              <a:r>
                <a:rPr lang="en-US" sz="2400" b="1" dirty="0" err="1">
                  <a:solidFill>
                    <a:schemeClr val="accent4"/>
                  </a:solidFill>
                </a:rPr>
                <a:t>va</a:t>
              </a:r>
              <a:r>
                <a:rPr lang="en-US" sz="2400" b="1" dirty="0">
                  <a:solidFill>
                    <a:schemeClr val="accent4"/>
                  </a:solidFill>
                </a:rPr>
                <a:t> Video </a:t>
              </a:r>
              <a:r>
                <a:rPr lang="en-US" sz="2400" b="1" dirty="0" err="1">
                  <a:solidFill>
                    <a:schemeClr val="accent4"/>
                  </a:solidFill>
                </a:rPr>
                <a:t>Tasvirlar</a:t>
              </a:r>
              <a:endParaRPr sz="1800" b="1" dirty="0">
                <a:solidFill>
                  <a:schemeClr val="accent4"/>
                </a:solidFill>
                <a:latin typeface="Roboto"/>
                <a:ea typeface="Roboto"/>
                <a:cs typeface="Roboto"/>
                <a:sym typeface="Roboto"/>
              </a:endParaRPr>
            </a:p>
          </p:txBody>
        </p:sp>
      </p:grpSp>
      <p:grpSp>
        <p:nvGrpSpPr>
          <p:cNvPr id="84" name="Google Shape;706;p22">
            <a:extLst>
              <a:ext uri="{FF2B5EF4-FFF2-40B4-BE49-F238E27FC236}">
                <a16:creationId xmlns:a16="http://schemas.microsoft.com/office/drawing/2014/main" id="{08ACC33F-680C-47BA-94B3-BB0A541915F8}"/>
              </a:ext>
            </a:extLst>
          </p:cNvPr>
          <p:cNvGrpSpPr/>
          <p:nvPr/>
        </p:nvGrpSpPr>
        <p:grpSpPr>
          <a:xfrm>
            <a:off x="11606615" y="4792984"/>
            <a:ext cx="6166256" cy="2281736"/>
            <a:chOff x="5570772" y="2243418"/>
            <a:chExt cx="3117453" cy="638100"/>
          </a:xfrm>
        </p:grpSpPr>
        <p:grpSp>
          <p:nvGrpSpPr>
            <p:cNvPr id="153" name="Google Shape;707;p22">
              <a:extLst>
                <a:ext uri="{FF2B5EF4-FFF2-40B4-BE49-F238E27FC236}">
                  <a16:creationId xmlns:a16="http://schemas.microsoft.com/office/drawing/2014/main" id="{ED219F81-B271-41AE-8C64-90F91E11F129}"/>
                </a:ext>
              </a:extLst>
            </p:cNvPr>
            <p:cNvGrpSpPr/>
            <p:nvPr/>
          </p:nvGrpSpPr>
          <p:grpSpPr>
            <a:xfrm>
              <a:off x="5570772" y="2506909"/>
              <a:ext cx="126352" cy="129681"/>
              <a:chOff x="5651734" y="2614202"/>
              <a:chExt cx="126352" cy="129681"/>
            </a:xfrm>
          </p:grpSpPr>
          <p:sp>
            <p:nvSpPr>
              <p:cNvPr id="160" name="Google Shape;708;p22">
                <a:extLst>
                  <a:ext uri="{FF2B5EF4-FFF2-40B4-BE49-F238E27FC236}">
                    <a16:creationId xmlns:a16="http://schemas.microsoft.com/office/drawing/2014/main" id="{4692AE73-12EE-4672-A54C-47FC34CDA2D9}"/>
                  </a:ext>
                </a:extLst>
              </p:cNvPr>
              <p:cNvSpPr/>
              <p:nvPr/>
            </p:nvSpPr>
            <p:spPr>
              <a:xfrm>
                <a:off x="5651734" y="2614202"/>
                <a:ext cx="126352" cy="129681"/>
              </a:xfrm>
              <a:custGeom>
                <a:avLst/>
                <a:gdLst/>
                <a:ahLst/>
                <a:cxnLst/>
                <a:rect l="l" t="t" r="r" b="b"/>
                <a:pathLst>
                  <a:path w="948" h="973" extrusionOk="0">
                    <a:moveTo>
                      <a:pt x="487" y="1"/>
                    </a:moveTo>
                    <a:cubicBezTo>
                      <a:pt x="217" y="1"/>
                      <a:pt x="1" y="217"/>
                      <a:pt x="1" y="487"/>
                    </a:cubicBezTo>
                    <a:cubicBezTo>
                      <a:pt x="1" y="757"/>
                      <a:pt x="217" y="973"/>
                      <a:pt x="487" y="973"/>
                    </a:cubicBezTo>
                    <a:cubicBezTo>
                      <a:pt x="731" y="973"/>
                      <a:pt x="947" y="757"/>
                      <a:pt x="947" y="487"/>
                    </a:cubicBezTo>
                    <a:cubicBezTo>
                      <a:pt x="947" y="217"/>
                      <a:pt x="731" y="1"/>
                      <a:pt x="487" y="1"/>
                    </a:cubicBezTo>
                    <a:close/>
                  </a:path>
                </a:pathLst>
              </a:custGeom>
              <a:solidFill>
                <a:schemeClr val="accent5"/>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61" name="Google Shape;709;p22">
                <a:extLst>
                  <a:ext uri="{FF2B5EF4-FFF2-40B4-BE49-F238E27FC236}">
                    <a16:creationId xmlns:a16="http://schemas.microsoft.com/office/drawing/2014/main" id="{BD25F4F7-93B5-43F4-84F1-D839383F6C75}"/>
                  </a:ext>
                </a:extLst>
              </p:cNvPr>
              <p:cNvSpPr/>
              <p:nvPr/>
            </p:nvSpPr>
            <p:spPr>
              <a:xfrm>
                <a:off x="5680523" y="2646723"/>
                <a:ext cx="68774" cy="64907"/>
              </a:xfrm>
              <a:custGeom>
                <a:avLst/>
                <a:gdLst/>
                <a:ahLst/>
                <a:cxnLst/>
                <a:rect l="l" t="t" r="r" b="b"/>
                <a:pathLst>
                  <a:path w="516" h="487" extrusionOk="0">
                    <a:moveTo>
                      <a:pt x="271" y="1"/>
                    </a:moveTo>
                    <a:cubicBezTo>
                      <a:pt x="109" y="1"/>
                      <a:pt x="1" y="109"/>
                      <a:pt x="1" y="243"/>
                    </a:cubicBezTo>
                    <a:cubicBezTo>
                      <a:pt x="1" y="379"/>
                      <a:pt x="109" y="487"/>
                      <a:pt x="271" y="487"/>
                    </a:cubicBezTo>
                    <a:cubicBezTo>
                      <a:pt x="407" y="487"/>
                      <a:pt x="515" y="379"/>
                      <a:pt x="515" y="243"/>
                    </a:cubicBezTo>
                    <a:cubicBezTo>
                      <a:pt x="515" y="109"/>
                      <a:pt x="407" y="1"/>
                      <a:pt x="271" y="1"/>
                    </a:cubicBezTo>
                    <a:close/>
                  </a:path>
                </a:pathLst>
              </a:custGeom>
              <a:solidFill>
                <a:schemeClr val="lt1"/>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grpSp>
          <p:nvGrpSpPr>
            <p:cNvPr id="154" name="Google Shape;710;p22">
              <a:extLst>
                <a:ext uri="{FF2B5EF4-FFF2-40B4-BE49-F238E27FC236}">
                  <a16:creationId xmlns:a16="http://schemas.microsoft.com/office/drawing/2014/main" id="{65FAC44B-0251-42CC-9F95-E261F556C7B7}"/>
                </a:ext>
              </a:extLst>
            </p:cNvPr>
            <p:cNvGrpSpPr/>
            <p:nvPr/>
          </p:nvGrpSpPr>
          <p:grpSpPr>
            <a:xfrm>
              <a:off x="5780488" y="2243418"/>
              <a:ext cx="2907737" cy="638100"/>
              <a:chOff x="6407913" y="504850"/>
              <a:chExt cx="2907737" cy="638100"/>
            </a:xfrm>
          </p:grpSpPr>
          <p:sp>
            <p:nvSpPr>
              <p:cNvPr id="156" name="Google Shape;711;p22">
                <a:extLst>
                  <a:ext uri="{FF2B5EF4-FFF2-40B4-BE49-F238E27FC236}">
                    <a16:creationId xmlns:a16="http://schemas.microsoft.com/office/drawing/2014/main" id="{2BAD5D7B-B7D6-40AB-AC40-50F5C4437C8F}"/>
                  </a:ext>
                </a:extLst>
              </p:cNvPr>
              <p:cNvSpPr/>
              <p:nvPr/>
            </p:nvSpPr>
            <p:spPr>
              <a:xfrm>
                <a:off x="6586550" y="504850"/>
                <a:ext cx="2729100" cy="638100"/>
              </a:xfrm>
              <a:prstGeom prst="roundRect">
                <a:avLst>
                  <a:gd name="adj" fmla="val 50000"/>
                </a:avLst>
              </a:prstGeom>
              <a:noFill/>
              <a:ln w="9525" cap="flat" cmpd="sng">
                <a:solidFill>
                  <a:schemeClr val="accent5"/>
                </a:solidFill>
                <a:prstDash val="solid"/>
                <a:round/>
                <a:headEnd type="none" w="sm" len="sm"/>
                <a:tailEnd type="none" w="sm" len="sm"/>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57" name="Google Shape;712;p22">
                <a:extLst>
                  <a:ext uri="{FF2B5EF4-FFF2-40B4-BE49-F238E27FC236}">
                    <a16:creationId xmlns:a16="http://schemas.microsoft.com/office/drawing/2014/main" id="{EF5A93E2-3581-4E33-A7B3-497C143D4E0A}"/>
                  </a:ext>
                </a:extLst>
              </p:cNvPr>
              <p:cNvSpPr/>
              <p:nvPr/>
            </p:nvSpPr>
            <p:spPr>
              <a:xfrm>
                <a:off x="6586550" y="506200"/>
                <a:ext cx="635400" cy="635400"/>
              </a:xfrm>
              <a:prstGeom prst="pie">
                <a:avLst>
                  <a:gd name="adj1" fmla="val 5434631"/>
                  <a:gd name="adj2" fmla="val 16200000"/>
                </a:avLst>
              </a:prstGeom>
              <a:solidFill>
                <a:schemeClr val="accent5"/>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58" name="Google Shape;713;p22">
                <a:extLst>
                  <a:ext uri="{FF2B5EF4-FFF2-40B4-BE49-F238E27FC236}">
                    <a16:creationId xmlns:a16="http://schemas.microsoft.com/office/drawing/2014/main" id="{81D92EBC-9634-4D7D-B18F-9A18DC271783}"/>
                  </a:ext>
                </a:extLst>
              </p:cNvPr>
              <p:cNvSpPr/>
              <p:nvPr/>
            </p:nvSpPr>
            <p:spPr>
              <a:xfrm rot="-5400000">
                <a:off x="6437613" y="689350"/>
                <a:ext cx="209700" cy="269100"/>
              </a:xfrm>
              <a:prstGeom prst="triangle">
                <a:avLst>
                  <a:gd name="adj" fmla="val 50000"/>
                </a:avLst>
              </a:prstGeom>
              <a:solidFill>
                <a:schemeClr val="accent5"/>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59" name="Google Shape;714;p22">
                <a:extLst>
                  <a:ext uri="{FF2B5EF4-FFF2-40B4-BE49-F238E27FC236}">
                    <a16:creationId xmlns:a16="http://schemas.microsoft.com/office/drawing/2014/main" id="{A6488A36-B7C9-4981-A4CB-63862345AAA9}"/>
                  </a:ext>
                </a:extLst>
              </p:cNvPr>
              <p:cNvSpPr/>
              <p:nvPr/>
            </p:nvSpPr>
            <p:spPr>
              <a:xfrm>
                <a:off x="6663650" y="583300"/>
                <a:ext cx="481200" cy="481200"/>
              </a:xfrm>
              <a:prstGeom prst="ellipse">
                <a:avLst/>
              </a:prstGeom>
              <a:solidFill>
                <a:schemeClr val="l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sp>
          <p:nvSpPr>
            <p:cNvPr id="155" name="Google Shape;715;p22">
              <a:extLst>
                <a:ext uri="{FF2B5EF4-FFF2-40B4-BE49-F238E27FC236}">
                  <a16:creationId xmlns:a16="http://schemas.microsoft.com/office/drawing/2014/main" id="{4BB48B31-6FBF-4943-8F29-4DA4ECB1FB60}"/>
                </a:ext>
              </a:extLst>
            </p:cNvPr>
            <p:cNvSpPr txBox="1"/>
            <p:nvPr/>
          </p:nvSpPr>
          <p:spPr>
            <a:xfrm>
              <a:off x="6587197" y="2371035"/>
              <a:ext cx="1959650" cy="338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US" sz="2400" b="1" dirty="0" err="1">
                  <a:solidFill>
                    <a:srgbClr val="0070C0"/>
                  </a:solidFill>
                </a:rPr>
                <a:t>Innovatsion</a:t>
              </a:r>
              <a:r>
                <a:rPr lang="en-US" sz="2400" b="1" dirty="0">
                  <a:solidFill>
                    <a:srgbClr val="0070C0"/>
                  </a:solidFill>
                </a:rPr>
                <a:t> </a:t>
              </a:r>
              <a:r>
                <a:rPr lang="en-US" sz="2400" b="1" dirty="0" err="1">
                  <a:solidFill>
                    <a:srgbClr val="0070C0"/>
                  </a:solidFill>
                </a:rPr>
                <a:t>Yondashuvlar</a:t>
              </a:r>
              <a:r>
                <a:rPr lang="en-US" sz="2400" b="1" dirty="0">
                  <a:solidFill>
                    <a:srgbClr val="0070C0"/>
                  </a:solidFill>
                </a:rPr>
                <a:t>: </a:t>
              </a:r>
              <a:r>
                <a:rPr lang="en-US" sz="2400" b="1" dirty="0" err="1">
                  <a:solidFill>
                    <a:srgbClr val="0070C0"/>
                  </a:solidFill>
                </a:rPr>
                <a:t>Robototexnika</a:t>
              </a:r>
              <a:r>
                <a:rPr lang="en-US" sz="2400" b="1" dirty="0">
                  <a:solidFill>
                    <a:srgbClr val="0070C0"/>
                  </a:solidFill>
                </a:rPr>
                <a:t> </a:t>
              </a:r>
              <a:r>
                <a:rPr lang="en-US" sz="2400" b="1" dirty="0" err="1">
                  <a:solidFill>
                    <a:srgbClr val="0070C0"/>
                  </a:solidFill>
                </a:rPr>
                <a:t>va</a:t>
              </a:r>
              <a:r>
                <a:rPr lang="en-US" sz="2400" b="1" dirty="0">
                  <a:solidFill>
                    <a:srgbClr val="0070C0"/>
                  </a:solidFill>
                </a:rPr>
                <a:t> </a:t>
              </a:r>
              <a:r>
                <a:rPr lang="en-US" sz="2400" b="1" dirty="0" err="1">
                  <a:solidFill>
                    <a:srgbClr val="0070C0"/>
                  </a:solidFill>
                </a:rPr>
                <a:t>Kelajak</a:t>
              </a:r>
              <a:endParaRPr sz="1800" b="1" dirty="0">
                <a:solidFill>
                  <a:srgbClr val="0070C0"/>
                </a:solidFill>
                <a:latin typeface="Roboto"/>
                <a:ea typeface="Roboto"/>
                <a:cs typeface="Roboto"/>
                <a:sym typeface="Roboto"/>
              </a:endParaRPr>
            </a:p>
          </p:txBody>
        </p:sp>
      </p:grpSp>
      <p:grpSp>
        <p:nvGrpSpPr>
          <p:cNvPr id="85" name="Google Shape;716;p22">
            <a:extLst>
              <a:ext uri="{FF2B5EF4-FFF2-40B4-BE49-F238E27FC236}">
                <a16:creationId xmlns:a16="http://schemas.microsoft.com/office/drawing/2014/main" id="{6444FF5B-8C26-4355-8332-9345906CA790}"/>
              </a:ext>
            </a:extLst>
          </p:cNvPr>
          <p:cNvGrpSpPr/>
          <p:nvPr/>
        </p:nvGrpSpPr>
        <p:grpSpPr>
          <a:xfrm>
            <a:off x="794713" y="2039129"/>
            <a:ext cx="6552414" cy="2287181"/>
            <a:chOff x="816206" y="1102275"/>
            <a:chExt cx="3156924" cy="709448"/>
          </a:xfrm>
        </p:grpSpPr>
        <p:grpSp>
          <p:nvGrpSpPr>
            <p:cNvPr id="145" name="Google Shape;717;p22">
              <a:extLst>
                <a:ext uri="{FF2B5EF4-FFF2-40B4-BE49-F238E27FC236}">
                  <a16:creationId xmlns:a16="http://schemas.microsoft.com/office/drawing/2014/main" id="{4BD14796-FBBE-41E0-B6AD-D3310B62709E}"/>
                </a:ext>
              </a:extLst>
            </p:cNvPr>
            <p:cNvGrpSpPr/>
            <p:nvPr/>
          </p:nvGrpSpPr>
          <p:grpSpPr>
            <a:xfrm>
              <a:off x="3847178" y="1685374"/>
              <a:ext cx="125952" cy="126349"/>
              <a:chOff x="3862683" y="1685374"/>
              <a:chExt cx="125952" cy="126349"/>
            </a:xfrm>
          </p:grpSpPr>
          <p:sp>
            <p:nvSpPr>
              <p:cNvPr id="151" name="Google Shape;718;p22">
                <a:extLst>
                  <a:ext uri="{FF2B5EF4-FFF2-40B4-BE49-F238E27FC236}">
                    <a16:creationId xmlns:a16="http://schemas.microsoft.com/office/drawing/2014/main" id="{7FAC1B88-7DE9-4EEB-8F36-7A32435F150F}"/>
                  </a:ext>
                </a:extLst>
              </p:cNvPr>
              <p:cNvSpPr/>
              <p:nvPr/>
            </p:nvSpPr>
            <p:spPr>
              <a:xfrm>
                <a:off x="3862683" y="1685374"/>
                <a:ext cx="125952" cy="126349"/>
              </a:xfrm>
              <a:custGeom>
                <a:avLst/>
                <a:gdLst/>
                <a:ahLst/>
                <a:cxnLst/>
                <a:rect l="l" t="t" r="r" b="b"/>
                <a:pathLst>
                  <a:path w="945" h="948" extrusionOk="0">
                    <a:moveTo>
                      <a:pt x="459" y="1"/>
                    </a:moveTo>
                    <a:cubicBezTo>
                      <a:pt x="217" y="1"/>
                      <a:pt x="1" y="217"/>
                      <a:pt x="1" y="487"/>
                    </a:cubicBezTo>
                    <a:cubicBezTo>
                      <a:pt x="1" y="731"/>
                      <a:pt x="217" y="947"/>
                      <a:pt x="459" y="947"/>
                    </a:cubicBezTo>
                    <a:cubicBezTo>
                      <a:pt x="729" y="947"/>
                      <a:pt x="945" y="731"/>
                      <a:pt x="945" y="487"/>
                    </a:cubicBezTo>
                    <a:cubicBezTo>
                      <a:pt x="945" y="217"/>
                      <a:pt x="729" y="1"/>
                      <a:pt x="459" y="1"/>
                    </a:cubicBezTo>
                    <a:close/>
                  </a:path>
                </a:pathLst>
              </a:custGeom>
              <a:solidFill>
                <a:schemeClr val="accen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52" name="Google Shape;719;p22">
                <a:extLst>
                  <a:ext uri="{FF2B5EF4-FFF2-40B4-BE49-F238E27FC236}">
                    <a16:creationId xmlns:a16="http://schemas.microsoft.com/office/drawing/2014/main" id="{B2CB6E7F-2582-46FB-A348-F8ADAA356601}"/>
                  </a:ext>
                </a:extLst>
              </p:cNvPr>
              <p:cNvSpPr/>
              <p:nvPr/>
            </p:nvSpPr>
            <p:spPr>
              <a:xfrm>
                <a:off x="3891472" y="1714163"/>
                <a:ext cx="68374" cy="68772"/>
              </a:xfrm>
              <a:custGeom>
                <a:avLst/>
                <a:gdLst/>
                <a:ahLst/>
                <a:cxnLst/>
                <a:rect l="l" t="t" r="r" b="b"/>
                <a:pathLst>
                  <a:path w="513" h="516" extrusionOk="0">
                    <a:moveTo>
                      <a:pt x="243" y="1"/>
                    </a:moveTo>
                    <a:cubicBezTo>
                      <a:pt x="109" y="1"/>
                      <a:pt x="1" y="109"/>
                      <a:pt x="1" y="271"/>
                    </a:cubicBezTo>
                    <a:cubicBezTo>
                      <a:pt x="1" y="407"/>
                      <a:pt x="109" y="515"/>
                      <a:pt x="243" y="515"/>
                    </a:cubicBezTo>
                    <a:cubicBezTo>
                      <a:pt x="405" y="515"/>
                      <a:pt x="513" y="407"/>
                      <a:pt x="513" y="271"/>
                    </a:cubicBezTo>
                    <a:cubicBezTo>
                      <a:pt x="513" y="109"/>
                      <a:pt x="405" y="1"/>
                      <a:pt x="243" y="1"/>
                    </a:cubicBezTo>
                    <a:close/>
                  </a:path>
                </a:pathLst>
              </a:custGeom>
              <a:solidFill>
                <a:schemeClr val="lt1"/>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sp>
          <p:nvSpPr>
            <p:cNvPr id="146" name="Google Shape;720;p22">
              <a:extLst>
                <a:ext uri="{FF2B5EF4-FFF2-40B4-BE49-F238E27FC236}">
                  <a16:creationId xmlns:a16="http://schemas.microsoft.com/office/drawing/2014/main" id="{A135E1B0-3C88-4767-A226-05E284384983}"/>
                </a:ext>
              </a:extLst>
            </p:cNvPr>
            <p:cNvSpPr/>
            <p:nvPr/>
          </p:nvSpPr>
          <p:spPr>
            <a:xfrm flipH="1">
              <a:off x="816206" y="1102275"/>
              <a:ext cx="2842200" cy="640800"/>
            </a:xfrm>
            <a:prstGeom prst="roundRect">
              <a:avLst>
                <a:gd name="adj" fmla="val 50000"/>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47" name="Google Shape;721;p22">
              <a:extLst>
                <a:ext uri="{FF2B5EF4-FFF2-40B4-BE49-F238E27FC236}">
                  <a16:creationId xmlns:a16="http://schemas.microsoft.com/office/drawing/2014/main" id="{F0073D6E-4B13-4101-9D6C-A2360604AFB7}"/>
                </a:ext>
              </a:extLst>
            </p:cNvPr>
            <p:cNvSpPr/>
            <p:nvPr/>
          </p:nvSpPr>
          <p:spPr>
            <a:xfrm flipH="1">
              <a:off x="3369048" y="1105242"/>
              <a:ext cx="320678" cy="640944"/>
            </a:xfrm>
            <a:custGeom>
              <a:avLst/>
              <a:gdLst/>
              <a:ahLst/>
              <a:cxnLst/>
              <a:rect l="l" t="t" r="r" b="b"/>
              <a:pathLst>
                <a:path w="2406" h="4809" extrusionOk="0">
                  <a:moveTo>
                    <a:pt x="2405" y="0"/>
                  </a:moveTo>
                  <a:cubicBezTo>
                    <a:pt x="1081" y="0"/>
                    <a:pt x="0" y="1081"/>
                    <a:pt x="0" y="2405"/>
                  </a:cubicBezTo>
                  <a:cubicBezTo>
                    <a:pt x="0" y="3728"/>
                    <a:pt x="1081" y="4808"/>
                    <a:pt x="2405" y="4808"/>
                  </a:cubicBezTo>
                  <a:lnTo>
                    <a:pt x="2405" y="0"/>
                  </a:lnTo>
                  <a:close/>
                </a:path>
              </a:pathLst>
            </a:custGeom>
            <a:solidFill>
              <a:schemeClr val="accen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48" name="Google Shape;722;p22">
              <a:extLst>
                <a:ext uri="{FF2B5EF4-FFF2-40B4-BE49-F238E27FC236}">
                  <a16:creationId xmlns:a16="http://schemas.microsoft.com/office/drawing/2014/main" id="{A41F4A55-A372-4393-9B16-BCE88484D157}"/>
                </a:ext>
              </a:extLst>
            </p:cNvPr>
            <p:cNvSpPr/>
            <p:nvPr/>
          </p:nvSpPr>
          <p:spPr>
            <a:xfrm flipH="1">
              <a:off x="3059432" y="1152157"/>
              <a:ext cx="543926" cy="543649"/>
            </a:xfrm>
            <a:custGeom>
              <a:avLst/>
              <a:gdLst/>
              <a:ahLst/>
              <a:cxnLst/>
              <a:rect l="l" t="t" r="r" b="b"/>
              <a:pathLst>
                <a:path w="4081" h="4079" extrusionOk="0">
                  <a:moveTo>
                    <a:pt x="2053" y="1"/>
                  </a:moveTo>
                  <a:cubicBezTo>
                    <a:pt x="919" y="1"/>
                    <a:pt x="1" y="919"/>
                    <a:pt x="1" y="2053"/>
                  </a:cubicBezTo>
                  <a:cubicBezTo>
                    <a:pt x="1" y="3160"/>
                    <a:pt x="919" y="4078"/>
                    <a:pt x="2053" y="4078"/>
                  </a:cubicBezTo>
                  <a:cubicBezTo>
                    <a:pt x="3162" y="4078"/>
                    <a:pt x="4080" y="3160"/>
                    <a:pt x="4080" y="2053"/>
                  </a:cubicBezTo>
                  <a:cubicBezTo>
                    <a:pt x="4080" y="919"/>
                    <a:pt x="3162" y="1"/>
                    <a:pt x="2053" y="1"/>
                  </a:cubicBezTo>
                  <a:close/>
                </a:path>
              </a:pathLst>
            </a:custGeom>
            <a:solidFill>
              <a:schemeClr val="l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49" name="Google Shape;723;p22">
              <a:extLst>
                <a:ext uri="{FF2B5EF4-FFF2-40B4-BE49-F238E27FC236}">
                  <a16:creationId xmlns:a16="http://schemas.microsoft.com/office/drawing/2014/main" id="{43E33DA2-6C95-4451-9E8B-D1DD4D404545}"/>
                </a:ext>
              </a:extLst>
            </p:cNvPr>
            <p:cNvSpPr/>
            <p:nvPr/>
          </p:nvSpPr>
          <p:spPr>
            <a:xfrm flipH="1">
              <a:off x="3560041" y="1447372"/>
              <a:ext cx="252170" cy="190724"/>
            </a:xfrm>
            <a:custGeom>
              <a:avLst/>
              <a:gdLst/>
              <a:ahLst/>
              <a:cxnLst/>
              <a:rect l="l" t="t" r="r" b="b"/>
              <a:pathLst>
                <a:path w="1892" h="1431" extrusionOk="0">
                  <a:moveTo>
                    <a:pt x="1243" y="0"/>
                  </a:moveTo>
                  <a:lnTo>
                    <a:pt x="1" y="1431"/>
                  </a:lnTo>
                  <a:lnTo>
                    <a:pt x="1892" y="1269"/>
                  </a:lnTo>
                  <a:lnTo>
                    <a:pt x="1243" y="0"/>
                  </a:lnTo>
                  <a:close/>
                </a:path>
              </a:pathLst>
            </a:custGeom>
            <a:solidFill>
              <a:schemeClr val="accen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50" name="Google Shape;724;p22">
              <a:extLst>
                <a:ext uri="{FF2B5EF4-FFF2-40B4-BE49-F238E27FC236}">
                  <a16:creationId xmlns:a16="http://schemas.microsoft.com/office/drawing/2014/main" id="{CB1762E4-08BC-4F1C-B295-E3A5A927E5AD}"/>
                </a:ext>
              </a:extLst>
            </p:cNvPr>
            <p:cNvSpPr txBox="1"/>
            <p:nvPr/>
          </p:nvSpPr>
          <p:spPr>
            <a:xfrm flipH="1">
              <a:off x="982029" y="1244576"/>
              <a:ext cx="2129503" cy="445805"/>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US" sz="2400" b="1" dirty="0" err="1">
                  <a:solidFill>
                    <a:schemeClr val="accent2">
                      <a:lumMod val="75000"/>
                    </a:schemeClr>
                  </a:solidFill>
                </a:rPr>
                <a:t>Interaktiv</a:t>
              </a:r>
              <a:r>
                <a:rPr lang="en-US" sz="2400" b="1" dirty="0">
                  <a:solidFill>
                    <a:schemeClr val="accent2">
                      <a:lumMod val="75000"/>
                    </a:schemeClr>
                  </a:solidFill>
                </a:rPr>
                <a:t> </a:t>
              </a:r>
              <a:r>
                <a:rPr lang="en-US" sz="2400" b="1" dirty="0" err="1">
                  <a:solidFill>
                    <a:schemeClr val="accent2">
                      <a:lumMod val="75000"/>
                    </a:schemeClr>
                  </a:solidFill>
                </a:rPr>
                <a:t>o‘qitish</a:t>
              </a:r>
              <a:r>
                <a:rPr lang="en-US" sz="2400" b="1" dirty="0">
                  <a:solidFill>
                    <a:schemeClr val="accent2">
                      <a:lumMod val="75000"/>
                    </a:schemeClr>
                  </a:solidFill>
                </a:rPr>
                <a:t>: </a:t>
              </a:r>
              <a:r>
                <a:rPr lang="en-US" sz="2400" b="1" dirty="0" err="1">
                  <a:solidFill>
                    <a:schemeClr val="accent2">
                      <a:lumMod val="75000"/>
                    </a:schemeClr>
                  </a:solidFill>
                </a:rPr>
                <a:t>o‘yinlar</a:t>
              </a:r>
              <a:r>
                <a:rPr lang="en-US" sz="2400" b="1" dirty="0">
                  <a:solidFill>
                    <a:schemeClr val="accent2">
                      <a:lumMod val="75000"/>
                    </a:schemeClr>
                  </a:solidFill>
                </a:rPr>
                <a:t> </a:t>
              </a:r>
              <a:r>
                <a:rPr lang="en-US" sz="2400" b="1" dirty="0" err="1">
                  <a:solidFill>
                    <a:schemeClr val="accent2">
                      <a:lumMod val="75000"/>
                    </a:schemeClr>
                  </a:solidFill>
                </a:rPr>
                <a:t>va</a:t>
              </a:r>
              <a:r>
                <a:rPr lang="en-US" sz="2400" b="1" dirty="0">
                  <a:solidFill>
                    <a:schemeClr val="accent2">
                      <a:lumMod val="75000"/>
                    </a:schemeClr>
                  </a:solidFill>
                </a:rPr>
                <a:t> </a:t>
              </a:r>
              <a:r>
                <a:rPr lang="en-US" sz="2400" b="1" dirty="0" err="1">
                  <a:solidFill>
                    <a:schemeClr val="accent2">
                      <a:lumMod val="75000"/>
                    </a:schemeClr>
                  </a:solidFill>
                </a:rPr>
                <a:t>simulyatorlar</a:t>
              </a:r>
              <a:r>
                <a:rPr lang="en-US" sz="2400" b="1" dirty="0">
                  <a:solidFill>
                    <a:schemeClr val="accent2">
                      <a:lumMod val="75000"/>
                    </a:schemeClr>
                  </a:solidFill>
                </a:rPr>
                <a:t> </a:t>
              </a:r>
              <a:r>
                <a:rPr lang="en-US" sz="2400" b="1" dirty="0" err="1">
                  <a:solidFill>
                    <a:schemeClr val="accent2">
                      <a:lumMod val="75000"/>
                    </a:schemeClr>
                  </a:solidFill>
                </a:rPr>
                <a:t>orqali</a:t>
              </a:r>
              <a:r>
                <a:rPr lang="en-US" sz="2400" b="1" dirty="0">
                  <a:solidFill>
                    <a:schemeClr val="accent2">
                      <a:lumMod val="75000"/>
                    </a:schemeClr>
                  </a:solidFill>
                </a:rPr>
                <a:t> </a:t>
              </a:r>
              <a:r>
                <a:rPr lang="en-US" sz="2400" b="1" dirty="0" err="1">
                  <a:solidFill>
                    <a:schemeClr val="accent2">
                      <a:lumMod val="75000"/>
                    </a:schemeClr>
                  </a:solidFill>
                </a:rPr>
                <a:t>robototexnika</a:t>
              </a:r>
              <a:endParaRPr sz="1800" b="1" dirty="0">
                <a:solidFill>
                  <a:schemeClr val="accent2">
                    <a:lumMod val="75000"/>
                  </a:schemeClr>
                </a:solidFill>
                <a:latin typeface="Roboto"/>
                <a:ea typeface="Roboto"/>
                <a:cs typeface="Roboto"/>
                <a:sym typeface="Roboto"/>
              </a:endParaRPr>
            </a:p>
          </p:txBody>
        </p:sp>
      </p:grpSp>
      <p:grpSp>
        <p:nvGrpSpPr>
          <p:cNvPr id="115" name="Google Shape;725;p22">
            <a:extLst>
              <a:ext uri="{FF2B5EF4-FFF2-40B4-BE49-F238E27FC236}">
                <a16:creationId xmlns:a16="http://schemas.microsoft.com/office/drawing/2014/main" id="{C00E0100-C714-426B-8C73-1960A97E0D7B}"/>
              </a:ext>
            </a:extLst>
          </p:cNvPr>
          <p:cNvGrpSpPr/>
          <p:nvPr/>
        </p:nvGrpSpPr>
        <p:grpSpPr>
          <a:xfrm>
            <a:off x="1194880" y="7385246"/>
            <a:ext cx="6403884" cy="2355346"/>
            <a:chOff x="816206" y="3323902"/>
            <a:chExt cx="3158790" cy="701239"/>
          </a:xfrm>
        </p:grpSpPr>
        <p:grpSp>
          <p:nvGrpSpPr>
            <p:cNvPr id="137" name="Google Shape;726;p22">
              <a:extLst>
                <a:ext uri="{FF2B5EF4-FFF2-40B4-BE49-F238E27FC236}">
                  <a16:creationId xmlns:a16="http://schemas.microsoft.com/office/drawing/2014/main" id="{3D6A4DB2-CFAA-446B-A856-39562DA03C89}"/>
                </a:ext>
              </a:extLst>
            </p:cNvPr>
            <p:cNvGrpSpPr/>
            <p:nvPr/>
          </p:nvGrpSpPr>
          <p:grpSpPr>
            <a:xfrm>
              <a:off x="3845312" y="3323902"/>
              <a:ext cx="129684" cy="125950"/>
              <a:chOff x="3833894" y="3517974"/>
              <a:chExt cx="129684" cy="125950"/>
            </a:xfrm>
          </p:grpSpPr>
          <p:sp>
            <p:nvSpPr>
              <p:cNvPr id="143" name="Google Shape;727;p22">
                <a:extLst>
                  <a:ext uri="{FF2B5EF4-FFF2-40B4-BE49-F238E27FC236}">
                    <a16:creationId xmlns:a16="http://schemas.microsoft.com/office/drawing/2014/main" id="{B3CD7BAE-A4E7-4D09-93D4-82DD2594E90D}"/>
                  </a:ext>
                </a:extLst>
              </p:cNvPr>
              <p:cNvSpPr/>
              <p:nvPr/>
            </p:nvSpPr>
            <p:spPr>
              <a:xfrm>
                <a:off x="3833894" y="3517974"/>
                <a:ext cx="129684" cy="125950"/>
              </a:xfrm>
              <a:custGeom>
                <a:avLst/>
                <a:gdLst/>
                <a:ahLst/>
                <a:cxnLst/>
                <a:rect l="l" t="t" r="r" b="b"/>
                <a:pathLst>
                  <a:path w="973" h="945" extrusionOk="0">
                    <a:moveTo>
                      <a:pt x="487" y="0"/>
                    </a:moveTo>
                    <a:cubicBezTo>
                      <a:pt x="217" y="0"/>
                      <a:pt x="0" y="216"/>
                      <a:pt x="0" y="458"/>
                    </a:cubicBezTo>
                    <a:cubicBezTo>
                      <a:pt x="0" y="729"/>
                      <a:pt x="217" y="945"/>
                      <a:pt x="487" y="945"/>
                    </a:cubicBezTo>
                    <a:cubicBezTo>
                      <a:pt x="757" y="945"/>
                      <a:pt x="973" y="729"/>
                      <a:pt x="973" y="458"/>
                    </a:cubicBezTo>
                    <a:cubicBezTo>
                      <a:pt x="973" y="216"/>
                      <a:pt x="757" y="0"/>
                      <a:pt x="487" y="0"/>
                    </a:cubicBezTo>
                    <a:close/>
                  </a:path>
                </a:pathLst>
              </a:custGeom>
              <a:solidFill>
                <a:schemeClr val="accent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44" name="Google Shape;728;p22">
                <a:extLst>
                  <a:ext uri="{FF2B5EF4-FFF2-40B4-BE49-F238E27FC236}">
                    <a16:creationId xmlns:a16="http://schemas.microsoft.com/office/drawing/2014/main" id="{41AC9193-C85C-4F13-9481-3FBB4BB70B0A}"/>
                  </a:ext>
                </a:extLst>
              </p:cNvPr>
              <p:cNvSpPr/>
              <p:nvPr/>
            </p:nvSpPr>
            <p:spPr>
              <a:xfrm>
                <a:off x="3866149" y="3546763"/>
                <a:ext cx="64909" cy="68373"/>
              </a:xfrm>
              <a:custGeom>
                <a:avLst/>
                <a:gdLst/>
                <a:ahLst/>
                <a:cxnLst/>
                <a:rect l="l" t="t" r="r" b="b"/>
                <a:pathLst>
                  <a:path w="487" h="513" extrusionOk="0">
                    <a:moveTo>
                      <a:pt x="245" y="0"/>
                    </a:moveTo>
                    <a:cubicBezTo>
                      <a:pt x="109" y="0"/>
                      <a:pt x="0" y="108"/>
                      <a:pt x="0" y="242"/>
                    </a:cubicBezTo>
                    <a:cubicBezTo>
                      <a:pt x="0" y="404"/>
                      <a:pt x="109" y="513"/>
                      <a:pt x="245" y="513"/>
                    </a:cubicBezTo>
                    <a:cubicBezTo>
                      <a:pt x="379" y="513"/>
                      <a:pt x="487" y="404"/>
                      <a:pt x="487" y="242"/>
                    </a:cubicBezTo>
                    <a:cubicBezTo>
                      <a:pt x="487" y="108"/>
                      <a:pt x="379" y="0"/>
                      <a:pt x="245" y="0"/>
                    </a:cubicBezTo>
                    <a:close/>
                  </a:path>
                </a:pathLst>
              </a:custGeom>
              <a:solidFill>
                <a:schemeClr val="lt1"/>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sp>
          <p:nvSpPr>
            <p:cNvPr id="138" name="Google Shape;729;p22">
              <a:extLst>
                <a:ext uri="{FF2B5EF4-FFF2-40B4-BE49-F238E27FC236}">
                  <a16:creationId xmlns:a16="http://schemas.microsoft.com/office/drawing/2014/main" id="{84F734BC-3A0B-4C35-A9FC-B37848DB119A}"/>
                </a:ext>
              </a:extLst>
            </p:cNvPr>
            <p:cNvSpPr/>
            <p:nvPr/>
          </p:nvSpPr>
          <p:spPr>
            <a:xfrm flipH="1">
              <a:off x="816206" y="3378750"/>
              <a:ext cx="2842200" cy="640800"/>
            </a:xfrm>
            <a:prstGeom prst="roundRect">
              <a:avLst>
                <a:gd name="adj" fmla="val 50000"/>
              </a:avLst>
            </a:pr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39" name="Google Shape;730;p22">
              <a:extLst>
                <a:ext uri="{FF2B5EF4-FFF2-40B4-BE49-F238E27FC236}">
                  <a16:creationId xmlns:a16="http://schemas.microsoft.com/office/drawing/2014/main" id="{8FA43FE8-56B9-4058-9D59-9BF5DFDCBED1}"/>
                </a:ext>
              </a:extLst>
            </p:cNvPr>
            <p:cNvSpPr/>
            <p:nvPr/>
          </p:nvSpPr>
          <p:spPr>
            <a:xfrm flipH="1">
              <a:off x="3369048" y="3384197"/>
              <a:ext cx="320678" cy="640944"/>
            </a:xfrm>
            <a:custGeom>
              <a:avLst/>
              <a:gdLst/>
              <a:ahLst/>
              <a:cxnLst/>
              <a:rect l="l" t="t" r="r" b="b"/>
              <a:pathLst>
                <a:path w="2406" h="4809" extrusionOk="0">
                  <a:moveTo>
                    <a:pt x="2405" y="0"/>
                  </a:moveTo>
                  <a:cubicBezTo>
                    <a:pt x="1081" y="0"/>
                    <a:pt x="0" y="1081"/>
                    <a:pt x="0" y="2403"/>
                  </a:cubicBezTo>
                  <a:cubicBezTo>
                    <a:pt x="0" y="3728"/>
                    <a:pt x="1081" y="4808"/>
                    <a:pt x="2405" y="4808"/>
                  </a:cubicBezTo>
                  <a:lnTo>
                    <a:pt x="2405" y="0"/>
                  </a:lnTo>
                  <a:close/>
                </a:path>
              </a:pathLst>
            </a:custGeom>
            <a:solidFill>
              <a:schemeClr val="accent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40" name="Google Shape;731;p22">
              <a:extLst>
                <a:ext uri="{FF2B5EF4-FFF2-40B4-BE49-F238E27FC236}">
                  <a16:creationId xmlns:a16="http://schemas.microsoft.com/office/drawing/2014/main" id="{6B394392-F663-48B1-B6AB-CF4E9B02FD1D}"/>
                </a:ext>
              </a:extLst>
            </p:cNvPr>
            <p:cNvSpPr/>
            <p:nvPr/>
          </p:nvSpPr>
          <p:spPr>
            <a:xfrm flipH="1">
              <a:off x="3059432" y="3430845"/>
              <a:ext cx="543926" cy="543782"/>
            </a:xfrm>
            <a:custGeom>
              <a:avLst/>
              <a:gdLst/>
              <a:ahLst/>
              <a:cxnLst/>
              <a:rect l="l" t="t" r="r" b="b"/>
              <a:pathLst>
                <a:path w="4081" h="4080" extrusionOk="0">
                  <a:moveTo>
                    <a:pt x="2053" y="0"/>
                  </a:moveTo>
                  <a:cubicBezTo>
                    <a:pt x="919" y="0"/>
                    <a:pt x="1" y="919"/>
                    <a:pt x="1" y="2053"/>
                  </a:cubicBezTo>
                  <a:cubicBezTo>
                    <a:pt x="1" y="3162"/>
                    <a:pt x="919" y="4080"/>
                    <a:pt x="2053" y="4080"/>
                  </a:cubicBezTo>
                  <a:cubicBezTo>
                    <a:pt x="3162" y="4080"/>
                    <a:pt x="4080" y="3162"/>
                    <a:pt x="4080" y="2053"/>
                  </a:cubicBezTo>
                  <a:cubicBezTo>
                    <a:pt x="4080" y="919"/>
                    <a:pt x="3162" y="0"/>
                    <a:pt x="2053" y="0"/>
                  </a:cubicBezTo>
                  <a:close/>
                </a:path>
              </a:pathLst>
            </a:custGeom>
            <a:solidFill>
              <a:schemeClr val="l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41" name="Google Shape;732;p22">
              <a:extLst>
                <a:ext uri="{FF2B5EF4-FFF2-40B4-BE49-F238E27FC236}">
                  <a16:creationId xmlns:a16="http://schemas.microsoft.com/office/drawing/2014/main" id="{7CDDE11B-3A2F-41A7-8DBB-9480023E2728}"/>
                </a:ext>
              </a:extLst>
            </p:cNvPr>
            <p:cNvSpPr/>
            <p:nvPr/>
          </p:nvSpPr>
          <p:spPr>
            <a:xfrm rot="-899981" flipH="1">
              <a:off x="3577903" y="3437544"/>
              <a:ext cx="252168" cy="183525"/>
            </a:xfrm>
            <a:custGeom>
              <a:avLst/>
              <a:gdLst/>
              <a:ahLst/>
              <a:cxnLst/>
              <a:rect l="l" t="t" r="r" b="b"/>
              <a:pathLst>
                <a:path w="1892" h="1377" extrusionOk="0">
                  <a:moveTo>
                    <a:pt x="1892" y="1"/>
                  </a:moveTo>
                  <a:lnTo>
                    <a:pt x="1" y="189"/>
                  </a:lnTo>
                  <a:lnTo>
                    <a:pt x="1514" y="1377"/>
                  </a:lnTo>
                  <a:lnTo>
                    <a:pt x="1892" y="1"/>
                  </a:lnTo>
                  <a:close/>
                </a:path>
              </a:pathLst>
            </a:custGeom>
            <a:solidFill>
              <a:schemeClr val="accent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42" name="Google Shape;733;p22">
              <a:extLst>
                <a:ext uri="{FF2B5EF4-FFF2-40B4-BE49-F238E27FC236}">
                  <a16:creationId xmlns:a16="http://schemas.microsoft.com/office/drawing/2014/main" id="{A2CB261F-456D-4F8C-A654-254AA5247636}"/>
                </a:ext>
              </a:extLst>
            </p:cNvPr>
            <p:cNvSpPr txBox="1"/>
            <p:nvPr/>
          </p:nvSpPr>
          <p:spPr>
            <a:xfrm flipH="1">
              <a:off x="1122400" y="3530550"/>
              <a:ext cx="1789200" cy="33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US" sz="2400" b="1" dirty="0" err="1">
                  <a:solidFill>
                    <a:schemeClr val="accent3">
                      <a:lumMod val="50000"/>
                    </a:schemeClr>
                  </a:solidFill>
                </a:rPr>
                <a:t>Tartib</a:t>
              </a:r>
              <a:r>
                <a:rPr lang="en-US" sz="2400" b="1" dirty="0">
                  <a:solidFill>
                    <a:schemeClr val="accent3">
                      <a:lumMod val="50000"/>
                    </a:schemeClr>
                  </a:solidFill>
                </a:rPr>
                <a:t> </a:t>
              </a:r>
              <a:r>
                <a:rPr lang="en-US" sz="2400" b="1" dirty="0" err="1">
                  <a:solidFill>
                    <a:schemeClr val="accent3">
                      <a:lumMod val="50000"/>
                    </a:schemeClr>
                  </a:solidFill>
                </a:rPr>
                <a:t>va</a:t>
              </a:r>
              <a:r>
                <a:rPr lang="en-US" sz="2400" b="1" dirty="0">
                  <a:solidFill>
                    <a:schemeClr val="accent3">
                      <a:lumMod val="50000"/>
                    </a:schemeClr>
                  </a:solidFill>
                </a:rPr>
                <a:t> harakat: </a:t>
              </a:r>
              <a:r>
                <a:rPr lang="en-US" sz="2400" b="1" dirty="0" err="1">
                  <a:solidFill>
                    <a:schemeClr val="accent3">
                      <a:lumMod val="50000"/>
                    </a:schemeClr>
                  </a:solidFill>
                </a:rPr>
                <a:t>robotlarni</a:t>
              </a:r>
              <a:r>
                <a:rPr lang="en-US" sz="2400" b="1" dirty="0">
                  <a:solidFill>
                    <a:schemeClr val="accent3">
                      <a:lumMod val="50000"/>
                    </a:schemeClr>
                  </a:solidFill>
                </a:rPr>
                <a:t> </a:t>
              </a:r>
              <a:r>
                <a:rPr lang="en-US" sz="2400" b="1" dirty="0" err="1">
                  <a:solidFill>
                    <a:schemeClr val="accent3">
                      <a:lumMod val="50000"/>
                    </a:schemeClr>
                  </a:solidFill>
                </a:rPr>
                <a:t>asosiy</a:t>
              </a:r>
              <a:r>
                <a:rPr lang="en-US" sz="2400" b="1" dirty="0">
                  <a:solidFill>
                    <a:schemeClr val="accent3">
                      <a:lumMod val="50000"/>
                    </a:schemeClr>
                  </a:solidFill>
                </a:rPr>
                <a:t> </a:t>
              </a:r>
              <a:r>
                <a:rPr lang="en-US" sz="2400" b="1" dirty="0" err="1">
                  <a:solidFill>
                    <a:schemeClr val="accent3">
                      <a:lumMod val="50000"/>
                    </a:schemeClr>
                  </a:solidFill>
                </a:rPr>
                <a:t>vazifalarda</a:t>
              </a:r>
              <a:r>
                <a:rPr lang="en-US" sz="2400" b="1" dirty="0">
                  <a:solidFill>
                    <a:schemeClr val="accent3">
                      <a:lumMod val="50000"/>
                    </a:schemeClr>
                  </a:solidFill>
                </a:rPr>
                <a:t> </a:t>
              </a:r>
              <a:r>
                <a:rPr lang="en-US" sz="2400" b="1" dirty="0" err="1">
                  <a:solidFill>
                    <a:schemeClr val="accent3">
                      <a:lumMod val="50000"/>
                    </a:schemeClr>
                  </a:solidFill>
                </a:rPr>
                <a:t>qo‘llash</a:t>
              </a:r>
              <a:endParaRPr sz="1800" b="1" dirty="0">
                <a:solidFill>
                  <a:schemeClr val="accent3">
                    <a:lumMod val="50000"/>
                  </a:schemeClr>
                </a:solidFill>
                <a:latin typeface="Roboto"/>
                <a:ea typeface="Roboto"/>
                <a:cs typeface="Roboto"/>
                <a:sym typeface="Roboto"/>
              </a:endParaRPr>
            </a:p>
          </p:txBody>
        </p:sp>
      </p:grpSp>
      <p:grpSp>
        <p:nvGrpSpPr>
          <p:cNvPr id="116" name="Google Shape;734;p22">
            <a:extLst>
              <a:ext uri="{FF2B5EF4-FFF2-40B4-BE49-F238E27FC236}">
                <a16:creationId xmlns:a16="http://schemas.microsoft.com/office/drawing/2014/main" id="{AFDAE392-FAFA-4A76-8A63-0A216DA5942F}"/>
              </a:ext>
            </a:extLst>
          </p:cNvPr>
          <p:cNvGrpSpPr/>
          <p:nvPr/>
        </p:nvGrpSpPr>
        <p:grpSpPr>
          <a:xfrm>
            <a:off x="79828" y="4712078"/>
            <a:ext cx="6698124" cy="2246658"/>
            <a:chOff x="466106" y="2243418"/>
            <a:chExt cx="3118868" cy="638100"/>
          </a:xfrm>
        </p:grpSpPr>
        <p:grpSp>
          <p:nvGrpSpPr>
            <p:cNvPr id="129" name="Google Shape;735;p22">
              <a:extLst>
                <a:ext uri="{FF2B5EF4-FFF2-40B4-BE49-F238E27FC236}">
                  <a16:creationId xmlns:a16="http://schemas.microsoft.com/office/drawing/2014/main" id="{2055E448-FF1B-4C81-8DB7-29F371D6B1C1}"/>
                </a:ext>
              </a:extLst>
            </p:cNvPr>
            <p:cNvGrpSpPr/>
            <p:nvPr/>
          </p:nvGrpSpPr>
          <p:grpSpPr>
            <a:xfrm>
              <a:off x="3455290" y="2506909"/>
              <a:ext cx="129684" cy="129681"/>
              <a:chOff x="3390997" y="2614202"/>
              <a:chExt cx="129684" cy="129681"/>
            </a:xfrm>
          </p:grpSpPr>
          <p:sp>
            <p:nvSpPr>
              <p:cNvPr id="135" name="Google Shape;736;p22">
                <a:extLst>
                  <a:ext uri="{FF2B5EF4-FFF2-40B4-BE49-F238E27FC236}">
                    <a16:creationId xmlns:a16="http://schemas.microsoft.com/office/drawing/2014/main" id="{FDCCAEED-C305-4215-B1BD-EC60F79845AD}"/>
                  </a:ext>
                </a:extLst>
              </p:cNvPr>
              <p:cNvSpPr/>
              <p:nvPr/>
            </p:nvSpPr>
            <p:spPr>
              <a:xfrm>
                <a:off x="3390997" y="2614202"/>
                <a:ext cx="129684" cy="129681"/>
              </a:xfrm>
              <a:custGeom>
                <a:avLst/>
                <a:gdLst/>
                <a:ahLst/>
                <a:cxnLst/>
                <a:rect l="l" t="t" r="r" b="b"/>
                <a:pathLst>
                  <a:path w="973" h="973" extrusionOk="0">
                    <a:moveTo>
                      <a:pt x="486" y="1"/>
                    </a:moveTo>
                    <a:cubicBezTo>
                      <a:pt x="216" y="1"/>
                      <a:pt x="0" y="217"/>
                      <a:pt x="0" y="487"/>
                    </a:cubicBezTo>
                    <a:cubicBezTo>
                      <a:pt x="0" y="757"/>
                      <a:pt x="216" y="973"/>
                      <a:pt x="486" y="973"/>
                    </a:cubicBezTo>
                    <a:cubicBezTo>
                      <a:pt x="756" y="973"/>
                      <a:pt x="972" y="757"/>
                      <a:pt x="972" y="487"/>
                    </a:cubicBezTo>
                    <a:cubicBezTo>
                      <a:pt x="972" y="217"/>
                      <a:pt x="756" y="1"/>
                      <a:pt x="486" y="1"/>
                    </a:cubicBezTo>
                    <a:close/>
                  </a:path>
                </a:pathLst>
              </a:custGeom>
              <a:solidFill>
                <a:schemeClr val="accen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36" name="Google Shape;737;p22">
                <a:extLst>
                  <a:ext uri="{FF2B5EF4-FFF2-40B4-BE49-F238E27FC236}">
                    <a16:creationId xmlns:a16="http://schemas.microsoft.com/office/drawing/2014/main" id="{466080FF-A13C-4D27-B33A-A4E3A9776941}"/>
                  </a:ext>
                </a:extLst>
              </p:cNvPr>
              <p:cNvSpPr/>
              <p:nvPr/>
            </p:nvSpPr>
            <p:spPr>
              <a:xfrm>
                <a:off x="3423518" y="2646723"/>
                <a:ext cx="68374" cy="64907"/>
              </a:xfrm>
              <a:custGeom>
                <a:avLst/>
                <a:gdLst/>
                <a:ahLst/>
                <a:cxnLst/>
                <a:rect l="l" t="t" r="r" b="b"/>
                <a:pathLst>
                  <a:path w="513" h="487" extrusionOk="0">
                    <a:moveTo>
                      <a:pt x="242" y="1"/>
                    </a:moveTo>
                    <a:cubicBezTo>
                      <a:pt x="108" y="1"/>
                      <a:pt x="0" y="109"/>
                      <a:pt x="0" y="243"/>
                    </a:cubicBezTo>
                    <a:cubicBezTo>
                      <a:pt x="0" y="379"/>
                      <a:pt x="108" y="487"/>
                      <a:pt x="242" y="487"/>
                    </a:cubicBezTo>
                    <a:cubicBezTo>
                      <a:pt x="378" y="487"/>
                      <a:pt x="512" y="379"/>
                      <a:pt x="512" y="243"/>
                    </a:cubicBezTo>
                    <a:cubicBezTo>
                      <a:pt x="512" y="109"/>
                      <a:pt x="378" y="1"/>
                      <a:pt x="242" y="1"/>
                    </a:cubicBezTo>
                    <a:close/>
                  </a:path>
                </a:pathLst>
              </a:custGeom>
              <a:solidFill>
                <a:schemeClr val="lt1"/>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sp>
          <p:nvSpPr>
            <p:cNvPr id="130" name="Google Shape;738;p22">
              <a:extLst>
                <a:ext uri="{FF2B5EF4-FFF2-40B4-BE49-F238E27FC236}">
                  <a16:creationId xmlns:a16="http://schemas.microsoft.com/office/drawing/2014/main" id="{4F592FC1-3E1F-4912-AC8D-4FF65A4189CB}"/>
                </a:ext>
              </a:extLst>
            </p:cNvPr>
            <p:cNvSpPr/>
            <p:nvPr/>
          </p:nvSpPr>
          <p:spPr>
            <a:xfrm flipH="1">
              <a:off x="466106" y="2243418"/>
              <a:ext cx="2729100" cy="638100"/>
            </a:xfrm>
            <a:prstGeom prst="roundRect">
              <a:avLst>
                <a:gd name="adj" fmla="val 50000"/>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31" name="Google Shape;739;p22">
              <a:extLst>
                <a:ext uri="{FF2B5EF4-FFF2-40B4-BE49-F238E27FC236}">
                  <a16:creationId xmlns:a16="http://schemas.microsoft.com/office/drawing/2014/main" id="{81072F84-8475-40DF-A683-AAC26E6A3C3C}"/>
                </a:ext>
              </a:extLst>
            </p:cNvPr>
            <p:cNvSpPr/>
            <p:nvPr/>
          </p:nvSpPr>
          <p:spPr>
            <a:xfrm flipH="1">
              <a:off x="2559806" y="2244768"/>
              <a:ext cx="635400" cy="635400"/>
            </a:xfrm>
            <a:prstGeom prst="pie">
              <a:avLst>
                <a:gd name="adj1" fmla="val 5434631"/>
                <a:gd name="adj2" fmla="val 16200000"/>
              </a:avLst>
            </a:prstGeom>
            <a:solidFill>
              <a:schemeClr val="accent1"/>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32" name="Google Shape;740;p22">
              <a:extLst>
                <a:ext uri="{FF2B5EF4-FFF2-40B4-BE49-F238E27FC236}">
                  <a16:creationId xmlns:a16="http://schemas.microsoft.com/office/drawing/2014/main" id="{0D41EDC9-7F9B-4A8A-9B39-F99C00F888FE}"/>
                </a:ext>
              </a:extLst>
            </p:cNvPr>
            <p:cNvSpPr/>
            <p:nvPr/>
          </p:nvSpPr>
          <p:spPr>
            <a:xfrm rot="5400000" flipH="1">
              <a:off x="3134443" y="2427918"/>
              <a:ext cx="209700" cy="269100"/>
            </a:xfrm>
            <a:prstGeom prst="triangle">
              <a:avLst>
                <a:gd name="adj" fmla="val 50000"/>
              </a:avLst>
            </a:prstGeom>
            <a:solidFill>
              <a:schemeClr val="accent1"/>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33" name="Google Shape;741;p22">
              <a:extLst>
                <a:ext uri="{FF2B5EF4-FFF2-40B4-BE49-F238E27FC236}">
                  <a16:creationId xmlns:a16="http://schemas.microsoft.com/office/drawing/2014/main" id="{C9CD766B-FB34-4941-BD2C-FD8FBDADE040}"/>
                </a:ext>
              </a:extLst>
            </p:cNvPr>
            <p:cNvSpPr/>
            <p:nvPr/>
          </p:nvSpPr>
          <p:spPr>
            <a:xfrm flipH="1">
              <a:off x="2636906" y="2321868"/>
              <a:ext cx="481200" cy="481200"/>
            </a:xfrm>
            <a:prstGeom prst="ellipse">
              <a:avLst/>
            </a:prstGeom>
            <a:solidFill>
              <a:schemeClr val="l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34" name="Google Shape;742;p22">
              <a:extLst>
                <a:ext uri="{FF2B5EF4-FFF2-40B4-BE49-F238E27FC236}">
                  <a16:creationId xmlns:a16="http://schemas.microsoft.com/office/drawing/2014/main" id="{3750CAC1-D78E-4583-BF7A-0013BCAD6B07}"/>
                </a:ext>
              </a:extLst>
            </p:cNvPr>
            <p:cNvSpPr txBox="1"/>
            <p:nvPr/>
          </p:nvSpPr>
          <p:spPr>
            <a:xfrm flipH="1">
              <a:off x="785106" y="2393268"/>
              <a:ext cx="1789200" cy="338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s-ES" sz="2400" b="1" dirty="0">
                  <a:solidFill>
                    <a:schemeClr val="accent1">
                      <a:lumMod val="75000"/>
                    </a:schemeClr>
                  </a:solidFill>
                </a:rPr>
                <a:t>Ko‘rgazmalar va </a:t>
              </a:r>
              <a:r>
                <a:rPr lang="es-ES" sz="2400" b="1" dirty="0" err="1">
                  <a:solidFill>
                    <a:schemeClr val="accent1">
                      <a:lumMod val="75000"/>
                    </a:schemeClr>
                  </a:solidFill>
                </a:rPr>
                <a:t>prototiplar</a:t>
              </a:r>
              <a:r>
                <a:rPr lang="es-ES" sz="2400" b="1" dirty="0">
                  <a:solidFill>
                    <a:schemeClr val="accent1">
                      <a:lumMod val="75000"/>
                    </a:schemeClr>
                  </a:solidFill>
                </a:rPr>
                <a:t> </a:t>
              </a:r>
              <a:r>
                <a:rPr lang="es-ES" sz="2400" b="1" dirty="0" err="1">
                  <a:solidFill>
                    <a:schemeClr val="accent1">
                      <a:lumMod val="75000"/>
                    </a:schemeClr>
                  </a:solidFill>
                </a:rPr>
                <a:t>yaratish</a:t>
              </a:r>
              <a:endParaRPr sz="1800" b="1" dirty="0">
                <a:solidFill>
                  <a:schemeClr val="accent1">
                    <a:lumMod val="75000"/>
                  </a:schemeClr>
                </a:solidFill>
                <a:latin typeface="Roboto"/>
                <a:ea typeface="Roboto"/>
                <a:cs typeface="Roboto"/>
                <a:sym typeface="Roboto"/>
              </a:endParaRPr>
            </a:p>
          </p:txBody>
        </p:sp>
      </p:grpSp>
    </p:spTree>
    <p:extLst>
      <p:ext uri="{BB962C8B-B14F-4D97-AF65-F5344CB8AC3E}">
        <p14:creationId xmlns:p14="http://schemas.microsoft.com/office/powerpoint/2010/main" val="907456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Прямоугольник 7"/>
          <p:cNvSpPr/>
          <p:nvPr/>
        </p:nvSpPr>
        <p:spPr>
          <a:xfrm>
            <a:off x="567871" y="1412164"/>
            <a:ext cx="16840200" cy="1569660"/>
          </a:xfrm>
          <a:prstGeom prst="rect">
            <a:avLst/>
          </a:prstGeom>
        </p:spPr>
        <p:txBody>
          <a:bodyPr wrap="square">
            <a:spAutoFit/>
          </a:bodyPr>
          <a:lstStyle/>
          <a:p>
            <a:pPr marL="0" lvl="0" indent="0" algn="ctr" rtl="0">
              <a:spcBef>
                <a:spcPts val="0"/>
              </a:spcBef>
              <a:spcAft>
                <a:spcPts val="0"/>
              </a:spcAft>
              <a:buNone/>
            </a:pPr>
            <a:r>
              <a:rPr lang="en-US" sz="4800" b="1" dirty="0" err="1">
                <a:solidFill>
                  <a:srgbClr val="002060"/>
                </a:solidFill>
                <a:latin typeface="Times New Roman" panose="02020603050405020304" pitchFamily="18" charset="0"/>
                <a:cs typeface="Times New Roman" panose="02020603050405020304" pitchFamily="18" charset="0"/>
              </a:rPr>
              <a:t>Interaktiv</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o‘qitish</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o‘yinlar</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va</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simulyatorlar</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orqali</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robototexnika</a:t>
            </a:r>
            <a:endParaRPr lang="en-US" sz="4000" b="1" dirty="0">
              <a:solidFill>
                <a:srgbClr val="002060"/>
              </a:solidFill>
              <a:latin typeface="Times New Roman" panose="02020603050405020304" pitchFamily="18" charset="0"/>
              <a:ea typeface="Roboto"/>
              <a:cs typeface="Times New Roman" panose="02020603050405020304" pitchFamily="18" charset="0"/>
              <a:sym typeface="Roboto"/>
            </a:endParaRPr>
          </a:p>
        </p:txBody>
      </p:sp>
      <p:sp>
        <p:nvSpPr>
          <p:cNvPr id="34" name="Google Shape;206;p26">
            <a:extLst>
              <a:ext uri="{FF2B5EF4-FFF2-40B4-BE49-F238E27FC236}">
                <a16:creationId xmlns:a16="http://schemas.microsoft.com/office/drawing/2014/main" id="{51698666-30E6-42AF-AAB1-C1F5FC8D8CAF}"/>
              </a:ext>
            </a:extLst>
          </p:cNvPr>
          <p:cNvSpPr txBox="1"/>
          <p:nvPr/>
        </p:nvSpPr>
        <p:spPr>
          <a:xfrm>
            <a:off x="11650812" y="7385069"/>
            <a:ext cx="5023408" cy="2892406"/>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dirty="0">
              <a:latin typeface="Times New Roman" panose="02020603050405020304" pitchFamily="18" charset="0"/>
              <a:ea typeface="Roboto"/>
              <a:cs typeface="Times New Roman" panose="02020603050405020304" pitchFamily="18" charset="0"/>
              <a:sym typeface="Roboto"/>
            </a:endParaRPr>
          </a:p>
        </p:txBody>
      </p:sp>
      <p:sp>
        <p:nvSpPr>
          <p:cNvPr id="36" name="Google Shape;210;p26">
            <a:extLst>
              <a:ext uri="{FF2B5EF4-FFF2-40B4-BE49-F238E27FC236}">
                <a16:creationId xmlns:a16="http://schemas.microsoft.com/office/drawing/2014/main" id="{5F6F8D1A-BD00-4F94-BFD1-FA7F3FCB248F}"/>
              </a:ext>
            </a:extLst>
          </p:cNvPr>
          <p:cNvSpPr/>
          <p:nvPr/>
        </p:nvSpPr>
        <p:spPr>
          <a:xfrm rot="5400000" flipV="1">
            <a:off x="10121645" y="8407734"/>
            <a:ext cx="2248411" cy="76198"/>
          </a:xfrm>
          <a:custGeom>
            <a:avLst/>
            <a:gdLst/>
            <a:ahLst/>
            <a:cxnLst/>
            <a:rect l="l" t="t" r="r" b="b"/>
            <a:pathLst>
              <a:path w="16097" h="322" extrusionOk="0">
                <a:moveTo>
                  <a:pt x="0" y="0"/>
                </a:moveTo>
                <a:lnTo>
                  <a:pt x="0" y="321"/>
                </a:lnTo>
                <a:lnTo>
                  <a:pt x="16097" y="321"/>
                </a:lnTo>
                <a:lnTo>
                  <a:pt x="16097" y="0"/>
                </a:lnTo>
                <a:close/>
              </a:path>
            </a:pathLst>
          </a:custGeom>
          <a:solidFill>
            <a:srgbClr val="FFFFFF"/>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sz="1600">
              <a:latin typeface="Times New Roman" panose="02020603050405020304" pitchFamily="18" charset="0"/>
              <a:cs typeface="Times New Roman" panose="02020603050405020304" pitchFamily="18" charset="0"/>
            </a:endParaRPr>
          </a:p>
        </p:txBody>
      </p:sp>
      <p:sp>
        <p:nvSpPr>
          <p:cNvPr id="2" name="Овал 1">
            <a:extLst>
              <a:ext uri="{FF2B5EF4-FFF2-40B4-BE49-F238E27FC236}">
                <a16:creationId xmlns:a16="http://schemas.microsoft.com/office/drawing/2014/main" id="{F951FF92-588E-8BDB-25B6-AB72BED5B61E}"/>
              </a:ext>
            </a:extLst>
          </p:cNvPr>
          <p:cNvSpPr/>
          <p:nvPr/>
        </p:nvSpPr>
        <p:spPr>
          <a:xfrm>
            <a:off x="364705" y="2403513"/>
            <a:ext cx="6113175" cy="4292562"/>
          </a:xfrm>
          <a:prstGeom prst="ellipse">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0" indent="0" algn="ctr" rtl="0">
              <a:spcBef>
                <a:spcPts val="0"/>
              </a:spcBef>
              <a:spcAft>
                <a:spcPts val="0"/>
              </a:spcAft>
              <a:buNone/>
            </a:pPr>
            <a:r>
              <a:rPr lang="en-US" sz="3600" b="1"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O‘yinlar</a:t>
            </a:r>
            <a:r>
              <a:rPr lang="en-US" sz="3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orqali</a:t>
            </a:r>
            <a:r>
              <a:rPr lang="en-US" sz="3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robototexnikani</a:t>
            </a:r>
            <a:r>
              <a:rPr lang="en-US" sz="3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o‘rgatish</a:t>
            </a:r>
            <a:r>
              <a:rPr lang="en-US" sz="3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0" lvl="0" indent="0" algn="ctr" rtl="0">
              <a:spcBef>
                <a:spcPts val="0"/>
              </a:spcBef>
              <a:spcAft>
                <a:spcPts val="0"/>
              </a:spcAft>
              <a:buNone/>
            </a:pP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Robot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poygalari</a:t>
            </a: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a:p>
            <a:pPr marL="0" lvl="0" indent="0" algn="ctr" rtl="0">
              <a:spcBef>
                <a:spcPts val="0"/>
              </a:spcBef>
              <a:spcAft>
                <a:spcPts val="0"/>
              </a:spcAft>
              <a:buNone/>
            </a:pP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Qurilish</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o‘yinlari</a:t>
            </a: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a:p>
            <a:pPr marL="0" lvl="0" indent="0" algn="ctr" rtl="0">
              <a:spcBef>
                <a:spcPts val="0"/>
              </a:spcBef>
              <a:spcAft>
                <a:spcPts val="0"/>
              </a:spcAft>
              <a:buNone/>
            </a:pP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Simulyatsiya</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asosidagi</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o‘yinlar</a:t>
            </a: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a:p>
            <a:pPr marL="0" lvl="0" indent="0" algn="ctr" rtl="0">
              <a:spcBef>
                <a:spcPts val="0"/>
              </a:spcBef>
              <a:spcAft>
                <a:spcPts val="0"/>
              </a:spcAft>
              <a:buNone/>
            </a:pP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Muammolarni</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hal</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qilish</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o‘yinlari</a:t>
            </a: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a:p>
            <a:pPr marL="0" lvl="0" indent="0" algn="ctr" rtl="0">
              <a:spcBef>
                <a:spcPts val="0"/>
              </a:spcBef>
              <a:spcAft>
                <a:spcPts val="0"/>
              </a:spcAft>
              <a:buNone/>
            </a:pP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p:txBody>
      </p:sp>
      <p:sp>
        <p:nvSpPr>
          <p:cNvPr id="6" name="Овал 5">
            <a:extLst>
              <a:ext uri="{FF2B5EF4-FFF2-40B4-BE49-F238E27FC236}">
                <a16:creationId xmlns:a16="http://schemas.microsoft.com/office/drawing/2014/main" id="{3016DAF2-719A-77D1-1F47-C5757ADF5DC0}"/>
              </a:ext>
            </a:extLst>
          </p:cNvPr>
          <p:cNvSpPr/>
          <p:nvPr/>
        </p:nvSpPr>
        <p:spPr>
          <a:xfrm>
            <a:off x="6269336" y="4023261"/>
            <a:ext cx="5960778" cy="4442228"/>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0" indent="0" algn="ctr" rtl="0">
              <a:spcBef>
                <a:spcPts val="0"/>
              </a:spcBef>
              <a:spcAft>
                <a:spcPts val="0"/>
              </a:spcAft>
              <a:buNone/>
            </a:pPr>
            <a:r>
              <a:rPr lang="en-US" sz="3600" b="1"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Simulyatorlar</a:t>
            </a:r>
            <a:r>
              <a:rPr lang="en-US" sz="3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orqali</a:t>
            </a:r>
            <a:r>
              <a:rPr lang="en-US" sz="3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robototexnikani</a:t>
            </a:r>
            <a:r>
              <a:rPr lang="en-US" sz="3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o‘rganish</a:t>
            </a:r>
            <a:r>
              <a:rPr lang="en-US" sz="3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0" lvl="0" indent="0" algn="ctr" rtl="0">
              <a:spcBef>
                <a:spcPts val="0"/>
              </a:spcBef>
              <a:spcAft>
                <a:spcPts val="0"/>
              </a:spcAft>
              <a:buNone/>
            </a:pP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Mashhur</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simulyatorlar</a:t>
            </a: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a:p>
            <a:pPr marL="0" lvl="0" indent="0" algn="ctr" rtl="0">
              <a:spcBef>
                <a:spcPts val="0"/>
              </a:spcBef>
              <a:spcAft>
                <a:spcPts val="0"/>
              </a:spcAft>
              <a:buNone/>
            </a:pP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Interaktivlikni</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oshirish</a:t>
            </a: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a:p>
            <a:pPr marL="0" lvl="0" indent="0" algn="ctr" rtl="0">
              <a:spcBef>
                <a:spcPts val="0"/>
              </a:spcBef>
              <a:spcAft>
                <a:spcPts val="0"/>
              </a:spcAft>
              <a:buNone/>
            </a:pP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p:txBody>
      </p:sp>
      <p:sp>
        <p:nvSpPr>
          <p:cNvPr id="7" name="Овал 6">
            <a:extLst>
              <a:ext uri="{FF2B5EF4-FFF2-40B4-BE49-F238E27FC236}">
                <a16:creationId xmlns:a16="http://schemas.microsoft.com/office/drawing/2014/main" id="{1F368F5F-62B8-828D-E156-D9BE578CDFA5}"/>
              </a:ext>
            </a:extLst>
          </p:cNvPr>
          <p:cNvSpPr/>
          <p:nvPr/>
        </p:nvSpPr>
        <p:spPr>
          <a:xfrm>
            <a:off x="11794639" y="6086476"/>
            <a:ext cx="6113175" cy="4578492"/>
          </a:xfrm>
          <a:prstGeom prst="ellipse">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0" indent="0" algn="ctr" rtl="0">
              <a:spcBef>
                <a:spcPts val="0"/>
              </a:spcBef>
              <a:spcAft>
                <a:spcPts val="0"/>
              </a:spcAft>
              <a:buNone/>
            </a:pPr>
            <a:r>
              <a:rPr lang="en-US" sz="3600" b="1"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Interaktiv</a:t>
            </a:r>
            <a:r>
              <a:rPr lang="en-US" sz="3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o‘qitishning</a:t>
            </a:r>
            <a:r>
              <a:rPr lang="en-US" sz="3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600" b="1"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afzalliklari</a:t>
            </a:r>
            <a:r>
              <a:rPr lang="en-US" sz="3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0" lvl="0" indent="0" algn="ctr" rtl="0">
              <a:spcBef>
                <a:spcPts val="0"/>
              </a:spcBef>
              <a:spcAft>
                <a:spcPts val="0"/>
              </a:spcAft>
              <a:buNone/>
            </a:pP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Nazariya</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va</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amaliyot</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integratsiyasi</a:t>
            </a: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a:p>
            <a:pPr marL="0" lvl="0" indent="0" algn="ctr" rtl="0">
              <a:spcBef>
                <a:spcPts val="0"/>
              </a:spcBef>
              <a:spcAft>
                <a:spcPts val="0"/>
              </a:spcAft>
              <a:buNone/>
            </a:pP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Ijodkorlikni</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rivojlantirish</a:t>
            </a: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a:p>
            <a:pPr marL="0" lvl="0" indent="0" algn="ctr" rtl="0">
              <a:spcBef>
                <a:spcPts val="0"/>
              </a:spcBef>
              <a:spcAft>
                <a:spcPts val="0"/>
              </a:spcAft>
              <a:buNone/>
            </a:pP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Texnologiyaga</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qiziqishni</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oshirish</a:t>
            </a: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a:p>
            <a:pPr marL="0" lvl="0" indent="0" algn="ctr" rtl="0">
              <a:spcBef>
                <a:spcPts val="0"/>
              </a:spcBef>
              <a:spcAft>
                <a:spcPts val="0"/>
              </a:spcAft>
              <a:buNone/>
            </a:pP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Jamoaviy</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ishlashni</a:t>
            </a:r>
            <a:r>
              <a:rPr lang="en-US" sz="2400" b="1" dirty="0">
                <a:solidFill>
                  <a:schemeClr val="tx1"/>
                </a:solidFill>
                <a:latin typeface="Times New Roman" panose="02020603050405020304" pitchFamily="18" charset="0"/>
                <a:ea typeface="Fira Sans"/>
                <a:cs typeface="Times New Roman" panose="02020603050405020304" pitchFamily="18" charset="0"/>
                <a:sym typeface="Fira Sans"/>
              </a:rPr>
              <a:t> </a:t>
            </a:r>
            <a:r>
              <a:rPr lang="en-US" sz="2400" b="1" dirty="0" err="1">
                <a:solidFill>
                  <a:schemeClr val="tx1"/>
                </a:solidFill>
                <a:latin typeface="Times New Roman" panose="02020603050405020304" pitchFamily="18" charset="0"/>
                <a:ea typeface="Fira Sans"/>
                <a:cs typeface="Times New Roman" panose="02020603050405020304" pitchFamily="18" charset="0"/>
                <a:sym typeface="Fira Sans"/>
              </a:rPr>
              <a:t>o‘rgatish</a:t>
            </a: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a:p>
            <a:pPr marL="0" lvl="0" indent="0" algn="ctr" rtl="0">
              <a:spcBef>
                <a:spcPts val="0"/>
              </a:spcBef>
              <a:spcAft>
                <a:spcPts val="0"/>
              </a:spcAft>
              <a:buNone/>
            </a:pPr>
            <a:endParaRPr lang="en-US" sz="2400" b="1" dirty="0">
              <a:solidFill>
                <a:schemeClr val="tx1"/>
              </a:solidFill>
              <a:latin typeface="Times New Roman" panose="02020603050405020304" pitchFamily="18" charset="0"/>
              <a:ea typeface="Fira Sans"/>
              <a:cs typeface="Times New Roman" panose="02020603050405020304" pitchFamily="18" charset="0"/>
              <a:sym typeface="Fira Sans"/>
            </a:endParaRPr>
          </a:p>
        </p:txBody>
      </p:sp>
    </p:spTree>
    <p:extLst>
      <p:ext uri="{BB962C8B-B14F-4D97-AF65-F5344CB8AC3E}">
        <p14:creationId xmlns:p14="http://schemas.microsoft.com/office/powerpoint/2010/main" val="3411077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p:cNvSpPr/>
          <p:nvPr/>
        </p:nvSpPr>
        <p:spPr>
          <a:xfrm>
            <a:off x="2873663" y="1603765"/>
            <a:ext cx="11887200" cy="1938992"/>
          </a:xfrm>
          <a:prstGeom prst="rect">
            <a:avLst/>
          </a:prstGeom>
        </p:spPr>
        <p:txBody>
          <a:bodyPr wrap="square">
            <a:spAutoFit/>
          </a:bodyPr>
          <a:lstStyle/>
          <a:p>
            <a:pPr algn="ctr"/>
            <a:r>
              <a:rPr lang="en-US" sz="4000" b="1" dirty="0" err="1">
                <a:solidFill>
                  <a:schemeClr val="accent1">
                    <a:lumMod val="50000"/>
                  </a:schemeClr>
                </a:solidFill>
              </a:rPr>
              <a:t>Robototexnika</a:t>
            </a:r>
            <a:r>
              <a:rPr lang="en-US" sz="4000" b="1" dirty="0">
                <a:solidFill>
                  <a:schemeClr val="accent1">
                    <a:lumMod val="50000"/>
                  </a:schemeClr>
                </a:solidFill>
              </a:rPr>
              <a:t> </a:t>
            </a:r>
            <a:r>
              <a:rPr lang="en-US" sz="4000" b="1" dirty="0" err="1">
                <a:solidFill>
                  <a:schemeClr val="accent1">
                    <a:lumMod val="50000"/>
                  </a:schemeClr>
                </a:solidFill>
              </a:rPr>
              <a:t>asoslari</a:t>
            </a:r>
            <a:r>
              <a:rPr lang="en-US" sz="4000" b="1" dirty="0">
                <a:solidFill>
                  <a:schemeClr val="accent1">
                    <a:lumMod val="50000"/>
                  </a:schemeClr>
                </a:solidFill>
              </a:rPr>
              <a:t> </a:t>
            </a:r>
            <a:r>
              <a:rPr lang="en-US" sz="4000" b="1" dirty="0" err="1">
                <a:solidFill>
                  <a:schemeClr val="accent1">
                    <a:lumMod val="50000"/>
                  </a:schemeClr>
                </a:solidFill>
              </a:rPr>
              <a:t>bo‘limini</a:t>
            </a:r>
            <a:r>
              <a:rPr lang="en-US" sz="4000" b="1" dirty="0">
                <a:solidFill>
                  <a:schemeClr val="accent1">
                    <a:lumMod val="50000"/>
                  </a:schemeClr>
                </a:solidFill>
              </a:rPr>
              <a:t> </a:t>
            </a:r>
            <a:r>
              <a:rPr lang="en-US" sz="4000" b="1" dirty="0" err="1">
                <a:solidFill>
                  <a:schemeClr val="accent1">
                    <a:lumMod val="50000"/>
                  </a:schemeClr>
                </a:solidFill>
              </a:rPr>
              <a:t>o‘qitishda</a:t>
            </a:r>
            <a:r>
              <a:rPr lang="en-US" sz="4000" b="1" dirty="0">
                <a:solidFill>
                  <a:schemeClr val="accent1">
                    <a:lumMod val="50000"/>
                  </a:schemeClr>
                </a:solidFill>
              </a:rPr>
              <a:t> </a:t>
            </a:r>
            <a:r>
              <a:rPr lang="en-US" sz="4000" b="1" dirty="0" err="1">
                <a:solidFill>
                  <a:schemeClr val="accent1">
                    <a:lumMod val="50000"/>
                  </a:schemeClr>
                </a:solidFill>
              </a:rPr>
              <a:t>raqamli</a:t>
            </a:r>
            <a:r>
              <a:rPr lang="en-US" sz="4000" b="1" dirty="0">
                <a:solidFill>
                  <a:schemeClr val="accent1">
                    <a:lumMod val="50000"/>
                  </a:schemeClr>
                </a:solidFill>
              </a:rPr>
              <a:t> </a:t>
            </a:r>
            <a:r>
              <a:rPr lang="en-US" sz="4000" b="1" dirty="0" err="1">
                <a:solidFill>
                  <a:schemeClr val="accent1">
                    <a:lumMod val="50000"/>
                  </a:schemeClr>
                </a:solidFill>
              </a:rPr>
              <a:t>innovatsion</a:t>
            </a:r>
            <a:r>
              <a:rPr lang="en-US" sz="4000" b="1" dirty="0">
                <a:solidFill>
                  <a:schemeClr val="accent1">
                    <a:lumMod val="50000"/>
                  </a:schemeClr>
                </a:solidFill>
              </a:rPr>
              <a:t> </a:t>
            </a:r>
            <a:r>
              <a:rPr lang="en-US" sz="4000" b="1" dirty="0" err="1">
                <a:solidFill>
                  <a:schemeClr val="accent1">
                    <a:lumMod val="50000"/>
                  </a:schemeClr>
                </a:solidFill>
              </a:rPr>
              <a:t>texnologiyalarni</a:t>
            </a:r>
            <a:r>
              <a:rPr lang="en-US" sz="4000" b="1" dirty="0">
                <a:solidFill>
                  <a:schemeClr val="accent1">
                    <a:lumMod val="50000"/>
                  </a:schemeClr>
                </a:solidFill>
              </a:rPr>
              <a:t> </a:t>
            </a:r>
            <a:r>
              <a:rPr lang="en-US" sz="4000" b="1" dirty="0" err="1">
                <a:solidFill>
                  <a:schemeClr val="accent1">
                    <a:lumMod val="50000"/>
                  </a:schemeClr>
                </a:solidFill>
              </a:rPr>
              <a:t>qo‘llagan</a:t>
            </a:r>
            <a:r>
              <a:rPr lang="en-US" sz="4000" b="1" dirty="0">
                <a:solidFill>
                  <a:schemeClr val="accent1">
                    <a:lumMod val="50000"/>
                  </a:schemeClr>
                </a:solidFill>
              </a:rPr>
              <a:t> </a:t>
            </a:r>
            <a:r>
              <a:rPr lang="en-US" sz="4000" b="1" dirty="0" err="1">
                <a:solidFill>
                  <a:schemeClr val="accent1">
                    <a:lumMod val="50000"/>
                  </a:schemeClr>
                </a:solidFill>
              </a:rPr>
              <a:t>holda</a:t>
            </a:r>
            <a:r>
              <a:rPr lang="en-US" sz="4000" b="1" dirty="0">
                <a:solidFill>
                  <a:schemeClr val="accent1">
                    <a:lumMod val="50000"/>
                  </a:schemeClr>
                </a:solidFill>
              </a:rPr>
              <a:t>  </a:t>
            </a:r>
            <a:r>
              <a:rPr lang="en-US" sz="4000" b="1" dirty="0" err="1">
                <a:solidFill>
                  <a:schemeClr val="accent1">
                    <a:lumMod val="50000"/>
                  </a:schemeClr>
                </a:solidFill>
              </a:rPr>
              <a:t>dasturlash</a:t>
            </a:r>
            <a:endParaRPr lang="ru-RU" sz="4000" dirty="0">
              <a:solidFill>
                <a:schemeClr val="accent1">
                  <a:lumMod val="50000"/>
                </a:schemeClr>
              </a:solidFill>
            </a:endParaRPr>
          </a:p>
        </p:txBody>
      </p:sp>
      <p:grpSp>
        <p:nvGrpSpPr>
          <p:cNvPr id="7" name="Google Shape;300;p24">
            <a:extLst>
              <a:ext uri="{FF2B5EF4-FFF2-40B4-BE49-F238E27FC236}">
                <a16:creationId xmlns:a16="http://schemas.microsoft.com/office/drawing/2014/main" id="{59988243-05E8-4D06-9731-A3B798563BBD}"/>
              </a:ext>
            </a:extLst>
          </p:cNvPr>
          <p:cNvGrpSpPr/>
          <p:nvPr/>
        </p:nvGrpSpPr>
        <p:grpSpPr>
          <a:xfrm>
            <a:off x="5035550" y="6191927"/>
            <a:ext cx="4428843" cy="3336424"/>
            <a:chOff x="2887240" y="2897597"/>
            <a:chExt cx="1924130" cy="1421587"/>
          </a:xfrm>
        </p:grpSpPr>
        <p:sp>
          <p:nvSpPr>
            <p:cNvPr id="8" name="Google Shape;301;p24">
              <a:extLst>
                <a:ext uri="{FF2B5EF4-FFF2-40B4-BE49-F238E27FC236}">
                  <a16:creationId xmlns:a16="http://schemas.microsoft.com/office/drawing/2014/main" id="{9E4EBFF5-DDD0-4367-8CB0-5958C390706D}"/>
                </a:ext>
              </a:extLst>
            </p:cNvPr>
            <p:cNvSpPr/>
            <p:nvPr/>
          </p:nvSpPr>
          <p:spPr>
            <a:xfrm>
              <a:off x="3596884" y="2897597"/>
              <a:ext cx="710991" cy="710596"/>
            </a:xfrm>
            <a:custGeom>
              <a:avLst/>
              <a:gdLst/>
              <a:ahLst/>
              <a:cxnLst/>
              <a:rect l="l" t="t" r="r" b="b"/>
              <a:pathLst>
                <a:path w="9015" h="9010" extrusionOk="0">
                  <a:moveTo>
                    <a:pt x="0" y="1"/>
                  </a:moveTo>
                  <a:lnTo>
                    <a:pt x="0" y="3325"/>
                  </a:lnTo>
                  <a:cubicBezTo>
                    <a:pt x="3137" y="3325"/>
                    <a:pt x="5685" y="5878"/>
                    <a:pt x="5685" y="9010"/>
                  </a:cubicBezTo>
                  <a:lnTo>
                    <a:pt x="9015" y="9010"/>
                  </a:lnTo>
                  <a:cubicBezTo>
                    <a:pt x="9015" y="4046"/>
                    <a:pt x="4970" y="1"/>
                    <a:pt x="0" y="1"/>
                  </a:cubicBezTo>
                  <a:close/>
                </a:path>
              </a:pathLst>
            </a:custGeom>
            <a:solidFill>
              <a:schemeClr val="accent1"/>
            </a:solidFill>
            <a:ln>
              <a:noFill/>
            </a:ln>
          </p:spPr>
          <p:txBody>
            <a:bodyPr spcFirstLastPara="1" wrap="square" lIns="179929" tIns="179929" rIns="179929" bIns="179929" anchor="ctr" anchorCtr="0">
              <a:noAutofit/>
            </a:bodyPr>
            <a:lstStyle/>
            <a:p>
              <a:endParaRPr sz="3543"/>
            </a:p>
          </p:txBody>
        </p:sp>
        <p:sp>
          <p:nvSpPr>
            <p:cNvPr id="9" name="Google Shape;302;p24">
              <a:extLst>
                <a:ext uri="{FF2B5EF4-FFF2-40B4-BE49-F238E27FC236}">
                  <a16:creationId xmlns:a16="http://schemas.microsoft.com/office/drawing/2014/main" id="{C3DFFCDA-1544-4DC7-BD24-DF2BD2D9D3E4}"/>
                </a:ext>
              </a:extLst>
            </p:cNvPr>
            <p:cNvSpPr/>
            <p:nvPr/>
          </p:nvSpPr>
          <p:spPr>
            <a:xfrm>
              <a:off x="2887240" y="2897597"/>
              <a:ext cx="1924130" cy="1421587"/>
            </a:xfrm>
            <a:custGeom>
              <a:avLst/>
              <a:gdLst/>
              <a:ahLst/>
              <a:cxnLst/>
              <a:rect l="l" t="t" r="r" b="b"/>
              <a:pathLst>
                <a:path w="24397" h="18025" extrusionOk="0">
                  <a:moveTo>
                    <a:pt x="9009" y="1"/>
                  </a:moveTo>
                  <a:cubicBezTo>
                    <a:pt x="4045" y="1"/>
                    <a:pt x="0" y="4040"/>
                    <a:pt x="0" y="9010"/>
                  </a:cubicBezTo>
                  <a:cubicBezTo>
                    <a:pt x="0" y="13979"/>
                    <a:pt x="4045" y="18024"/>
                    <a:pt x="9009" y="18024"/>
                  </a:cubicBezTo>
                  <a:cubicBezTo>
                    <a:pt x="13979" y="18024"/>
                    <a:pt x="18024" y="13979"/>
                    <a:pt x="18024" y="9010"/>
                  </a:cubicBezTo>
                  <a:lnTo>
                    <a:pt x="14694" y="9010"/>
                  </a:lnTo>
                  <a:cubicBezTo>
                    <a:pt x="14694" y="12147"/>
                    <a:pt x="12146" y="14695"/>
                    <a:pt x="9009" y="14695"/>
                  </a:cubicBezTo>
                  <a:cubicBezTo>
                    <a:pt x="5878" y="14695"/>
                    <a:pt x="3330" y="12147"/>
                    <a:pt x="3330" y="9010"/>
                  </a:cubicBezTo>
                  <a:cubicBezTo>
                    <a:pt x="3330" y="5878"/>
                    <a:pt x="5878" y="3325"/>
                    <a:pt x="9009" y="3325"/>
                  </a:cubicBezTo>
                  <a:lnTo>
                    <a:pt x="24397" y="3325"/>
                  </a:lnTo>
                  <a:lnTo>
                    <a:pt x="24397" y="1"/>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grpSp>
      <p:grpSp>
        <p:nvGrpSpPr>
          <p:cNvPr id="10" name="Google Shape;303;p24">
            <a:extLst>
              <a:ext uri="{FF2B5EF4-FFF2-40B4-BE49-F238E27FC236}">
                <a16:creationId xmlns:a16="http://schemas.microsoft.com/office/drawing/2014/main" id="{D6016CBF-5664-46BD-90DF-B8994A6ABB15}"/>
              </a:ext>
            </a:extLst>
          </p:cNvPr>
          <p:cNvGrpSpPr/>
          <p:nvPr/>
        </p:nvGrpSpPr>
        <p:grpSpPr>
          <a:xfrm>
            <a:off x="1" y="3371607"/>
            <a:ext cx="9302353" cy="3336425"/>
            <a:chOff x="0" y="1738725"/>
            <a:chExt cx="3989011" cy="1421113"/>
          </a:xfrm>
        </p:grpSpPr>
        <p:sp>
          <p:nvSpPr>
            <p:cNvPr id="11" name="Google Shape;304;p24">
              <a:extLst>
                <a:ext uri="{FF2B5EF4-FFF2-40B4-BE49-F238E27FC236}">
                  <a16:creationId xmlns:a16="http://schemas.microsoft.com/office/drawing/2014/main" id="{E41505E3-2F06-4D64-AEA4-08AAAE861C0A}"/>
                </a:ext>
              </a:extLst>
            </p:cNvPr>
            <p:cNvSpPr/>
            <p:nvPr/>
          </p:nvSpPr>
          <p:spPr>
            <a:xfrm>
              <a:off x="2564200" y="2448850"/>
              <a:ext cx="710991" cy="710968"/>
            </a:xfrm>
            <a:custGeom>
              <a:avLst/>
              <a:gdLst/>
              <a:ahLst/>
              <a:cxnLst/>
              <a:rect l="l" t="t" r="r" b="b"/>
              <a:pathLst>
                <a:path w="9015" h="9015" extrusionOk="0">
                  <a:moveTo>
                    <a:pt x="0" y="0"/>
                  </a:moveTo>
                  <a:cubicBezTo>
                    <a:pt x="0" y="4970"/>
                    <a:pt x="4045" y="9015"/>
                    <a:pt x="9015" y="9015"/>
                  </a:cubicBezTo>
                  <a:lnTo>
                    <a:pt x="9015" y="5685"/>
                  </a:lnTo>
                  <a:cubicBezTo>
                    <a:pt x="5878" y="5685"/>
                    <a:pt x="3330" y="3137"/>
                    <a:pt x="3330" y="0"/>
                  </a:cubicBez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2" name="Google Shape;305;p24">
              <a:extLst>
                <a:ext uri="{FF2B5EF4-FFF2-40B4-BE49-F238E27FC236}">
                  <a16:creationId xmlns:a16="http://schemas.microsoft.com/office/drawing/2014/main" id="{451080CF-1401-484E-AC8C-79CDEDDED83A}"/>
                </a:ext>
              </a:extLst>
            </p:cNvPr>
            <p:cNvSpPr/>
            <p:nvPr/>
          </p:nvSpPr>
          <p:spPr>
            <a:xfrm>
              <a:off x="1356888" y="1738725"/>
              <a:ext cx="2632124" cy="1421113"/>
            </a:xfrm>
            <a:custGeom>
              <a:avLst/>
              <a:gdLst/>
              <a:ahLst/>
              <a:cxnLst/>
              <a:rect l="l" t="t" r="r" b="b"/>
              <a:pathLst>
                <a:path w="33374" h="18019" extrusionOk="0">
                  <a:moveTo>
                    <a:pt x="24364" y="0"/>
                  </a:moveTo>
                  <a:cubicBezTo>
                    <a:pt x="19395" y="0"/>
                    <a:pt x="15350" y="4040"/>
                    <a:pt x="15350" y="9010"/>
                  </a:cubicBezTo>
                  <a:lnTo>
                    <a:pt x="18679" y="9010"/>
                  </a:lnTo>
                  <a:cubicBezTo>
                    <a:pt x="18679" y="5873"/>
                    <a:pt x="21227" y="3325"/>
                    <a:pt x="24364" y="3325"/>
                  </a:cubicBezTo>
                  <a:cubicBezTo>
                    <a:pt x="27496" y="3325"/>
                    <a:pt x="30049" y="5873"/>
                    <a:pt x="30049" y="9010"/>
                  </a:cubicBezTo>
                  <a:cubicBezTo>
                    <a:pt x="30049" y="12147"/>
                    <a:pt x="27496" y="14695"/>
                    <a:pt x="24364" y="14695"/>
                  </a:cubicBezTo>
                  <a:lnTo>
                    <a:pt x="1" y="14695"/>
                  </a:lnTo>
                  <a:lnTo>
                    <a:pt x="1" y="18019"/>
                  </a:lnTo>
                  <a:lnTo>
                    <a:pt x="24364" y="18019"/>
                  </a:lnTo>
                  <a:cubicBezTo>
                    <a:pt x="29334" y="18019"/>
                    <a:pt x="33373" y="13979"/>
                    <a:pt x="33373" y="9010"/>
                  </a:cubicBezTo>
                  <a:cubicBezTo>
                    <a:pt x="33373" y="4040"/>
                    <a:pt x="29334" y="0"/>
                    <a:pt x="24364" y="0"/>
                  </a:cubicBezTo>
                  <a:close/>
                </a:path>
              </a:pathLst>
            </a:custGeom>
            <a:solidFill>
              <a:schemeClr val="accent1"/>
            </a:solidFill>
            <a:ln>
              <a:noFill/>
            </a:ln>
          </p:spPr>
          <p:txBody>
            <a:bodyPr spcFirstLastPara="1" wrap="square" lIns="179929" tIns="179929" rIns="179929" bIns="179929" anchor="ctr" anchorCtr="0">
              <a:noAutofit/>
            </a:bodyPr>
            <a:lstStyle/>
            <a:p>
              <a:endParaRPr sz="3543"/>
            </a:p>
          </p:txBody>
        </p:sp>
        <p:sp>
          <p:nvSpPr>
            <p:cNvPr id="13" name="Google Shape;306;p24">
              <a:extLst>
                <a:ext uri="{FF2B5EF4-FFF2-40B4-BE49-F238E27FC236}">
                  <a16:creationId xmlns:a16="http://schemas.microsoft.com/office/drawing/2014/main" id="{744407E5-BF08-436D-84F5-9D8EDBD40F0E}"/>
                </a:ext>
              </a:extLst>
            </p:cNvPr>
            <p:cNvSpPr/>
            <p:nvPr/>
          </p:nvSpPr>
          <p:spPr>
            <a:xfrm>
              <a:off x="0" y="2897600"/>
              <a:ext cx="1377600" cy="262200"/>
            </a:xfrm>
            <a:prstGeom prst="rect">
              <a:avLst/>
            </a:prstGeom>
            <a:solidFill>
              <a:schemeClr val="accent1"/>
            </a:solidFill>
            <a:ln>
              <a:noFill/>
            </a:ln>
          </p:spPr>
          <p:txBody>
            <a:bodyPr spcFirstLastPara="1" wrap="square" lIns="179929" tIns="179929" rIns="179929" bIns="179929" anchor="ctr" anchorCtr="0">
              <a:noAutofit/>
            </a:bodyPr>
            <a:lstStyle/>
            <a:p>
              <a:endParaRPr sz="3543"/>
            </a:p>
          </p:txBody>
        </p:sp>
      </p:grpSp>
      <p:grpSp>
        <p:nvGrpSpPr>
          <p:cNvPr id="14" name="Google Shape;311;p24">
            <a:extLst>
              <a:ext uri="{FF2B5EF4-FFF2-40B4-BE49-F238E27FC236}">
                <a16:creationId xmlns:a16="http://schemas.microsoft.com/office/drawing/2014/main" id="{1DCACB7F-218F-421C-8E0C-8E339101A756}"/>
              </a:ext>
            </a:extLst>
          </p:cNvPr>
          <p:cNvGrpSpPr/>
          <p:nvPr/>
        </p:nvGrpSpPr>
        <p:grpSpPr>
          <a:xfrm>
            <a:off x="9321858" y="3495675"/>
            <a:ext cx="3499356" cy="3336425"/>
            <a:chOff x="4736583" y="1738725"/>
            <a:chExt cx="1483182" cy="1421113"/>
          </a:xfrm>
        </p:grpSpPr>
        <p:sp>
          <p:nvSpPr>
            <p:cNvPr id="15" name="Google Shape;312;p24">
              <a:extLst>
                <a:ext uri="{FF2B5EF4-FFF2-40B4-BE49-F238E27FC236}">
                  <a16:creationId xmlns:a16="http://schemas.microsoft.com/office/drawing/2014/main" id="{B550A114-9BFC-418E-BF16-6FDD4EC9F1DE}"/>
                </a:ext>
              </a:extLst>
            </p:cNvPr>
            <p:cNvSpPr/>
            <p:nvPr/>
          </p:nvSpPr>
          <p:spPr>
            <a:xfrm>
              <a:off x="4798178" y="2448844"/>
              <a:ext cx="711069" cy="710991"/>
            </a:xfrm>
            <a:custGeom>
              <a:avLst/>
              <a:gdLst/>
              <a:ahLst/>
              <a:cxnLst/>
              <a:rect l="l" t="t" r="r" b="b"/>
              <a:pathLst>
                <a:path w="9016" h="9015" extrusionOk="0">
                  <a:moveTo>
                    <a:pt x="1" y="0"/>
                  </a:moveTo>
                  <a:cubicBezTo>
                    <a:pt x="1" y="4968"/>
                    <a:pt x="4043" y="9012"/>
                    <a:pt x="9010" y="9015"/>
                  </a:cubicBezTo>
                  <a:lnTo>
                    <a:pt x="9010" y="9015"/>
                  </a:lnTo>
                  <a:lnTo>
                    <a:pt x="9010" y="5685"/>
                  </a:lnTo>
                  <a:cubicBezTo>
                    <a:pt x="5878" y="5685"/>
                    <a:pt x="3325" y="3137"/>
                    <a:pt x="3325" y="0"/>
                  </a:cubicBezTo>
                  <a:close/>
                  <a:moveTo>
                    <a:pt x="9010" y="9015"/>
                  </a:moveTo>
                  <a:lnTo>
                    <a:pt x="9010" y="9015"/>
                  </a:lnTo>
                  <a:lnTo>
                    <a:pt x="9015" y="9015"/>
                  </a:lnTo>
                  <a:cubicBezTo>
                    <a:pt x="9014" y="9015"/>
                    <a:pt x="9012" y="9015"/>
                    <a:pt x="9010" y="9015"/>
                  </a:cubicBezTo>
                  <a:close/>
                </a:path>
              </a:pathLst>
            </a:custGeom>
            <a:solidFill>
              <a:schemeClr val="accent2"/>
            </a:solidFill>
            <a:ln>
              <a:noFill/>
            </a:ln>
          </p:spPr>
          <p:txBody>
            <a:bodyPr spcFirstLastPara="1" wrap="square" lIns="179929" tIns="179929" rIns="179929" bIns="179929" anchor="ctr" anchorCtr="0">
              <a:noAutofit/>
            </a:bodyPr>
            <a:lstStyle/>
            <a:p>
              <a:endParaRPr sz="3543"/>
            </a:p>
          </p:txBody>
        </p:sp>
        <p:sp>
          <p:nvSpPr>
            <p:cNvPr id="16" name="Google Shape;313;p24">
              <a:extLst>
                <a:ext uri="{FF2B5EF4-FFF2-40B4-BE49-F238E27FC236}">
                  <a16:creationId xmlns:a16="http://schemas.microsoft.com/office/drawing/2014/main" id="{8C39EA1E-4F56-4581-AED1-B9D271EAD8F7}"/>
                </a:ext>
              </a:extLst>
            </p:cNvPr>
            <p:cNvSpPr/>
            <p:nvPr/>
          </p:nvSpPr>
          <p:spPr>
            <a:xfrm>
              <a:off x="4736583" y="1738725"/>
              <a:ext cx="1483182" cy="1421113"/>
            </a:xfrm>
            <a:custGeom>
              <a:avLst/>
              <a:gdLst/>
              <a:ahLst/>
              <a:cxnLst/>
              <a:rect l="l" t="t" r="r" b="b"/>
              <a:pathLst>
                <a:path w="18806" h="18019" extrusionOk="0">
                  <a:moveTo>
                    <a:pt x="9796" y="0"/>
                  </a:moveTo>
                  <a:cubicBezTo>
                    <a:pt x="4827" y="0"/>
                    <a:pt x="787" y="4040"/>
                    <a:pt x="787" y="9010"/>
                  </a:cubicBezTo>
                  <a:lnTo>
                    <a:pt x="4111" y="9010"/>
                  </a:lnTo>
                  <a:cubicBezTo>
                    <a:pt x="4111" y="5873"/>
                    <a:pt x="6665" y="3325"/>
                    <a:pt x="9796" y="3325"/>
                  </a:cubicBezTo>
                  <a:cubicBezTo>
                    <a:pt x="12933" y="3325"/>
                    <a:pt x="15481" y="5873"/>
                    <a:pt x="15481" y="9010"/>
                  </a:cubicBezTo>
                  <a:cubicBezTo>
                    <a:pt x="15481" y="10534"/>
                    <a:pt x="14887" y="11954"/>
                    <a:pt x="13803" y="13016"/>
                  </a:cubicBezTo>
                  <a:cubicBezTo>
                    <a:pt x="12702" y="14095"/>
                    <a:pt x="11211" y="14689"/>
                    <a:pt x="9598" y="14689"/>
                  </a:cubicBezTo>
                  <a:lnTo>
                    <a:pt x="0" y="14689"/>
                  </a:lnTo>
                  <a:lnTo>
                    <a:pt x="0" y="18019"/>
                  </a:lnTo>
                  <a:lnTo>
                    <a:pt x="9604" y="18019"/>
                  </a:lnTo>
                  <a:cubicBezTo>
                    <a:pt x="12086" y="18019"/>
                    <a:pt x="14408" y="17083"/>
                    <a:pt x="16131" y="15394"/>
                  </a:cubicBezTo>
                  <a:cubicBezTo>
                    <a:pt x="17859" y="13699"/>
                    <a:pt x="18806" y="11431"/>
                    <a:pt x="18806" y="9010"/>
                  </a:cubicBezTo>
                  <a:cubicBezTo>
                    <a:pt x="18806" y="4040"/>
                    <a:pt x="14766" y="0"/>
                    <a:pt x="9796" y="0"/>
                  </a:cubicBezTo>
                  <a:close/>
                </a:path>
              </a:pathLst>
            </a:custGeom>
            <a:solidFill>
              <a:schemeClr val="accent4"/>
            </a:solidFill>
            <a:ln>
              <a:noFill/>
            </a:ln>
          </p:spPr>
          <p:txBody>
            <a:bodyPr spcFirstLastPara="1" wrap="square" lIns="179929" tIns="179929" rIns="179929" bIns="179929" anchor="ctr" anchorCtr="0">
              <a:noAutofit/>
            </a:bodyPr>
            <a:lstStyle/>
            <a:p>
              <a:endParaRPr sz="3543" dirty="0"/>
            </a:p>
          </p:txBody>
        </p:sp>
      </p:grpSp>
      <p:sp>
        <p:nvSpPr>
          <p:cNvPr id="17" name="Google Shape;314;p24">
            <a:extLst>
              <a:ext uri="{FF2B5EF4-FFF2-40B4-BE49-F238E27FC236}">
                <a16:creationId xmlns:a16="http://schemas.microsoft.com/office/drawing/2014/main" id="{0DC50A98-EF84-4550-8060-5648DD0D1A57}"/>
              </a:ext>
            </a:extLst>
          </p:cNvPr>
          <p:cNvSpPr/>
          <p:nvPr/>
        </p:nvSpPr>
        <p:spPr>
          <a:xfrm>
            <a:off x="387349" y="4486300"/>
            <a:ext cx="4751415" cy="1308954"/>
          </a:xfrm>
          <a:prstGeom prst="rect">
            <a:avLst/>
          </a:prstGeom>
          <a:noFill/>
          <a:ln>
            <a:noFill/>
          </a:ln>
        </p:spPr>
        <p:txBody>
          <a:bodyPr spcFirstLastPara="1" wrap="square" lIns="179929" tIns="179929" rIns="179929" bIns="179929" anchor="ctr" anchorCtr="0">
            <a:noAutofit/>
          </a:bodyPr>
          <a:lstStyle/>
          <a:p>
            <a:pPr marL="24995" algn="ctr"/>
            <a:r>
              <a:rPr lang="en-US" sz="2800" b="1" dirty="0"/>
              <a:t>Arduino IDE </a:t>
            </a:r>
            <a:r>
              <a:rPr lang="en-US" sz="2800" dirty="0"/>
              <a:t> </a:t>
            </a:r>
            <a:r>
              <a:rPr lang="en-US" sz="2800" b="1" i="1" dirty="0"/>
              <a:t>– Arduino </a:t>
            </a:r>
            <a:r>
              <a:rPr lang="en-US" sz="2800" b="1" i="1" dirty="0" err="1"/>
              <a:t>platasi</a:t>
            </a:r>
            <a:r>
              <a:rPr lang="en-US" sz="2800" b="1" i="1" dirty="0"/>
              <a:t> </a:t>
            </a:r>
            <a:r>
              <a:rPr lang="en-US" sz="2800" b="1" i="1" dirty="0" err="1"/>
              <a:t>uchun</a:t>
            </a:r>
            <a:r>
              <a:rPr lang="en-US" sz="2800" b="1" i="1" dirty="0"/>
              <a:t> </a:t>
            </a:r>
            <a:r>
              <a:rPr lang="en-US" sz="2800" b="1" i="1" dirty="0" err="1"/>
              <a:t>kod</a:t>
            </a:r>
            <a:r>
              <a:rPr lang="en-US" sz="2800" b="1" i="1" dirty="0"/>
              <a:t> </a:t>
            </a:r>
            <a:r>
              <a:rPr lang="en-US" sz="2800" b="1" i="1" dirty="0" err="1"/>
              <a:t>yozish</a:t>
            </a:r>
            <a:r>
              <a:rPr lang="en-US" sz="2800" b="1" i="1" dirty="0"/>
              <a:t>, </a:t>
            </a:r>
            <a:r>
              <a:rPr lang="en-US" sz="2800" b="1" i="1" dirty="0" err="1"/>
              <a:t>yuklash</a:t>
            </a:r>
            <a:r>
              <a:rPr lang="en-US" sz="2800" b="1" i="1" dirty="0"/>
              <a:t> </a:t>
            </a:r>
            <a:r>
              <a:rPr lang="en-US" sz="2800" b="1" i="1" dirty="0" err="1"/>
              <a:t>va</a:t>
            </a:r>
            <a:r>
              <a:rPr lang="en-US" sz="2800" b="1" i="1" dirty="0"/>
              <a:t> </a:t>
            </a:r>
            <a:r>
              <a:rPr lang="en-US" sz="2800" b="1" i="1" dirty="0" err="1"/>
              <a:t>sinash</a:t>
            </a:r>
            <a:r>
              <a:rPr lang="en-US" sz="2800" b="1" i="1" dirty="0"/>
              <a:t> </a:t>
            </a:r>
            <a:r>
              <a:rPr lang="en-US" sz="2800" b="1" i="1" dirty="0" err="1"/>
              <a:t>uchun</a:t>
            </a:r>
            <a:r>
              <a:rPr lang="en-US" sz="2800" b="1" i="1" dirty="0"/>
              <a:t> </a:t>
            </a:r>
            <a:r>
              <a:rPr lang="en-US" sz="2800" b="1" i="1" dirty="0" err="1"/>
              <a:t>ishlatiladigan</a:t>
            </a:r>
            <a:r>
              <a:rPr lang="en-US" sz="2800" b="1" i="1" dirty="0"/>
              <a:t> </a:t>
            </a:r>
            <a:r>
              <a:rPr lang="en-US" sz="2800" b="1" i="1" dirty="0" err="1"/>
              <a:t>bepul</a:t>
            </a:r>
            <a:r>
              <a:rPr lang="en-US" sz="2800" b="1" i="1" dirty="0"/>
              <a:t> </a:t>
            </a:r>
            <a:r>
              <a:rPr lang="en-US" sz="2800" b="1" i="1" dirty="0" err="1"/>
              <a:t>dastur</a:t>
            </a:r>
            <a:endParaRPr sz="2400" b="1" i="1" dirty="0">
              <a:latin typeface="Roboto"/>
              <a:ea typeface="Roboto"/>
              <a:cs typeface="Roboto"/>
              <a:sym typeface="Roboto"/>
            </a:endParaRPr>
          </a:p>
        </p:txBody>
      </p:sp>
      <p:sp>
        <p:nvSpPr>
          <p:cNvPr id="18" name="Google Shape;315;p24">
            <a:extLst>
              <a:ext uri="{FF2B5EF4-FFF2-40B4-BE49-F238E27FC236}">
                <a16:creationId xmlns:a16="http://schemas.microsoft.com/office/drawing/2014/main" id="{A807DDAD-D0CE-4CC4-8040-80CEB1BA5357}"/>
              </a:ext>
            </a:extLst>
          </p:cNvPr>
          <p:cNvSpPr txBox="1"/>
          <p:nvPr/>
        </p:nvSpPr>
        <p:spPr>
          <a:xfrm>
            <a:off x="1379213" y="3682863"/>
            <a:ext cx="3287440" cy="652410"/>
          </a:xfrm>
          <a:prstGeom prst="rect">
            <a:avLst/>
          </a:prstGeom>
          <a:noFill/>
          <a:ln>
            <a:noFill/>
          </a:ln>
        </p:spPr>
        <p:txBody>
          <a:bodyPr spcFirstLastPara="1" wrap="square" lIns="179929" tIns="179929" rIns="179929" bIns="179929" anchor="ctr" anchorCtr="0">
            <a:noAutofit/>
          </a:bodyPr>
          <a:lstStyle/>
          <a:p>
            <a:pPr algn="ctr">
              <a:lnSpc>
                <a:spcPct val="115000"/>
              </a:lnSpc>
            </a:pPr>
            <a:r>
              <a:rPr lang="es" sz="4000" b="1" dirty="0">
                <a:solidFill>
                  <a:schemeClr val="accent1"/>
                </a:solidFill>
                <a:latin typeface="Roboto"/>
                <a:ea typeface="Roboto"/>
                <a:cs typeface="Roboto"/>
                <a:sym typeface="Roboto"/>
              </a:rPr>
              <a:t>Arduino</a:t>
            </a:r>
            <a:endParaRPr sz="4000" b="1" dirty="0">
              <a:solidFill>
                <a:schemeClr val="accent1"/>
              </a:solidFill>
              <a:latin typeface="Roboto"/>
              <a:ea typeface="Roboto"/>
              <a:cs typeface="Roboto"/>
              <a:sym typeface="Roboto"/>
            </a:endParaRPr>
          </a:p>
        </p:txBody>
      </p:sp>
      <p:sp>
        <p:nvSpPr>
          <p:cNvPr id="19" name="Google Shape;316;p24">
            <a:extLst>
              <a:ext uri="{FF2B5EF4-FFF2-40B4-BE49-F238E27FC236}">
                <a16:creationId xmlns:a16="http://schemas.microsoft.com/office/drawing/2014/main" id="{15330463-11E0-408E-8591-CEE09608B881}"/>
              </a:ext>
            </a:extLst>
          </p:cNvPr>
          <p:cNvSpPr/>
          <p:nvPr/>
        </p:nvSpPr>
        <p:spPr>
          <a:xfrm>
            <a:off x="158749" y="8059281"/>
            <a:ext cx="5477857" cy="1532393"/>
          </a:xfrm>
          <a:prstGeom prst="rect">
            <a:avLst/>
          </a:prstGeom>
          <a:noFill/>
          <a:ln>
            <a:noFill/>
          </a:ln>
        </p:spPr>
        <p:txBody>
          <a:bodyPr spcFirstLastPara="1" wrap="square" lIns="179929" tIns="179929" rIns="179929" bIns="179929" anchor="ctr" anchorCtr="0">
            <a:noAutofit/>
          </a:bodyPr>
          <a:lstStyle/>
          <a:p>
            <a:pPr algn="ctr"/>
            <a:r>
              <a:rPr lang="en-US" sz="2800" b="1" dirty="0"/>
              <a:t>Scratch </a:t>
            </a:r>
            <a:r>
              <a:rPr lang="en-US" sz="2800" b="1" i="1" dirty="0"/>
              <a:t>– </a:t>
            </a:r>
            <a:r>
              <a:rPr lang="en-US" sz="2800" b="1" i="1" dirty="0" err="1"/>
              <a:t>bu</a:t>
            </a:r>
            <a:r>
              <a:rPr lang="en-US" sz="2800" b="1" i="1" dirty="0"/>
              <a:t> </a:t>
            </a:r>
            <a:r>
              <a:rPr lang="en-US" sz="2800" b="1" i="1" dirty="0" err="1"/>
              <a:t>yoshlar</a:t>
            </a:r>
            <a:r>
              <a:rPr lang="en-US" sz="2800" b="1" i="1" dirty="0"/>
              <a:t> </a:t>
            </a:r>
            <a:r>
              <a:rPr lang="en-US" sz="2800" b="1" i="1" dirty="0" err="1"/>
              <a:t>va</a:t>
            </a:r>
            <a:r>
              <a:rPr lang="en-US" sz="2800" b="1" i="1" dirty="0"/>
              <a:t> </a:t>
            </a:r>
            <a:r>
              <a:rPr lang="en-US" sz="2800" b="1" i="1" dirty="0" err="1"/>
              <a:t>boshlang‘ich</a:t>
            </a:r>
            <a:r>
              <a:rPr lang="en-US" sz="2800" b="1" i="1" dirty="0"/>
              <a:t> </a:t>
            </a:r>
            <a:r>
              <a:rPr lang="en-US" sz="2800" b="1" i="1" dirty="0" err="1"/>
              <a:t>dasturlashni</a:t>
            </a:r>
            <a:r>
              <a:rPr lang="en-US" sz="2800" b="1" i="1" dirty="0"/>
              <a:t> </a:t>
            </a:r>
            <a:r>
              <a:rPr lang="en-US" sz="2800" b="1" i="1" dirty="0" err="1"/>
              <a:t>o‘rganmoqchi</a:t>
            </a:r>
            <a:r>
              <a:rPr lang="en-US" sz="2800" b="1" i="1" dirty="0"/>
              <a:t> </a:t>
            </a:r>
            <a:r>
              <a:rPr lang="en-US" sz="2800" b="1" i="1" dirty="0" err="1"/>
              <a:t>bo‘lganlar</a:t>
            </a:r>
            <a:r>
              <a:rPr lang="en-US" sz="2800" b="1" i="1" dirty="0"/>
              <a:t> </a:t>
            </a:r>
            <a:r>
              <a:rPr lang="en-US" sz="2800" b="1" i="1" dirty="0" err="1"/>
              <a:t>uchun</a:t>
            </a:r>
            <a:r>
              <a:rPr lang="en-US" sz="2800" b="1" i="1" dirty="0"/>
              <a:t> </a:t>
            </a:r>
            <a:r>
              <a:rPr lang="en-US" sz="2800" b="1" i="1" dirty="0" err="1"/>
              <a:t>mo‘ljallangan</a:t>
            </a:r>
            <a:r>
              <a:rPr lang="en-US" sz="2800" b="1" i="1" dirty="0"/>
              <a:t> </a:t>
            </a:r>
            <a:r>
              <a:rPr lang="en-US" sz="2800" b="1" i="1" dirty="0" err="1"/>
              <a:t>vizual</a:t>
            </a:r>
            <a:r>
              <a:rPr lang="en-US" sz="2800" b="1" i="1" dirty="0"/>
              <a:t> </a:t>
            </a:r>
            <a:r>
              <a:rPr lang="en-US" sz="2800" b="1" i="1" dirty="0" err="1"/>
              <a:t>dasturlash</a:t>
            </a:r>
            <a:r>
              <a:rPr lang="en-US" sz="2800" b="1" i="1" dirty="0"/>
              <a:t> </a:t>
            </a:r>
            <a:r>
              <a:rPr lang="en-US" sz="2800" b="1" i="1" dirty="0" err="1"/>
              <a:t>muhiti</a:t>
            </a:r>
            <a:endParaRPr sz="2400" b="1" i="1" dirty="0">
              <a:solidFill>
                <a:srgbClr val="000000"/>
              </a:solidFill>
              <a:latin typeface="Roboto"/>
              <a:ea typeface="Roboto"/>
              <a:cs typeface="Roboto"/>
              <a:sym typeface="Roboto"/>
            </a:endParaRPr>
          </a:p>
        </p:txBody>
      </p:sp>
      <p:sp>
        <p:nvSpPr>
          <p:cNvPr id="20" name="Google Shape;317;p24">
            <a:extLst>
              <a:ext uri="{FF2B5EF4-FFF2-40B4-BE49-F238E27FC236}">
                <a16:creationId xmlns:a16="http://schemas.microsoft.com/office/drawing/2014/main" id="{32E4FEF5-05E9-4093-AA6C-2FD20F91C3CF}"/>
              </a:ext>
            </a:extLst>
          </p:cNvPr>
          <p:cNvSpPr txBox="1"/>
          <p:nvPr/>
        </p:nvSpPr>
        <p:spPr>
          <a:xfrm>
            <a:off x="1379213" y="7028306"/>
            <a:ext cx="3287440" cy="652410"/>
          </a:xfrm>
          <a:prstGeom prst="rect">
            <a:avLst/>
          </a:prstGeom>
          <a:noFill/>
          <a:ln>
            <a:noFill/>
          </a:ln>
        </p:spPr>
        <p:txBody>
          <a:bodyPr spcFirstLastPara="1" wrap="square" lIns="179929" tIns="179929" rIns="179929" bIns="179929" anchor="ctr" anchorCtr="0">
            <a:noAutofit/>
          </a:bodyPr>
          <a:lstStyle/>
          <a:p>
            <a:pPr algn="ctr">
              <a:lnSpc>
                <a:spcPct val="115000"/>
              </a:lnSpc>
            </a:pPr>
            <a:r>
              <a:rPr lang="en-US" sz="4400" b="1" dirty="0">
                <a:solidFill>
                  <a:schemeClr val="accent1">
                    <a:lumMod val="75000"/>
                  </a:schemeClr>
                </a:solidFill>
              </a:rPr>
              <a:t>Scratch</a:t>
            </a:r>
            <a:endParaRPr sz="4000" b="1" dirty="0">
              <a:solidFill>
                <a:schemeClr val="accent1">
                  <a:lumMod val="75000"/>
                </a:schemeClr>
              </a:solidFill>
              <a:latin typeface="Roboto"/>
              <a:ea typeface="Roboto"/>
              <a:cs typeface="Roboto"/>
              <a:sym typeface="Roboto"/>
            </a:endParaRPr>
          </a:p>
        </p:txBody>
      </p:sp>
      <p:sp>
        <p:nvSpPr>
          <p:cNvPr id="21" name="Google Shape;318;p24">
            <a:extLst>
              <a:ext uri="{FF2B5EF4-FFF2-40B4-BE49-F238E27FC236}">
                <a16:creationId xmlns:a16="http://schemas.microsoft.com/office/drawing/2014/main" id="{782AB717-E2D6-4840-8E71-E7DBDB24D313}"/>
              </a:ext>
            </a:extLst>
          </p:cNvPr>
          <p:cNvSpPr/>
          <p:nvPr/>
        </p:nvSpPr>
        <p:spPr>
          <a:xfrm>
            <a:off x="12522296" y="4486275"/>
            <a:ext cx="5478178" cy="1529834"/>
          </a:xfrm>
          <a:prstGeom prst="rect">
            <a:avLst/>
          </a:prstGeom>
          <a:noFill/>
          <a:ln>
            <a:noFill/>
          </a:ln>
        </p:spPr>
        <p:txBody>
          <a:bodyPr spcFirstLastPara="1" wrap="square" lIns="179929" tIns="179929" rIns="179929" bIns="179929" anchor="ctr" anchorCtr="0">
            <a:noAutofit/>
          </a:bodyPr>
          <a:lstStyle/>
          <a:p>
            <a:pPr algn="ctr"/>
            <a:r>
              <a:rPr lang="en-US" sz="2800" b="1" dirty="0" err="1"/>
              <a:t>TinkerCAD</a:t>
            </a:r>
            <a:r>
              <a:rPr lang="en-US" sz="2800" b="1" dirty="0"/>
              <a:t> </a:t>
            </a:r>
            <a:r>
              <a:rPr lang="en-US" sz="2800" b="1" i="1" dirty="0" err="1"/>
              <a:t>foydalanuvchilarga</a:t>
            </a:r>
            <a:r>
              <a:rPr lang="en-US" sz="2800" b="1" i="1" dirty="0"/>
              <a:t> </a:t>
            </a:r>
            <a:r>
              <a:rPr lang="en-US" sz="2800" b="1" i="1" dirty="0" err="1"/>
              <a:t>oddiy</a:t>
            </a:r>
            <a:r>
              <a:rPr lang="en-US" sz="2800" b="1" i="1" dirty="0"/>
              <a:t> </a:t>
            </a:r>
            <a:r>
              <a:rPr lang="en-US" sz="2800" b="1" i="1" dirty="0" err="1"/>
              <a:t>interfeys</a:t>
            </a:r>
            <a:r>
              <a:rPr lang="en-US" sz="2800" b="1" i="1" dirty="0"/>
              <a:t> </a:t>
            </a:r>
            <a:r>
              <a:rPr lang="en-US" sz="2800" b="1" i="1" dirty="0" err="1"/>
              <a:t>orqali</a:t>
            </a:r>
            <a:r>
              <a:rPr lang="en-US" sz="2800" b="1" i="1" dirty="0"/>
              <a:t> </a:t>
            </a:r>
            <a:r>
              <a:rPr lang="en-US" sz="2800" b="1" i="1" dirty="0" err="1"/>
              <a:t>kodlashni</a:t>
            </a:r>
            <a:r>
              <a:rPr lang="en-US" sz="2800" b="1" i="1" dirty="0"/>
              <a:t>, </a:t>
            </a:r>
            <a:r>
              <a:rPr lang="en-US" sz="2800" b="1" i="1" dirty="0" err="1"/>
              <a:t>elektronika</a:t>
            </a:r>
            <a:r>
              <a:rPr lang="en-US" sz="2800" b="1" i="1" dirty="0"/>
              <a:t> </a:t>
            </a:r>
            <a:r>
              <a:rPr lang="en-US" sz="2800" b="1" i="1" dirty="0" err="1"/>
              <a:t>simulyatsiyasi</a:t>
            </a:r>
            <a:r>
              <a:rPr lang="en-US" sz="2800" b="1" i="1" dirty="0"/>
              <a:t> </a:t>
            </a:r>
            <a:r>
              <a:rPr lang="en-US" sz="2800" b="1" i="1" dirty="0" err="1"/>
              <a:t>va</a:t>
            </a:r>
            <a:r>
              <a:rPr lang="en-US" sz="2800" b="1" i="1" dirty="0"/>
              <a:t> 3D </a:t>
            </a:r>
            <a:r>
              <a:rPr lang="en-US" sz="2800" b="1" i="1" dirty="0" err="1"/>
              <a:t>modellashtirish</a:t>
            </a:r>
            <a:r>
              <a:rPr lang="en-US" sz="2800" b="1" i="1" dirty="0"/>
              <a:t> </a:t>
            </a:r>
            <a:r>
              <a:rPr lang="en-US" sz="2800" b="1" i="1" dirty="0" err="1"/>
              <a:t>o‘rgatadi</a:t>
            </a:r>
            <a:endParaRPr sz="2400" b="1" i="1" dirty="0">
              <a:latin typeface="Roboto"/>
              <a:ea typeface="Roboto"/>
              <a:cs typeface="Roboto"/>
              <a:sym typeface="Roboto"/>
            </a:endParaRPr>
          </a:p>
        </p:txBody>
      </p:sp>
      <p:sp>
        <p:nvSpPr>
          <p:cNvPr id="22" name="Google Shape;319;p24">
            <a:extLst>
              <a:ext uri="{FF2B5EF4-FFF2-40B4-BE49-F238E27FC236}">
                <a16:creationId xmlns:a16="http://schemas.microsoft.com/office/drawing/2014/main" id="{D2719006-4643-44CE-8F30-5A4678FEA895}"/>
              </a:ext>
            </a:extLst>
          </p:cNvPr>
          <p:cNvSpPr txBox="1"/>
          <p:nvPr/>
        </p:nvSpPr>
        <p:spPr>
          <a:xfrm>
            <a:off x="13360047" y="3709797"/>
            <a:ext cx="3287440" cy="652410"/>
          </a:xfrm>
          <a:prstGeom prst="rect">
            <a:avLst/>
          </a:prstGeom>
          <a:noFill/>
          <a:ln>
            <a:noFill/>
          </a:ln>
        </p:spPr>
        <p:txBody>
          <a:bodyPr spcFirstLastPara="1" wrap="square" lIns="179929" tIns="179929" rIns="179929" bIns="179929" anchor="ctr" anchorCtr="0">
            <a:noAutofit/>
          </a:bodyPr>
          <a:lstStyle/>
          <a:p>
            <a:pPr algn="ctr">
              <a:lnSpc>
                <a:spcPct val="115000"/>
              </a:lnSpc>
            </a:pPr>
            <a:r>
              <a:rPr lang="en-US" sz="4400" b="1" dirty="0" err="1">
                <a:solidFill>
                  <a:schemeClr val="accent2"/>
                </a:solidFill>
              </a:rPr>
              <a:t>TinkerCAD</a:t>
            </a:r>
            <a:endParaRPr sz="4000" b="1" dirty="0">
              <a:solidFill>
                <a:schemeClr val="accent2"/>
              </a:solidFill>
              <a:latin typeface="Roboto"/>
              <a:ea typeface="Roboto"/>
              <a:cs typeface="Roboto"/>
              <a:sym typeface="Roboto"/>
            </a:endParaRPr>
          </a:p>
        </p:txBody>
      </p:sp>
      <p:sp>
        <p:nvSpPr>
          <p:cNvPr id="23" name="Google Shape;320;p24">
            <a:extLst>
              <a:ext uri="{FF2B5EF4-FFF2-40B4-BE49-F238E27FC236}">
                <a16:creationId xmlns:a16="http://schemas.microsoft.com/office/drawing/2014/main" id="{CB0651B0-33FF-40C1-AAB4-F514CFA0D1B6}"/>
              </a:ext>
            </a:extLst>
          </p:cNvPr>
          <p:cNvSpPr/>
          <p:nvPr/>
        </p:nvSpPr>
        <p:spPr>
          <a:xfrm>
            <a:off x="11893550" y="8059257"/>
            <a:ext cx="5245614" cy="1761018"/>
          </a:xfrm>
          <a:prstGeom prst="rect">
            <a:avLst/>
          </a:prstGeom>
          <a:noFill/>
          <a:ln>
            <a:noFill/>
          </a:ln>
        </p:spPr>
        <p:txBody>
          <a:bodyPr spcFirstLastPara="1" wrap="square" lIns="179929" tIns="179929" rIns="179929" bIns="179929" anchor="ctr" anchorCtr="0">
            <a:noAutofit/>
          </a:bodyPr>
          <a:lstStyle/>
          <a:p>
            <a:pPr algn="ctr"/>
            <a:r>
              <a:rPr lang="en-US" sz="2800" b="1" dirty="0"/>
              <a:t>Fritzing</a:t>
            </a:r>
            <a:r>
              <a:rPr lang="en-US" sz="2800" dirty="0"/>
              <a:t> – </a:t>
            </a:r>
            <a:r>
              <a:rPr lang="en-US" sz="2800" b="1" i="1" dirty="0" err="1"/>
              <a:t>bu</a:t>
            </a:r>
            <a:r>
              <a:rPr lang="en-US" sz="2800" b="1" i="1" dirty="0"/>
              <a:t> </a:t>
            </a:r>
            <a:r>
              <a:rPr lang="en-US" sz="2800" b="1" i="1" dirty="0" err="1"/>
              <a:t>ochiq</a:t>
            </a:r>
            <a:r>
              <a:rPr lang="en-US" sz="2800" b="1" i="1" dirty="0"/>
              <a:t> </a:t>
            </a:r>
            <a:r>
              <a:rPr lang="en-US" sz="2800" b="1" i="1" dirty="0" err="1"/>
              <a:t>manbali</a:t>
            </a:r>
            <a:r>
              <a:rPr lang="en-US" sz="2800" b="1" i="1" dirty="0"/>
              <a:t> </a:t>
            </a:r>
            <a:r>
              <a:rPr lang="en-US" sz="2800" b="1" i="1" dirty="0" err="1"/>
              <a:t>dastur</a:t>
            </a:r>
            <a:r>
              <a:rPr lang="en-US" sz="2800" b="1" i="1" dirty="0"/>
              <a:t> </a:t>
            </a:r>
            <a:r>
              <a:rPr lang="en-US" sz="2800" b="1" i="1" dirty="0" err="1"/>
              <a:t>bo‘lib</a:t>
            </a:r>
            <a:r>
              <a:rPr lang="en-US" sz="2800" b="1" i="1" dirty="0"/>
              <a:t>, </a:t>
            </a:r>
            <a:r>
              <a:rPr lang="en-US" sz="2800" b="1" i="1" dirty="0" err="1"/>
              <a:t>elektronika</a:t>
            </a:r>
            <a:r>
              <a:rPr lang="en-US" sz="2800" b="1" i="1" dirty="0"/>
              <a:t> </a:t>
            </a:r>
            <a:r>
              <a:rPr lang="en-US" sz="2800" b="1" i="1" dirty="0" err="1"/>
              <a:t>loyihalarini</a:t>
            </a:r>
            <a:r>
              <a:rPr lang="en-US" sz="2800" b="1" i="1" dirty="0"/>
              <a:t> </a:t>
            </a:r>
            <a:r>
              <a:rPr lang="en-US" sz="2800" b="1" i="1" dirty="0" err="1"/>
              <a:t>loyihalashtirish</a:t>
            </a:r>
            <a:r>
              <a:rPr lang="en-US" sz="2800" b="1" i="1" dirty="0"/>
              <a:t>, </a:t>
            </a:r>
            <a:r>
              <a:rPr lang="en-US" sz="2800" b="1" i="1" dirty="0" err="1"/>
              <a:t>simulyatsiya</a:t>
            </a:r>
            <a:r>
              <a:rPr lang="en-US" sz="2800" b="1" i="1" dirty="0"/>
              <a:t> </a:t>
            </a:r>
            <a:r>
              <a:rPr lang="en-US" sz="2800" b="1" i="1" dirty="0" err="1"/>
              <a:t>qilish</a:t>
            </a:r>
            <a:r>
              <a:rPr lang="en-US" sz="2800" b="1" i="1" dirty="0"/>
              <a:t> </a:t>
            </a:r>
            <a:r>
              <a:rPr lang="en-US" sz="2800" b="1" i="1" dirty="0" err="1"/>
              <a:t>va</a:t>
            </a:r>
            <a:r>
              <a:rPr lang="en-US" sz="2800" b="1" i="1" dirty="0"/>
              <a:t> </a:t>
            </a:r>
            <a:r>
              <a:rPr lang="en-US" sz="2800" b="1" i="1" dirty="0" err="1"/>
              <a:t>dokumentatsiya</a:t>
            </a:r>
            <a:r>
              <a:rPr lang="en-US" sz="2800" b="1" i="1" dirty="0"/>
              <a:t> </a:t>
            </a:r>
            <a:r>
              <a:rPr lang="en-US" sz="2800" b="1" i="1" dirty="0" err="1"/>
              <a:t>qilish</a:t>
            </a:r>
            <a:r>
              <a:rPr lang="en-US" sz="2800" b="1" i="1" dirty="0"/>
              <a:t> </a:t>
            </a:r>
            <a:r>
              <a:rPr lang="en-US" sz="2800" b="1" i="1" dirty="0" err="1"/>
              <a:t>uchun</a:t>
            </a:r>
            <a:r>
              <a:rPr lang="en-US" sz="2800" b="1" i="1" dirty="0"/>
              <a:t> </a:t>
            </a:r>
            <a:r>
              <a:rPr lang="en-US" sz="2800" b="1" i="1" dirty="0" err="1"/>
              <a:t>ishlatiladi</a:t>
            </a:r>
            <a:endParaRPr sz="2400" b="1" i="1" dirty="0">
              <a:solidFill>
                <a:srgbClr val="000000"/>
              </a:solidFill>
              <a:latin typeface="Roboto"/>
              <a:ea typeface="Roboto"/>
              <a:cs typeface="Roboto"/>
              <a:sym typeface="Roboto"/>
            </a:endParaRPr>
          </a:p>
        </p:txBody>
      </p:sp>
      <p:sp>
        <p:nvSpPr>
          <p:cNvPr id="24" name="Google Shape;321;p24">
            <a:extLst>
              <a:ext uri="{FF2B5EF4-FFF2-40B4-BE49-F238E27FC236}">
                <a16:creationId xmlns:a16="http://schemas.microsoft.com/office/drawing/2014/main" id="{CDCA39A5-CDC5-40FB-ACEE-4947E823EAA8}"/>
              </a:ext>
            </a:extLst>
          </p:cNvPr>
          <p:cNvSpPr txBox="1"/>
          <p:nvPr/>
        </p:nvSpPr>
        <p:spPr>
          <a:xfrm>
            <a:off x="13154268" y="7051802"/>
            <a:ext cx="3287440" cy="652410"/>
          </a:xfrm>
          <a:prstGeom prst="rect">
            <a:avLst/>
          </a:prstGeom>
          <a:noFill/>
          <a:ln>
            <a:noFill/>
          </a:ln>
        </p:spPr>
        <p:txBody>
          <a:bodyPr spcFirstLastPara="1" wrap="square" lIns="179929" tIns="179929" rIns="179929" bIns="179929" anchor="ctr" anchorCtr="0">
            <a:noAutofit/>
          </a:bodyPr>
          <a:lstStyle/>
          <a:p>
            <a:pPr algn="ctr">
              <a:lnSpc>
                <a:spcPct val="115000"/>
              </a:lnSpc>
            </a:pPr>
            <a:r>
              <a:rPr lang="en-US" sz="4000" b="1" dirty="0">
                <a:solidFill>
                  <a:schemeClr val="accent2"/>
                </a:solidFill>
                <a:latin typeface="Roboto"/>
                <a:ea typeface="Roboto"/>
                <a:cs typeface="Roboto"/>
                <a:sym typeface="Roboto"/>
              </a:rPr>
              <a:t>Fritzing</a:t>
            </a:r>
            <a:endParaRPr sz="4000" b="1" dirty="0">
              <a:solidFill>
                <a:schemeClr val="accent2"/>
              </a:solidFill>
              <a:latin typeface="Roboto"/>
              <a:ea typeface="Roboto"/>
              <a:cs typeface="Roboto"/>
              <a:sym typeface="Roboto"/>
            </a:endParaRPr>
          </a:p>
        </p:txBody>
      </p:sp>
      <p:sp>
        <p:nvSpPr>
          <p:cNvPr id="25" name="Google Shape;338;p24">
            <a:extLst>
              <a:ext uri="{FF2B5EF4-FFF2-40B4-BE49-F238E27FC236}">
                <a16:creationId xmlns:a16="http://schemas.microsoft.com/office/drawing/2014/main" id="{65D44460-BB0B-4574-9A4F-8E2F7A98B87A}"/>
              </a:ext>
            </a:extLst>
          </p:cNvPr>
          <p:cNvSpPr txBox="1"/>
          <p:nvPr/>
        </p:nvSpPr>
        <p:spPr>
          <a:xfrm>
            <a:off x="5623719" y="4907283"/>
            <a:ext cx="1649624" cy="804738"/>
          </a:xfrm>
          <a:prstGeom prst="rect">
            <a:avLst/>
          </a:prstGeom>
          <a:noFill/>
          <a:ln>
            <a:noFill/>
          </a:ln>
        </p:spPr>
        <p:txBody>
          <a:bodyPr spcFirstLastPara="1" wrap="square" lIns="179929" tIns="179929" rIns="179929" bIns="179929" anchor="ctr" anchorCtr="0">
            <a:noAutofit/>
          </a:bodyPr>
          <a:lstStyle/>
          <a:p>
            <a:pPr algn="ctr"/>
            <a:endParaRPr sz="5904" dirty="0">
              <a:solidFill>
                <a:schemeClr val="accent1"/>
              </a:solidFill>
            </a:endParaRPr>
          </a:p>
        </p:txBody>
      </p:sp>
      <p:sp>
        <p:nvSpPr>
          <p:cNvPr id="26" name="Google Shape;339;p24">
            <a:extLst>
              <a:ext uri="{FF2B5EF4-FFF2-40B4-BE49-F238E27FC236}">
                <a16:creationId xmlns:a16="http://schemas.microsoft.com/office/drawing/2014/main" id="{835966E0-B391-47BF-813B-1BA2D12AB2B6}"/>
              </a:ext>
            </a:extLst>
          </p:cNvPr>
          <p:cNvSpPr txBox="1"/>
          <p:nvPr/>
        </p:nvSpPr>
        <p:spPr>
          <a:xfrm>
            <a:off x="9956541" y="4907283"/>
            <a:ext cx="1765936" cy="804738"/>
          </a:xfrm>
          <a:prstGeom prst="rect">
            <a:avLst/>
          </a:prstGeom>
          <a:noFill/>
          <a:ln>
            <a:noFill/>
          </a:ln>
        </p:spPr>
        <p:txBody>
          <a:bodyPr spcFirstLastPara="1" wrap="square" lIns="179929" tIns="179929" rIns="179929" bIns="179929" anchor="ctr" anchorCtr="0">
            <a:noAutofit/>
          </a:bodyPr>
          <a:lstStyle/>
          <a:p>
            <a:pPr algn="ctr"/>
            <a:r>
              <a:rPr lang="es" sz="5904" b="1" dirty="0">
                <a:solidFill>
                  <a:schemeClr val="accent4"/>
                </a:solidFill>
                <a:latin typeface="Roboto"/>
                <a:ea typeface="Roboto"/>
                <a:cs typeface="Roboto"/>
                <a:sym typeface="Roboto"/>
              </a:rPr>
              <a:t>02</a:t>
            </a:r>
            <a:endParaRPr sz="5904" dirty="0">
              <a:solidFill>
                <a:schemeClr val="accent4"/>
              </a:solidFill>
            </a:endParaRPr>
          </a:p>
        </p:txBody>
      </p:sp>
      <p:sp>
        <p:nvSpPr>
          <p:cNvPr id="27" name="Google Shape;340;p24">
            <a:extLst>
              <a:ext uri="{FF2B5EF4-FFF2-40B4-BE49-F238E27FC236}">
                <a16:creationId xmlns:a16="http://schemas.microsoft.com/office/drawing/2014/main" id="{31FEBA67-738F-45CE-B296-BDBB7881CA5E}"/>
              </a:ext>
            </a:extLst>
          </p:cNvPr>
          <p:cNvSpPr txBox="1"/>
          <p:nvPr/>
        </p:nvSpPr>
        <p:spPr>
          <a:xfrm>
            <a:off x="6207395" y="7188433"/>
            <a:ext cx="1765936" cy="804738"/>
          </a:xfrm>
          <a:prstGeom prst="rect">
            <a:avLst/>
          </a:prstGeom>
          <a:noFill/>
          <a:ln>
            <a:noFill/>
          </a:ln>
        </p:spPr>
        <p:txBody>
          <a:bodyPr spcFirstLastPara="1" wrap="square" lIns="179929" tIns="179929" rIns="179929" bIns="179929" anchor="ctr" anchorCtr="0">
            <a:noAutofit/>
          </a:bodyPr>
          <a:lstStyle/>
          <a:p>
            <a:pPr algn="ctr"/>
            <a:r>
              <a:rPr lang="es" sz="5904" b="1">
                <a:solidFill>
                  <a:schemeClr val="accent3"/>
                </a:solidFill>
                <a:latin typeface="Roboto"/>
                <a:ea typeface="Roboto"/>
                <a:cs typeface="Roboto"/>
                <a:sym typeface="Roboto"/>
              </a:rPr>
              <a:t>03</a:t>
            </a:r>
            <a:endParaRPr sz="5904">
              <a:solidFill>
                <a:schemeClr val="accent3"/>
              </a:solidFill>
            </a:endParaRPr>
          </a:p>
        </p:txBody>
      </p:sp>
      <p:sp>
        <p:nvSpPr>
          <p:cNvPr id="28" name="Google Shape;341;p24">
            <a:extLst>
              <a:ext uri="{FF2B5EF4-FFF2-40B4-BE49-F238E27FC236}">
                <a16:creationId xmlns:a16="http://schemas.microsoft.com/office/drawing/2014/main" id="{D22F108D-4F3E-41A8-B5A0-22BE12A462B2}"/>
              </a:ext>
            </a:extLst>
          </p:cNvPr>
          <p:cNvSpPr txBox="1"/>
          <p:nvPr/>
        </p:nvSpPr>
        <p:spPr>
          <a:xfrm>
            <a:off x="10756359" y="7188433"/>
            <a:ext cx="1765936" cy="804738"/>
          </a:xfrm>
          <a:prstGeom prst="rect">
            <a:avLst/>
          </a:prstGeom>
          <a:noFill/>
          <a:ln>
            <a:noFill/>
          </a:ln>
        </p:spPr>
        <p:txBody>
          <a:bodyPr spcFirstLastPara="1" wrap="square" lIns="179929" tIns="179929" rIns="179929" bIns="179929" anchor="ctr" anchorCtr="0">
            <a:noAutofit/>
          </a:bodyPr>
          <a:lstStyle/>
          <a:p>
            <a:pPr algn="ctr"/>
            <a:endParaRPr sz="5904" dirty="0">
              <a:solidFill>
                <a:schemeClr val="accent2"/>
              </a:solidFill>
            </a:endParaRPr>
          </a:p>
        </p:txBody>
      </p:sp>
      <p:grpSp>
        <p:nvGrpSpPr>
          <p:cNvPr id="29" name="Google Shape;307;p24">
            <a:extLst>
              <a:ext uri="{FF2B5EF4-FFF2-40B4-BE49-F238E27FC236}">
                <a16:creationId xmlns:a16="http://schemas.microsoft.com/office/drawing/2014/main" id="{06835BC7-3D75-4B64-9B1C-DDEC2C0DE5C1}"/>
              </a:ext>
            </a:extLst>
          </p:cNvPr>
          <p:cNvGrpSpPr/>
          <p:nvPr/>
        </p:nvGrpSpPr>
        <p:grpSpPr>
          <a:xfrm>
            <a:off x="8326992" y="6191927"/>
            <a:ext cx="9668909" cy="3336424"/>
            <a:chOff x="5194203" y="2897597"/>
            <a:chExt cx="3949797" cy="1421587"/>
          </a:xfrm>
        </p:grpSpPr>
        <p:sp>
          <p:nvSpPr>
            <p:cNvPr id="30" name="Google Shape;308;p24">
              <a:extLst>
                <a:ext uri="{FF2B5EF4-FFF2-40B4-BE49-F238E27FC236}">
                  <a16:creationId xmlns:a16="http://schemas.microsoft.com/office/drawing/2014/main" id="{2EABA923-ACD5-4AAA-A88F-EDD0C53B5B4D}"/>
                </a:ext>
              </a:extLst>
            </p:cNvPr>
            <p:cNvSpPr/>
            <p:nvPr/>
          </p:nvSpPr>
          <p:spPr>
            <a:xfrm>
              <a:off x="5901639" y="2897597"/>
              <a:ext cx="711069" cy="710596"/>
            </a:xfrm>
            <a:custGeom>
              <a:avLst/>
              <a:gdLst/>
              <a:ahLst/>
              <a:cxnLst/>
              <a:rect l="l" t="t" r="r" b="b"/>
              <a:pathLst>
                <a:path w="9016" h="9010" extrusionOk="0">
                  <a:moveTo>
                    <a:pt x="1" y="1"/>
                  </a:moveTo>
                  <a:lnTo>
                    <a:pt x="1" y="3325"/>
                  </a:lnTo>
                  <a:cubicBezTo>
                    <a:pt x="3138" y="3325"/>
                    <a:pt x="5686" y="5878"/>
                    <a:pt x="5686" y="9010"/>
                  </a:cubicBezTo>
                  <a:lnTo>
                    <a:pt x="9015" y="9010"/>
                  </a:lnTo>
                  <a:cubicBezTo>
                    <a:pt x="9015" y="4046"/>
                    <a:pt x="4970" y="1"/>
                    <a:pt x="1" y="1"/>
                  </a:cubicBez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31" name="Google Shape;309;p24">
              <a:extLst>
                <a:ext uri="{FF2B5EF4-FFF2-40B4-BE49-F238E27FC236}">
                  <a16:creationId xmlns:a16="http://schemas.microsoft.com/office/drawing/2014/main" id="{6C3038FF-5B15-490E-B8C8-A8902DE37A48}"/>
                </a:ext>
              </a:extLst>
            </p:cNvPr>
            <p:cNvSpPr/>
            <p:nvPr/>
          </p:nvSpPr>
          <p:spPr>
            <a:xfrm>
              <a:off x="5194203" y="2897597"/>
              <a:ext cx="2698057" cy="1421587"/>
            </a:xfrm>
            <a:custGeom>
              <a:avLst/>
              <a:gdLst/>
              <a:ahLst/>
              <a:cxnLst/>
              <a:rect l="l" t="t" r="r" b="b"/>
              <a:pathLst>
                <a:path w="34210" h="18025" extrusionOk="0">
                  <a:moveTo>
                    <a:pt x="9015" y="1"/>
                  </a:moveTo>
                  <a:cubicBezTo>
                    <a:pt x="4045" y="1"/>
                    <a:pt x="0" y="4040"/>
                    <a:pt x="0" y="9010"/>
                  </a:cubicBezTo>
                  <a:cubicBezTo>
                    <a:pt x="0" y="13979"/>
                    <a:pt x="4045" y="18024"/>
                    <a:pt x="9015" y="18024"/>
                  </a:cubicBezTo>
                  <a:cubicBezTo>
                    <a:pt x="13984" y="18024"/>
                    <a:pt x="18024" y="13979"/>
                    <a:pt x="18024" y="9010"/>
                  </a:cubicBezTo>
                  <a:lnTo>
                    <a:pt x="14700" y="9010"/>
                  </a:lnTo>
                  <a:cubicBezTo>
                    <a:pt x="14700" y="12147"/>
                    <a:pt x="12146" y="14695"/>
                    <a:pt x="9015" y="14695"/>
                  </a:cubicBezTo>
                  <a:cubicBezTo>
                    <a:pt x="5878" y="14695"/>
                    <a:pt x="3330" y="12147"/>
                    <a:pt x="3330" y="9010"/>
                  </a:cubicBezTo>
                  <a:cubicBezTo>
                    <a:pt x="3330" y="5878"/>
                    <a:pt x="5878" y="3325"/>
                    <a:pt x="9015" y="3325"/>
                  </a:cubicBezTo>
                  <a:lnTo>
                    <a:pt x="34210" y="3325"/>
                  </a:lnTo>
                  <a:lnTo>
                    <a:pt x="34210" y="1"/>
                  </a:lnTo>
                  <a:close/>
                </a:path>
              </a:pathLst>
            </a:custGeom>
            <a:solidFill>
              <a:schemeClr val="accent2"/>
            </a:solidFill>
            <a:ln>
              <a:noFill/>
            </a:ln>
          </p:spPr>
          <p:txBody>
            <a:bodyPr spcFirstLastPara="1" wrap="square" lIns="179929" tIns="179929" rIns="179929" bIns="179929" anchor="ctr" anchorCtr="0">
              <a:noAutofit/>
            </a:bodyPr>
            <a:lstStyle/>
            <a:p>
              <a:endParaRPr sz="3543"/>
            </a:p>
          </p:txBody>
        </p:sp>
        <p:sp>
          <p:nvSpPr>
            <p:cNvPr id="32" name="Google Shape;310;p24">
              <a:extLst>
                <a:ext uri="{FF2B5EF4-FFF2-40B4-BE49-F238E27FC236}">
                  <a16:creationId xmlns:a16="http://schemas.microsoft.com/office/drawing/2014/main" id="{B6D68591-71A2-43FF-88EB-668E5A48B315}"/>
                </a:ext>
              </a:extLst>
            </p:cNvPr>
            <p:cNvSpPr/>
            <p:nvPr/>
          </p:nvSpPr>
          <p:spPr>
            <a:xfrm>
              <a:off x="7766400" y="2897600"/>
              <a:ext cx="1377600" cy="262200"/>
            </a:xfrm>
            <a:prstGeom prst="rect">
              <a:avLst/>
            </a:prstGeom>
            <a:solidFill>
              <a:schemeClr val="accent2"/>
            </a:solidFill>
            <a:ln>
              <a:noFill/>
            </a:ln>
          </p:spPr>
          <p:txBody>
            <a:bodyPr spcFirstLastPara="1" wrap="square" lIns="179929" tIns="179929" rIns="179929" bIns="179929" anchor="ctr" anchorCtr="0">
              <a:noAutofit/>
            </a:bodyPr>
            <a:lstStyle/>
            <a:p>
              <a:endParaRPr sz="3543"/>
            </a:p>
          </p:txBody>
        </p:sp>
      </p:grpSp>
      <p:pic>
        <p:nvPicPr>
          <p:cNvPr id="1028" name="Picture 4">
            <a:extLst>
              <a:ext uri="{FF2B5EF4-FFF2-40B4-BE49-F238E27FC236}">
                <a16:creationId xmlns:a16="http://schemas.microsoft.com/office/drawing/2014/main" id="{07F61D3D-CE59-4D29-BD25-22F216289E2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969" t="8266" r="6927" b="5845"/>
          <a:stretch/>
        </p:blipFill>
        <p:spPr bwMode="auto">
          <a:xfrm>
            <a:off x="6881268" y="4266047"/>
            <a:ext cx="1580151" cy="152312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5415CA8F-F1F0-4465-A251-C1A017E5FACE}"/>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 r="562"/>
          <a:stretch/>
        </p:blipFill>
        <p:spPr bwMode="auto">
          <a:xfrm>
            <a:off x="10281382" y="4156405"/>
            <a:ext cx="1765935" cy="174811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cratch darslari - YouTube">
            <a:extLst>
              <a:ext uri="{FF2B5EF4-FFF2-40B4-BE49-F238E27FC236}">
                <a16:creationId xmlns:a16="http://schemas.microsoft.com/office/drawing/2014/main" id="{D8DA9E7F-4F2E-406F-AA28-BD74EB4ECD9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9662" t="30547" r="29355" b="23866"/>
          <a:stretch/>
        </p:blipFill>
        <p:spPr bwMode="auto">
          <a:xfrm>
            <a:off x="5780873" y="7153701"/>
            <a:ext cx="1819916" cy="151828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F9CE33CF-76E8-4B98-9D63-D8E7A101472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05910" y="7055209"/>
            <a:ext cx="1608932" cy="1608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372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285" y="11257"/>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13414" y="314069"/>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11465" y="283253"/>
            <a:ext cx="2362199" cy="923081"/>
          </a:xfrm>
          <a:prstGeom prst="rect">
            <a:avLst/>
          </a:prstGeom>
        </p:spPr>
      </p:pic>
      <p:sp>
        <p:nvSpPr>
          <p:cNvPr id="20" name="Google Shape;3349;p34">
            <a:extLst>
              <a:ext uri="{FF2B5EF4-FFF2-40B4-BE49-F238E27FC236}">
                <a16:creationId xmlns:a16="http://schemas.microsoft.com/office/drawing/2014/main" id="{3B774352-2ECC-4A9E-829D-E3A176B78B91}"/>
              </a:ext>
            </a:extLst>
          </p:cNvPr>
          <p:cNvSpPr/>
          <p:nvPr/>
        </p:nvSpPr>
        <p:spPr>
          <a:xfrm>
            <a:off x="15532128" y="7714107"/>
            <a:ext cx="679562" cy="1503175"/>
          </a:xfrm>
          <a:custGeom>
            <a:avLst/>
            <a:gdLst/>
            <a:ahLst/>
            <a:cxnLst/>
            <a:rect l="l" t="t" r="r" b="b"/>
            <a:pathLst>
              <a:path w="11053" h="24449" extrusionOk="0">
                <a:moveTo>
                  <a:pt x="0" y="0"/>
                </a:moveTo>
                <a:lnTo>
                  <a:pt x="11053" y="0"/>
                </a:lnTo>
                <a:lnTo>
                  <a:pt x="11053" y="21345"/>
                </a:lnTo>
                <a:cubicBezTo>
                  <a:pt x="9311" y="22485"/>
                  <a:pt x="7474" y="23498"/>
                  <a:pt x="5511" y="24448"/>
                </a:cubicBezTo>
                <a:cubicBezTo>
                  <a:pt x="3547" y="23625"/>
                  <a:pt x="1710" y="22580"/>
                  <a:pt x="0" y="21345"/>
                </a:cubicBezTo>
                <a:lnTo>
                  <a:pt x="0" y="0"/>
                </a:lnTo>
                <a:close/>
              </a:path>
            </a:pathLst>
          </a:custGeom>
          <a:solidFill>
            <a:srgbClr val="8BDCEA"/>
          </a:solidFill>
          <a:ln>
            <a:noFill/>
          </a:ln>
        </p:spPr>
        <p:txBody>
          <a:bodyPr spcFirstLastPara="1" wrap="square" lIns="179929" tIns="179929" rIns="179929" bIns="179929" anchor="ctr" anchorCtr="0">
            <a:noAutofit/>
          </a:bodyPr>
          <a:lstStyle/>
          <a:p>
            <a:endParaRPr sz="3543"/>
          </a:p>
        </p:txBody>
      </p:sp>
      <p:sp>
        <p:nvSpPr>
          <p:cNvPr id="21" name="Google Shape;3350;p34">
            <a:extLst>
              <a:ext uri="{FF2B5EF4-FFF2-40B4-BE49-F238E27FC236}">
                <a16:creationId xmlns:a16="http://schemas.microsoft.com/office/drawing/2014/main" id="{B23D224D-901A-4DD8-93EB-B913A9CFE5EE}"/>
              </a:ext>
            </a:extLst>
          </p:cNvPr>
          <p:cNvSpPr/>
          <p:nvPr/>
        </p:nvSpPr>
        <p:spPr>
          <a:xfrm>
            <a:off x="15532128" y="7714106"/>
            <a:ext cx="679562" cy="1446733"/>
          </a:xfrm>
          <a:custGeom>
            <a:avLst/>
            <a:gdLst/>
            <a:ahLst/>
            <a:cxnLst/>
            <a:rect l="l" t="t" r="r" b="b"/>
            <a:pathLst>
              <a:path w="11053" h="23531" extrusionOk="0">
                <a:moveTo>
                  <a:pt x="0" y="0"/>
                </a:moveTo>
                <a:lnTo>
                  <a:pt x="11053" y="0"/>
                </a:lnTo>
                <a:lnTo>
                  <a:pt x="11053" y="20458"/>
                </a:lnTo>
                <a:cubicBezTo>
                  <a:pt x="9342" y="21535"/>
                  <a:pt x="7537" y="22580"/>
                  <a:pt x="5511" y="23530"/>
                </a:cubicBezTo>
                <a:cubicBezTo>
                  <a:pt x="3674" y="22738"/>
                  <a:pt x="1837" y="21693"/>
                  <a:pt x="0" y="20458"/>
                </a:cubicBezTo>
                <a:lnTo>
                  <a:pt x="0" y="0"/>
                </a:lnTo>
                <a:close/>
              </a:path>
            </a:pathLst>
          </a:custGeom>
          <a:solidFill>
            <a:srgbClr val="ACE5F2"/>
          </a:solidFill>
          <a:ln>
            <a:noFill/>
          </a:ln>
        </p:spPr>
        <p:txBody>
          <a:bodyPr spcFirstLastPara="1" wrap="square" lIns="179929" tIns="179929" rIns="179929" bIns="179929" anchor="ctr" anchorCtr="0">
            <a:noAutofit/>
          </a:bodyPr>
          <a:lstStyle/>
          <a:p>
            <a:r>
              <a:rPr lang="en" sz="3149">
                <a:solidFill>
                  <a:srgbClr val="FFFFFF"/>
                </a:solidFill>
                <a:latin typeface="Fira Sans"/>
                <a:ea typeface="Fira Sans"/>
                <a:cs typeface="Fira Sans"/>
                <a:sym typeface="Fira Sans"/>
              </a:rPr>
              <a:t>4</a:t>
            </a:r>
            <a:endParaRPr sz="3149">
              <a:solidFill>
                <a:srgbClr val="FFFFFF"/>
              </a:solidFill>
              <a:latin typeface="Fira Sans"/>
              <a:ea typeface="Fira Sans"/>
              <a:cs typeface="Fira Sans"/>
              <a:sym typeface="Fira Sans"/>
            </a:endParaRPr>
          </a:p>
        </p:txBody>
      </p:sp>
      <p:sp>
        <p:nvSpPr>
          <p:cNvPr id="28" name="Google Shape;3357;p34">
            <a:extLst>
              <a:ext uri="{FF2B5EF4-FFF2-40B4-BE49-F238E27FC236}">
                <a16:creationId xmlns:a16="http://schemas.microsoft.com/office/drawing/2014/main" id="{DEB8A092-B9FD-46E1-A899-A9917AA989EF}"/>
              </a:ext>
            </a:extLst>
          </p:cNvPr>
          <p:cNvSpPr/>
          <p:nvPr/>
        </p:nvSpPr>
        <p:spPr>
          <a:xfrm>
            <a:off x="3055321" y="8180878"/>
            <a:ext cx="969694" cy="907352"/>
          </a:xfrm>
          <a:custGeom>
            <a:avLst/>
            <a:gdLst/>
            <a:ahLst/>
            <a:cxnLst/>
            <a:rect l="l" t="t" r="r" b="b"/>
            <a:pathLst>
              <a:path w="15772" h="14758" extrusionOk="0">
                <a:moveTo>
                  <a:pt x="8646" y="2280"/>
                </a:moveTo>
                <a:cubicBezTo>
                  <a:pt x="8646" y="2280"/>
                  <a:pt x="8646" y="2280"/>
                  <a:pt x="8646" y="2280"/>
                </a:cubicBezTo>
                <a:cubicBezTo>
                  <a:pt x="8646" y="2249"/>
                  <a:pt x="8677" y="2249"/>
                  <a:pt x="8677" y="2249"/>
                </a:cubicBezTo>
                <a:cubicBezTo>
                  <a:pt x="8741" y="2217"/>
                  <a:pt x="8772" y="2153"/>
                  <a:pt x="8836" y="2122"/>
                </a:cubicBezTo>
                <a:cubicBezTo>
                  <a:pt x="8931" y="2058"/>
                  <a:pt x="9026" y="2027"/>
                  <a:pt x="9121" y="1963"/>
                </a:cubicBezTo>
                <a:cubicBezTo>
                  <a:pt x="9216" y="1932"/>
                  <a:pt x="9311" y="1900"/>
                  <a:pt x="9406" y="1868"/>
                </a:cubicBezTo>
                <a:cubicBezTo>
                  <a:pt x="9501" y="1837"/>
                  <a:pt x="9564" y="1837"/>
                  <a:pt x="9659" y="1805"/>
                </a:cubicBezTo>
                <a:cubicBezTo>
                  <a:pt x="9691" y="1805"/>
                  <a:pt x="9754" y="1805"/>
                  <a:pt x="9786" y="1805"/>
                </a:cubicBezTo>
                <a:lnTo>
                  <a:pt x="9817" y="1805"/>
                </a:lnTo>
                <a:cubicBezTo>
                  <a:pt x="9849" y="1805"/>
                  <a:pt x="9881" y="1805"/>
                  <a:pt x="9912" y="1805"/>
                </a:cubicBezTo>
                <a:cubicBezTo>
                  <a:pt x="9976" y="1805"/>
                  <a:pt x="10039" y="1837"/>
                  <a:pt x="10071" y="1837"/>
                </a:cubicBezTo>
                <a:cubicBezTo>
                  <a:pt x="10134" y="1837"/>
                  <a:pt x="10166" y="1837"/>
                  <a:pt x="10229" y="1868"/>
                </a:cubicBezTo>
                <a:cubicBezTo>
                  <a:pt x="10514" y="1932"/>
                  <a:pt x="10768" y="2058"/>
                  <a:pt x="11021" y="2217"/>
                </a:cubicBezTo>
                <a:cubicBezTo>
                  <a:pt x="11053" y="2249"/>
                  <a:pt x="11084" y="2280"/>
                  <a:pt x="11116" y="2312"/>
                </a:cubicBezTo>
                <a:cubicBezTo>
                  <a:pt x="11179" y="2344"/>
                  <a:pt x="11211" y="2375"/>
                  <a:pt x="11243" y="2407"/>
                </a:cubicBezTo>
                <a:cubicBezTo>
                  <a:pt x="11306" y="2439"/>
                  <a:pt x="11338" y="2502"/>
                  <a:pt x="11401" y="2534"/>
                </a:cubicBezTo>
                <a:cubicBezTo>
                  <a:pt x="11464" y="2629"/>
                  <a:pt x="11528" y="2692"/>
                  <a:pt x="11591" y="2755"/>
                </a:cubicBezTo>
                <a:cubicBezTo>
                  <a:pt x="11686" y="2850"/>
                  <a:pt x="11781" y="2945"/>
                  <a:pt x="11876" y="3040"/>
                </a:cubicBezTo>
                <a:cubicBezTo>
                  <a:pt x="11971" y="3199"/>
                  <a:pt x="12098" y="3357"/>
                  <a:pt x="12224" y="3547"/>
                </a:cubicBezTo>
                <a:cubicBezTo>
                  <a:pt x="12351" y="3737"/>
                  <a:pt x="12446" y="3927"/>
                  <a:pt x="12573" y="4117"/>
                </a:cubicBezTo>
                <a:cubicBezTo>
                  <a:pt x="12699" y="4370"/>
                  <a:pt x="12826" y="4655"/>
                  <a:pt x="12953" y="4909"/>
                </a:cubicBezTo>
                <a:cubicBezTo>
                  <a:pt x="13016" y="5130"/>
                  <a:pt x="13111" y="5352"/>
                  <a:pt x="13174" y="5574"/>
                </a:cubicBezTo>
                <a:cubicBezTo>
                  <a:pt x="13269" y="5827"/>
                  <a:pt x="13333" y="6049"/>
                  <a:pt x="13396" y="6302"/>
                </a:cubicBezTo>
                <a:cubicBezTo>
                  <a:pt x="13428" y="6492"/>
                  <a:pt x="13459" y="6682"/>
                  <a:pt x="13491" y="6872"/>
                </a:cubicBezTo>
                <a:cubicBezTo>
                  <a:pt x="13523" y="7031"/>
                  <a:pt x="13554" y="7189"/>
                  <a:pt x="13554" y="7347"/>
                </a:cubicBezTo>
                <a:cubicBezTo>
                  <a:pt x="13586" y="7537"/>
                  <a:pt x="13586" y="7727"/>
                  <a:pt x="13586" y="7917"/>
                </a:cubicBezTo>
                <a:cubicBezTo>
                  <a:pt x="13586" y="8044"/>
                  <a:pt x="13586" y="8171"/>
                  <a:pt x="13586" y="8266"/>
                </a:cubicBezTo>
                <a:cubicBezTo>
                  <a:pt x="13554" y="8361"/>
                  <a:pt x="13554" y="8456"/>
                  <a:pt x="13554" y="8519"/>
                </a:cubicBezTo>
                <a:cubicBezTo>
                  <a:pt x="13554" y="8582"/>
                  <a:pt x="13523" y="8646"/>
                  <a:pt x="13523" y="8709"/>
                </a:cubicBezTo>
                <a:cubicBezTo>
                  <a:pt x="13523" y="8741"/>
                  <a:pt x="13491" y="8804"/>
                  <a:pt x="13491" y="8867"/>
                </a:cubicBezTo>
                <a:cubicBezTo>
                  <a:pt x="13428" y="9152"/>
                  <a:pt x="13333" y="9406"/>
                  <a:pt x="13174" y="9659"/>
                </a:cubicBezTo>
                <a:cubicBezTo>
                  <a:pt x="13143" y="9691"/>
                  <a:pt x="13111" y="9754"/>
                  <a:pt x="13079" y="9786"/>
                </a:cubicBezTo>
                <a:cubicBezTo>
                  <a:pt x="13048" y="9817"/>
                  <a:pt x="13016" y="9881"/>
                  <a:pt x="12953" y="9912"/>
                </a:cubicBezTo>
                <a:cubicBezTo>
                  <a:pt x="12921" y="9976"/>
                  <a:pt x="12858" y="10039"/>
                  <a:pt x="12794" y="10102"/>
                </a:cubicBezTo>
                <a:cubicBezTo>
                  <a:pt x="12699" y="10166"/>
                  <a:pt x="12573" y="10261"/>
                  <a:pt x="12478" y="10324"/>
                </a:cubicBezTo>
                <a:cubicBezTo>
                  <a:pt x="12383" y="10356"/>
                  <a:pt x="12256" y="10387"/>
                  <a:pt x="12161" y="10419"/>
                </a:cubicBezTo>
                <a:cubicBezTo>
                  <a:pt x="12129" y="10451"/>
                  <a:pt x="12098" y="10451"/>
                  <a:pt x="12066" y="10451"/>
                </a:cubicBezTo>
                <a:cubicBezTo>
                  <a:pt x="12066" y="10451"/>
                  <a:pt x="12034" y="10482"/>
                  <a:pt x="12034" y="10482"/>
                </a:cubicBezTo>
                <a:cubicBezTo>
                  <a:pt x="12034" y="10482"/>
                  <a:pt x="12003" y="10482"/>
                  <a:pt x="12003" y="10482"/>
                </a:cubicBezTo>
                <a:lnTo>
                  <a:pt x="5922" y="11527"/>
                </a:lnTo>
                <a:lnTo>
                  <a:pt x="6809" y="13808"/>
                </a:lnTo>
                <a:cubicBezTo>
                  <a:pt x="6809" y="13808"/>
                  <a:pt x="6809" y="13808"/>
                  <a:pt x="6809" y="13808"/>
                </a:cubicBezTo>
                <a:cubicBezTo>
                  <a:pt x="6809" y="13839"/>
                  <a:pt x="6809" y="13839"/>
                  <a:pt x="6809" y="13871"/>
                </a:cubicBezTo>
                <a:cubicBezTo>
                  <a:pt x="6809" y="13903"/>
                  <a:pt x="6809" y="13934"/>
                  <a:pt x="6809" y="13966"/>
                </a:cubicBezTo>
                <a:cubicBezTo>
                  <a:pt x="6777" y="14029"/>
                  <a:pt x="6777" y="14061"/>
                  <a:pt x="6746" y="14061"/>
                </a:cubicBezTo>
                <a:cubicBezTo>
                  <a:pt x="6714" y="14093"/>
                  <a:pt x="6714" y="14093"/>
                  <a:pt x="6682" y="14093"/>
                </a:cubicBezTo>
                <a:lnTo>
                  <a:pt x="6651" y="14124"/>
                </a:lnTo>
                <a:lnTo>
                  <a:pt x="5035" y="14726"/>
                </a:lnTo>
                <a:cubicBezTo>
                  <a:pt x="5035" y="14726"/>
                  <a:pt x="5004" y="14758"/>
                  <a:pt x="5004" y="14758"/>
                </a:cubicBezTo>
                <a:cubicBezTo>
                  <a:pt x="4972" y="14758"/>
                  <a:pt x="4972" y="14758"/>
                  <a:pt x="4940" y="14758"/>
                </a:cubicBezTo>
                <a:cubicBezTo>
                  <a:pt x="4909" y="14758"/>
                  <a:pt x="4877" y="14758"/>
                  <a:pt x="4814" y="14726"/>
                </a:cubicBezTo>
                <a:cubicBezTo>
                  <a:pt x="4814" y="14726"/>
                  <a:pt x="4782" y="14694"/>
                  <a:pt x="4750" y="14663"/>
                </a:cubicBezTo>
                <a:cubicBezTo>
                  <a:pt x="4750" y="14663"/>
                  <a:pt x="4750" y="14631"/>
                  <a:pt x="4719" y="14631"/>
                </a:cubicBezTo>
                <a:lnTo>
                  <a:pt x="3357" y="12098"/>
                </a:lnTo>
                <a:lnTo>
                  <a:pt x="1457" y="12509"/>
                </a:lnTo>
                <a:cubicBezTo>
                  <a:pt x="1457" y="12509"/>
                  <a:pt x="1457" y="12509"/>
                  <a:pt x="1457" y="12509"/>
                </a:cubicBezTo>
                <a:cubicBezTo>
                  <a:pt x="1425" y="12509"/>
                  <a:pt x="1425" y="12509"/>
                  <a:pt x="1393" y="12509"/>
                </a:cubicBezTo>
                <a:cubicBezTo>
                  <a:pt x="1330" y="12509"/>
                  <a:pt x="1267" y="12478"/>
                  <a:pt x="1235" y="12414"/>
                </a:cubicBezTo>
                <a:cubicBezTo>
                  <a:pt x="1235" y="12414"/>
                  <a:pt x="1203" y="12414"/>
                  <a:pt x="1203" y="12414"/>
                </a:cubicBezTo>
                <a:cubicBezTo>
                  <a:pt x="1203" y="12383"/>
                  <a:pt x="1203" y="12383"/>
                  <a:pt x="1203" y="12383"/>
                </a:cubicBezTo>
                <a:lnTo>
                  <a:pt x="32" y="10356"/>
                </a:lnTo>
                <a:cubicBezTo>
                  <a:pt x="32" y="10356"/>
                  <a:pt x="32" y="10324"/>
                  <a:pt x="32" y="10324"/>
                </a:cubicBezTo>
                <a:cubicBezTo>
                  <a:pt x="0" y="10324"/>
                  <a:pt x="0" y="10292"/>
                  <a:pt x="0" y="10292"/>
                </a:cubicBezTo>
                <a:cubicBezTo>
                  <a:pt x="0" y="10229"/>
                  <a:pt x="0" y="10166"/>
                  <a:pt x="32" y="10102"/>
                </a:cubicBezTo>
                <a:cubicBezTo>
                  <a:pt x="32" y="10102"/>
                  <a:pt x="32" y="10071"/>
                  <a:pt x="63" y="10071"/>
                </a:cubicBezTo>
                <a:lnTo>
                  <a:pt x="63" y="10039"/>
                </a:lnTo>
                <a:lnTo>
                  <a:pt x="1520" y="8646"/>
                </a:lnTo>
                <a:lnTo>
                  <a:pt x="697" y="7126"/>
                </a:lnTo>
                <a:cubicBezTo>
                  <a:pt x="665" y="7126"/>
                  <a:pt x="665" y="7094"/>
                  <a:pt x="665" y="7094"/>
                </a:cubicBezTo>
                <a:cubicBezTo>
                  <a:pt x="665" y="7062"/>
                  <a:pt x="665" y="7062"/>
                  <a:pt x="665" y="7031"/>
                </a:cubicBezTo>
                <a:cubicBezTo>
                  <a:pt x="665" y="6999"/>
                  <a:pt x="665" y="6967"/>
                  <a:pt x="665" y="6935"/>
                </a:cubicBezTo>
                <a:cubicBezTo>
                  <a:pt x="665" y="6904"/>
                  <a:pt x="697" y="6872"/>
                  <a:pt x="697" y="6840"/>
                </a:cubicBezTo>
                <a:cubicBezTo>
                  <a:pt x="728" y="6840"/>
                  <a:pt x="728" y="6809"/>
                  <a:pt x="760" y="6809"/>
                </a:cubicBezTo>
                <a:cubicBezTo>
                  <a:pt x="760" y="6809"/>
                  <a:pt x="760" y="6809"/>
                  <a:pt x="760" y="6777"/>
                </a:cubicBezTo>
                <a:lnTo>
                  <a:pt x="3167" y="5352"/>
                </a:lnTo>
                <a:cubicBezTo>
                  <a:pt x="3199" y="5352"/>
                  <a:pt x="3199" y="5352"/>
                  <a:pt x="3230" y="5352"/>
                </a:cubicBezTo>
                <a:cubicBezTo>
                  <a:pt x="3230" y="5320"/>
                  <a:pt x="3262" y="5320"/>
                  <a:pt x="3294" y="5320"/>
                </a:cubicBezTo>
                <a:lnTo>
                  <a:pt x="3294" y="5320"/>
                </a:lnTo>
                <a:cubicBezTo>
                  <a:pt x="3325" y="5320"/>
                  <a:pt x="3325" y="5320"/>
                  <a:pt x="3325" y="5320"/>
                </a:cubicBezTo>
                <a:cubicBezTo>
                  <a:pt x="3357" y="5320"/>
                  <a:pt x="3357" y="5320"/>
                  <a:pt x="3389" y="5352"/>
                </a:cubicBezTo>
                <a:cubicBezTo>
                  <a:pt x="3420" y="5352"/>
                  <a:pt x="3484" y="5384"/>
                  <a:pt x="3484" y="5447"/>
                </a:cubicBezTo>
                <a:cubicBezTo>
                  <a:pt x="3515" y="5447"/>
                  <a:pt x="3515" y="5447"/>
                  <a:pt x="3515" y="5479"/>
                </a:cubicBezTo>
                <a:lnTo>
                  <a:pt x="3959" y="6619"/>
                </a:lnTo>
                <a:lnTo>
                  <a:pt x="8646" y="2280"/>
                </a:lnTo>
                <a:close/>
                <a:moveTo>
                  <a:pt x="3674" y="7126"/>
                </a:moveTo>
                <a:lnTo>
                  <a:pt x="3199" y="5922"/>
                </a:lnTo>
                <a:cubicBezTo>
                  <a:pt x="2565" y="6334"/>
                  <a:pt x="1900" y="6714"/>
                  <a:pt x="1235" y="7094"/>
                </a:cubicBezTo>
                <a:lnTo>
                  <a:pt x="5067" y="14188"/>
                </a:lnTo>
                <a:lnTo>
                  <a:pt x="6271" y="13713"/>
                </a:lnTo>
                <a:lnTo>
                  <a:pt x="3737" y="7316"/>
                </a:lnTo>
                <a:lnTo>
                  <a:pt x="3674" y="7126"/>
                </a:lnTo>
                <a:close/>
                <a:moveTo>
                  <a:pt x="1774" y="9089"/>
                </a:moveTo>
                <a:lnTo>
                  <a:pt x="570" y="10261"/>
                </a:lnTo>
                <a:lnTo>
                  <a:pt x="1552" y="11971"/>
                </a:lnTo>
                <a:lnTo>
                  <a:pt x="3135" y="11622"/>
                </a:lnTo>
                <a:close/>
                <a:moveTo>
                  <a:pt x="4180" y="7094"/>
                </a:moveTo>
                <a:lnTo>
                  <a:pt x="4212" y="7157"/>
                </a:lnTo>
                <a:lnTo>
                  <a:pt x="5732" y="11052"/>
                </a:lnTo>
                <a:lnTo>
                  <a:pt x="11053" y="10134"/>
                </a:lnTo>
                <a:cubicBezTo>
                  <a:pt x="11053" y="10134"/>
                  <a:pt x="11021" y="10134"/>
                  <a:pt x="11021" y="10102"/>
                </a:cubicBezTo>
                <a:cubicBezTo>
                  <a:pt x="11021" y="10102"/>
                  <a:pt x="10989" y="10102"/>
                  <a:pt x="10989" y="10102"/>
                </a:cubicBezTo>
                <a:cubicBezTo>
                  <a:pt x="10926" y="10071"/>
                  <a:pt x="10863" y="10039"/>
                  <a:pt x="10799" y="9976"/>
                </a:cubicBezTo>
                <a:cubicBezTo>
                  <a:pt x="10673" y="9912"/>
                  <a:pt x="10546" y="9817"/>
                  <a:pt x="10419" y="9722"/>
                </a:cubicBezTo>
                <a:cubicBezTo>
                  <a:pt x="10293" y="9659"/>
                  <a:pt x="10197" y="9564"/>
                  <a:pt x="10102" y="9501"/>
                </a:cubicBezTo>
                <a:cubicBezTo>
                  <a:pt x="10007" y="9406"/>
                  <a:pt x="9944" y="9342"/>
                  <a:pt x="9881" y="9279"/>
                </a:cubicBezTo>
                <a:cubicBezTo>
                  <a:pt x="9374" y="8804"/>
                  <a:pt x="8994" y="8234"/>
                  <a:pt x="8709" y="7601"/>
                </a:cubicBezTo>
                <a:cubicBezTo>
                  <a:pt x="8677" y="7506"/>
                  <a:pt x="8614" y="7442"/>
                  <a:pt x="8582" y="7347"/>
                </a:cubicBezTo>
                <a:cubicBezTo>
                  <a:pt x="8519" y="7221"/>
                  <a:pt x="8487" y="7094"/>
                  <a:pt x="8456" y="6967"/>
                </a:cubicBezTo>
                <a:lnTo>
                  <a:pt x="8392" y="6840"/>
                </a:lnTo>
                <a:cubicBezTo>
                  <a:pt x="8329" y="6650"/>
                  <a:pt x="8266" y="6460"/>
                  <a:pt x="8234" y="6270"/>
                </a:cubicBezTo>
                <a:cubicBezTo>
                  <a:pt x="8171" y="5985"/>
                  <a:pt x="8107" y="5732"/>
                  <a:pt x="8076" y="5447"/>
                </a:cubicBezTo>
                <a:cubicBezTo>
                  <a:pt x="8044" y="5257"/>
                  <a:pt x="8044" y="5067"/>
                  <a:pt x="8012" y="4845"/>
                </a:cubicBezTo>
                <a:cubicBezTo>
                  <a:pt x="8012" y="4719"/>
                  <a:pt x="8012" y="4560"/>
                  <a:pt x="8012" y="4434"/>
                </a:cubicBezTo>
                <a:cubicBezTo>
                  <a:pt x="8012" y="4180"/>
                  <a:pt x="8044" y="3927"/>
                  <a:pt x="8076" y="3674"/>
                </a:cubicBezTo>
                <a:cubicBezTo>
                  <a:pt x="8107" y="3579"/>
                  <a:pt x="8107" y="3515"/>
                  <a:pt x="8139" y="3420"/>
                </a:cubicBezTo>
                <a:close/>
                <a:moveTo>
                  <a:pt x="2660" y="7157"/>
                </a:moveTo>
                <a:lnTo>
                  <a:pt x="2692" y="7157"/>
                </a:lnTo>
                <a:lnTo>
                  <a:pt x="2724" y="7157"/>
                </a:lnTo>
                <a:cubicBezTo>
                  <a:pt x="2787" y="7189"/>
                  <a:pt x="2819" y="7221"/>
                  <a:pt x="2850" y="7252"/>
                </a:cubicBezTo>
                <a:cubicBezTo>
                  <a:pt x="2850" y="7284"/>
                  <a:pt x="2882" y="7284"/>
                  <a:pt x="2882" y="7284"/>
                </a:cubicBezTo>
                <a:cubicBezTo>
                  <a:pt x="2882" y="7284"/>
                  <a:pt x="2882" y="7316"/>
                  <a:pt x="2882" y="7316"/>
                </a:cubicBezTo>
                <a:lnTo>
                  <a:pt x="4149" y="10229"/>
                </a:lnTo>
                <a:cubicBezTo>
                  <a:pt x="4149" y="10229"/>
                  <a:pt x="4149" y="10229"/>
                  <a:pt x="4149" y="10261"/>
                </a:cubicBezTo>
                <a:cubicBezTo>
                  <a:pt x="4180" y="10292"/>
                  <a:pt x="4180" y="10324"/>
                  <a:pt x="4180" y="10324"/>
                </a:cubicBezTo>
                <a:cubicBezTo>
                  <a:pt x="4149" y="10356"/>
                  <a:pt x="4149" y="10419"/>
                  <a:pt x="4149" y="10419"/>
                </a:cubicBezTo>
                <a:cubicBezTo>
                  <a:pt x="4117" y="10451"/>
                  <a:pt x="4117" y="10482"/>
                  <a:pt x="4085" y="10514"/>
                </a:cubicBezTo>
                <a:cubicBezTo>
                  <a:pt x="4054" y="10514"/>
                  <a:pt x="4054" y="10546"/>
                  <a:pt x="4022" y="10546"/>
                </a:cubicBezTo>
                <a:cubicBezTo>
                  <a:pt x="3990" y="10546"/>
                  <a:pt x="3959" y="10577"/>
                  <a:pt x="3927" y="10577"/>
                </a:cubicBezTo>
                <a:cubicBezTo>
                  <a:pt x="3895" y="10577"/>
                  <a:pt x="3864" y="10577"/>
                  <a:pt x="3864" y="10546"/>
                </a:cubicBezTo>
                <a:cubicBezTo>
                  <a:pt x="3832" y="10546"/>
                  <a:pt x="3800" y="10546"/>
                  <a:pt x="3800" y="10546"/>
                </a:cubicBezTo>
                <a:cubicBezTo>
                  <a:pt x="3769" y="10514"/>
                  <a:pt x="3737" y="10482"/>
                  <a:pt x="3705" y="10451"/>
                </a:cubicBezTo>
                <a:cubicBezTo>
                  <a:pt x="3705" y="10451"/>
                  <a:pt x="3705" y="10419"/>
                  <a:pt x="3674" y="10419"/>
                </a:cubicBezTo>
                <a:lnTo>
                  <a:pt x="2407" y="7506"/>
                </a:lnTo>
                <a:cubicBezTo>
                  <a:pt x="2407" y="7474"/>
                  <a:pt x="2407" y="7474"/>
                  <a:pt x="2407" y="7474"/>
                </a:cubicBezTo>
                <a:cubicBezTo>
                  <a:pt x="2407" y="7442"/>
                  <a:pt x="2407" y="7442"/>
                  <a:pt x="2407" y="7411"/>
                </a:cubicBezTo>
                <a:cubicBezTo>
                  <a:pt x="2407" y="7379"/>
                  <a:pt x="2407" y="7347"/>
                  <a:pt x="2407" y="7347"/>
                </a:cubicBezTo>
                <a:cubicBezTo>
                  <a:pt x="2407" y="7316"/>
                  <a:pt x="2439" y="7284"/>
                  <a:pt x="2470" y="7252"/>
                </a:cubicBezTo>
                <a:cubicBezTo>
                  <a:pt x="2470" y="7221"/>
                  <a:pt x="2502" y="7189"/>
                  <a:pt x="2534" y="7189"/>
                </a:cubicBezTo>
                <a:cubicBezTo>
                  <a:pt x="2565" y="7157"/>
                  <a:pt x="2597" y="7157"/>
                  <a:pt x="2597" y="7157"/>
                </a:cubicBezTo>
                <a:cubicBezTo>
                  <a:pt x="2629" y="7157"/>
                  <a:pt x="2629" y="7157"/>
                  <a:pt x="2629" y="7157"/>
                </a:cubicBezTo>
                <a:cubicBezTo>
                  <a:pt x="2660" y="7157"/>
                  <a:pt x="2660" y="7157"/>
                  <a:pt x="2660" y="7157"/>
                </a:cubicBezTo>
                <a:close/>
                <a:moveTo>
                  <a:pt x="11971" y="9976"/>
                </a:moveTo>
                <a:cubicBezTo>
                  <a:pt x="11971" y="9976"/>
                  <a:pt x="11971" y="9976"/>
                  <a:pt x="12003" y="9976"/>
                </a:cubicBezTo>
                <a:cubicBezTo>
                  <a:pt x="12034" y="9944"/>
                  <a:pt x="12098" y="9944"/>
                  <a:pt x="12129" y="9912"/>
                </a:cubicBezTo>
                <a:cubicBezTo>
                  <a:pt x="12193" y="9881"/>
                  <a:pt x="12256" y="9849"/>
                  <a:pt x="12319" y="9817"/>
                </a:cubicBezTo>
                <a:cubicBezTo>
                  <a:pt x="12383" y="9786"/>
                  <a:pt x="12414" y="9754"/>
                  <a:pt x="12478" y="9722"/>
                </a:cubicBezTo>
                <a:cubicBezTo>
                  <a:pt x="12509" y="9691"/>
                  <a:pt x="12541" y="9659"/>
                  <a:pt x="12604" y="9596"/>
                </a:cubicBezTo>
                <a:cubicBezTo>
                  <a:pt x="12604" y="9596"/>
                  <a:pt x="12636" y="9564"/>
                  <a:pt x="12668" y="9532"/>
                </a:cubicBezTo>
                <a:cubicBezTo>
                  <a:pt x="12699" y="9501"/>
                  <a:pt x="12699" y="9469"/>
                  <a:pt x="12731" y="9437"/>
                </a:cubicBezTo>
                <a:cubicBezTo>
                  <a:pt x="12858" y="9279"/>
                  <a:pt x="12921" y="9089"/>
                  <a:pt x="12984" y="8867"/>
                </a:cubicBezTo>
                <a:cubicBezTo>
                  <a:pt x="12984" y="8836"/>
                  <a:pt x="13016" y="8772"/>
                  <a:pt x="13016" y="8741"/>
                </a:cubicBezTo>
                <a:cubicBezTo>
                  <a:pt x="13048" y="8677"/>
                  <a:pt x="13048" y="8614"/>
                  <a:pt x="13048" y="8582"/>
                </a:cubicBezTo>
                <a:cubicBezTo>
                  <a:pt x="13079" y="8487"/>
                  <a:pt x="13079" y="8424"/>
                  <a:pt x="13079" y="8361"/>
                </a:cubicBezTo>
                <a:cubicBezTo>
                  <a:pt x="13111" y="8266"/>
                  <a:pt x="13111" y="8139"/>
                  <a:pt x="13111" y="8044"/>
                </a:cubicBezTo>
                <a:cubicBezTo>
                  <a:pt x="13111" y="7917"/>
                  <a:pt x="13111" y="7791"/>
                  <a:pt x="13111" y="7632"/>
                </a:cubicBezTo>
                <a:cubicBezTo>
                  <a:pt x="13079" y="7474"/>
                  <a:pt x="13079" y="7316"/>
                  <a:pt x="13048" y="7157"/>
                </a:cubicBezTo>
                <a:cubicBezTo>
                  <a:pt x="13016" y="6967"/>
                  <a:pt x="12984" y="6777"/>
                  <a:pt x="12953" y="6587"/>
                </a:cubicBezTo>
                <a:cubicBezTo>
                  <a:pt x="12921" y="6397"/>
                  <a:pt x="12858" y="6207"/>
                  <a:pt x="12826" y="6017"/>
                </a:cubicBezTo>
                <a:cubicBezTo>
                  <a:pt x="12731" y="5764"/>
                  <a:pt x="12636" y="5510"/>
                  <a:pt x="12541" y="5257"/>
                </a:cubicBezTo>
                <a:cubicBezTo>
                  <a:pt x="12446" y="5004"/>
                  <a:pt x="12319" y="4750"/>
                  <a:pt x="12193" y="4497"/>
                </a:cubicBezTo>
                <a:cubicBezTo>
                  <a:pt x="12098" y="4275"/>
                  <a:pt x="11971" y="4054"/>
                  <a:pt x="11844" y="3864"/>
                </a:cubicBezTo>
                <a:cubicBezTo>
                  <a:pt x="11718" y="3674"/>
                  <a:pt x="11623" y="3515"/>
                  <a:pt x="11496" y="3357"/>
                </a:cubicBezTo>
                <a:cubicBezTo>
                  <a:pt x="11433" y="3294"/>
                  <a:pt x="11338" y="3199"/>
                  <a:pt x="11274" y="3104"/>
                </a:cubicBezTo>
                <a:cubicBezTo>
                  <a:pt x="11179" y="3040"/>
                  <a:pt x="11116" y="2945"/>
                  <a:pt x="11053" y="2882"/>
                </a:cubicBezTo>
                <a:cubicBezTo>
                  <a:pt x="10989" y="2850"/>
                  <a:pt x="10958" y="2787"/>
                  <a:pt x="10894" y="2755"/>
                </a:cubicBezTo>
                <a:cubicBezTo>
                  <a:pt x="10863" y="2724"/>
                  <a:pt x="10799" y="2692"/>
                  <a:pt x="10768" y="2660"/>
                </a:cubicBezTo>
                <a:lnTo>
                  <a:pt x="10641" y="2565"/>
                </a:lnTo>
                <a:cubicBezTo>
                  <a:pt x="10451" y="2470"/>
                  <a:pt x="10229" y="2375"/>
                  <a:pt x="10007" y="2312"/>
                </a:cubicBezTo>
                <a:lnTo>
                  <a:pt x="9912" y="2312"/>
                </a:lnTo>
                <a:cubicBezTo>
                  <a:pt x="9881" y="2312"/>
                  <a:pt x="9849" y="2312"/>
                  <a:pt x="9817" y="2312"/>
                </a:cubicBezTo>
                <a:cubicBezTo>
                  <a:pt x="9754" y="2312"/>
                  <a:pt x="9691" y="2312"/>
                  <a:pt x="9627" y="2312"/>
                </a:cubicBezTo>
                <a:cubicBezTo>
                  <a:pt x="9532" y="2344"/>
                  <a:pt x="9437" y="2375"/>
                  <a:pt x="9342" y="2407"/>
                </a:cubicBezTo>
                <a:cubicBezTo>
                  <a:pt x="9247" y="2439"/>
                  <a:pt x="9152" y="2502"/>
                  <a:pt x="9057" y="2565"/>
                </a:cubicBezTo>
                <a:cubicBezTo>
                  <a:pt x="9026" y="2597"/>
                  <a:pt x="8994" y="2629"/>
                  <a:pt x="8962" y="2629"/>
                </a:cubicBezTo>
                <a:lnTo>
                  <a:pt x="8962" y="2629"/>
                </a:lnTo>
                <a:cubicBezTo>
                  <a:pt x="8962" y="2660"/>
                  <a:pt x="8962" y="2660"/>
                  <a:pt x="8962" y="2660"/>
                </a:cubicBezTo>
                <a:cubicBezTo>
                  <a:pt x="8931" y="2692"/>
                  <a:pt x="8899" y="2755"/>
                  <a:pt x="8867" y="2787"/>
                </a:cubicBezTo>
                <a:cubicBezTo>
                  <a:pt x="8804" y="2914"/>
                  <a:pt x="8772" y="3040"/>
                  <a:pt x="8709" y="3167"/>
                </a:cubicBezTo>
                <a:cubicBezTo>
                  <a:pt x="8677" y="3294"/>
                  <a:pt x="8614" y="3452"/>
                  <a:pt x="8582" y="3579"/>
                </a:cubicBezTo>
                <a:cubicBezTo>
                  <a:pt x="8551" y="3800"/>
                  <a:pt x="8519" y="4022"/>
                  <a:pt x="8519" y="4244"/>
                </a:cubicBezTo>
                <a:cubicBezTo>
                  <a:pt x="8487" y="4560"/>
                  <a:pt x="8487" y="4845"/>
                  <a:pt x="8519" y="5162"/>
                </a:cubicBezTo>
                <a:cubicBezTo>
                  <a:pt x="8551" y="5352"/>
                  <a:pt x="8551" y="5542"/>
                  <a:pt x="8614" y="5732"/>
                </a:cubicBezTo>
                <a:cubicBezTo>
                  <a:pt x="8614" y="5700"/>
                  <a:pt x="8614" y="5669"/>
                  <a:pt x="8646" y="5669"/>
                </a:cubicBezTo>
                <a:cubicBezTo>
                  <a:pt x="8677" y="5605"/>
                  <a:pt x="8709" y="5574"/>
                  <a:pt x="8741" y="5542"/>
                </a:cubicBezTo>
                <a:cubicBezTo>
                  <a:pt x="8772" y="5510"/>
                  <a:pt x="8836" y="5447"/>
                  <a:pt x="8867" y="5415"/>
                </a:cubicBezTo>
                <a:cubicBezTo>
                  <a:pt x="8931" y="5384"/>
                  <a:pt x="8962" y="5320"/>
                  <a:pt x="9026" y="5289"/>
                </a:cubicBezTo>
                <a:cubicBezTo>
                  <a:pt x="9121" y="5257"/>
                  <a:pt x="9184" y="5225"/>
                  <a:pt x="9279" y="5194"/>
                </a:cubicBezTo>
                <a:cubicBezTo>
                  <a:pt x="9342" y="5162"/>
                  <a:pt x="9406" y="5162"/>
                  <a:pt x="9501" y="5162"/>
                </a:cubicBezTo>
                <a:cubicBezTo>
                  <a:pt x="9532" y="5162"/>
                  <a:pt x="9564" y="5130"/>
                  <a:pt x="9596" y="5130"/>
                </a:cubicBezTo>
                <a:lnTo>
                  <a:pt x="9627" y="5130"/>
                </a:lnTo>
                <a:cubicBezTo>
                  <a:pt x="9659" y="5130"/>
                  <a:pt x="9722" y="5162"/>
                  <a:pt x="9754" y="5162"/>
                </a:cubicBezTo>
                <a:cubicBezTo>
                  <a:pt x="9817" y="5162"/>
                  <a:pt x="9881" y="5162"/>
                  <a:pt x="9944" y="5194"/>
                </a:cubicBezTo>
                <a:cubicBezTo>
                  <a:pt x="10039" y="5194"/>
                  <a:pt x="10102" y="5225"/>
                  <a:pt x="10197" y="5289"/>
                </a:cubicBezTo>
                <a:cubicBezTo>
                  <a:pt x="10261" y="5320"/>
                  <a:pt x="10324" y="5352"/>
                  <a:pt x="10388" y="5384"/>
                </a:cubicBezTo>
                <a:cubicBezTo>
                  <a:pt x="10451" y="5447"/>
                  <a:pt x="10483" y="5479"/>
                  <a:pt x="10546" y="5510"/>
                </a:cubicBezTo>
                <a:cubicBezTo>
                  <a:pt x="10673" y="5669"/>
                  <a:pt x="10799" y="5827"/>
                  <a:pt x="10894" y="6017"/>
                </a:cubicBezTo>
                <a:cubicBezTo>
                  <a:pt x="10958" y="6144"/>
                  <a:pt x="10989" y="6270"/>
                  <a:pt x="11021" y="6397"/>
                </a:cubicBezTo>
                <a:cubicBezTo>
                  <a:pt x="11021" y="6524"/>
                  <a:pt x="11053" y="6650"/>
                  <a:pt x="11053" y="6745"/>
                </a:cubicBezTo>
                <a:cubicBezTo>
                  <a:pt x="11053" y="6872"/>
                  <a:pt x="11021" y="6999"/>
                  <a:pt x="10989" y="7126"/>
                </a:cubicBezTo>
                <a:cubicBezTo>
                  <a:pt x="10958" y="7316"/>
                  <a:pt x="10863" y="7474"/>
                  <a:pt x="10768" y="7632"/>
                </a:cubicBezTo>
                <a:cubicBezTo>
                  <a:pt x="10736" y="7664"/>
                  <a:pt x="10704" y="7696"/>
                  <a:pt x="10673" y="7727"/>
                </a:cubicBezTo>
                <a:cubicBezTo>
                  <a:pt x="10641" y="7791"/>
                  <a:pt x="10578" y="7822"/>
                  <a:pt x="10546" y="7854"/>
                </a:cubicBezTo>
                <a:cubicBezTo>
                  <a:pt x="10483" y="7917"/>
                  <a:pt x="10419" y="7949"/>
                  <a:pt x="10356" y="7981"/>
                </a:cubicBezTo>
                <a:cubicBezTo>
                  <a:pt x="10293" y="8044"/>
                  <a:pt x="10197" y="8076"/>
                  <a:pt x="10102" y="8076"/>
                </a:cubicBezTo>
                <a:cubicBezTo>
                  <a:pt x="10007" y="8107"/>
                  <a:pt x="9912" y="8139"/>
                  <a:pt x="9817" y="8139"/>
                </a:cubicBezTo>
                <a:cubicBezTo>
                  <a:pt x="9722" y="8139"/>
                  <a:pt x="9627" y="8139"/>
                  <a:pt x="9532" y="8107"/>
                </a:cubicBezTo>
                <a:cubicBezTo>
                  <a:pt x="9754" y="8456"/>
                  <a:pt x="10007" y="8772"/>
                  <a:pt x="10324" y="9057"/>
                </a:cubicBezTo>
                <a:cubicBezTo>
                  <a:pt x="10388" y="9121"/>
                  <a:pt x="10451" y="9152"/>
                  <a:pt x="10514" y="9216"/>
                </a:cubicBezTo>
                <a:cubicBezTo>
                  <a:pt x="10609" y="9311"/>
                  <a:pt x="10704" y="9374"/>
                  <a:pt x="10831" y="9437"/>
                </a:cubicBezTo>
                <a:cubicBezTo>
                  <a:pt x="10958" y="9532"/>
                  <a:pt x="11116" y="9627"/>
                  <a:pt x="11274" y="9722"/>
                </a:cubicBezTo>
                <a:cubicBezTo>
                  <a:pt x="11433" y="9786"/>
                  <a:pt x="11623" y="9881"/>
                  <a:pt x="11781" y="9912"/>
                </a:cubicBezTo>
                <a:cubicBezTo>
                  <a:pt x="11844" y="9944"/>
                  <a:pt x="11908" y="9944"/>
                  <a:pt x="11971" y="9976"/>
                </a:cubicBezTo>
                <a:close/>
                <a:moveTo>
                  <a:pt x="14251" y="8582"/>
                </a:moveTo>
                <a:cubicBezTo>
                  <a:pt x="14283" y="8582"/>
                  <a:pt x="14283" y="8582"/>
                  <a:pt x="14283" y="8582"/>
                </a:cubicBezTo>
                <a:cubicBezTo>
                  <a:pt x="14314" y="8582"/>
                  <a:pt x="14314" y="8582"/>
                  <a:pt x="14314" y="8582"/>
                </a:cubicBezTo>
                <a:lnTo>
                  <a:pt x="15518" y="8994"/>
                </a:lnTo>
                <a:cubicBezTo>
                  <a:pt x="15550" y="8994"/>
                  <a:pt x="15550" y="8994"/>
                  <a:pt x="15550" y="8994"/>
                </a:cubicBezTo>
                <a:cubicBezTo>
                  <a:pt x="15581" y="9026"/>
                  <a:pt x="15613" y="9026"/>
                  <a:pt x="15645" y="9057"/>
                </a:cubicBezTo>
                <a:cubicBezTo>
                  <a:pt x="15645" y="9089"/>
                  <a:pt x="15676" y="9121"/>
                  <a:pt x="15676" y="9152"/>
                </a:cubicBezTo>
                <a:cubicBezTo>
                  <a:pt x="15708" y="9184"/>
                  <a:pt x="15708" y="9216"/>
                  <a:pt x="15708" y="9247"/>
                </a:cubicBezTo>
                <a:cubicBezTo>
                  <a:pt x="15708" y="9279"/>
                  <a:pt x="15676" y="9311"/>
                  <a:pt x="15676" y="9311"/>
                </a:cubicBezTo>
                <a:cubicBezTo>
                  <a:pt x="15676" y="9342"/>
                  <a:pt x="15645" y="9374"/>
                  <a:pt x="15645" y="9374"/>
                </a:cubicBezTo>
                <a:cubicBezTo>
                  <a:pt x="15613" y="9406"/>
                  <a:pt x="15613" y="9437"/>
                  <a:pt x="15581" y="9437"/>
                </a:cubicBezTo>
                <a:cubicBezTo>
                  <a:pt x="15550" y="9469"/>
                  <a:pt x="15518" y="9469"/>
                  <a:pt x="15486" y="9469"/>
                </a:cubicBezTo>
                <a:cubicBezTo>
                  <a:pt x="15455" y="9469"/>
                  <a:pt x="15423" y="9469"/>
                  <a:pt x="15423" y="9469"/>
                </a:cubicBezTo>
                <a:cubicBezTo>
                  <a:pt x="15391" y="9469"/>
                  <a:pt x="15391" y="9469"/>
                  <a:pt x="15391" y="9469"/>
                </a:cubicBezTo>
                <a:lnTo>
                  <a:pt x="14156" y="9026"/>
                </a:lnTo>
                <a:cubicBezTo>
                  <a:pt x="14156" y="9026"/>
                  <a:pt x="14156" y="9026"/>
                  <a:pt x="14124" y="9026"/>
                </a:cubicBezTo>
                <a:cubicBezTo>
                  <a:pt x="14124" y="9026"/>
                  <a:pt x="14093" y="8994"/>
                  <a:pt x="14061" y="8962"/>
                </a:cubicBezTo>
                <a:cubicBezTo>
                  <a:pt x="14061" y="8962"/>
                  <a:pt x="14029" y="8931"/>
                  <a:pt x="14029" y="8899"/>
                </a:cubicBezTo>
                <a:cubicBezTo>
                  <a:pt x="14029" y="8899"/>
                  <a:pt x="13998" y="8867"/>
                  <a:pt x="13998" y="8836"/>
                </a:cubicBezTo>
                <a:cubicBezTo>
                  <a:pt x="13998" y="8804"/>
                  <a:pt x="13998" y="8772"/>
                  <a:pt x="14029" y="8741"/>
                </a:cubicBezTo>
                <a:cubicBezTo>
                  <a:pt x="14029" y="8709"/>
                  <a:pt x="14061" y="8677"/>
                  <a:pt x="14093" y="8646"/>
                </a:cubicBezTo>
                <a:cubicBezTo>
                  <a:pt x="14093" y="8614"/>
                  <a:pt x="14124" y="8614"/>
                  <a:pt x="14156" y="8582"/>
                </a:cubicBezTo>
                <a:cubicBezTo>
                  <a:pt x="14188" y="8582"/>
                  <a:pt x="14188" y="8582"/>
                  <a:pt x="14219" y="8582"/>
                </a:cubicBezTo>
                <a:lnTo>
                  <a:pt x="14251" y="8582"/>
                </a:lnTo>
                <a:close/>
                <a:moveTo>
                  <a:pt x="9026" y="7126"/>
                </a:moveTo>
                <a:cubicBezTo>
                  <a:pt x="9057" y="7157"/>
                  <a:pt x="9089" y="7221"/>
                  <a:pt x="9121" y="7252"/>
                </a:cubicBezTo>
                <a:cubicBezTo>
                  <a:pt x="9152" y="7284"/>
                  <a:pt x="9152" y="7316"/>
                  <a:pt x="9184" y="7347"/>
                </a:cubicBezTo>
                <a:cubicBezTo>
                  <a:pt x="9216" y="7347"/>
                  <a:pt x="9216" y="7379"/>
                  <a:pt x="9247" y="7379"/>
                </a:cubicBezTo>
                <a:cubicBezTo>
                  <a:pt x="9342" y="7506"/>
                  <a:pt x="9469" y="7569"/>
                  <a:pt x="9627" y="7601"/>
                </a:cubicBezTo>
                <a:cubicBezTo>
                  <a:pt x="9659" y="7601"/>
                  <a:pt x="9691" y="7632"/>
                  <a:pt x="9691" y="7632"/>
                </a:cubicBezTo>
                <a:cubicBezTo>
                  <a:pt x="9722" y="7632"/>
                  <a:pt x="9754" y="7632"/>
                  <a:pt x="9786" y="7632"/>
                </a:cubicBezTo>
                <a:cubicBezTo>
                  <a:pt x="9849" y="7632"/>
                  <a:pt x="9912" y="7632"/>
                  <a:pt x="9976" y="7601"/>
                </a:cubicBezTo>
                <a:cubicBezTo>
                  <a:pt x="10007" y="7601"/>
                  <a:pt x="10071" y="7601"/>
                  <a:pt x="10102" y="7569"/>
                </a:cubicBezTo>
                <a:cubicBezTo>
                  <a:pt x="10134" y="7537"/>
                  <a:pt x="10166" y="7537"/>
                  <a:pt x="10197" y="7506"/>
                </a:cubicBezTo>
                <a:cubicBezTo>
                  <a:pt x="10229" y="7506"/>
                  <a:pt x="10261" y="7474"/>
                  <a:pt x="10261" y="7442"/>
                </a:cubicBezTo>
                <a:cubicBezTo>
                  <a:pt x="10293" y="7442"/>
                  <a:pt x="10293" y="7411"/>
                  <a:pt x="10324" y="7411"/>
                </a:cubicBezTo>
                <a:cubicBezTo>
                  <a:pt x="10356" y="7379"/>
                  <a:pt x="10356" y="7347"/>
                  <a:pt x="10388" y="7316"/>
                </a:cubicBezTo>
                <a:cubicBezTo>
                  <a:pt x="10483" y="7189"/>
                  <a:pt x="10546" y="7031"/>
                  <a:pt x="10546" y="6904"/>
                </a:cubicBezTo>
                <a:cubicBezTo>
                  <a:pt x="10578" y="6745"/>
                  <a:pt x="10578" y="6587"/>
                  <a:pt x="10546" y="6460"/>
                </a:cubicBezTo>
                <a:cubicBezTo>
                  <a:pt x="10483" y="6270"/>
                  <a:pt x="10388" y="6080"/>
                  <a:pt x="10261" y="5922"/>
                </a:cubicBezTo>
                <a:cubicBezTo>
                  <a:pt x="10166" y="5795"/>
                  <a:pt x="10007" y="5700"/>
                  <a:pt x="9849" y="5669"/>
                </a:cubicBezTo>
                <a:cubicBezTo>
                  <a:pt x="9817" y="5637"/>
                  <a:pt x="9786" y="5637"/>
                  <a:pt x="9754" y="5637"/>
                </a:cubicBezTo>
                <a:cubicBezTo>
                  <a:pt x="9722" y="5637"/>
                  <a:pt x="9691" y="5637"/>
                  <a:pt x="9659" y="5637"/>
                </a:cubicBezTo>
                <a:lnTo>
                  <a:pt x="9627" y="5637"/>
                </a:lnTo>
                <a:cubicBezTo>
                  <a:pt x="9627" y="5637"/>
                  <a:pt x="9596" y="5637"/>
                  <a:pt x="9564" y="5637"/>
                </a:cubicBezTo>
                <a:cubicBezTo>
                  <a:pt x="9532" y="5637"/>
                  <a:pt x="9501" y="5637"/>
                  <a:pt x="9469" y="5669"/>
                </a:cubicBezTo>
                <a:cubicBezTo>
                  <a:pt x="9406" y="5669"/>
                  <a:pt x="9374" y="5700"/>
                  <a:pt x="9311" y="5700"/>
                </a:cubicBezTo>
                <a:cubicBezTo>
                  <a:pt x="9279" y="5732"/>
                  <a:pt x="9279" y="5732"/>
                  <a:pt x="9247" y="5764"/>
                </a:cubicBezTo>
                <a:cubicBezTo>
                  <a:pt x="9216" y="5795"/>
                  <a:pt x="9184" y="5795"/>
                  <a:pt x="9152" y="5827"/>
                </a:cubicBezTo>
                <a:cubicBezTo>
                  <a:pt x="9121" y="5890"/>
                  <a:pt x="9057" y="5954"/>
                  <a:pt x="9026" y="6017"/>
                </a:cubicBezTo>
                <a:cubicBezTo>
                  <a:pt x="8962" y="6112"/>
                  <a:pt x="8899" y="6239"/>
                  <a:pt x="8899" y="6365"/>
                </a:cubicBezTo>
                <a:cubicBezTo>
                  <a:pt x="8867" y="6524"/>
                  <a:pt x="8867" y="6682"/>
                  <a:pt x="8899" y="6809"/>
                </a:cubicBezTo>
                <a:cubicBezTo>
                  <a:pt x="8899" y="6809"/>
                  <a:pt x="8899" y="6809"/>
                  <a:pt x="8931" y="6809"/>
                </a:cubicBezTo>
                <a:cubicBezTo>
                  <a:pt x="8931" y="6904"/>
                  <a:pt x="8962" y="6967"/>
                  <a:pt x="8994" y="7031"/>
                </a:cubicBezTo>
                <a:cubicBezTo>
                  <a:pt x="8994" y="7062"/>
                  <a:pt x="9026" y="7094"/>
                  <a:pt x="9026" y="7126"/>
                </a:cubicBezTo>
                <a:close/>
                <a:moveTo>
                  <a:pt x="15550" y="3547"/>
                </a:moveTo>
                <a:lnTo>
                  <a:pt x="15550" y="3547"/>
                </a:lnTo>
                <a:cubicBezTo>
                  <a:pt x="15581" y="3547"/>
                  <a:pt x="15581" y="3547"/>
                  <a:pt x="15581" y="3547"/>
                </a:cubicBezTo>
                <a:cubicBezTo>
                  <a:pt x="15613" y="3547"/>
                  <a:pt x="15645" y="3579"/>
                  <a:pt x="15676" y="3579"/>
                </a:cubicBezTo>
                <a:cubicBezTo>
                  <a:pt x="15676" y="3610"/>
                  <a:pt x="15708" y="3610"/>
                  <a:pt x="15708" y="3642"/>
                </a:cubicBezTo>
                <a:cubicBezTo>
                  <a:pt x="15740" y="3674"/>
                  <a:pt x="15740" y="3674"/>
                  <a:pt x="15771" y="3705"/>
                </a:cubicBezTo>
                <a:cubicBezTo>
                  <a:pt x="15771" y="3737"/>
                  <a:pt x="15771" y="3769"/>
                  <a:pt x="15771" y="3800"/>
                </a:cubicBezTo>
                <a:cubicBezTo>
                  <a:pt x="15771" y="3832"/>
                  <a:pt x="15771" y="3864"/>
                  <a:pt x="15740" y="3895"/>
                </a:cubicBezTo>
                <a:cubicBezTo>
                  <a:pt x="15740" y="3927"/>
                  <a:pt x="15708" y="3959"/>
                  <a:pt x="15708" y="3959"/>
                </a:cubicBezTo>
                <a:cubicBezTo>
                  <a:pt x="15676" y="3990"/>
                  <a:pt x="15645" y="3990"/>
                  <a:pt x="15645" y="4022"/>
                </a:cubicBezTo>
                <a:lnTo>
                  <a:pt x="15613" y="4022"/>
                </a:lnTo>
                <a:lnTo>
                  <a:pt x="13808" y="4592"/>
                </a:lnTo>
                <a:cubicBezTo>
                  <a:pt x="13808" y="4624"/>
                  <a:pt x="13776" y="4624"/>
                  <a:pt x="13776" y="4624"/>
                </a:cubicBezTo>
                <a:cubicBezTo>
                  <a:pt x="13744" y="4624"/>
                  <a:pt x="13744" y="4624"/>
                  <a:pt x="13713" y="4624"/>
                </a:cubicBezTo>
                <a:cubicBezTo>
                  <a:pt x="13681" y="4624"/>
                  <a:pt x="13649" y="4592"/>
                  <a:pt x="13618" y="4592"/>
                </a:cubicBezTo>
                <a:cubicBezTo>
                  <a:pt x="13586" y="4560"/>
                  <a:pt x="13554" y="4560"/>
                  <a:pt x="13554" y="4529"/>
                </a:cubicBezTo>
                <a:cubicBezTo>
                  <a:pt x="13523" y="4529"/>
                  <a:pt x="13523" y="4497"/>
                  <a:pt x="13523" y="4465"/>
                </a:cubicBezTo>
                <a:cubicBezTo>
                  <a:pt x="13491" y="4434"/>
                  <a:pt x="13491" y="4402"/>
                  <a:pt x="13491" y="4370"/>
                </a:cubicBezTo>
                <a:cubicBezTo>
                  <a:pt x="13491" y="4339"/>
                  <a:pt x="13491" y="4307"/>
                  <a:pt x="13491" y="4275"/>
                </a:cubicBezTo>
                <a:cubicBezTo>
                  <a:pt x="13523" y="4244"/>
                  <a:pt x="13523" y="4212"/>
                  <a:pt x="13554" y="4212"/>
                </a:cubicBezTo>
                <a:cubicBezTo>
                  <a:pt x="13554" y="4180"/>
                  <a:pt x="13586" y="4149"/>
                  <a:pt x="13618" y="4149"/>
                </a:cubicBezTo>
                <a:lnTo>
                  <a:pt x="13649" y="4149"/>
                </a:lnTo>
                <a:cubicBezTo>
                  <a:pt x="13649" y="4149"/>
                  <a:pt x="13649" y="4149"/>
                  <a:pt x="13649" y="4149"/>
                </a:cubicBezTo>
                <a:lnTo>
                  <a:pt x="15455" y="3547"/>
                </a:lnTo>
                <a:cubicBezTo>
                  <a:pt x="15455" y="3547"/>
                  <a:pt x="15455" y="3547"/>
                  <a:pt x="15455" y="3547"/>
                </a:cubicBezTo>
                <a:cubicBezTo>
                  <a:pt x="15486" y="3547"/>
                  <a:pt x="15486" y="3547"/>
                  <a:pt x="15486" y="3547"/>
                </a:cubicBezTo>
                <a:cubicBezTo>
                  <a:pt x="15486" y="3547"/>
                  <a:pt x="15518" y="3547"/>
                  <a:pt x="15518" y="3547"/>
                </a:cubicBezTo>
                <a:lnTo>
                  <a:pt x="15518" y="3547"/>
                </a:lnTo>
                <a:cubicBezTo>
                  <a:pt x="15550" y="3547"/>
                  <a:pt x="15550" y="3547"/>
                  <a:pt x="15550" y="3547"/>
                </a:cubicBezTo>
                <a:close/>
                <a:moveTo>
                  <a:pt x="12383" y="0"/>
                </a:moveTo>
                <a:cubicBezTo>
                  <a:pt x="12414" y="0"/>
                  <a:pt x="12414" y="0"/>
                  <a:pt x="12414" y="0"/>
                </a:cubicBezTo>
                <a:cubicBezTo>
                  <a:pt x="12446" y="0"/>
                  <a:pt x="12478" y="0"/>
                  <a:pt x="12509" y="32"/>
                </a:cubicBezTo>
                <a:cubicBezTo>
                  <a:pt x="12509" y="32"/>
                  <a:pt x="12541" y="32"/>
                  <a:pt x="12541" y="63"/>
                </a:cubicBezTo>
                <a:cubicBezTo>
                  <a:pt x="12573" y="95"/>
                  <a:pt x="12604" y="95"/>
                  <a:pt x="12604" y="127"/>
                </a:cubicBezTo>
                <a:cubicBezTo>
                  <a:pt x="12636" y="158"/>
                  <a:pt x="12636" y="190"/>
                  <a:pt x="12636" y="222"/>
                </a:cubicBezTo>
                <a:cubicBezTo>
                  <a:pt x="12636" y="253"/>
                  <a:pt x="12636" y="285"/>
                  <a:pt x="12636" y="285"/>
                </a:cubicBezTo>
                <a:cubicBezTo>
                  <a:pt x="12604" y="317"/>
                  <a:pt x="12604" y="348"/>
                  <a:pt x="12604" y="380"/>
                </a:cubicBezTo>
                <a:cubicBezTo>
                  <a:pt x="12573" y="380"/>
                  <a:pt x="12573" y="380"/>
                  <a:pt x="12573" y="412"/>
                </a:cubicBezTo>
                <a:lnTo>
                  <a:pt x="11749" y="1393"/>
                </a:lnTo>
                <a:cubicBezTo>
                  <a:pt x="11749" y="1393"/>
                  <a:pt x="11749" y="1393"/>
                  <a:pt x="11749" y="1393"/>
                </a:cubicBezTo>
                <a:cubicBezTo>
                  <a:pt x="11718" y="1425"/>
                  <a:pt x="11686" y="1457"/>
                  <a:pt x="11654" y="1457"/>
                </a:cubicBezTo>
                <a:cubicBezTo>
                  <a:pt x="11654" y="1457"/>
                  <a:pt x="11623" y="1457"/>
                  <a:pt x="11591" y="1488"/>
                </a:cubicBezTo>
                <a:cubicBezTo>
                  <a:pt x="11559" y="1488"/>
                  <a:pt x="11528" y="1457"/>
                  <a:pt x="11496" y="1457"/>
                </a:cubicBezTo>
                <a:cubicBezTo>
                  <a:pt x="11464" y="1457"/>
                  <a:pt x="11433" y="1425"/>
                  <a:pt x="11401" y="1393"/>
                </a:cubicBezTo>
                <a:cubicBezTo>
                  <a:pt x="11369" y="1393"/>
                  <a:pt x="11369" y="1362"/>
                  <a:pt x="11369" y="1330"/>
                </a:cubicBezTo>
                <a:cubicBezTo>
                  <a:pt x="11338" y="1330"/>
                  <a:pt x="11338" y="1298"/>
                  <a:pt x="11338" y="1267"/>
                </a:cubicBezTo>
                <a:cubicBezTo>
                  <a:pt x="11338" y="1235"/>
                  <a:pt x="11338" y="1203"/>
                  <a:pt x="11338" y="1172"/>
                </a:cubicBezTo>
                <a:cubicBezTo>
                  <a:pt x="11338" y="1140"/>
                  <a:pt x="11338" y="1108"/>
                  <a:pt x="11369" y="1077"/>
                </a:cubicBezTo>
                <a:cubicBezTo>
                  <a:pt x="11369" y="1077"/>
                  <a:pt x="11369" y="1077"/>
                  <a:pt x="11369" y="1077"/>
                </a:cubicBezTo>
                <a:lnTo>
                  <a:pt x="12193" y="95"/>
                </a:lnTo>
                <a:cubicBezTo>
                  <a:pt x="12193" y="63"/>
                  <a:pt x="12193" y="63"/>
                  <a:pt x="12224" y="63"/>
                </a:cubicBezTo>
                <a:cubicBezTo>
                  <a:pt x="12224" y="63"/>
                  <a:pt x="12224" y="32"/>
                  <a:pt x="12224" y="32"/>
                </a:cubicBezTo>
                <a:cubicBezTo>
                  <a:pt x="12256" y="32"/>
                  <a:pt x="12319" y="0"/>
                  <a:pt x="12351" y="0"/>
                </a:cubicBezTo>
                <a:cubicBezTo>
                  <a:pt x="12351" y="0"/>
                  <a:pt x="12383" y="0"/>
                  <a:pt x="12383" y="0"/>
                </a:cubicBezTo>
                <a:cubicBezTo>
                  <a:pt x="12383" y="0"/>
                  <a:pt x="12383" y="0"/>
                  <a:pt x="1238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43" name="TextBox 42">
            <a:extLst>
              <a:ext uri="{FF2B5EF4-FFF2-40B4-BE49-F238E27FC236}">
                <a16:creationId xmlns:a16="http://schemas.microsoft.com/office/drawing/2014/main" id="{AE0B1ED6-4EF3-452B-BCD3-416F66C0263D}"/>
              </a:ext>
            </a:extLst>
          </p:cNvPr>
          <p:cNvSpPr txBox="1"/>
          <p:nvPr/>
        </p:nvSpPr>
        <p:spPr>
          <a:xfrm>
            <a:off x="1682750" y="1713120"/>
            <a:ext cx="14528940" cy="1248675"/>
          </a:xfrm>
          <a:prstGeom prst="rect">
            <a:avLst/>
          </a:prstGeom>
          <a:noFill/>
        </p:spPr>
        <p:txBody>
          <a:bodyPr wrap="square">
            <a:spAutoFit/>
          </a:bodyPr>
          <a:lstStyle/>
          <a:p>
            <a:pPr lvl="1" algn="ctr">
              <a:lnSpc>
                <a:spcPct val="107000"/>
              </a:lnSpc>
              <a:spcAft>
                <a:spcPts val="800"/>
              </a:spcAft>
            </a:pPr>
            <a:r>
              <a:rPr lang="en-US" sz="3600" b="1" dirty="0">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Arduino </a:t>
            </a:r>
            <a:r>
              <a:rPr lang="en-US" sz="3600" b="1" dirty="0" err="1">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dasturida</a:t>
            </a:r>
            <a:r>
              <a:rPr lang="en-US" sz="3600" b="1" dirty="0">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svetodiodni</a:t>
            </a:r>
            <a:r>
              <a:rPr lang="en-US" sz="3600" b="1" dirty="0">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dasturlash</a:t>
            </a:r>
            <a:r>
              <a:rPr lang="en-US" sz="3600" b="1" dirty="0">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algoritmi</a:t>
            </a:r>
            <a:r>
              <a:rPr lang="en-US" sz="3600" b="1" dirty="0">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3600" b="1" dirty="0">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 Arduino </a:t>
            </a:r>
            <a:r>
              <a:rPr lang="en-US" sz="3600" b="1" dirty="0" err="1">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platasi</a:t>
            </a:r>
            <a:r>
              <a:rPr lang="en-US" sz="3600" b="1" dirty="0">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3600" b="1" dirty="0">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svetodiodni</a:t>
            </a:r>
            <a:r>
              <a:rPr lang="en-US" sz="3600" b="1" dirty="0">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ulanish</a:t>
            </a:r>
            <a:r>
              <a:rPr lang="en-US" sz="3600" b="1" dirty="0">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1F295C"/>
                </a:solidFill>
                <a:effectLst/>
                <a:latin typeface="Times New Roman" panose="02020603050405020304" pitchFamily="18" charset="0"/>
                <a:ea typeface="Times New Roman" panose="02020603050405020304" pitchFamily="18" charset="0"/>
                <a:cs typeface="Times New Roman" panose="02020603050405020304" pitchFamily="18" charset="0"/>
              </a:rPr>
              <a:t>sxemasi</a:t>
            </a:r>
            <a:endParaRPr lang="ru-RU" sz="2800" dirty="0">
              <a:solidFill>
                <a:srgbClr val="1F295C"/>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4" name="Рисунок 43">
            <a:extLst>
              <a:ext uri="{FF2B5EF4-FFF2-40B4-BE49-F238E27FC236}">
                <a16:creationId xmlns:a16="http://schemas.microsoft.com/office/drawing/2014/main" id="{F866C31A-5F37-4076-BB7F-71D8B74DAD36}"/>
              </a:ext>
            </a:extLst>
          </p:cNvPr>
          <p:cNvPicPr/>
          <p:nvPr/>
        </p:nvPicPr>
        <p:blipFill rotWithShape="1">
          <a:blip r:embed="rId6"/>
          <a:srcRect l="1049" t="17417" r="44493" b="21013"/>
          <a:stretch/>
        </p:blipFill>
        <p:spPr bwMode="auto">
          <a:xfrm>
            <a:off x="8769350" y="3768911"/>
            <a:ext cx="9008076" cy="5745480"/>
          </a:xfrm>
          <a:prstGeom prst="rect">
            <a:avLst/>
          </a:prstGeom>
          <a:ln>
            <a:noFill/>
          </a:ln>
          <a:extLst>
            <a:ext uri="{53640926-AAD7-44D8-BBD7-CCE9431645EC}">
              <a14:shadowObscured xmlns:a14="http://schemas.microsoft.com/office/drawing/2010/main"/>
            </a:ext>
          </a:extLst>
        </p:spPr>
      </p:pic>
      <p:pic>
        <p:nvPicPr>
          <p:cNvPr id="45" name="Рисунок 44">
            <a:extLst>
              <a:ext uri="{FF2B5EF4-FFF2-40B4-BE49-F238E27FC236}">
                <a16:creationId xmlns:a16="http://schemas.microsoft.com/office/drawing/2014/main" id="{711E168B-376B-4756-B158-D87C4F0637FC}"/>
              </a:ext>
            </a:extLst>
          </p:cNvPr>
          <p:cNvPicPr/>
          <p:nvPr/>
        </p:nvPicPr>
        <p:blipFill rotWithShape="1">
          <a:blip r:embed="rId7"/>
          <a:srcRect b="4012"/>
          <a:stretch/>
        </p:blipFill>
        <p:spPr bwMode="auto">
          <a:xfrm>
            <a:off x="35482" y="3583541"/>
            <a:ext cx="8581467" cy="585573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01084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a:extLst>
              <a:ext uri="{FF2B5EF4-FFF2-40B4-BE49-F238E27FC236}">
                <a16:creationId xmlns:a16="http://schemas.microsoft.com/office/drawing/2014/main" id="{37A629A2-7881-02AE-1AB7-37861C4D8ACE}"/>
              </a:ext>
            </a:extLst>
          </p:cNvPr>
          <p:cNvGrpSpPr/>
          <p:nvPr/>
        </p:nvGrpSpPr>
        <p:grpSpPr>
          <a:xfrm>
            <a:off x="-6349" y="-85725"/>
            <a:ext cx="17995899" cy="1447801"/>
            <a:chOff x="-6349" y="-85725"/>
            <a:chExt cx="17995899" cy="1447801"/>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349"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13414" y="314069"/>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11465" y="283253"/>
              <a:ext cx="2362199" cy="923081"/>
            </a:xfrm>
            <a:prstGeom prst="rect">
              <a:avLst/>
            </a:prstGeom>
          </p:spPr>
        </p:pic>
      </p:grpSp>
      <p:sp>
        <p:nvSpPr>
          <p:cNvPr id="20" name="Google Shape;3349;p34">
            <a:extLst>
              <a:ext uri="{FF2B5EF4-FFF2-40B4-BE49-F238E27FC236}">
                <a16:creationId xmlns:a16="http://schemas.microsoft.com/office/drawing/2014/main" id="{3B774352-2ECC-4A9E-829D-E3A176B78B91}"/>
              </a:ext>
            </a:extLst>
          </p:cNvPr>
          <p:cNvSpPr/>
          <p:nvPr/>
        </p:nvSpPr>
        <p:spPr>
          <a:xfrm>
            <a:off x="15532128" y="7714107"/>
            <a:ext cx="679562" cy="1503175"/>
          </a:xfrm>
          <a:custGeom>
            <a:avLst/>
            <a:gdLst/>
            <a:ahLst/>
            <a:cxnLst/>
            <a:rect l="l" t="t" r="r" b="b"/>
            <a:pathLst>
              <a:path w="11053" h="24449" extrusionOk="0">
                <a:moveTo>
                  <a:pt x="0" y="0"/>
                </a:moveTo>
                <a:lnTo>
                  <a:pt x="11053" y="0"/>
                </a:lnTo>
                <a:lnTo>
                  <a:pt x="11053" y="21345"/>
                </a:lnTo>
                <a:cubicBezTo>
                  <a:pt x="9311" y="22485"/>
                  <a:pt x="7474" y="23498"/>
                  <a:pt x="5511" y="24448"/>
                </a:cubicBezTo>
                <a:cubicBezTo>
                  <a:pt x="3547" y="23625"/>
                  <a:pt x="1710" y="22580"/>
                  <a:pt x="0" y="21345"/>
                </a:cubicBezTo>
                <a:lnTo>
                  <a:pt x="0" y="0"/>
                </a:lnTo>
                <a:close/>
              </a:path>
            </a:pathLst>
          </a:custGeom>
          <a:solidFill>
            <a:srgbClr val="8BDCEA"/>
          </a:solidFill>
          <a:ln>
            <a:noFill/>
          </a:ln>
        </p:spPr>
        <p:txBody>
          <a:bodyPr spcFirstLastPara="1" wrap="square" lIns="179929" tIns="179929" rIns="179929" bIns="179929" anchor="ctr" anchorCtr="0">
            <a:noAutofit/>
          </a:bodyPr>
          <a:lstStyle/>
          <a:p>
            <a:endParaRPr sz="3543"/>
          </a:p>
        </p:txBody>
      </p:sp>
      <p:sp>
        <p:nvSpPr>
          <p:cNvPr id="21" name="Google Shape;3350;p34">
            <a:extLst>
              <a:ext uri="{FF2B5EF4-FFF2-40B4-BE49-F238E27FC236}">
                <a16:creationId xmlns:a16="http://schemas.microsoft.com/office/drawing/2014/main" id="{B23D224D-901A-4DD8-93EB-B913A9CFE5EE}"/>
              </a:ext>
            </a:extLst>
          </p:cNvPr>
          <p:cNvSpPr/>
          <p:nvPr/>
        </p:nvSpPr>
        <p:spPr>
          <a:xfrm>
            <a:off x="15532128" y="7714106"/>
            <a:ext cx="679562" cy="1446733"/>
          </a:xfrm>
          <a:custGeom>
            <a:avLst/>
            <a:gdLst/>
            <a:ahLst/>
            <a:cxnLst/>
            <a:rect l="l" t="t" r="r" b="b"/>
            <a:pathLst>
              <a:path w="11053" h="23531" extrusionOk="0">
                <a:moveTo>
                  <a:pt x="0" y="0"/>
                </a:moveTo>
                <a:lnTo>
                  <a:pt x="11053" y="0"/>
                </a:lnTo>
                <a:lnTo>
                  <a:pt x="11053" y="20458"/>
                </a:lnTo>
                <a:cubicBezTo>
                  <a:pt x="9342" y="21535"/>
                  <a:pt x="7537" y="22580"/>
                  <a:pt x="5511" y="23530"/>
                </a:cubicBezTo>
                <a:cubicBezTo>
                  <a:pt x="3674" y="22738"/>
                  <a:pt x="1837" y="21693"/>
                  <a:pt x="0" y="20458"/>
                </a:cubicBezTo>
                <a:lnTo>
                  <a:pt x="0" y="0"/>
                </a:lnTo>
                <a:close/>
              </a:path>
            </a:pathLst>
          </a:custGeom>
          <a:solidFill>
            <a:srgbClr val="ACE5F2"/>
          </a:solidFill>
          <a:ln>
            <a:noFill/>
          </a:ln>
        </p:spPr>
        <p:txBody>
          <a:bodyPr spcFirstLastPara="1" wrap="square" lIns="179929" tIns="179929" rIns="179929" bIns="179929" anchor="ctr" anchorCtr="0">
            <a:noAutofit/>
          </a:bodyPr>
          <a:lstStyle/>
          <a:p>
            <a:r>
              <a:rPr lang="en" sz="3149">
                <a:solidFill>
                  <a:srgbClr val="FFFFFF"/>
                </a:solidFill>
                <a:latin typeface="Fira Sans"/>
                <a:ea typeface="Fira Sans"/>
                <a:cs typeface="Fira Sans"/>
                <a:sym typeface="Fira Sans"/>
              </a:rPr>
              <a:t>4</a:t>
            </a:r>
            <a:endParaRPr sz="3149">
              <a:solidFill>
                <a:srgbClr val="FFFFFF"/>
              </a:solidFill>
              <a:latin typeface="Fira Sans"/>
              <a:ea typeface="Fira Sans"/>
              <a:cs typeface="Fira Sans"/>
              <a:sym typeface="Fira Sans"/>
            </a:endParaRPr>
          </a:p>
        </p:txBody>
      </p:sp>
      <p:sp>
        <p:nvSpPr>
          <p:cNvPr id="28" name="Google Shape;3357;p34">
            <a:extLst>
              <a:ext uri="{FF2B5EF4-FFF2-40B4-BE49-F238E27FC236}">
                <a16:creationId xmlns:a16="http://schemas.microsoft.com/office/drawing/2014/main" id="{DEB8A092-B9FD-46E1-A899-A9917AA989EF}"/>
              </a:ext>
            </a:extLst>
          </p:cNvPr>
          <p:cNvSpPr/>
          <p:nvPr/>
        </p:nvSpPr>
        <p:spPr>
          <a:xfrm>
            <a:off x="3055321" y="8180878"/>
            <a:ext cx="969694" cy="907352"/>
          </a:xfrm>
          <a:custGeom>
            <a:avLst/>
            <a:gdLst/>
            <a:ahLst/>
            <a:cxnLst/>
            <a:rect l="l" t="t" r="r" b="b"/>
            <a:pathLst>
              <a:path w="15772" h="14758" extrusionOk="0">
                <a:moveTo>
                  <a:pt x="8646" y="2280"/>
                </a:moveTo>
                <a:cubicBezTo>
                  <a:pt x="8646" y="2280"/>
                  <a:pt x="8646" y="2280"/>
                  <a:pt x="8646" y="2280"/>
                </a:cubicBezTo>
                <a:cubicBezTo>
                  <a:pt x="8646" y="2249"/>
                  <a:pt x="8677" y="2249"/>
                  <a:pt x="8677" y="2249"/>
                </a:cubicBezTo>
                <a:cubicBezTo>
                  <a:pt x="8741" y="2217"/>
                  <a:pt x="8772" y="2153"/>
                  <a:pt x="8836" y="2122"/>
                </a:cubicBezTo>
                <a:cubicBezTo>
                  <a:pt x="8931" y="2058"/>
                  <a:pt x="9026" y="2027"/>
                  <a:pt x="9121" y="1963"/>
                </a:cubicBezTo>
                <a:cubicBezTo>
                  <a:pt x="9216" y="1932"/>
                  <a:pt x="9311" y="1900"/>
                  <a:pt x="9406" y="1868"/>
                </a:cubicBezTo>
                <a:cubicBezTo>
                  <a:pt x="9501" y="1837"/>
                  <a:pt x="9564" y="1837"/>
                  <a:pt x="9659" y="1805"/>
                </a:cubicBezTo>
                <a:cubicBezTo>
                  <a:pt x="9691" y="1805"/>
                  <a:pt x="9754" y="1805"/>
                  <a:pt x="9786" y="1805"/>
                </a:cubicBezTo>
                <a:lnTo>
                  <a:pt x="9817" y="1805"/>
                </a:lnTo>
                <a:cubicBezTo>
                  <a:pt x="9849" y="1805"/>
                  <a:pt x="9881" y="1805"/>
                  <a:pt x="9912" y="1805"/>
                </a:cubicBezTo>
                <a:cubicBezTo>
                  <a:pt x="9976" y="1805"/>
                  <a:pt x="10039" y="1837"/>
                  <a:pt x="10071" y="1837"/>
                </a:cubicBezTo>
                <a:cubicBezTo>
                  <a:pt x="10134" y="1837"/>
                  <a:pt x="10166" y="1837"/>
                  <a:pt x="10229" y="1868"/>
                </a:cubicBezTo>
                <a:cubicBezTo>
                  <a:pt x="10514" y="1932"/>
                  <a:pt x="10768" y="2058"/>
                  <a:pt x="11021" y="2217"/>
                </a:cubicBezTo>
                <a:cubicBezTo>
                  <a:pt x="11053" y="2249"/>
                  <a:pt x="11084" y="2280"/>
                  <a:pt x="11116" y="2312"/>
                </a:cubicBezTo>
                <a:cubicBezTo>
                  <a:pt x="11179" y="2344"/>
                  <a:pt x="11211" y="2375"/>
                  <a:pt x="11243" y="2407"/>
                </a:cubicBezTo>
                <a:cubicBezTo>
                  <a:pt x="11306" y="2439"/>
                  <a:pt x="11338" y="2502"/>
                  <a:pt x="11401" y="2534"/>
                </a:cubicBezTo>
                <a:cubicBezTo>
                  <a:pt x="11464" y="2629"/>
                  <a:pt x="11528" y="2692"/>
                  <a:pt x="11591" y="2755"/>
                </a:cubicBezTo>
                <a:cubicBezTo>
                  <a:pt x="11686" y="2850"/>
                  <a:pt x="11781" y="2945"/>
                  <a:pt x="11876" y="3040"/>
                </a:cubicBezTo>
                <a:cubicBezTo>
                  <a:pt x="11971" y="3199"/>
                  <a:pt x="12098" y="3357"/>
                  <a:pt x="12224" y="3547"/>
                </a:cubicBezTo>
                <a:cubicBezTo>
                  <a:pt x="12351" y="3737"/>
                  <a:pt x="12446" y="3927"/>
                  <a:pt x="12573" y="4117"/>
                </a:cubicBezTo>
                <a:cubicBezTo>
                  <a:pt x="12699" y="4370"/>
                  <a:pt x="12826" y="4655"/>
                  <a:pt x="12953" y="4909"/>
                </a:cubicBezTo>
                <a:cubicBezTo>
                  <a:pt x="13016" y="5130"/>
                  <a:pt x="13111" y="5352"/>
                  <a:pt x="13174" y="5574"/>
                </a:cubicBezTo>
                <a:cubicBezTo>
                  <a:pt x="13269" y="5827"/>
                  <a:pt x="13333" y="6049"/>
                  <a:pt x="13396" y="6302"/>
                </a:cubicBezTo>
                <a:cubicBezTo>
                  <a:pt x="13428" y="6492"/>
                  <a:pt x="13459" y="6682"/>
                  <a:pt x="13491" y="6872"/>
                </a:cubicBezTo>
                <a:cubicBezTo>
                  <a:pt x="13523" y="7031"/>
                  <a:pt x="13554" y="7189"/>
                  <a:pt x="13554" y="7347"/>
                </a:cubicBezTo>
                <a:cubicBezTo>
                  <a:pt x="13586" y="7537"/>
                  <a:pt x="13586" y="7727"/>
                  <a:pt x="13586" y="7917"/>
                </a:cubicBezTo>
                <a:cubicBezTo>
                  <a:pt x="13586" y="8044"/>
                  <a:pt x="13586" y="8171"/>
                  <a:pt x="13586" y="8266"/>
                </a:cubicBezTo>
                <a:cubicBezTo>
                  <a:pt x="13554" y="8361"/>
                  <a:pt x="13554" y="8456"/>
                  <a:pt x="13554" y="8519"/>
                </a:cubicBezTo>
                <a:cubicBezTo>
                  <a:pt x="13554" y="8582"/>
                  <a:pt x="13523" y="8646"/>
                  <a:pt x="13523" y="8709"/>
                </a:cubicBezTo>
                <a:cubicBezTo>
                  <a:pt x="13523" y="8741"/>
                  <a:pt x="13491" y="8804"/>
                  <a:pt x="13491" y="8867"/>
                </a:cubicBezTo>
                <a:cubicBezTo>
                  <a:pt x="13428" y="9152"/>
                  <a:pt x="13333" y="9406"/>
                  <a:pt x="13174" y="9659"/>
                </a:cubicBezTo>
                <a:cubicBezTo>
                  <a:pt x="13143" y="9691"/>
                  <a:pt x="13111" y="9754"/>
                  <a:pt x="13079" y="9786"/>
                </a:cubicBezTo>
                <a:cubicBezTo>
                  <a:pt x="13048" y="9817"/>
                  <a:pt x="13016" y="9881"/>
                  <a:pt x="12953" y="9912"/>
                </a:cubicBezTo>
                <a:cubicBezTo>
                  <a:pt x="12921" y="9976"/>
                  <a:pt x="12858" y="10039"/>
                  <a:pt x="12794" y="10102"/>
                </a:cubicBezTo>
                <a:cubicBezTo>
                  <a:pt x="12699" y="10166"/>
                  <a:pt x="12573" y="10261"/>
                  <a:pt x="12478" y="10324"/>
                </a:cubicBezTo>
                <a:cubicBezTo>
                  <a:pt x="12383" y="10356"/>
                  <a:pt x="12256" y="10387"/>
                  <a:pt x="12161" y="10419"/>
                </a:cubicBezTo>
                <a:cubicBezTo>
                  <a:pt x="12129" y="10451"/>
                  <a:pt x="12098" y="10451"/>
                  <a:pt x="12066" y="10451"/>
                </a:cubicBezTo>
                <a:cubicBezTo>
                  <a:pt x="12066" y="10451"/>
                  <a:pt x="12034" y="10482"/>
                  <a:pt x="12034" y="10482"/>
                </a:cubicBezTo>
                <a:cubicBezTo>
                  <a:pt x="12034" y="10482"/>
                  <a:pt x="12003" y="10482"/>
                  <a:pt x="12003" y="10482"/>
                </a:cubicBezTo>
                <a:lnTo>
                  <a:pt x="5922" y="11527"/>
                </a:lnTo>
                <a:lnTo>
                  <a:pt x="6809" y="13808"/>
                </a:lnTo>
                <a:cubicBezTo>
                  <a:pt x="6809" y="13808"/>
                  <a:pt x="6809" y="13808"/>
                  <a:pt x="6809" y="13808"/>
                </a:cubicBezTo>
                <a:cubicBezTo>
                  <a:pt x="6809" y="13839"/>
                  <a:pt x="6809" y="13839"/>
                  <a:pt x="6809" y="13871"/>
                </a:cubicBezTo>
                <a:cubicBezTo>
                  <a:pt x="6809" y="13903"/>
                  <a:pt x="6809" y="13934"/>
                  <a:pt x="6809" y="13966"/>
                </a:cubicBezTo>
                <a:cubicBezTo>
                  <a:pt x="6777" y="14029"/>
                  <a:pt x="6777" y="14061"/>
                  <a:pt x="6746" y="14061"/>
                </a:cubicBezTo>
                <a:cubicBezTo>
                  <a:pt x="6714" y="14093"/>
                  <a:pt x="6714" y="14093"/>
                  <a:pt x="6682" y="14093"/>
                </a:cubicBezTo>
                <a:lnTo>
                  <a:pt x="6651" y="14124"/>
                </a:lnTo>
                <a:lnTo>
                  <a:pt x="5035" y="14726"/>
                </a:lnTo>
                <a:cubicBezTo>
                  <a:pt x="5035" y="14726"/>
                  <a:pt x="5004" y="14758"/>
                  <a:pt x="5004" y="14758"/>
                </a:cubicBezTo>
                <a:cubicBezTo>
                  <a:pt x="4972" y="14758"/>
                  <a:pt x="4972" y="14758"/>
                  <a:pt x="4940" y="14758"/>
                </a:cubicBezTo>
                <a:cubicBezTo>
                  <a:pt x="4909" y="14758"/>
                  <a:pt x="4877" y="14758"/>
                  <a:pt x="4814" y="14726"/>
                </a:cubicBezTo>
                <a:cubicBezTo>
                  <a:pt x="4814" y="14726"/>
                  <a:pt x="4782" y="14694"/>
                  <a:pt x="4750" y="14663"/>
                </a:cubicBezTo>
                <a:cubicBezTo>
                  <a:pt x="4750" y="14663"/>
                  <a:pt x="4750" y="14631"/>
                  <a:pt x="4719" y="14631"/>
                </a:cubicBezTo>
                <a:lnTo>
                  <a:pt x="3357" y="12098"/>
                </a:lnTo>
                <a:lnTo>
                  <a:pt x="1457" y="12509"/>
                </a:lnTo>
                <a:cubicBezTo>
                  <a:pt x="1457" y="12509"/>
                  <a:pt x="1457" y="12509"/>
                  <a:pt x="1457" y="12509"/>
                </a:cubicBezTo>
                <a:cubicBezTo>
                  <a:pt x="1425" y="12509"/>
                  <a:pt x="1425" y="12509"/>
                  <a:pt x="1393" y="12509"/>
                </a:cubicBezTo>
                <a:cubicBezTo>
                  <a:pt x="1330" y="12509"/>
                  <a:pt x="1267" y="12478"/>
                  <a:pt x="1235" y="12414"/>
                </a:cubicBezTo>
                <a:cubicBezTo>
                  <a:pt x="1235" y="12414"/>
                  <a:pt x="1203" y="12414"/>
                  <a:pt x="1203" y="12414"/>
                </a:cubicBezTo>
                <a:cubicBezTo>
                  <a:pt x="1203" y="12383"/>
                  <a:pt x="1203" y="12383"/>
                  <a:pt x="1203" y="12383"/>
                </a:cubicBezTo>
                <a:lnTo>
                  <a:pt x="32" y="10356"/>
                </a:lnTo>
                <a:cubicBezTo>
                  <a:pt x="32" y="10356"/>
                  <a:pt x="32" y="10324"/>
                  <a:pt x="32" y="10324"/>
                </a:cubicBezTo>
                <a:cubicBezTo>
                  <a:pt x="0" y="10324"/>
                  <a:pt x="0" y="10292"/>
                  <a:pt x="0" y="10292"/>
                </a:cubicBezTo>
                <a:cubicBezTo>
                  <a:pt x="0" y="10229"/>
                  <a:pt x="0" y="10166"/>
                  <a:pt x="32" y="10102"/>
                </a:cubicBezTo>
                <a:cubicBezTo>
                  <a:pt x="32" y="10102"/>
                  <a:pt x="32" y="10071"/>
                  <a:pt x="63" y="10071"/>
                </a:cubicBezTo>
                <a:lnTo>
                  <a:pt x="63" y="10039"/>
                </a:lnTo>
                <a:lnTo>
                  <a:pt x="1520" y="8646"/>
                </a:lnTo>
                <a:lnTo>
                  <a:pt x="697" y="7126"/>
                </a:lnTo>
                <a:cubicBezTo>
                  <a:pt x="665" y="7126"/>
                  <a:pt x="665" y="7094"/>
                  <a:pt x="665" y="7094"/>
                </a:cubicBezTo>
                <a:cubicBezTo>
                  <a:pt x="665" y="7062"/>
                  <a:pt x="665" y="7062"/>
                  <a:pt x="665" y="7031"/>
                </a:cubicBezTo>
                <a:cubicBezTo>
                  <a:pt x="665" y="6999"/>
                  <a:pt x="665" y="6967"/>
                  <a:pt x="665" y="6935"/>
                </a:cubicBezTo>
                <a:cubicBezTo>
                  <a:pt x="665" y="6904"/>
                  <a:pt x="697" y="6872"/>
                  <a:pt x="697" y="6840"/>
                </a:cubicBezTo>
                <a:cubicBezTo>
                  <a:pt x="728" y="6840"/>
                  <a:pt x="728" y="6809"/>
                  <a:pt x="760" y="6809"/>
                </a:cubicBezTo>
                <a:cubicBezTo>
                  <a:pt x="760" y="6809"/>
                  <a:pt x="760" y="6809"/>
                  <a:pt x="760" y="6777"/>
                </a:cubicBezTo>
                <a:lnTo>
                  <a:pt x="3167" y="5352"/>
                </a:lnTo>
                <a:cubicBezTo>
                  <a:pt x="3199" y="5352"/>
                  <a:pt x="3199" y="5352"/>
                  <a:pt x="3230" y="5352"/>
                </a:cubicBezTo>
                <a:cubicBezTo>
                  <a:pt x="3230" y="5320"/>
                  <a:pt x="3262" y="5320"/>
                  <a:pt x="3294" y="5320"/>
                </a:cubicBezTo>
                <a:lnTo>
                  <a:pt x="3294" y="5320"/>
                </a:lnTo>
                <a:cubicBezTo>
                  <a:pt x="3325" y="5320"/>
                  <a:pt x="3325" y="5320"/>
                  <a:pt x="3325" y="5320"/>
                </a:cubicBezTo>
                <a:cubicBezTo>
                  <a:pt x="3357" y="5320"/>
                  <a:pt x="3357" y="5320"/>
                  <a:pt x="3389" y="5352"/>
                </a:cubicBezTo>
                <a:cubicBezTo>
                  <a:pt x="3420" y="5352"/>
                  <a:pt x="3484" y="5384"/>
                  <a:pt x="3484" y="5447"/>
                </a:cubicBezTo>
                <a:cubicBezTo>
                  <a:pt x="3515" y="5447"/>
                  <a:pt x="3515" y="5447"/>
                  <a:pt x="3515" y="5479"/>
                </a:cubicBezTo>
                <a:lnTo>
                  <a:pt x="3959" y="6619"/>
                </a:lnTo>
                <a:lnTo>
                  <a:pt x="8646" y="2280"/>
                </a:lnTo>
                <a:close/>
                <a:moveTo>
                  <a:pt x="3674" y="7126"/>
                </a:moveTo>
                <a:lnTo>
                  <a:pt x="3199" y="5922"/>
                </a:lnTo>
                <a:cubicBezTo>
                  <a:pt x="2565" y="6334"/>
                  <a:pt x="1900" y="6714"/>
                  <a:pt x="1235" y="7094"/>
                </a:cubicBezTo>
                <a:lnTo>
                  <a:pt x="5067" y="14188"/>
                </a:lnTo>
                <a:lnTo>
                  <a:pt x="6271" y="13713"/>
                </a:lnTo>
                <a:lnTo>
                  <a:pt x="3737" y="7316"/>
                </a:lnTo>
                <a:lnTo>
                  <a:pt x="3674" y="7126"/>
                </a:lnTo>
                <a:close/>
                <a:moveTo>
                  <a:pt x="1774" y="9089"/>
                </a:moveTo>
                <a:lnTo>
                  <a:pt x="570" y="10261"/>
                </a:lnTo>
                <a:lnTo>
                  <a:pt x="1552" y="11971"/>
                </a:lnTo>
                <a:lnTo>
                  <a:pt x="3135" y="11622"/>
                </a:lnTo>
                <a:close/>
                <a:moveTo>
                  <a:pt x="4180" y="7094"/>
                </a:moveTo>
                <a:lnTo>
                  <a:pt x="4212" y="7157"/>
                </a:lnTo>
                <a:lnTo>
                  <a:pt x="5732" y="11052"/>
                </a:lnTo>
                <a:lnTo>
                  <a:pt x="11053" y="10134"/>
                </a:lnTo>
                <a:cubicBezTo>
                  <a:pt x="11053" y="10134"/>
                  <a:pt x="11021" y="10134"/>
                  <a:pt x="11021" y="10102"/>
                </a:cubicBezTo>
                <a:cubicBezTo>
                  <a:pt x="11021" y="10102"/>
                  <a:pt x="10989" y="10102"/>
                  <a:pt x="10989" y="10102"/>
                </a:cubicBezTo>
                <a:cubicBezTo>
                  <a:pt x="10926" y="10071"/>
                  <a:pt x="10863" y="10039"/>
                  <a:pt x="10799" y="9976"/>
                </a:cubicBezTo>
                <a:cubicBezTo>
                  <a:pt x="10673" y="9912"/>
                  <a:pt x="10546" y="9817"/>
                  <a:pt x="10419" y="9722"/>
                </a:cubicBezTo>
                <a:cubicBezTo>
                  <a:pt x="10293" y="9659"/>
                  <a:pt x="10197" y="9564"/>
                  <a:pt x="10102" y="9501"/>
                </a:cubicBezTo>
                <a:cubicBezTo>
                  <a:pt x="10007" y="9406"/>
                  <a:pt x="9944" y="9342"/>
                  <a:pt x="9881" y="9279"/>
                </a:cubicBezTo>
                <a:cubicBezTo>
                  <a:pt x="9374" y="8804"/>
                  <a:pt x="8994" y="8234"/>
                  <a:pt x="8709" y="7601"/>
                </a:cubicBezTo>
                <a:cubicBezTo>
                  <a:pt x="8677" y="7506"/>
                  <a:pt x="8614" y="7442"/>
                  <a:pt x="8582" y="7347"/>
                </a:cubicBezTo>
                <a:cubicBezTo>
                  <a:pt x="8519" y="7221"/>
                  <a:pt x="8487" y="7094"/>
                  <a:pt x="8456" y="6967"/>
                </a:cubicBezTo>
                <a:lnTo>
                  <a:pt x="8392" y="6840"/>
                </a:lnTo>
                <a:cubicBezTo>
                  <a:pt x="8329" y="6650"/>
                  <a:pt x="8266" y="6460"/>
                  <a:pt x="8234" y="6270"/>
                </a:cubicBezTo>
                <a:cubicBezTo>
                  <a:pt x="8171" y="5985"/>
                  <a:pt x="8107" y="5732"/>
                  <a:pt x="8076" y="5447"/>
                </a:cubicBezTo>
                <a:cubicBezTo>
                  <a:pt x="8044" y="5257"/>
                  <a:pt x="8044" y="5067"/>
                  <a:pt x="8012" y="4845"/>
                </a:cubicBezTo>
                <a:cubicBezTo>
                  <a:pt x="8012" y="4719"/>
                  <a:pt x="8012" y="4560"/>
                  <a:pt x="8012" y="4434"/>
                </a:cubicBezTo>
                <a:cubicBezTo>
                  <a:pt x="8012" y="4180"/>
                  <a:pt x="8044" y="3927"/>
                  <a:pt x="8076" y="3674"/>
                </a:cubicBezTo>
                <a:cubicBezTo>
                  <a:pt x="8107" y="3579"/>
                  <a:pt x="8107" y="3515"/>
                  <a:pt x="8139" y="3420"/>
                </a:cubicBezTo>
                <a:close/>
                <a:moveTo>
                  <a:pt x="2660" y="7157"/>
                </a:moveTo>
                <a:lnTo>
                  <a:pt x="2692" y="7157"/>
                </a:lnTo>
                <a:lnTo>
                  <a:pt x="2724" y="7157"/>
                </a:lnTo>
                <a:cubicBezTo>
                  <a:pt x="2787" y="7189"/>
                  <a:pt x="2819" y="7221"/>
                  <a:pt x="2850" y="7252"/>
                </a:cubicBezTo>
                <a:cubicBezTo>
                  <a:pt x="2850" y="7284"/>
                  <a:pt x="2882" y="7284"/>
                  <a:pt x="2882" y="7284"/>
                </a:cubicBezTo>
                <a:cubicBezTo>
                  <a:pt x="2882" y="7284"/>
                  <a:pt x="2882" y="7316"/>
                  <a:pt x="2882" y="7316"/>
                </a:cubicBezTo>
                <a:lnTo>
                  <a:pt x="4149" y="10229"/>
                </a:lnTo>
                <a:cubicBezTo>
                  <a:pt x="4149" y="10229"/>
                  <a:pt x="4149" y="10229"/>
                  <a:pt x="4149" y="10261"/>
                </a:cubicBezTo>
                <a:cubicBezTo>
                  <a:pt x="4180" y="10292"/>
                  <a:pt x="4180" y="10324"/>
                  <a:pt x="4180" y="10324"/>
                </a:cubicBezTo>
                <a:cubicBezTo>
                  <a:pt x="4149" y="10356"/>
                  <a:pt x="4149" y="10419"/>
                  <a:pt x="4149" y="10419"/>
                </a:cubicBezTo>
                <a:cubicBezTo>
                  <a:pt x="4117" y="10451"/>
                  <a:pt x="4117" y="10482"/>
                  <a:pt x="4085" y="10514"/>
                </a:cubicBezTo>
                <a:cubicBezTo>
                  <a:pt x="4054" y="10514"/>
                  <a:pt x="4054" y="10546"/>
                  <a:pt x="4022" y="10546"/>
                </a:cubicBezTo>
                <a:cubicBezTo>
                  <a:pt x="3990" y="10546"/>
                  <a:pt x="3959" y="10577"/>
                  <a:pt x="3927" y="10577"/>
                </a:cubicBezTo>
                <a:cubicBezTo>
                  <a:pt x="3895" y="10577"/>
                  <a:pt x="3864" y="10577"/>
                  <a:pt x="3864" y="10546"/>
                </a:cubicBezTo>
                <a:cubicBezTo>
                  <a:pt x="3832" y="10546"/>
                  <a:pt x="3800" y="10546"/>
                  <a:pt x="3800" y="10546"/>
                </a:cubicBezTo>
                <a:cubicBezTo>
                  <a:pt x="3769" y="10514"/>
                  <a:pt x="3737" y="10482"/>
                  <a:pt x="3705" y="10451"/>
                </a:cubicBezTo>
                <a:cubicBezTo>
                  <a:pt x="3705" y="10451"/>
                  <a:pt x="3705" y="10419"/>
                  <a:pt x="3674" y="10419"/>
                </a:cubicBezTo>
                <a:lnTo>
                  <a:pt x="2407" y="7506"/>
                </a:lnTo>
                <a:cubicBezTo>
                  <a:pt x="2407" y="7474"/>
                  <a:pt x="2407" y="7474"/>
                  <a:pt x="2407" y="7474"/>
                </a:cubicBezTo>
                <a:cubicBezTo>
                  <a:pt x="2407" y="7442"/>
                  <a:pt x="2407" y="7442"/>
                  <a:pt x="2407" y="7411"/>
                </a:cubicBezTo>
                <a:cubicBezTo>
                  <a:pt x="2407" y="7379"/>
                  <a:pt x="2407" y="7347"/>
                  <a:pt x="2407" y="7347"/>
                </a:cubicBezTo>
                <a:cubicBezTo>
                  <a:pt x="2407" y="7316"/>
                  <a:pt x="2439" y="7284"/>
                  <a:pt x="2470" y="7252"/>
                </a:cubicBezTo>
                <a:cubicBezTo>
                  <a:pt x="2470" y="7221"/>
                  <a:pt x="2502" y="7189"/>
                  <a:pt x="2534" y="7189"/>
                </a:cubicBezTo>
                <a:cubicBezTo>
                  <a:pt x="2565" y="7157"/>
                  <a:pt x="2597" y="7157"/>
                  <a:pt x="2597" y="7157"/>
                </a:cubicBezTo>
                <a:cubicBezTo>
                  <a:pt x="2629" y="7157"/>
                  <a:pt x="2629" y="7157"/>
                  <a:pt x="2629" y="7157"/>
                </a:cubicBezTo>
                <a:cubicBezTo>
                  <a:pt x="2660" y="7157"/>
                  <a:pt x="2660" y="7157"/>
                  <a:pt x="2660" y="7157"/>
                </a:cubicBezTo>
                <a:close/>
                <a:moveTo>
                  <a:pt x="11971" y="9976"/>
                </a:moveTo>
                <a:cubicBezTo>
                  <a:pt x="11971" y="9976"/>
                  <a:pt x="11971" y="9976"/>
                  <a:pt x="12003" y="9976"/>
                </a:cubicBezTo>
                <a:cubicBezTo>
                  <a:pt x="12034" y="9944"/>
                  <a:pt x="12098" y="9944"/>
                  <a:pt x="12129" y="9912"/>
                </a:cubicBezTo>
                <a:cubicBezTo>
                  <a:pt x="12193" y="9881"/>
                  <a:pt x="12256" y="9849"/>
                  <a:pt x="12319" y="9817"/>
                </a:cubicBezTo>
                <a:cubicBezTo>
                  <a:pt x="12383" y="9786"/>
                  <a:pt x="12414" y="9754"/>
                  <a:pt x="12478" y="9722"/>
                </a:cubicBezTo>
                <a:cubicBezTo>
                  <a:pt x="12509" y="9691"/>
                  <a:pt x="12541" y="9659"/>
                  <a:pt x="12604" y="9596"/>
                </a:cubicBezTo>
                <a:cubicBezTo>
                  <a:pt x="12604" y="9596"/>
                  <a:pt x="12636" y="9564"/>
                  <a:pt x="12668" y="9532"/>
                </a:cubicBezTo>
                <a:cubicBezTo>
                  <a:pt x="12699" y="9501"/>
                  <a:pt x="12699" y="9469"/>
                  <a:pt x="12731" y="9437"/>
                </a:cubicBezTo>
                <a:cubicBezTo>
                  <a:pt x="12858" y="9279"/>
                  <a:pt x="12921" y="9089"/>
                  <a:pt x="12984" y="8867"/>
                </a:cubicBezTo>
                <a:cubicBezTo>
                  <a:pt x="12984" y="8836"/>
                  <a:pt x="13016" y="8772"/>
                  <a:pt x="13016" y="8741"/>
                </a:cubicBezTo>
                <a:cubicBezTo>
                  <a:pt x="13048" y="8677"/>
                  <a:pt x="13048" y="8614"/>
                  <a:pt x="13048" y="8582"/>
                </a:cubicBezTo>
                <a:cubicBezTo>
                  <a:pt x="13079" y="8487"/>
                  <a:pt x="13079" y="8424"/>
                  <a:pt x="13079" y="8361"/>
                </a:cubicBezTo>
                <a:cubicBezTo>
                  <a:pt x="13111" y="8266"/>
                  <a:pt x="13111" y="8139"/>
                  <a:pt x="13111" y="8044"/>
                </a:cubicBezTo>
                <a:cubicBezTo>
                  <a:pt x="13111" y="7917"/>
                  <a:pt x="13111" y="7791"/>
                  <a:pt x="13111" y="7632"/>
                </a:cubicBezTo>
                <a:cubicBezTo>
                  <a:pt x="13079" y="7474"/>
                  <a:pt x="13079" y="7316"/>
                  <a:pt x="13048" y="7157"/>
                </a:cubicBezTo>
                <a:cubicBezTo>
                  <a:pt x="13016" y="6967"/>
                  <a:pt x="12984" y="6777"/>
                  <a:pt x="12953" y="6587"/>
                </a:cubicBezTo>
                <a:cubicBezTo>
                  <a:pt x="12921" y="6397"/>
                  <a:pt x="12858" y="6207"/>
                  <a:pt x="12826" y="6017"/>
                </a:cubicBezTo>
                <a:cubicBezTo>
                  <a:pt x="12731" y="5764"/>
                  <a:pt x="12636" y="5510"/>
                  <a:pt x="12541" y="5257"/>
                </a:cubicBezTo>
                <a:cubicBezTo>
                  <a:pt x="12446" y="5004"/>
                  <a:pt x="12319" y="4750"/>
                  <a:pt x="12193" y="4497"/>
                </a:cubicBezTo>
                <a:cubicBezTo>
                  <a:pt x="12098" y="4275"/>
                  <a:pt x="11971" y="4054"/>
                  <a:pt x="11844" y="3864"/>
                </a:cubicBezTo>
                <a:cubicBezTo>
                  <a:pt x="11718" y="3674"/>
                  <a:pt x="11623" y="3515"/>
                  <a:pt x="11496" y="3357"/>
                </a:cubicBezTo>
                <a:cubicBezTo>
                  <a:pt x="11433" y="3294"/>
                  <a:pt x="11338" y="3199"/>
                  <a:pt x="11274" y="3104"/>
                </a:cubicBezTo>
                <a:cubicBezTo>
                  <a:pt x="11179" y="3040"/>
                  <a:pt x="11116" y="2945"/>
                  <a:pt x="11053" y="2882"/>
                </a:cubicBezTo>
                <a:cubicBezTo>
                  <a:pt x="10989" y="2850"/>
                  <a:pt x="10958" y="2787"/>
                  <a:pt x="10894" y="2755"/>
                </a:cubicBezTo>
                <a:cubicBezTo>
                  <a:pt x="10863" y="2724"/>
                  <a:pt x="10799" y="2692"/>
                  <a:pt x="10768" y="2660"/>
                </a:cubicBezTo>
                <a:lnTo>
                  <a:pt x="10641" y="2565"/>
                </a:lnTo>
                <a:cubicBezTo>
                  <a:pt x="10451" y="2470"/>
                  <a:pt x="10229" y="2375"/>
                  <a:pt x="10007" y="2312"/>
                </a:cubicBezTo>
                <a:lnTo>
                  <a:pt x="9912" y="2312"/>
                </a:lnTo>
                <a:cubicBezTo>
                  <a:pt x="9881" y="2312"/>
                  <a:pt x="9849" y="2312"/>
                  <a:pt x="9817" y="2312"/>
                </a:cubicBezTo>
                <a:cubicBezTo>
                  <a:pt x="9754" y="2312"/>
                  <a:pt x="9691" y="2312"/>
                  <a:pt x="9627" y="2312"/>
                </a:cubicBezTo>
                <a:cubicBezTo>
                  <a:pt x="9532" y="2344"/>
                  <a:pt x="9437" y="2375"/>
                  <a:pt x="9342" y="2407"/>
                </a:cubicBezTo>
                <a:cubicBezTo>
                  <a:pt x="9247" y="2439"/>
                  <a:pt x="9152" y="2502"/>
                  <a:pt x="9057" y="2565"/>
                </a:cubicBezTo>
                <a:cubicBezTo>
                  <a:pt x="9026" y="2597"/>
                  <a:pt x="8994" y="2629"/>
                  <a:pt x="8962" y="2629"/>
                </a:cubicBezTo>
                <a:lnTo>
                  <a:pt x="8962" y="2629"/>
                </a:lnTo>
                <a:cubicBezTo>
                  <a:pt x="8962" y="2660"/>
                  <a:pt x="8962" y="2660"/>
                  <a:pt x="8962" y="2660"/>
                </a:cubicBezTo>
                <a:cubicBezTo>
                  <a:pt x="8931" y="2692"/>
                  <a:pt x="8899" y="2755"/>
                  <a:pt x="8867" y="2787"/>
                </a:cubicBezTo>
                <a:cubicBezTo>
                  <a:pt x="8804" y="2914"/>
                  <a:pt x="8772" y="3040"/>
                  <a:pt x="8709" y="3167"/>
                </a:cubicBezTo>
                <a:cubicBezTo>
                  <a:pt x="8677" y="3294"/>
                  <a:pt x="8614" y="3452"/>
                  <a:pt x="8582" y="3579"/>
                </a:cubicBezTo>
                <a:cubicBezTo>
                  <a:pt x="8551" y="3800"/>
                  <a:pt x="8519" y="4022"/>
                  <a:pt x="8519" y="4244"/>
                </a:cubicBezTo>
                <a:cubicBezTo>
                  <a:pt x="8487" y="4560"/>
                  <a:pt x="8487" y="4845"/>
                  <a:pt x="8519" y="5162"/>
                </a:cubicBezTo>
                <a:cubicBezTo>
                  <a:pt x="8551" y="5352"/>
                  <a:pt x="8551" y="5542"/>
                  <a:pt x="8614" y="5732"/>
                </a:cubicBezTo>
                <a:cubicBezTo>
                  <a:pt x="8614" y="5700"/>
                  <a:pt x="8614" y="5669"/>
                  <a:pt x="8646" y="5669"/>
                </a:cubicBezTo>
                <a:cubicBezTo>
                  <a:pt x="8677" y="5605"/>
                  <a:pt x="8709" y="5574"/>
                  <a:pt x="8741" y="5542"/>
                </a:cubicBezTo>
                <a:cubicBezTo>
                  <a:pt x="8772" y="5510"/>
                  <a:pt x="8836" y="5447"/>
                  <a:pt x="8867" y="5415"/>
                </a:cubicBezTo>
                <a:cubicBezTo>
                  <a:pt x="8931" y="5384"/>
                  <a:pt x="8962" y="5320"/>
                  <a:pt x="9026" y="5289"/>
                </a:cubicBezTo>
                <a:cubicBezTo>
                  <a:pt x="9121" y="5257"/>
                  <a:pt x="9184" y="5225"/>
                  <a:pt x="9279" y="5194"/>
                </a:cubicBezTo>
                <a:cubicBezTo>
                  <a:pt x="9342" y="5162"/>
                  <a:pt x="9406" y="5162"/>
                  <a:pt x="9501" y="5162"/>
                </a:cubicBezTo>
                <a:cubicBezTo>
                  <a:pt x="9532" y="5162"/>
                  <a:pt x="9564" y="5130"/>
                  <a:pt x="9596" y="5130"/>
                </a:cubicBezTo>
                <a:lnTo>
                  <a:pt x="9627" y="5130"/>
                </a:lnTo>
                <a:cubicBezTo>
                  <a:pt x="9659" y="5130"/>
                  <a:pt x="9722" y="5162"/>
                  <a:pt x="9754" y="5162"/>
                </a:cubicBezTo>
                <a:cubicBezTo>
                  <a:pt x="9817" y="5162"/>
                  <a:pt x="9881" y="5162"/>
                  <a:pt x="9944" y="5194"/>
                </a:cubicBezTo>
                <a:cubicBezTo>
                  <a:pt x="10039" y="5194"/>
                  <a:pt x="10102" y="5225"/>
                  <a:pt x="10197" y="5289"/>
                </a:cubicBezTo>
                <a:cubicBezTo>
                  <a:pt x="10261" y="5320"/>
                  <a:pt x="10324" y="5352"/>
                  <a:pt x="10388" y="5384"/>
                </a:cubicBezTo>
                <a:cubicBezTo>
                  <a:pt x="10451" y="5447"/>
                  <a:pt x="10483" y="5479"/>
                  <a:pt x="10546" y="5510"/>
                </a:cubicBezTo>
                <a:cubicBezTo>
                  <a:pt x="10673" y="5669"/>
                  <a:pt x="10799" y="5827"/>
                  <a:pt x="10894" y="6017"/>
                </a:cubicBezTo>
                <a:cubicBezTo>
                  <a:pt x="10958" y="6144"/>
                  <a:pt x="10989" y="6270"/>
                  <a:pt x="11021" y="6397"/>
                </a:cubicBezTo>
                <a:cubicBezTo>
                  <a:pt x="11021" y="6524"/>
                  <a:pt x="11053" y="6650"/>
                  <a:pt x="11053" y="6745"/>
                </a:cubicBezTo>
                <a:cubicBezTo>
                  <a:pt x="11053" y="6872"/>
                  <a:pt x="11021" y="6999"/>
                  <a:pt x="10989" y="7126"/>
                </a:cubicBezTo>
                <a:cubicBezTo>
                  <a:pt x="10958" y="7316"/>
                  <a:pt x="10863" y="7474"/>
                  <a:pt x="10768" y="7632"/>
                </a:cubicBezTo>
                <a:cubicBezTo>
                  <a:pt x="10736" y="7664"/>
                  <a:pt x="10704" y="7696"/>
                  <a:pt x="10673" y="7727"/>
                </a:cubicBezTo>
                <a:cubicBezTo>
                  <a:pt x="10641" y="7791"/>
                  <a:pt x="10578" y="7822"/>
                  <a:pt x="10546" y="7854"/>
                </a:cubicBezTo>
                <a:cubicBezTo>
                  <a:pt x="10483" y="7917"/>
                  <a:pt x="10419" y="7949"/>
                  <a:pt x="10356" y="7981"/>
                </a:cubicBezTo>
                <a:cubicBezTo>
                  <a:pt x="10293" y="8044"/>
                  <a:pt x="10197" y="8076"/>
                  <a:pt x="10102" y="8076"/>
                </a:cubicBezTo>
                <a:cubicBezTo>
                  <a:pt x="10007" y="8107"/>
                  <a:pt x="9912" y="8139"/>
                  <a:pt x="9817" y="8139"/>
                </a:cubicBezTo>
                <a:cubicBezTo>
                  <a:pt x="9722" y="8139"/>
                  <a:pt x="9627" y="8139"/>
                  <a:pt x="9532" y="8107"/>
                </a:cubicBezTo>
                <a:cubicBezTo>
                  <a:pt x="9754" y="8456"/>
                  <a:pt x="10007" y="8772"/>
                  <a:pt x="10324" y="9057"/>
                </a:cubicBezTo>
                <a:cubicBezTo>
                  <a:pt x="10388" y="9121"/>
                  <a:pt x="10451" y="9152"/>
                  <a:pt x="10514" y="9216"/>
                </a:cubicBezTo>
                <a:cubicBezTo>
                  <a:pt x="10609" y="9311"/>
                  <a:pt x="10704" y="9374"/>
                  <a:pt x="10831" y="9437"/>
                </a:cubicBezTo>
                <a:cubicBezTo>
                  <a:pt x="10958" y="9532"/>
                  <a:pt x="11116" y="9627"/>
                  <a:pt x="11274" y="9722"/>
                </a:cubicBezTo>
                <a:cubicBezTo>
                  <a:pt x="11433" y="9786"/>
                  <a:pt x="11623" y="9881"/>
                  <a:pt x="11781" y="9912"/>
                </a:cubicBezTo>
                <a:cubicBezTo>
                  <a:pt x="11844" y="9944"/>
                  <a:pt x="11908" y="9944"/>
                  <a:pt x="11971" y="9976"/>
                </a:cubicBezTo>
                <a:close/>
                <a:moveTo>
                  <a:pt x="14251" y="8582"/>
                </a:moveTo>
                <a:cubicBezTo>
                  <a:pt x="14283" y="8582"/>
                  <a:pt x="14283" y="8582"/>
                  <a:pt x="14283" y="8582"/>
                </a:cubicBezTo>
                <a:cubicBezTo>
                  <a:pt x="14314" y="8582"/>
                  <a:pt x="14314" y="8582"/>
                  <a:pt x="14314" y="8582"/>
                </a:cubicBezTo>
                <a:lnTo>
                  <a:pt x="15518" y="8994"/>
                </a:lnTo>
                <a:cubicBezTo>
                  <a:pt x="15550" y="8994"/>
                  <a:pt x="15550" y="8994"/>
                  <a:pt x="15550" y="8994"/>
                </a:cubicBezTo>
                <a:cubicBezTo>
                  <a:pt x="15581" y="9026"/>
                  <a:pt x="15613" y="9026"/>
                  <a:pt x="15645" y="9057"/>
                </a:cubicBezTo>
                <a:cubicBezTo>
                  <a:pt x="15645" y="9089"/>
                  <a:pt x="15676" y="9121"/>
                  <a:pt x="15676" y="9152"/>
                </a:cubicBezTo>
                <a:cubicBezTo>
                  <a:pt x="15708" y="9184"/>
                  <a:pt x="15708" y="9216"/>
                  <a:pt x="15708" y="9247"/>
                </a:cubicBezTo>
                <a:cubicBezTo>
                  <a:pt x="15708" y="9279"/>
                  <a:pt x="15676" y="9311"/>
                  <a:pt x="15676" y="9311"/>
                </a:cubicBezTo>
                <a:cubicBezTo>
                  <a:pt x="15676" y="9342"/>
                  <a:pt x="15645" y="9374"/>
                  <a:pt x="15645" y="9374"/>
                </a:cubicBezTo>
                <a:cubicBezTo>
                  <a:pt x="15613" y="9406"/>
                  <a:pt x="15613" y="9437"/>
                  <a:pt x="15581" y="9437"/>
                </a:cubicBezTo>
                <a:cubicBezTo>
                  <a:pt x="15550" y="9469"/>
                  <a:pt x="15518" y="9469"/>
                  <a:pt x="15486" y="9469"/>
                </a:cubicBezTo>
                <a:cubicBezTo>
                  <a:pt x="15455" y="9469"/>
                  <a:pt x="15423" y="9469"/>
                  <a:pt x="15423" y="9469"/>
                </a:cubicBezTo>
                <a:cubicBezTo>
                  <a:pt x="15391" y="9469"/>
                  <a:pt x="15391" y="9469"/>
                  <a:pt x="15391" y="9469"/>
                </a:cubicBezTo>
                <a:lnTo>
                  <a:pt x="14156" y="9026"/>
                </a:lnTo>
                <a:cubicBezTo>
                  <a:pt x="14156" y="9026"/>
                  <a:pt x="14156" y="9026"/>
                  <a:pt x="14124" y="9026"/>
                </a:cubicBezTo>
                <a:cubicBezTo>
                  <a:pt x="14124" y="9026"/>
                  <a:pt x="14093" y="8994"/>
                  <a:pt x="14061" y="8962"/>
                </a:cubicBezTo>
                <a:cubicBezTo>
                  <a:pt x="14061" y="8962"/>
                  <a:pt x="14029" y="8931"/>
                  <a:pt x="14029" y="8899"/>
                </a:cubicBezTo>
                <a:cubicBezTo>
                  <a:pt x="14029" y="8899"/>
                  <a:pt x="13998" y="8867"/>
                  <a:pt x="13998" y="8836"/>
                </a:cubicBezTo>
                <a:cubicBezTo>
                  <a:pt x="13998" y="8804"/>
                  <a:pt x="13998" y="8772"/>
                  <a:pt x="14029" y="8741"/>
                </a:cubicBezTo>
                <a:cubicBezTo>
                  <a:pt x="14029" y="8709"/>
                  <a:pt x="14061" y="8677"/>
                  <a:pt x="14093" y="8646"/>
                </a:cubicBezTo>
                <a:cubicBezTo>
                  <a:pt x="14093" y="8614"/>
                  <a:pt x="14124" y="8614"/>
                  <a:pt x="14156" y="8582"/>
                </a:cubicBezTo>
                <a:cubicBezTo>
                  <a:pt x="14188" y="8582"/>
                  <a:pt x="14188" y="8582"/>
                  <a:pt x="14219" y="8582"/>
                </a:cubicBezTo>
                <a:lnTo>
                  <a:pt x="14251" y="8582"/>
                </a:lnTo>
                <a:close/>
                <a:moveTo>
                  <a:pt x="9026" y="7126"/>
                </a:moveTo>
                <a:cubicBezTo>
                  <a:pt x="9057" y="7157"/>
                  <a:pt x="9089" y="7221"/>
                  <a:pt x="9121" y="7252"/>
                </a:cubicBezTo>
                <a:cubicBezTo>
                  <a:pt x="9152" y="7284"/>
                  <a:pt x="9152" y="7316"/>
                  <a:pt x="9184" y="7347"/>
                </a:cubicBezTo>
                <a:cubicBezTo>
                  <a:pt x="9216" y="7347"/>
                  <a:pt x="9216" y="7379"/>
                  <a:pt x="9247" y="7379"/>
                </a:cubicBezTo>
                <a:cubicBezTo>
                  <a:pt x="9342" y="7506"/>
                  <a:pt x="9469" y="7569"/>
                  <a:pt x="9627" y="7601"/>
                </a:cubicBezTo>
                <a:cubicBezTo>
                  <a:pt x="9659" y="7601"/>
                  <a:pt x="9691" y="7632"/>
                  <a:pt x="9691" y="7632"/>
                </a:cubicBezTo>
                <a:cubicBezTo>
                  <a:pt x="9722" y="7632"/>
                  <a:pt x="9754" y="7632"/>
                  <a:pt x="9786" y="7632"/>
                </a:cubicBezTo>
                <a:cubicBezTo>
                  <a:pt x="9849" y="7632"/>
                  <a:pt x="9912" y="7632"/>
                  <a:pt x="9976" y="7601"/>
                </a:cubicBezTo>
                <a:cubicBezTo>
                  <a:pt x="10007" y="7601"/>
                  <a:pt x="10071" y="7601"/>
                  <a:pt x="10102" y="7569"/>
                </a:cubicBezTo>
                <a:cubicBezTo>
                  <a:pt x="10134" y="7537"/>
                  <a:pt x="10166" y="7537"/>
                  <a:pt x="10197" y="7506"/>
                </a:cubicBezTo>
                <a:cubicBezTo>
                  <a:pt x="10229" y="7506"/>
                  <a:pt x="10261" y="7474"/>
                  <a:pt x="10261" y="7442"/>
                </a:cubicBezTo>
                <a:cubicBezTo>
                  <a:pt x="10293" y="7442"/>
                  <a:pt x="10293" y="7411"/>
                  <a:pt x="10324" y="7411"/>
                </a:cubicBezTo>
                <a:cubicBezTo>
                  <a:pt x="10356" y="7379"/>
                  <a:pt x="10356" y="7347"/>
                  <a:pt x="10388" y="7316"/>
                </a:cubicBezTo>
                <a:cubicBezTo>
                  <a:pt x="10483" y="7189"/>
                  <a:pt x="10546" y="7031"/>
                  <a:pt x="10546" y="6904"/>
                </a:cubicBezTo>
                <a:cubicBezTo>
                  <a:pt x="10578" y="6745"/>
                  <a:pt x="10578" y="6587"/>
                  <a:pt x="10546" y="6460"/>
                </a:cubicBezTo>
                <a:cubicBezTo>
                  <a:pt x="10483" y="6270"/>
                  <a:pt x="10388" y="6080"/>
                  <a:pt x="10261" y="5922"/>
                </a:cubicBezTo>
                <a:cubicBezTo>
                  <a:pt x="10166" y="5795"/>
                  <a:pt x="10007" y="5700"/>
                  <a:pt x="9849" y="5669"/>
                </a:cubicBezTo>
                <a:cubicBezTo>
                  <a:pt x="9817" y="5637"/>
                  <a:pt x="9786" y="5637"/>
                  <a:pt x="9754" y="5637"/>
                </a:cubicBezTo>
                <a:cubicBezTo>
                  <a:pt x="9722" y="5637"/>
                  <a:pt x="9691" y="5637"/>
                  <a:pt x="9659" y="5637"/>
                </a:cubicBezTo>
                <a:lnTo>
                  <a:pt x="9627" y="5637"/>
                </a:lnTo>
                <a:cubicBezTo>
                  <a:pt x="9627" y="5637"/>
                  <a:pt x="9596" y="5637"/>
                  <a:pt x="9564" y="5637"/>
                </a:cubicBezTo>
                <a:cubicBezTo>
                  <a:pt x="9532" y="5637"/>
                  <a:pt x="9501" y="5637"/>
                  <a:pt x="9469" y="5669"/>
                </a:cubicBezTo>
                <a:cubicBezTo>
                  <a:pt x="9406" y="5669"/>
                  <a:pt x="9374" y="5700"/>
                  <a:pt x="9311" y="5700"/>
                </a:cubicBezTo>
                <a:cubicBezTo>
                  <a:pt x="9279" y="5732"/>
                  <a:pt x="9279" y="5732"/>
                  <a:pt x="9247" y="5764"/>
                </a:cubicBezTo>
                <a:cubicBezTo>
                  <a:pt x="9216" y="5795"/>
                  <a:pt x="9184" y="5795"/>
                  <a:pt x="9152" y="5827"/>
                </a:cubicBezTo>
                <a:cubicBezTo>
                  <a:pt x="9121" y="5890"/>
                  <a:pt x="9057" y="5954"/>
                  <a:pt x="9026" y="6017"/>
                </a:cubicBezTo>
                <a:cubicBezTo>
                  <a:pt x="8962" y="6112"/>
                  <a:pt x="8899" y="6239"/>
                  <a:pt x="8899" y="6365"/>
                </a:cubicBezTo>
                <a:cubicBezTo>
                  <a:pt x="8867" y="6524"/>
                  <a:pt x="8867" y="6682"/>
                  <a:pt x="8899" y="6809"/>
                </a:cubicBezTo>
                <a:cubicBezTo>
                  <a:pt x="8899" y="6809"/>
                  <a:pt x="8899" y="6809"/>
                  <a:pt x="8931" y="6809"/>
                </a:cubicBezTo>
                <a:cubicBezTo>
                  <a:pt x="8931" y="6904"/>
                  <a:pt x="8962" y="6967"/>
                  <a:pt x="8994" y="7031"/>
                </a:cubicBezTo>
                <a:cubicBezTo>
                  <a:pt x="8994" y="7062"/>
                  <a:pt x="9026" y="7094"/>
                  <a:pt x="9026" y="7126"/>
                </a:cubicBezTo>
                <a:close/>
                <a:moveTo>
                  <a:pt x="15550" y="3547"/>
                </a:moveTo>
                <a:lnTo>
                  <a:pt x="15550" y="3547"/>
                </a:lnTo>
                <a:cubicBezTo>
                  <a:pt x="15581" y="3547"/>
                  <a:pt x="15581" y="3547"/>
                  <a:pt x="15581" y="3547"/>
                </a:cubicBezTo>
                <a:cubicBezTo>
                  <a:pt x="15613" y="3547"/>
                  <a:pt x="15645" y="3579"/>
                  <a:pt x="15676" y="3579"/>
                </a:cubicBezTo>
                <a:cubicBezTo>
                  <a:pt x="15676" y="3610"/>
                  <a:pt x="15708" y="3610"/>
                  <a:pt x="15708" y="3642"/>
                </a:cubicBezTo>
                <a:cubicBezTo>
                  <a:pt x="15740" y="3674"/>
                  <a:pt x="15740" y="3674"/>
                  <a:pt x="15771" y="3705"/>
                </a:cubicBezTo>
                <a:cubicBezTo>
                  <a:pt x="15771" y="3737"/>
                  <a:pt x="15771" y="3769"/>
                  <a:pt x="15771" y="3800"/>
                </a:cubicBezTo>
                <a:cubicBezTo>
                  <a:pt x="15771" y="3832"/>
                  <a:pt x="15771" y="3864"/>
                  <a:pt x="15740" y="3895"/>
                </a:cubicBezTo>
                <a:cubicBezTo>
                  <a:pt x="15740" y="3927"/>
                  <a:pt x="15708" y="3959"/>
                  <a:pt x="15708" y="3959"/>
                </a:cubicBezTo>
                <a:cubicBezTo>
                  <a:pt x="15676" y="3990"/>
                  <a:pt x="15645" y="3990"/>
                  <a:pt x="15645" y="4022"/>
                </a:cubicBezTo>
                <a:lnTo>
                  <a:pt x="15613" y="4022"/>
                </a:lnTo>
                <a:lnTo>
                  <a:pt x="13808" y="4592"/>
                </a:lnTo>
                <a:cubicBezTo>
                  <a:pt x="13808" y="4624"/>
                  <a:pt x="13776" y="4624"/>
                  <a:pt x="13776" y="4624"/>
                </a:cubicBezTo>
                <a:cubicBezTo>
                  <a:pt x="13744" y="4624"/>
                  <a:pt x="13744" y="4624"/>
                  <a:pt x="13713" y="4624"/>
                </a:cubicBezTo>
                <a:cubicBezTo>
                  <a:pt x="13681" y="4624"/>
                  <a:pt x="13649" y="4592"/>
                  <a:pt x="13618" y="4592"/>
                </a:cubicBezTo>
                <a:cubicBezTo>
                  <a:pt x="13586" y="4560"/>
                  <a:pt x="13554" y="4560"/>
                  <a:pt x="13554" y="4529"/>
                </a:cubicBezTo>
                <a:cubicBezTo>
                  <a:pt x="13523" y="4529"/>
                  <a:pt x="13523" y="4497"/>
                  <a:pt x="13523" y="4465"/>
                </a:cubicBezTo>
                <a:cubicBezTo>
                  <a:pt x="13491" y="4434"/>
                  <a:pt x="13491" y="4402"/>
                  <a:pt x="13491" y="4370"/>
                </a:cubicBezTo>
                <a:cubicBezTo>
                  <a:pt x="13491" y="4339"/>
                  <a:pt x="13491" y="4307"/>
                  <a:pt x="13491" y="4275"/>
                </a:cubicBezTo>
                <a:cubicBezTo>
                  <a:pt x="13523" y="4244"/>
                  <a:pt x="13523" y="4212"/>
                  <a:pt x="13554" y="4212"/>
                </a:cubicBezTo>
                <a:cubicBezTo>
                  <a:pt x="13554" y="4180"/>
                  <a:pt x="13586" y="4149"/>
                  <a:pt x="13618" y="4149"/>
                </a:cubicBezTo>
                <a:lnTo>
                  <a:pt x="13649" y="4149"/>
                </a:lnTo>
                <a:cubicBezTo>
                  <a:pt x="13649" y="4149"/>
                  <a:pt x="13649" y="4149"/>
                  <a:pt x="13649" y="4149"/>
                </a:cubicBezTo>
                <a:lnTo>
                  <a:pt x="15455" y="3547"/>
                </a:lnTo>
                <a:cubicBezTo>
                  <a:pt x="15455" y="3547"/>
                  <a:pt x="15455" y="3547"/>
                  <a:pt x="15455" y="3547"/>
                </a:cubicBezTo>
                <a:cubicBezTo>
                  <a:pt x="15486" y="3547"/>
                  <a:pt x="15486" y="3547"/>
                  <a:pt x="15486" y="3547"/>
                </a:cubicBezTo>
                <a:cubicBezTo>
                  <a:pt x="15486" y="3547"/>
                  <a:pt x="15518" y="3547"/>
                  <a:pt x="15518" y="3547"/>
                </a:cubicBezTo>
                <a:lnTo>
                  <a:pt x="15518" y="3547"/>
                </a:lnTo>
                <a:cubicBezTo>
                  <a:pt x="15550" y="3547"/>
                  <a:pt x="15550" y="3547"/>
                  <a:pt x="15550" y="3547"/>
                </a:cubicBezTo>
                <a:close/>
                <a:moveTo>
                  <a:pt x="12383" y="0"/>
                </a:moveTo>
                <a:cubicBezTo>
                  <a:pt x="12414" y="0"/>
                  <a:pt x="12414" y="0"/>
                  <a:pt x="12414" y="0"/>
                </a:cubicBezTo>
                <a:cubicBezTo>
                  <a:pt x="12446" y="0"/>
                  <a:pt x="12478" y="0"/>
                  <a:pt x="12509" y="32"/>
                </a:cubicBezTo>
                <a:cubicBezTo>
                  <a:pt x="12509" y="32"/>
                  <a:pt x="12541" y="32"/>
                  <a:pt x="12541" y="63"/>
                </a:cubicBezTo>
                <a:cubicBezTo>
                  <a:pt x="12573" y="95"/>
                  <a:pt x="12604" y="95"/>
                  <a:pt x="12604" y="127"/>
                </a:cubicBezTo>
                <a:cubicBezTo>
                  <a:pt x="12636" y="158"/>
                  <a:pt x="12636" y="190"/>
                  <a:pt x="12636" y="222"/>
                </a:cubicBezTo>
                <a:cubicBezTo>
                  <a:pt x="12636" y="253"/>
                  <a:pt x="12636" y="285"/>
                  <a:pt x="12636" y="285"/>
                </a:cubicBezTo>
                <a:cubicBezTo>
                  <a:pt x="12604" y="317"/>
                  <a:pt x="12604" y="348"/>
                  <a:pt x="12604" y="380"/>
                </a:cubicBezTo>
                <a:cubicBezTo>
                  <a:pt x="12573" y="380"/>
                  <a:pt x="12573" y="380"/>
                  <a:pt x="12573" y="412"/>
                </a:cubicBezTo>
                <a:lnTo>
                  <a:pt x="11749" y="1393"/>
                </a:lnTo>
                <a:cubicBezTo>
                  <a:pt x="11749" y="1393"/>
                  <a:pt x="11749" y="1393"/>
                  <a:pt x="11749" y="1393"/>
                </a:cubicBezTo>
                <a:cubicBezTo>
                  <a:pt x="11718" y="1425"/>
                  <a:pt x="11686" y="1457"/>
                  <a:pt x="11654" y="1457"/>
                </a:cubicBezTo>
                <a:cubicBezTo>
                  <a:pt x="11654" y="1457"/>
                  <a:pt x="11623" y="1457"/>
                  <a:pt x="11591" y="1488"/>
                </a:cubicBezTo>
                <a:cubicBezTo>
                  <a:pt x="11559" y="1488"/>
                  <a:pt x="11528" y="1457"/>
                  <a:pt x="11496" y="1457"/>
                </a:cubicBezTo>
                <a:cubicBezTo>
                  <a:pt x="11464" y="1457"/>
                  <a:pt x="11433" y="1425"/>
                  <a:pt x="11401" y="1393"/>
                </a:cubicBezTo>
                <a:cubicBezTo>
                  <a:pt x="11369" y="1393"/>
                  <a:pt x="11369" y="1362"/>
                  <a:pt x="11369" y="1330"/>
                </a:cubicBezTo>
                <a:cubicBezTo>
                  <a:pt x="11338" y="1330"/>
                  <a:pt x="11338" y="1298"/>
                  <a:pt x="11338" y="1267"/>
                </a:cubicBezTo>
                <a:cubicBezTo>
                  <a:pt x="11338" y="1235"/>
                  <a:pt x="11338" y="1203"/>
                  <a:pt x="11338" y="1172"/>
                </a:cubicBezTo>
                <a:cubicBezTo>
                  <a:pt x="11338" y="1140"/>
                  <a:pt x="11338" y="1108"/>
                  <a:pt x="11369" y="1077"/>
                </a:cubicBezTo>
                <a:cubicBezTo>
                  <a:pt x="11369" y="1077"/>
                  <a:pt x="11369" y="1077"/>
                  <a:pt x="11369" y="1077"/>
                </a:cubicBezTo>
                <a:lnTo>
                  <a:pt x="12193" y="95"/>
                </a:lnTo>
                <a:cubicBezTo>
                  <a:pt x="12193" y="63"/>
                  <a:pt x="12193" y="63"/>
                  <a:pt x="12224" y="63"/>
                </a:cubicBezTo>
                <a:cubicBezTo>
                  <a:pt x="12224" y="63"/>
                  <a:pt x="12224" y="32"/>
                  <a:pt x="12224" y="32"/>
                </a:cubicBezTo>
                <a:cubicBezTo>
                  <a:pt x="12256" y="32"/>
                  <a:pt x="12319" y="0"/>
                  <a:pt x="12351" y="0"/>
                </a:cubicBezTo>
                <a:cubicBezTo>
                  <a:pt x="12351" y="0"/>
                  <a:pt x="12383" y="0"/>
                  <a:pt x="12383" y="0"/>
                </a:cubicBezTo>
                <a:cubicBezTo>
                  <a:pt x="12383" y="0"/>
                  <a:pt x="12383" y="0"/>
                  <a:pt x="1238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43" name="TextBox 42">
            <a:extLst>
              <a:ext uri="{FF2B5EF4-FFF2-40B4-BE49-F238E27FC236}">
                <a16:creationId xmlns:a16="http://schemas.microsoft.com/office/drawing/2014/main" id="{AE0B1ED6-4EF3-452B-BCD3-416F66C0263D}"/>
              </a:ext>
            </a:extLst>
          </p:cNvPr>
          <p:cNvSpPr txBox="1"/>
          <p:nvPr/>
        </p:nvSpPr>
        <p:spPr>
          <a:xfrm>
            <a:off x="1682750" y="1713120"/>
            <a:ext cx="14528940" cy="1505605"/>
          </a:xfrm>
          <a:prstGeom prst="rect">
            <a:avLst/>
          </a:prstGeom>
          <a:noFill/>
        </p:spPr>
        <p:txBody>
          <a:bodyPr wrap="square">
            <a:spAutoFit/>
          </a:bodyPr>
          <a:lstStyle/>
          <a:p>
            <a:pPr lvl="1" algn="ctr">
              <a:lnSpc>
                <a:spcPct val="107000"/>
              </a:lnSpc>
              <a:spcAft>
                <a:spcPts val="800"/>
              </a:spcAft>
            </a:pPr>
            <a:r>
              <a:rPr lang="en-US" sz="4400" b="1" dirty="0" err="1">
                <a:solidFill>
                  <a:srgbClr val="1F295C"/>
                </a:solidFill>
                <a:effectLst/>
                <a:latin typeface="Times New Roman" panose="02020603050405020304" pitchFamily="18" charset="0"/>
                <a:ea typeface="Times New Roman" panose="02020603050405020304" pitchFamily="18" charset="0"/>
              </a:rPr>
              <a:t>TinkerCAD</a:t>
            </a:r>
            <a:r>
              <a:rPr lang="en-US" sz="4400" b="1" dirty="0">
                <a:solidFill>
                  <a:srgbClr val="1F295C"/>
                </a:solidFill>
                <a:effectLst/>
                <a:latin typeface="Times New Roman" panose="02020603050405020304" pitchFamily="18" charset="0"/>
                <a:ea typeface="Times New Roman" panose="02020603050405020304" pitchFamily="18" charset="0"/>
              </a:rPr>
              <a:t> </a:t>
            </a:r>
            <a:r>
              <a:rPr lang="en-US" sz="4400" b="1" dirty="0" err="1">
                <a:solidFill>
                  <a:srgbClr val="1F295C"/>
                </a:solidFill>
                <a:effectLst/>
                <a:latin typeface="Times New Roman" panose="02020603050405020304" pitchFamily="18" charset="0"/>
                <a:ea typeface="Times New Roman" panose="02020603050405020304" pitchFamily="18" charset="0"/>
              </a:rPr>
              <a:t>dasturida</a:t>
            </a:r>
            <a:r>
              <a:rPr lang="en-US" sz="4400" b="1" dirty="0">
                <a:solidFill>
                  <a:srgbClr val="1F295C"/>
                </a:solidFill>
                <a:effectLst/>
                <a:latin typeface="Times New Roman" panose="02020603050405020304" pitchFamily="18" charset="0"/>
                <a:ea typeface="Times New Roman" panose="02020603050405020304" pitchFamily="18" charset="0"/>
              </a:rPr>
              <a:t> </a:t>
            </a:r>
            <a:r>
              <a:rPr lang="en-US" sz="4400" b="1" dirty="0" err="1">
                <a:solidFill>
                  <a:srgbClr val="1F295C"/>
                </a:solidFill>
                <a:effectLst/>
                <a:latin typeface="Times New Roman" panose="02020603050405020304" pitchFamily="18" charset="0"/>
                <a:ea typeface="Times New Roman" panose="02020603050405020304" pitchFamily="18" charset="0"/>
              </a:rPr>
              <a:t>svetodiodni</a:t>
            </a:r>
            <a:r>
              <a:rPr lang="en-US" sz="4400" b="1" dirty="0">
                <a:solidFill>
                  <a:srgbClr val="1F295C"/>
                </a:solidFill>
                <a:effectLst/>
                <a:latin typeface="Times New Roman" panose="02020603050405020304" pitchFamily="18" charset="0"/>
                <a:ea typeface="Times New Roman" panose="02020603050405020304" pitchFamily="18" charset="0"/>
              </a:rPr>
              <a:t> Arduino </a:t>
            </a:r>
            <a:r>
              <a:rPr lang="en-US" sz="4400" b="1" dirty="0" err="1">
                <a:solidFill>
                  <a:srgbClr val="1F295C"/>
                </a:solidFill>
                <a:effectLst/>
                <a:latin typeface="Times New Roman" panose="02020603050405020304" pitchFamily="18" charset="0"/>
                <a:ea typeface="Times New Roman" panose="02020603050405020304" pitchFamily="18" charset="0"/>
              </a:rPr>
              <a:t>bilan</a:t>
            </a:r>
            <a:r>
              <a:rPr lang="en-US" sz="4400" b="1" dirty="0">
                <a:solidFill>
                  <a:srgbClr val="1F295C"/>
                </a:solidFill>
                <a:effectLst/>
                <a:latin typeface="Times New Roman" panose="02020603050405020304" pitchFamily="18" charset="0"/>
                <a:ea typeface="Times New Roman" panose="02020603050405020304" pitchFamily="18" charset="0"/>
              </a:rPr>
              <a:t> </a:t>
            </a:r>
            <a:r>
              <a:rPr lang="en-US" sz="4400" b="1" dirty="0" err="1">
                <a:solidFill>
                  <a:srgbClr val="1F295C"/>
                </a:solidFill>
                <a:effectLst/>
                <a:latin typeface="Times New Roman" panose="02020603050405020304" pitchFamily="18" charset="0"/>
                <a:ea typeface="Times New Roman" panose="02020603050405020304" pitchFamily="18" charset="0"/>
              </a:rPr>
              <a:t>ulanish</a:t>
            </a:r>
            <a:r>
              <a:rPr lang="en-US" sz="4400" b="1" dirty="0">
                <a:solidFill>
                  <a:srgbClr val="1F295C"/>
                </a:solidFill>
                <a:effectLst/>
                <a:latin typeface="Times New Roman" panose="02020603050405020304" pitchFamily="18" charset="0"/>
                <a:ea typeface="Times New Roman" panose="02020603050405020304" pitchFamily="18" charset="0"/>
              </a:rPr>
              <a:t> </a:t>
            </a:r>
            <a:r>
              <a:rPr lang="en-US" sz="4400" b="1" dirty="0" err="1">
                <a:solidFill>
                  <a:srgbClr val="1F295C"/>
                </a:solidFill>
                <a:effectLst/>
                <a:latin typeface="Times New Roman" panose="02020603050405020304" pitchFamily="18" charset="0"/>
                <a:ea typeface="Times New Roman" panose="02020603050405020304" pitchFamily="18" charset="0"/>
              </a:rPr>
              <a:t>sxemasi</a:t>
            </a:r>
            <a:r>
              <a:rPr lang="en-US" sz="4400" b="1" dirty="0">
                <a:solidFill>
                  <a:srgbClr val="1F295C"/>
                </a:solidFill>
                <a:effectLst/>
                <a:latin typeface="Times New Roman" panose="02020603050405020304" pitchFamily="18" charset="0"/>
                <a:ea typeface="Times New Roman" panose="02020603050405020304" pitchFamily="18" charset="0"/>
              </a:rPr>
              <a:t> </a:t>
            </a:r>
            <a:endParaRPr lang="ru-RU" sz="6000" b="1" dirty="0">
              <a:solidFill>
                <a:srgbClr val="1F295C"/>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Рисунок 10" descr="Programming 3 LEDs w/Tinkercad Circuits (Web-Based Arduino Simulator)">
            <a:extLst>
              <a:ext uri="{FF2B5EF4-FFF2-40B4-BE49-F238E27FC236}">
                <a16:creationId xmlns:a16="http://schemas.microsoft.com/office/drawing/2014/main" id="{B0FCB703-1C86-4F5D-8FE9-53E2774289BB}"/>
              </a:ext>
            </a:extLst>
          </p:cNvPr>
          <p:cNvPicPr/>
          <p:nvPr/>
        </p:nvPicPr>
        <p:blipFill rotWithShape="1">
          <a:blip r:embed="rId6">
            <a:extLst>
              <a:ext uri="{28A0092B-C50C-407E-A947-70E740481C1C}">
                <a14:useLocalDpi xmlns:a14="http://schemas.microsoft.com/office/drawing/2010/main" val="0"/>
              </a:ext>
            </a:extLst>
          </a:blip>
          <a:srcRect b="5815"/>
          <a:stretch/>
        </p:blipFill>
        <p:spPr bwMode="auto">
          <a:xfrm>
            <a:off x="2327331" y="3468364"/>
            <a:ext cx="13544578" cy="645033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28002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76"/>
        <p:cNvGrpSpPr/>
        <p:nvPr/>
      </p:nvGrpSpPr>
      <p:grpSpPr>
        <a:xfrm>
          <a:off x="0" y="0"/>
          <a:ext cx="0" cy="0"/>
          <a:chOff x="0" y="0"/>
          <a:chExt cx="0" cy="0"/>
        </a:xfrm>
      </p:grpSpPr>
      <p:sp>
        <p:nvSpPr>
          <p:cNvPr id="43" name="Заголовок 1"/>
          <p:cNvSpPr txBox="1">
            <a:spLocks/>
          </p:cNvSpPr>
          <p:nvPr/>
        </p:nvSpPr>
        <p:spPr>
          <a:xfrm>
            <a:off x="158750" y="795540"/>
            <a:ext cx="11353800" cy="9710535"/>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4800" b="1" dirty="0" err="1">
                <a:solidFill>
                  <a:srgbClr val="002060"/>
                </a:solidFill>
                <a:latin typeface="Times New Roman" panose="02020603050405020304" pitchFamily="18" charset="0"/>
                <a:cs typeface="Times New Roman" panose="02020603050405020304" pitchFamily="18" charset="0"/>
              </a:rPr>
              <a:t>Innovatsion</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texnologiyalardan</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foydalanib</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robototexnika</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loyihalari</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va</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amaliy</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mashg‘ulotlar</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tashkil</a:t>
            </a:r>
            <a:r>
              <a:rPr lang="en-US" sz="4800" b="1" dirty="0">
                <a:solidFill>
                  <a:srgbClr val="002060"/>
                </a:solidFill>
                <a:latin typeface="Times New Roman" panose="02020603050405020304" pitchFamily="18" charset="0"/>
                <a:cs typeface="Times New Roman" panose="02020603050405020304" pitchFamily="18" charset="0"/>
              </a:rPr>
              <a:t> </a:t>
            </a:r>
            <a:r>
              <a:rPr lang="en-US" sz="4800" b="1" dirty="0" err="1">
                <a:solidFill>
                  <a:srgbClr val="002060"/>
                </a:solidFill>
                <a:latin typeface="Times New Roman" panose="02020603050405020304" pitchFamily="18" charset="0"/>
                <a:cs typeface="Times New Roman" panose="02020603050405020304" pitchFamily="18" charset="0"/>
              </a:rPr>
              <a:t>etish</a:t>
            </a:r>
            <a:endParaRPr lang="en-US" sz="4800" b="1" dirty="0">
              <a:solidFill>
                <a:srgbClr val="002060"/>
              </a:solidFill>
              <a:latin typeface="Times New Roman" panose="02020603050405020304" pitchFamily="18" charset="0"/>
              <a:cs typeface="Times New Roman" panose="02020603050405020304" pitchFamily="18" charset="0"/>
            </a:endParaRPr>
          </a:p>
          <a:p>
            <a:pPr algn="ctr"/>
            <a:endParaRPr lang="en-US" sz="4800" b="1" dirty="0">
              <a:latin typeface="Times New Roman" panose="02020603050405020304" pitchFamily="18" charset="0"/>
              <a:cs typeface="Times New Roman" panose="02020603050405020304" pitchFamily="18" charset="0"/>
            </a:endParaRPr>
          </a:p>
          <a:p>
            <a:pPr algn="just"/>
            <a:r>
              <a:rPr lang="en-US" sz="4000" b="1" i="1"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Robototexnika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loyihalari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amaliy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mashg‘ulotlarni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innovatsion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texnologiyalar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asosida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tashkil</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etish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ta’lim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jarayonini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samarali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qiziqarli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qilishga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yordam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beradi</a:t>
            </a:r>
            <a:r>
              <a:rPr lang="en-US" sz="4000" dirty="0">
                <a:latin typeface="Times New Roman" panose="02020603050405020304" pitchFamily="18" charset="0"/>
                <a:cs typeface="Times New Roman" panose="02020603050405020304" pitchFamily="18" charset="0"/>
              </a:rPr>
              <a:t>. Bu </a:t>
            </a:r>
            <a:r>
              <a:rPr lang="en-US" sz="4000" dirty="0" err="1">
                <a:latin typeface="Times New Roman" panose="02020603050405020304" pitchFamily="18" charset="0"/>
                <a:cs typeface="Times New Roman" panose="02020603050405020304" pitchFamily="18" charset="0"/>
              </a:rPr>
              <a:t>yondashuv</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o‘quvchilarning</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analitik</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fikrlashini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rivojlantiradi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dasturlash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ko‘nikmalarini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oshiradi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muammolarni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hal</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qilish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qobiliyatlarini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mustahkamlaydi</a:t>
            </a:r>
            <a:r>
              <a:rPr lang="en-US" sz="4000" dirty="0">
                <a:latin typeface="Times New Roman" panose="02020603050405020304" pitchFamily="18" charset="0"/>
                <a:cs typeface="Times New Roman" panose="02020603050405020304" pitchFamily="18" charset="0"/>
              </a:rPr>
              <a:t>.</a:t>
            </a:r>
          </a:p>
          <a:p>
            <a:pPr algn="just"/>
            <a:endParaRPr lang="en-US" sz="3200" b="1" i="1" dirty="0">
              <a:latin typeface="Times New Roman" panose="02020603050405020304" pitchFamily="18" charset="0"/>
              <a:cs typeface="Times New Roman" panose="02020603050405020304" pitchFamily="18" charset="0"/>
            </a:endParaRPr>
          </a:p>
        </p:txBody>
      </p:sp>
      <p:pic>
        <p:nvPicPr>
          <p:cNvPr id="87" name="Picture 2" descr="Cooperation Image PNG Transparent Background, Free Download #10332 -  FreeIconsPNG">
            <a:extLst>
              <a:ext uri="{FF2B5EF4-FFF2-40B4-BE49-F238E27FC236}">
                <a16:creationId xmlns:a16="http://schemas.microsoft.com/office/drawing/2014/main" id="{34ACA130-3EA9-4472-A84B-A530F116B1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1150" y="2392363"/>
            <a:ext cx="5777696" cy="6016624"/>
          </a:xfrm>
          <a:prstGeom prst="rect">
            <a:avLst/>
          </a:prstGeom>
          <a:noFill/>
          <a:extLst>
            <a:ext uri="{909E8E84-426E-40DD-AFC4-6F175D3DCCD1}">
              <a14:hiddenFill xmlns:a14="http://schemas.microsoft.com/office/drawing/2010/main">
                <a:solidFill>
                  <a:srgbClr val="FFFFFF"/>
                </a:solidFill>
              </a14:hiddenFill>
            </a:ext>
          </a:extLst>
        </p:spPr>
      </p:pic>
      <p:grpSp>
        <p:nvGrpSpPr>
          <p:cNvPr id="2" name="Группа 1">
            <a:extLst>
              <a:ext uri="{FF2B5EF4-FFF2-40B4-BE49-F238E27FC236}">
                <a16:creationId xmlns:a16="http://schemas.microsoft.com/office/drawing/2014/main" id="{D4BF151E-1A11-ECAB-CD37-B1A46CC3BDE3}"/>
              </a:ext>
            </a:extLst>
          </p:cNvPr>
          <p:cNvGrpSpPr/>
          <p:nvPr/>
        </p:nvGrpSpPr>
        <p:grpSpPr>
          <a:xfrm>
            <a:off x="-6349" y="-85725"/>
            <a:ext cx="17995899" cy="1447801"/>
            <a:chOff x="-6349" y="-85725"/>
            <a:chExt cx="17995899" cy="1447801"/>
          </a:xfrm>
        </p:grpSpPr>
        <p:pic>
          <p:nvPicPr>
            <p:cNvPr id="3" name="Graphic 2">
              <a:extLst>
                <a:ext uri="{FF2B5EF4-FFF2-40B4-BE49-F238E27FC236}">
                  <a16:creationId xmlns:a16="http://schemas.microsoft.com/office/drawing/2014/main" id="{DACF6DE9-66ED-C4E1-0806-5EFBD545F49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349" y="-85725"/>
              <a:ext cx="17995899" cy="1447801"/>
            </a:xfrm>
            <a:prstGeom prst="rect">
              <a:avLst/>
            </a:prstGeom>
          </p:spPr>
        </p:pic>
        <p:pic>
          <p:nvPicPr>
            <p:cNvPr id="4" name="Рисунок 3">
              <a:extLst>
                <a:ext uri="{FF2B5EF4-FFF2-40B4-BE49-F238E27FC236}">
                  <a16:creationId xmlns:a16="http://schemas.microsoft.com/office/drawing/2014/main" id="{A1024656-5FD1-F2C0-5EEB-6D840581A23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413414" y="314069"/>
              <a:ext cx="3325188" cy="923081"/>
            </a:xfrm>
            <a:prstGeom prst="rect">
              <a:avLst/>
            </a:prstGeom>
          </p:spPr>
        </p:pic>
        <p:pic>
          <p:nvPicPr>
            <p:cNvPr id="5" name="Рисунок 4">
              <a:extLst>
                <a:ext uri="{FF2B5EF4-FFF2-40B4-BE49-F238E27FC236}">
                  <a16:creationId xmlns:a16="http://schemas.microsoft.com/office/drawing/2014/main" id="{CA2FCEFB-F09C-42DC-0871-497BC0F13DAB}"/>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511465" y="283253"/>
              <a:ext cx="2362199" cy="923081"/>
            </a:xfrm>
            <a:prstGeom prst="rect">
              <a:avLst/>
            </a:prstGeom>
          </p:spPr>
        </p:pic>
      </p:grpSp>
    </p:spTree>
    <p:extLst>
      <p:ext uri="{BB962C8B-B14F-4D97-AF65-F5344CB8AC3E}">
        <p14:creationId xmlns:p14="http://schemas.microsoft.com/office/powerpoint/2010/main" val="7575532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11465" y="2141333"/>
            <a:ext cx="15871535" cy="1066386"/>
          </a:xfrm>
        </p:spPr>
        <p:txBody>
          <a:bodyPr>
            <a:normAutofit/>
          </a:bodyPr>
          <a:lstStyle/>
          <a:p>
            <a:pPr algn="ctr"/>
            <a:r>
              <a:rPr lang="en-US" sz="4800" b="1" dirty="0" err="1"/>
              <a:t>Innovatsion</a:t>
            </a:r>
            <a:r>
              <a:rPr lang="en-US" sz="4800" b="1" dirty="0"/>
              <a:t> </a:t>
            </a:r>
            <a:r>
              <a:rPr lang="en-US" sz="4800" b="1" dirty="0" err="1"/>
              <a:t>texnologiyalarning</a:t>
            </a:r>
            <a:r>
              <a:rPr lang="en-US" sz="4800" b="1" dirty="0"/>
              <a:t> </a:t>
            </a:r>
            <a:r>
              <a:rPr lang="en-US" sz="4800" b="1" dirty="0" err="1"/>
              <a:t>ahamiyati</a:t>
            </a:r>
            <a:endParaRPr lang="ru-RU" sz="17000" b="1" i="1" dirty="0">
              <a:latin typeface="Times New Roman" panose="02020603050405020304" pitchFamily="18" charset="0"/>
              <a:cs typeface="Times New Roman" panose="02020603050405020304" pitchFamily="18" charset="0"/>
            </a:endParaRPr>
          </a:p>
        </p:txBody>
      </p:sp>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285" y="11257"/>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13414" y="314069"/>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11465" y="283253"/>
            <a:ext cx="2362199" cy="923081"/>
          </a:xfrm>
          <a:prstGeom prst="rect">
            <a:avLst/>
          </a:prstGeom>
        </p:spPr>
      </p:pic>
      <p:sp>
        <p:nvSpPr>
          <p:cNvPr id="7" name="Google Shape;3331;p34">
            <a:extLst>
              <a:ext uri="{FF2B5EF4-FFF2-40B4-BE49-F238E27FC236}">
                <a16:creationId xmlns:a16="http://schemas.microsoft.com/office/drawing/2014/main" id="{4049A4F8-9699-45B6-995A-B6EB3FED204D}"/>
              </a:ext>
            </a:extLst>
          </p:cNvPr>
          <p:cNvSpPr/>
          <p:nvPr/>
        </p:nvSpPr>
        <p:spPr>
          <a:xfrm>
            <a:off x="2500530" y="3940704"/>
            <a:ext cx="1793308" cy="1257861"/>
          </a:xfrm>
          <a:custGeom>
            <a:avLst/>
            <a:gdLst/>
            <a:ahLst/>
            <a:cxnLst/>
            <a:rect l="l" t="t" r="r" b="b"/>
            <a:pathLst>
              <a:path w="29168" h="20459" extrusionOk="0">
                <a:moveTo>
                  <a:pt x="23910" y="1"/>
                </a:moveTo>
                <a:cubicBezTo>
                  <a:pt x="26095" y="3389"/>
                  <a:pt x="27869" y="6841"/>
                  <a:pt x="29167" y="10325"/>
                </a:cubicBezTo>
                <a:cubicBezTo>
                  <a:pt x="28027" y="13682"/>
                  <a:pt x="26380" y="17039"/>
                  <a:pt x="24100" y="20459"/>
                </a:cubicBezTo>
                <a:lnTo>
                  <a:pt x="0" y="20459"/>
                </a:lnTo>
                <a:lnTo>
                  <a:pt x="0" y="1"/>
                </a:lnTo>
                <a:close/>
              </a:path>
            </a:pathLst>
          </a:custGeom>
          <a:solidFill>
            <a:srgbClr val="246BAA"/>
          </a:solidFill>
          <a:ln>
            <a:noFill/>
          </a:ln>
        </p:spPr>
        <p:txBody>
          <a:bodyPr spcFirstLastPara="1" wrap="square" lIns="179929" tIns="179929" rIns="179929" bIns="179929" anchor="ctr" anchorCtr="0">
            <a:noAutofit/>
          </a:bodyPr>
          <a:lstStyle/>
          <a:p>
            <a:endParaRPr sz="3543"/>
          </a:p>
        </p:txBody>
      </p:sp>
      <p:sp>
        <p:nvSpPr>
          <p:cNvPr id="8" name="Google Shape;3332;p34">
            <a:extLst>
              <a:ext uri="{FF2B5EF4-FFF2-40B4-BE49-F238E27FC236}">
                <a16:creationId xmlns:a16="http://schemas.microsoft.com/office/drawing/2014/main" id="{450D65F6-7E49-43CB-B9B2-87D110BAFEB4}"/>
              </a:ext>
            </a:extLst>
          </p:cNvPr>
          <p:cNvSpPr/>
          <p:nvPr/>
        </p:nvSpPr>
        <p:spPr>
          <a:xfrm>
            <a:off x="3968750" y="3952875"/>
            <a:ext cx="11450848" cy="1245607"/>
          </a:xfrm>
          <a:custGeom>
            <a:avLst/>
            <a:gdLst/>
            <a:ahLst/>
            <a:cxnLst/>
            <a:rect l="l" t="t" r="r" b="b"/>
            <a:pathLst>
              <a:path w="186247" h="20459" extrusionOk="0">
                <a:moveTo>
                  <a:pt x="186247" y="1"/>
                </a:moveTo>
                <a:lnTo>
                  <a:pt x="186247" y="20459"/>
                </a:lnTo>
                <a:lnTo>
                  <a:pt x="191" y="20459"/>
                </a:lnTo>
                <a:cubicBezTo>
                  <a:pt x="2471" y="17039"/>
                  <a:pt x="4150" y="13682"/>
                  <a:pt x="5258" y="10325"/>
                </a:cubicBezTo>
                <a:cubicBezTo>
                  <a:pt x="3991" y="6841"/>
                  <a:pt x="2218" y="3389"/>
                  <a:pt x="1" y="1"/>
                </a:cubicBezTo>
                <a:lnTo>
                  <a:pt x="186247" y="1"/>
                </a:lnTo>
                <a:close/>
              </a:path>
            </a:pathLst>
          </a:custGeom>
          <a:solidFill>
            <a:srgbClr val="2B76D9"/>
          </a:solidFill>
          <a:ln>
            <a:noFill/>
          </a:ln>
        </p:spPr>
        <p:txBody>
          <a:bodyPr spcFirstLastPara="1" wrap="square" lIns="179929" tIns="179929" rIns="179929" bIns="179929" anchor="ctr" anchorCtr="0">
            <a:noAutofit/>
          </a:bodyPr>
          <a:lstStyle/>
          <a:p>
            <a:endParaRPr sz="3543"/>
          </a:p>
        </p:txBody>
      </p:sp>
      <p:sp>
        <p:nvSpPr>
          <p:cNvPr id="9" name="Google Shape;3333;p34">
            <a:extLst>
              <a:ext uri="{FF2B5EF4-FFF2-40B4-BE49-F238E27FC236}">
                <a16:creationId xmlns:a16="http://schemas.microsoft.com/office/drawing/2014/main" id="{A9DE2732-64B0-4E40-BF35-70CA18390B51}"/>
              </a:ext>
            </a:extLst>
          </p:cNvPr>
          <p:cNvSpPr/>
          <p:nvPr/>
        </p:nvSpPr>
        <p:spPr>
          <a:xfrm>
            <a:off x="3968750" y="5222887"/>
            <a:ext cx="11450848" cy="1257861"/>
          </a:xfrm>
          <a:custGeom>
            <a:avLst/>
            <a:gdLst/>
            <a:ahLst/>
            <a:cxnLst/>
            <a:rect l="l" t="t" r="r" b="b"/>
            <a:pathLst>
              <a:path w="186247" h="20459" extrusionOk="0">
                <a:moveTo>
                  <a:pt x="186247" y="1"/>
                </a:moveTo>
                <a:lnTo>
                  <a:pt x="186247" y="20459"/>
                </a:lnTo>
                <a:lnTo>
                  <a:pt x="191" y="20459"/>
                </a:lnTo>
                <a:cubicBezTo>
                  <a:pt x="2471" y="17039"/>
                  <a:pt x="4150" y="13682"/>
                  <a:pt x="5258" y="10325"/>
                </a:cubicBezTo>
                <a:cubicBezTo>
                  <a:pt x="3991" y="6841"/>
                  <a:pt x="2218" y="3389"/>
                  <a:pt x="1" y="1"/>
                </a:cubicBezTo>
                <a:lnTo>
                  <a:pt x="186247" y="1"/>
                </a:lnTo>
                <a:close/>
              </a:path>
            </a:pathLst>
          </a:custGeom>
          <a:solidFill>
            <a:srgbClr val="D6D6D6"/>
          </a:solidFill>
          <a:ln>
            <a:noFill/>
          </a:ln>
        </p:spPr>
        <p:txBody>
          <a:bodyPr spcFirstLastPara="1" wrap="square" lIns="179929" tIns="179929" rIns="179929" bIns="179929" anchor="ctr" anchorCtr="0">
            <a:noAutofit/>
          </a:bodyPr>
          <a:lstStyle/>
          <a:p>
            <a:endParaRPr sz="3543"/>
          </a:p>
        </p:txBody>
      </p:sp>
      <p:sp>
        <p:nvSpPr>
          <p:cNvPr id="10" name="Google Shape;3334;p34">
            <a:extLst>
              <a:ext uri="{FF2B5EF4-FFF2-40B4-BE49-F238E27FC236}">
                <a16:creationId xmlns:a16="http://schemas.microsoft.com/office/drawing/2014/main" id="{A6CB6C6F-FB0A-4AF1-B7C5-9C16E6EDC4B5}"/>
              </a:ext>
            </a:extLst>
          </p:cNvPr>
          <p:cNvSpPr/>
          <p:nvPr/>
        </p:nvSpPr>
        <p:spPr>
          <a:xfrm>
            <a:off x="4025015" y="6456264"/>
            <a:ext cx="11450848" cy="1257922"/>
          </a:xfrm>
          <a:custGeom>
            <a:avLst/>
            <a:gdLst/>
            <a:ahLst/>
            <a:cxnLst/>
            <a:rect l="l" t="t" r="r" b="b"/>
            <a:pathLst>
              <a:path w="186247" h="20460" extrusionOk="0">
                <a:moveTo>
                  <a:pt x="186247" y="1"/>
                </a:moveTo>
                <a:lnTo>
                  <a:pt x="186247" y="20459"/>
                </a:lnTo>
                <a:lnTo>
                  <a:pt x="191" y="20459"/>
                </a:lnTo>
                <a:cubicBezTo>
                  <a:pt x="2471" y="17039"/>
                  <a:pt x="4150" y="13682"/>
                  <a:pt x="5258" y="10325"/>
                </a:cubicBezTo>
                <a:cubicBezTo>
                  <a:pt x="3991" y="6841"/>
                  <a:pt x="2218" y="3390"/>
                  <a:pt x="1" y="1"/>
                </a:cubicBezTo>
                <a:lnTo>
                  <a:pt x="186247" y="1"/>
                </a:lnTo>
                <a:close/>
              </a:path>
            </a:pathLst>
          </a:custGeom>
          <a:solidFill>
            <a:srgbClr val="F25D07"/>
          </a:solidFill>
          <a:ln>
            <a:noFill/>
          </a:ln>
        </p:spPr>
        <p:txBody>
          <a:bodyPr spcFirstLastPara="1" wrap="square" lIns="179929" tIns="179929" rIns="179929" bIns="179929" anchor="ctr" anchorCtr="0">
            <a:noAutofit/>
          </a:bodyPr>
          <a:lstStyle/>
          <a:p>
            <a:endParaRPr sz="3543"/>
          </a:p>
        </p:txBody>
      </p:sp>
      <p:sp>
        <p:nvSpPr>
          <p:cNvPr id="11" name="Google Shape;3335;p34">
            <a:extLst>
              <a:ext uri="{FF2B5EF4-FFF2-40B4-BE49-F238E27FC236}">
                <a16:creationId xmlns:a16="http://schemas.microsoft.com/office/drawing/2014/main" id="{3B1346E7-DD14-483D-9D66-622941D0809C}"/>
              </a:ext>
            </a:extLst>
          </p:cNvPr>
          <p:cNvSpPr/>
          <p:nvPr/>
        </p:nvSpPr>
        <p:spPr>
          <a:xfrm>
            <a:off x="4025015" y="7714107"/>
            <a:ext cx="11450848" cy="1257861"/>
          </a:xfrm>
          <a:custGeom>
            <a:avLst/>
            <a:gdLst/>
            <a:ahLst/>
            <a:cxnLst/>
            <a:rect l="l" t="t" r="r" b="b"/>
            <a:pathLst>
              <a:path w="186247" h="20459" extrusionOk="0">
                <a:moveTo>
                  <a:pt x="186247" y="0"/>
                </a:moveTo>
                <a:lnTo>
                  <a:pt x="186247" y="20458"/>
                </a:lnTo>
                <a:lnTo>
                  <a:pt x="191" y="20458"/>
                </a:lnTo>
                <a:cubicBezTo>
                  <a:pt x="2471" y="17038"/>
                  <a:pt x="4150" y="13681"/>
                  <a:pt x="5258" y="10324"/>
                </a:cubicBezTo>
                <a:cubicBezTo>
                  <a:pt x="3991" y="6841"/>
                  <a:pt x="2218" y="3389"/>
                  <a:pt x="1" y="0"/>
                </a:cubicBezTo>
                <a:lnTo>
                  <a:pt x="186247" y="0"/>
                </a:lnTo>
                <a:close/>
              </a:path>
            </a:pathLst>
          </a:custGeom>
          <a:solidFill>
            <a:srgbClr val="ACE5F2"/>
          </a:solidFill>
          <a:ln>
            <a:noFill/>
          </a:ln>
        </p:spPr>
        <p:txBody>
          <a:bodyPr spcFirstLastPara="1" wrap="square" lIns="179929" tIns="179929" rIns="179929" bIns="179929" anchor="ctr" anchorCtr="0">
            <a:noAutofit/>
          </a:bodyPr>
          <a:lstStyle/>
          <a:p>
            <a:endParaRPr sz="3543"/>
          </a:p>
        </p:txBody>
      </p:sp>
      <p:sp>
        <p:nvSpPr>
          <p:cNvPr id="12" name="Google Shape;3337;p34">
            <a:extLst>
              <a:ext uri="{FF2B5EF4-FFF2-40B4-BE49-F238E27FC236}">
                <a16:creationId xmlns:a16="http://schemas.microsoft.com/office/drawing/2014/main" id="{CD957AC7-4589-488A-B5B4-95ECCCF5392D}"/>
              </a:ext>
            </a:extLst>
          </p:cNvPr>
          <p:cNvSpPr/>
          <p:nvPr/>
        </p:nvSpPr>
        <p:spPr>
          <a:xfrm>
            <a:off x="2500530" y="6456264"/>
            <a:ext cx="1793308" cy="1257922"/>
          </a:xfrm>
          <a:custGeom>
            <a:avLst/>
            <a:gdLst/>
            <a:ahLst/>
            <a:cxnLst/>
            <a:rect l="l" t="t" r="r" b="b"/>
            <a:pathLst>
              <a:path w="29168" h="20460" extrusionOk="0">
                <a:moveTo>
                  <a:pt x="23910" y="1"/>
                </a:moveTo>
                <a:cubicBezTo>
                  <a:pt x="26095" y="3390"/>
                  <a:pt x="27869" y="6841"/>
                  <a:pt x="29167" y="10325"/>
                </a:cubicBezTo>
                <a:cubicBezTo>
                  <a:pt x="28027" y="13682"/>
                  <a:pt x="26380" y="17039"/>
                  <a:pt x="24100" y="20459"/>
                </a:cubicBezTo>
                <a:lnTo>
                  <a:pt x="0" y="20459"/>
                </a:lnTo>
                <a:lnTo>
                  <a:pt x="0" y="1"/>
                </a:lnTo>
                <a:lnTo>
                  <a:pt x="23910" y="1"/>
                </a:lnTo>
                <a:close/>
              </a:path>
            </a:pathLst>
          </a:custGeom>
          <a:solidFill>
            <a:srgbClr val="DD510B"/>
          </a:solidFill>
          <a:ln>
            <a:noFill/>
          </a:ln>
        </p:spPr>
        <p:txBody>
          <a:bodyPr spcFirstLastPara="1" wrap="square" lIns="179929" tIns="179929" rIns="179929" bIns="179929" anchor="ctr" anchorCtr="0">
            <a:noAutofit/>
          </a:bodyPr>
          <a:lstStyle/>
          <a:p>
            <a:endParaRPr sz="3543"/>
          </a:p>
        </p:txBody>
      </p:sp>
      <p:sp>
        <p:nvSpPr>
          <p:cNvPr id="13" name="Google Shape;3339;p34">
            <a:extLst>
              <a:ext uri="{FF2B5EF4-FFF2-40B4-BE49-F238E27FC236}">
                <a16:creationId xmlns:a16="http://schemas.microsoft.com/office/drawing/2014/main" id="{7949191A-AF8C-4415-8596-9B2529A6A475}"/>
              </a:ext>
            </a:extLst>
          </p:cNvPr>
          <p:cNvSpPr/>
          <p:nvPr/>
        </p:nvSpPr>
        <p:spPr>
          <a:xfrm>
            <a:off x="2318197" y="3940704"/>
            <a:ext cx="2021188" cy="1257861"/>
          </a:xfrm>
          <a:custGeom>
            <a:avLst/>
            <a:gdLst/>
            <a:ahLst/>
            <a:cxnLst/>
            <a:rect l="l" t="t" r="r" b="b"/>
            <a:pathLst>
              <a:path w="28249" h="20459" extrusionOk="0">
                <a:moveTo>
                  <a:pt x="23023" y="1"/>
                </a:moveTo>
                <a:cubicBezTo>
                  <a:pt x="25209" y="3389"/>
                  <a:pt x="26982" y="6841"/>
                  <a:pt x="28249" y="10325"/>
                </a:cubicBezTo>
                <a:cubicBezTo>
                  <a:pt x="27140" y="13682"/>
                  <a:pt x="25494" y="17039"/>
                  <a:pt x="23213" y="20459"/>
                </a:cubicBezTo>
                <a:lnTo>
                  <a:pt x="0" y="20459"/>
                </a:lnTo>
                <a:lnTo>
                  <a:pt x="0" y="1"/>
                </a:lnTo>
                <a:close/>
              </a:path>
            </a:pathLst>
          </a:custGeom>
          <a:solidFill>
            <a:srgbClr val="2B76D9"/>
          </a:solidFill>
          <a:ln>
            <a:noFill/>
          </a:ln>
        </p:spPr>
        <p:txBody>
          <a:bodyPr spcFirstLastPara="1" wrap="square" lIns="179929" tIns="179929" rIns="179929" bIns="179929" anchor="ctr" anchorCtr="0">
            <a:noAutofit/>
          </a:bodyPr>
          <a:lstStyle/>
          <a:p>
            <a:endParaRPr sz="3543"/>
          </a:p>
        </p:txBody>
      </p:sp>
      <p:sp>
        <p:nvSpPr>
          <p:cNvPr id="14" name="Google Shape;3340;p34">
            <a:extLst>
              <a:ext uri="{FF2B5EF4-FFF2-40B4-BE49-F238E27FC236}">
                <a16:creationId xmlns:a16="http://schemas.microsoft.com/office/drawing/2014/main" id="{5379E35F-A9FB-450E-87A9-D30F7A4A31DE}"/>
              </a:ext>
            </a:extLst>
          </p:cNvPr>
          <p:cNvSpPr/>
          <p:nvPr/>
        </p:nvSpPr>
        <p:spPr>
          <a:xfrm>
            <a:off x="2328680" y="6441037"/>
            <a:ext cx="2021188" cy="1257922"/>
          </a:xfrm>
          <a:custGeom>
            <a:avLst/>
            <a:gdLst/>
            <a:ahLst/>
            <a:cxnLst/>
            <a:rect l="l" t="t" r="r" b="b"/>
            <a:pathLst>
              <a:path w="28249" h="20460" extrusionOk="0">
                <a:moveTo>
                  <a:pt x="23023" y="1"/>
                </a:moveTo>
                <a:cubicBezTo>
                  <a:pt x="25209" y="3390"/>
                  <a:pt x="26982" y="6841"/>
                  <a:pt x="28249" y="10325"/>
                </a:cubicBezTo>
                <a:cubicBezTo>
                  <a:pt x="27140" y="13682"/>
                  <a:pt x="25494" y="17039"/>
                  <a:pt x="23213" y="20459"/>
                </a:cubicBezTo>
                <a:lnTo>
                  <a:pt x="0" y="20459"/>
                </a:lnTo>
                <a:lnTo>
                  <a:pt x="0" y="1"/>
                </a:lnTo>
                <a:lnTo>
                  <a:pt x="23023" y="1"/>
                </a:lnTo>
                <a:close/>
              </a:path>
            </a:pathLst>
          </a:custGeom>
          <a:solidFill>
            <a:srgbClr val="F25D07"/>
          </a:solidFill>
          <a:ln>
            <a:noFill/>
          </a:ln>
        </p:spPr>
        <p:txBody>
          <a:bodyPr spcFirstLastPara="1" wrap="square" lIns="179929" tIns="179929" rIns="179929" bIns="179929" anchor="ctr" anchorCtr="0">
            <a:noAutofit/>
          </a:bodyPr>
          <a:lstStyle/>
          <a:p>
            <a:endParaRPr sz="3543"/>
          </a:p>
        </p:txBody>
      </p:sp>
      <p:sp>
        <p:nvSpPr>
          <p:cNvPr id="15" name="Google Shape;3342;p34">
            <a:extLst>
              <a:ext uri="{FF2B5EF4-FFF2-40B4-BE49-F238E27FC236}">
                <a16:creationId xmlns:a16="http://schemas.microsoft.com/office/drawing/2014/main" id="{C36513D1-A16B-4891-8A44-FE46BDE3A3AC}"/>
              </a:ext>
            </a:extLst>
          </p:cNvPr>
          <p:cNvSpPr/>
          <p:nvPr/>
        </p:nvSpPr>
        <p:spPr>
          <a:xfrm>
            <a:off x="2500530" y="5198485"/>
            <a:ext cx="1793308" cy="1257861"/>
          </a:xfrm>
          <a:custGeom>
            <a:avLst/>
            <a:gdLst/>
            <a:ahLst/>
            <a:cxnLst/>
            <a:rect l="l" t="t" r="r" b="b"/>
            <a:pathLst>
              <a:path w="29168" h="20459" extrusionOk="0">
                <a:moveTo>
                  <a:pt x="23910" y="1"/>
                </a:moveTo>
                <a:cubicBezTo>
                  <a:pt x="26095" y="3389"/>
                  <a:pt x="27869" y="6841"/>
                  <a:pt x="29167" y="10325"/>
                </a:cubicBezTo>
                <a:cubicBezTo>
                  <a:pt x="28027" y="13682"/>
                  <a:pt x="26380" y="17039"/>
                  <a:pt x="24100" y="20459"/>
                </a:cubicBezTo>
                <a:lnTo>
                  <a:pt x="0" y="20459"/>
                </a:lnTo>
                <a:lnTo>
                  <a:pt x="0" y="1"/>
                </a:lnTo>
                <a:lnTo>
                  <a:pt x="23910" y="1"/>
                </a:lnTo>
                <a:close/>
              </a:path>
            </a:pathLst>
          </a:custGeom>
          <a:solidFill>
            <a:srgbClr val="C6C6C6"/>
          </a:solidFill>
          <a:ln>
            <a:noFill/>
          </a:ln>
        </p:spPr>
        <p:txBody>
          <a:bodyPr spcFirstLastPara="1" wrap="square" lIns="179929" tIns="179929" rIns="179929" bIns="179929" anchor="ctr" anchorCtr="0">
            <a:noAutofit/>
          </a:bodyPr>
          <a:lstStyle/>
          <a:p>
            <a:endParaRPr sz="3543"/>
          </a:p>
        </p:txBody>
      </p:sp>
      <p:sp>
        <p:nvSpPr>
          <p:cNvPr id="16" name="Google Shape;3343;p34">
            <a:extLst>
              <a:ext uri="{FF2B5EF4-FFF2-40B4-BE49-F238E27FC236}">
                <a16:creationId xmlns:a16="http://schemas.microsoft.com/office/drawing/2014/main" id="{F83AC111-CF70-48F9-9316-9592E2FAB18D}"/>
              </a:ext>
            </a:extLst>
          </p:cNvPr>
          <p:cNvSpPr/>
          <p:nvPr/>
        </p:nvSpPr>
        <p:spPr>
          <a:xfrm>
            <a:off x="2500530" y="7714107"/>
            <a:ext cx="1793308" cy="1257861"/>
          </a:xfrm>
          <a:custGeom>
            <a:avLst/>
            <a:gdLst/>
            <a:ahLst/>
            <a:cxnLst/>
            <a:rect l="l" t="t" r="r" b="b"/>
            <a:pathLst>
              <a:path w="29168" h="20459" extrusionOk="0">
                <a:moveTo>
                  <a:pt x="23910" y="0"/>
                </a:moveTo>
                <a:cubicBezTo>
                  <a:pt x="26095" y="3389"/>
                  <a:pt x="27869" y="6841"/>
                  <a:pt x="29167" y="10324"/>
                </a:cubicBezTo>
                <a:cubicBezTo>
                  <a:pt x="28027" y="13681"/>
                  <a:pt x="26380" y="17038"/>
                  <a:pt x="24100" y="20458"/>
                </a:cubicBezTo>
                <a:lnTo>
                  <a:pt x="0" y="20458"/>
                </a:lnTo>
                <a:lnTo>
                  <a:pt x="0" y="0"/>
                </a:lnTo>
                <a:close/>
              </a:path>
            </a:pathLst>
          </a:custGeom>
          <a:solidFill>
            <a:srgbClr val="8BDCEA"/>
          </a:solidFill>
          <a:ln>
            <a:noFill/>
          </a:ln>
        </p:spPr>
        <p:txBody>
          <a:bodyPr spcFirstLastPara="1" wrap="square" lIns="179929" tIns="179929" rIns="179929" bIns="179929" anchor="ctr" anchorCtr="0">
            <a:noAutofit/>
          </a:bodyPr>
          <a:lstStyle/>
          <a:p>
            <a:endParaRPr sz="3543"/>
          </a:p>
        </p:txBody>
      </p:sp>
      <p:sp>
        <p:nvSpPr>
          <p:cNvPr id="17" name="Google Shape;3344;p34">
            <a:extLst>
              <a:ext uri="{FF2B5EF4-FFF2-40B4-BE49-F238E27FC236}">
                <a16:creationId xmlns:a16="http://schemas.microsoft.com/office/drawing/2014/main" id="{5B9EA7B3-231C-4584-8FA8-FE42695A524D}"/>
              </a:ext>
            </a:extLst>
          </p:cNvPr>
          <p:cNvSpPr/>
          <p:nvPr/>
        </p:nvSpPr>
        <p:spPr>
          <a:xfrm>
            <a:off x="2318197" y="5183337"/>
            <a:ext cx="2021188" cy="1257861"/>
          </a:xfrm>
          <a:custGeom>
            <a:avLst/>
            <a:gdLst/>
            <a:ahLst/>
            <a:cxnLst/>
            <a:rect l="l" t="t" r="r" b="b"/>
            <a:pathLst>
              <a:path w="28249" h="20459" extrusionOk="0">
                <a:moveTo>
                  <a:pt x="23023" y="1"/>
                </a:moveTo>
                <a:cubicBezTo>
                  <a:pt x="25209" y="3389"/>
                  <a:pt x="26982" y="6841"/>
                  <a:pt x="28249" y="10325"/>
                </a:cubicBezTo>
                <a:cubicBezTo>
                  <a:pt x="27140" y="13682"/>
                  <a:pt x="25494" y="17039"/>
                  <a:pt x="23213" y="20459"/>
                </a:cubicBezTo>
                <a:lnTo>
                  <a:pt x="0" y="20459"/>
                </a:lnTo>
                <a:lnTo>
                  <a:pt x="0" y="1"/>
                </a:lnTo>
                <a:lnTo>
                  <a:pt x="23023" y="1"/>
                </a:lnTo>
                <a:close/>
              </a:path>
            </a:pathLst>
          </a:custGeom>
          <a:solidFill>
            <a:srgbClr val="D6D6D6"/>
          </a:solidFill>
          <a:ln>
            <a:noFill/>
          </a:ln>
        </p:spPr>
        <p:txBody>
          <a:bodyPr spcFirstLastPara="1" wrap="square" lIns="179929" tIns="179929" rIns="179929" bIns="179929" anchor="ctr" anchorCtr="0">
            <a:noAutofit/>
          </a:bodyPr>
          <a:lstStyle/>
          <a:p>
            <a:endParaRPr sz="3543"/>
          </a:p>
        </p:txBody>
      </p:sp>
      <p:sp>
        <p:nvSpPr>
          <p:cNvPr id="18" name="Google Shape;3345;p34">
            <a:extLst>
              <a:ext uri="{FF2B5EF4-FFF2-40B4-BE49-F238E27FC236}">
                <a16:creationId xmlns:a16="http://schemas.microsoft.com/office/drawing/2014/main" id="{C15B5E92-9860-4ED4-A1EF-D49C58D317AA}"/>
              </a:ext>
            </a:extLst>
          </p:cNvPr>
          <p:cNvSpPr/>
          <p:nvPr/>
        </p:nvSpPr>
        <p:spPr>
          <a:xfrm>
            <a:off x="2921064" y="5449696"/>
            <a:ext cx="730221" cy="893765"/>
          </a:xfrm>
          <a:custGeom>
            <a:avLst/>
            <a:gdLst/>
            <a:ahLst/>
            <a:cxnLst/>
            <a:rect l="l" t="t" r="r" b="b"/>
            <a:pathLst>
              <a:path w="11877" h="14537" extrusionOk="0">
                <a:moveTo>
                  <a:pt x="8076" y="12478"/>
                </a:moveTo>
                <a:lnTo>
                  <a:pt x="8076" y="12478"/>
                </a:lnTo>
                <a:cubicBezTo>
                  <a:pt x="8044" y="12478"/>
                  <a:pt x="8013" y="12478"/>
                  <a:pt x="7981" y="12478"/>
                </a:cubicBezTo>
                <a:lnTo>
                  <a:pt x="7696" y="12478"/>
                </a:lnTo>
                <a:cubicBezTo>
                  <a:pt x="7538" y="12478"/>
                  <a:pt x="7348" y="12446"/>
                  <a:pt x="7158" y="12446"/>
                </a:cubicBezTo>
                <a:cubicBezTo>
                  <a:pt x="6144" y="12446"/>
                  <a:pt x="5131" y="12541"/>
                  <a:pt x="4118" y="12604"/>
                </a:cubicBezTo>
                <a:cubicBezTo>
                  <a:pt x="3959" y="12636"/>
                  <a:pt x="3801" y="12636"/>
                  <a:pt x="3642" y="12636"/>
                </a:cubicBezTo>
                <a:cubicBezTo>
                  <a:pt x="3547" y="12668"/>
                  <a:pt x="3452" y="12668"/>
                  <a:pt x="3357" y="12668"/>
                </a:cubicBezTo>
                <a:cubicBezTo>
                  <a:pt x="2882" y="12699"/>
                  <a:pt x="2439" y="12731"/>
                  <a:pt x="1964" y="12763"/>
                </a:cubicBezTo>
                <a:cubicBezTo>
                  <a:pt x="1647" y="12763"/>
                  <a:pt x="1299" y="12794"/>
                  <a:pt x="951" y="12763"/>
                </a:cubicBezTo>
                <a:cubicBezTo>
                  <a:pt x="792" y="12763"/>
                  <a:pt x="666" y="12763"/>
                  <a:pt x="507" y="12763"/>
                </a:cubicBezTo>
                <a:lnTo>
                  <a:pt x="476" y="12763"/>
                </a:lnTo>
                <a:lnTo>
                  <a:pt x="381" y="12731"/>
                </a:lnTo>
                <a:lnTo>
                  <a:pt x="286" y="12699"/>
                </a:lnTo>
                <a:lnTo>
                  <a:pt x="254" y="12604"/>
                </a:lnTo>
                <a:lnTo>
                  <a:pt x="222" y="12509"/>
                </a:lnTo>
                <a:cubicBezTo>
                  <a:pt x="222" y="12446"/>
                  <a:pt x="222" y="12414"/>
                  <a:pt x="222" y="12351"/>
                </a:cubicBezTo>
                <a:cubicBezTo>
                  <a:pt x="222" y="12288"/>
                  <a:pt x="254" y="12256"/>
                  <a:pt x="254" y="12193"/>
                </a:cubicBezTo>
                <a:cubicBezTo>
                  <a:pt x="254" y="12066"/>
                  <a:pt x="254" y="11939"/>
                  <a:pt x="254" y="11844"/>
                </a:cubicBezTo>
                <a:cubicBezTo>
                  <a:pt x="254" y="11623"/>
                  <a:pt x="254" y="11401"/>
                  <a:pt x="254" y="11179"/>
                </a:cubicBezTo>
                <a:cubicBezTo>
                  <a:pt x="254" y="10704"/>
                  <a:pt x="254" y="10198"/>
                  <a:pt x="222" y="9722"/>
                </a:cubicBezTo>
                <a:cubicBezTo>
                  <a:pt x="222" y="9342"/>
                  <a:pt x="191" y="8994"/>
                  <a:pt x="191" y="8614"/>
                </a:cubicBezTo>
                <a:cubicBezTo>
                  <a:pt x="159" y="8044"/>
                  <a:pt x="127" y="7506"/>
                  <a:pt x="96" y="6936"/>
                </a:cubicBezTo>
                <a:cubicBezTo>
                  <a:pt x="96" y="6809"/>
                  <a:pt x="96" y="6682"/>
                  <a:pt x="64" y="6587"/>
                </a:cubicBezTo>
                <a:cubicBezTo>
                  <a:pt x="64" y="6207"/>
                  <a:pt x="32" y="5827"/>
                  <a:pt x="32" y="5479"/>
                </a:cubicBezTo>
                <a:cubicBezTo>
                  <a:pt x="1" y="5035"/>
                  <a:pt x="1" y="4624"/>
                  <a:pt x="1" y="4212"/>
                </a:cubicBezTo>
                <a:cubicBezTo>
                  <a:pt x="1" y="3769"/>
                  <a:pt x="1" y="3325"/>
                  <a:pt x="1" y="2882"/>
                </a:cubicBezTo>
                <a:cubicBezTo>
                  <a:pt x="32" y="2534"/>
                  <a:pt x="32" y="2185"/>
                  <a:pt x="64" y="1869"/>
                </a:cubicBezTo>
                <a:cubicBezTo>
                  <a:pt x="96" y="1489"/>
                  <a:pt x="127" y="1109"/>
                  <a:pt x="159" y="729"/>
                </a:cubicBezTo>
                <a:cubicBezTo>
                  <a:pt x="191" y="634"/>
                  <a:pt x="191" y="539"/>
                  <a:pt x="191" y="444"/>
                </a:cubicBezTo>
                <a:cubicBezTo>
                  <a:pt x="191" y="412"/>
                  <a:pt x="222" y="348"/>
                  <a:pt x="222" y="317"/>
                </a:cubicBezTo>
                <a:cubicBezTo>
                  <a:pt x="254" y="285"/>
                  <a:pt x="254" y="253"/>
                  <a:pt x="286" y="253"/>
                </a:cubicBezTo>
                <a:cubicBezTo>
                  <a:pt x="286" y="222"/>
                  <a:pt x="317" y="222"/>
                  <a:pt x="349" y="190"/>
                </a:cubicBezTo>
                <a:cubicBezTo>
                  <a:pt x="381" y="190"/>
                  <a:pt x="412" y="190"/>
                  <a:pt x="444" y="158"/>
                </a:cubicBezTo>
                <a:cubicBezTo>
                  <a:pt x="476" y="158"/>
                  <a:pt x="476" y="158"/>
                  <a:pt x="507" y="158"/>
                </a:cubicBezTo>
                <a:cubicBezTo>
                  <a:pt x="666" y="158"/>
                  <a:pt x="856" y="127"/>
                  <a:pt x="1014" y="95"/>
                </a:cubicBezTo>
                <a:cubicBezTo>
                  <a:pt x="1457" y="63"/>
                  <a:pt x="1932" y="32"/>
                  <a:pt x="2376" y="32"/>
                </a:cubicBezTo>
                <a:cubicBezTo>
                  <a:pt x="2629" y="0"/>
                  <a:pt x="2882" y="0"/>
                  <a:pt x="3136" y="0"/>
                </a:cubicBezTo>
                <a:lnTo>
                  <a:pt x="3294" y="0"/>
                </a:lnTo>
                <a:cubicBezTo>
                  <a:pt x="3421" y="0"/>
                  <a:pt x="3579" y="0"/>
                  <a:pt x="3706" y="0"/>
                </a:cubicBezTo>
                <a:cubicBezTo>
                  <a:pt x="3991" y="32"/>
                  <a:pt x="4276" y="32"/>
                  <a:pt x="4561" y="32"/>
                </a:cubicBezTo>
                <a:cubicBezTo>
                  <a:pt x="5004" y="63"/>
                  <a:pt x="5448" y="63"/>
                  <a:pt x="5891" y="95"/>
                </a:cubicBezTo>
                <a:cubicBezTo>
                  <a:pt x="6176" y="95"/>
                  <a:pt x="6461" y="127"/>
                  <a:pt x="6714" y="127"/>
                </a:cubicBezTo>
                <a:cubicBezTo>
                  <a:pt x="7474" y="158"/>
                  <a:pt x="8266" y="190"/>
                  <a:pt x="9026" y="190"/>
                </a:cubicBezTo>
                <a:cubicBezTo>
                  <a:pt x="9280" y="190"/>
                  <a:pt x="9565" y="190"/>
                  <a:pt x="9850" y="190"/>
                </a:cubicBezTo>
                <a:cubicBezTo>
                  <a:pt x="10008" y="190"/>
                  <a:pt x="10135" y="190"/>
                  <a:pt x="10293" y="190"/>
                </a:cubicBezTo>
                <a:lnTo>
                  <a:pt x="10388" y="190"/>
                </a:lnTo>
                <a:cubicBezTo>
                  <a:pt x="10451" y="222"/>
                  <a:pt x="10483" y="222"/>
                  <a:pt x="10515" y="285"/>
                </a:cubicBezTo>
                <a:cubicBezTo>
                  <a:pt x="10546" y="348"/>
                  <a:pt x="10546" y="380"/>
                  <a:pt x="10546" y="444"/>
                </a:cubicBezTo>
                <a:cubicBezTo>
                  <a:pt x="10546" y="475"/>
                  <a:pt x="10546" y="475"/>
                  <a:pt x="10546" y="507"/>
                </a:cubicBezTo>
                <a:cubicBezTo>
                  <a:pt x="10546" y="570"/>
                  <a:pt x="10515" y="634"/>
                  <a:pt x="10515" y="697"/>
                </a:cubicBezTo>
                <a:cubicBezTo>
                  <a:pt x="10515" y="760"/>
                  <a:pt x="10515" y="855"/>
                  <a:pt x="10483" y="919"/>
                </a:cubicBezTo>
                <a:cubicBezTo>
                  <a:pt x="10483" y="1140"/>
                  <a:pt x="10451" y="1362"/>
                  <a:pt x="10420" y="1584"/>
                </a:cubicBezTo>
                <a:cubicBezTo>
                  <a:pt x="10388" y="2090"/>
                  <a:pt x="10325" y="2597"/>
                  <a:pt x="10293" y="3104"/>
                </a:cubicBezTo>
                <a:cubicBezTo>
                  <a:pt x="10230" y="3959"/>
                  <a:pt x="10198" y="4814"/>
                  <a:pt x="10198" y="5701"/>
                </a:cubicBezTo>
                <a:cubicBezTo>
                  <a:pt x="10198" y="5954"/>
                  <a:pt x="10198" y="6239"/>
                  <a:pt x="10198" y="6492"/>
                </a:cubicBezTo>
                <a:cubicBezTo>
                  <a:pt x="10198" y="6936"/>
                  <a:pt x="10198" y="7379"/>
                  <a:pt x="10230" y="7822"/>
                </a:cubicBezTo>
                <a:cubicBezTo>
                  <a:pt x="10261" y="8709"/>
                  <a:pt x="10325" y="9596"/>
                  <a:pt x="10388" y="10483"/>
                </a:cubicBezTo>
                <a:lnTo>
                  <a:pt x="10388" y="10546"/>
                </a:lnTo>
                <a:lnTo>
                  <a:pt x="10388" y="10546"/>
                </a:lnTo>
                <a:cubicBezTo>
                  <a:pt x="10546" y="10799"/>
                  <a:pt x="10705" y="11053"/>
                  <a:pt x="10895" y="11338"/>
                </a:cubicBezTo>
                <a:cubicBezTo>
                  <a:pt x="11021" y="11528"/>
                  <a:pt x="11180" y="11749"/>
                  <a:pt x="11306" y="11971"/>
                </a:cubicBezTo>
                <a:lnTo>
                  <a:pt x="11306" y="11971"/>
                </a:lnTo>
                <a:lnTo>
                  <a:pt x="11306" y="11971"/>
                </a:lnTo>
                <a:lnTo>
                  <a:pt x="11306" y="11971"/>
                </a:lnTo>
                <a:lnTo>
                  <a:pt x="11306" y="11971"/>
                </a:lnTo>
                <a:cubicBezTo>
                  <a:pt x="11306" y="11971"/>
                  <a:pt x="11306" y="12003"/>
                  <a:pt x="11306" y="12003"/>
                </a:cubicBezTo>
                <a:lnTo>
                  <a:pt x="11813" y="12889"/>
                </a:lnTo>
                <a:cubicBezTo>
                  <a:pt x="11845" y="12889"/>
                  <a:pt x="11845" y="12889"/>
                  <a:pt x="11845" y="12889"/>
                </a:cubicBezTo>
                <a:cubicBezTo>
                  <a:pt x="11845" y="12921"/>
                  <a:pt x="11845" y="12921"/>
                  <a:pt x="11845" y="12953"/>
                </a:cubicBezTo>
                <a:cubicBezTo>
                  <a:pt x="11845" y="12984"/>
                  <a:pt x="11876" y="13016"/>
                  <a:pt x="11845" y="13048"/>
                </a:cubicBezTo>
                <a:cubicBezTo>
                  <a:pt x="11845" y="13079"/>
                  <a:pt x="11845" y="13111"/>
                  <a:pt x="11813" y="13143"/>
                </a:cubicBezTo>
                <a:cubicBezTo>
                  <a:pt x="11813" y="13143"/>
                  <a:pt x="11813" y="13174"/>
                  <a:pt x="11781" y="13174"/>
                </a:cubicBezTo>
                <a:cubicBezTo>
                  <a:pt x="11781" y="13174"/>
                  <a:pt x="11781" y="13174"/>
                  <a:pt x="11781" y="13206"/>
                </a:cubicBezTo>
                <a:cubicBezTo>
                  <a:pt x="11750" y="13206"/>
                  <a:pt x="11718" y="13238"/>
                  <a:pt x="11718" y="13238"/>
                </a:cubicBezTo>
                <a:cubicBezTo>
                  <a:pt x="11560" y="13364"/>
                  <a:pt x="11401" y="13459"/>
                  <a:pt x="11275" y="13586"/>
                </a:cubicBezTo>
                <a:cubicBezTo>
                  <a:pt x="10990" y="13776"/>
                  <a:pt x="10705" y="13966"/>
                  <a:pt x="10420" y="14124"/>
                </a:cubicBezTo>
                <a:cubicBezTo>
                  <a:pt x="10198" y="14219"/>
                  <a:pt x="10008" y="14314"/>
                  <a:pt x="9818" y="14409"/>
                </a:cubicBezTo>
                <a:cubicBezTo>
                  <a:pt x="9691" y="14441"/>
                  <a:pt x="9596" y="14473"/>
                  <a:pt x="9470" y="14536"/>
                </a:cubicBezTo>
                <a:lnTo>
                  <a:pt x="9438" y="14536"/>
                </a:lnTo>
                <a:cubicBezTo>
                  <a:pt x="9438" y="14536"/>
                  <a:pt x="9438" y="14536"/>
                  <a:pt x="9438" y="14536"/>
                </a:cubicBezTo>
                <a:cubicBezTo>
                  <a:pt x="9406" y="14536"/>
                  <a:pt x="9406" y="14536"/>
                  <a:pt x="9375" y="14536"/>
                </a:cubicBezTo>
                <a:cubicBezTo>
                  <a:pt x="9343" y="14536"/>
                  <a:pt x="9311" y="14536"/>
                  <a:pt x="9280" y="14536"/>
                </a:cubicBezTo>
                <a:cubicBezTo>
                  <a:pt x="9248" y="14504"/>
                  <a:pt x="9216" y="14504"/>
                  <a:pt x="9216" y="14473"/>
                </a:cubicBezTo>
                <a:cubicBezTo>
                  <a:pt x="9185" y="14473"/>
                  <a:pt x="9185" y="14473"/>
                  <a:pt x="9185" y="14441"/>
                </a:cubicBezTo>
                <a:cubicBezTo>
                  <a:pt x="9185" y="14441"/>
                  <a:pt x="9153" y="14441"/>
                  <a:pt x="9153" y="14409"/>
                </a:cubicBezTo>
                <a:lnTo>
                  <a:pt x="8646" y="13523"/>
                </a:lnTo>
                <a:lnTo>
                  <a:pt x="8646" y="13523"/>
                </a:lnTo>
                <a:lnTo>
                  <a:pt x="8646" y="13523"/>
                </a:lnTo>
                <a:cubicBezTo>
                  <a:pt x="8615" y="13459"/>
                  <a:pt x="8583" y="13396"/>
                  <a:pt x="8551" y="13333"/>
                </a:cubicBezTo>
                <a:lnTo>
                  <a:pt x="8330" y="12921"/>
                </a:lnTo>
                <a:cubicBezTo>
                  <a:pt x="8234" y="12794"/>
                  <a:pt x="8171" y="12636"/>
                  <a:pt x="8076" y="12478"/>
                </a:cubicBezTo>
                <a:close/>
                <a:moveTo>
                  <a:pt x="9185" y="13491"/>
                </a:moveTo>
                <a:lnTo>
                  <a:pt x="9501" y="13998"/>
                </a:lnTo>
                <a:cubicBezTo>
                  <a:pt x="9501" y="13998"/>
                  <a:pt x="9533" y="13966"/>
                  <a:pt x="9533" y="13966"/>
                </a:cubicBezTo>
                <a:cubicBezTo>
                  <a:pt x="9660" y="13934"/>
                  <a:pt x="9755" y="13871"/>
                  <a:pt x="9850" y="13839"/>
                </a:cubicBezTo>
                <a:cubicBezTo>
                  <a:pt x="10040" y="13744"/>
                  <a:pt x="10230" y="13649"/>
                  <a:pt x="10388" y="13554"/>
                </a:cubicBezTo>
                <a:cubicBezTo>
                  <a:pt x="10610" y="13428"/>
                  <a:pt x="10800" y="13301"/>
                  <a:pt x="11021" y="13174"/>
                </a:cubicBezTo>
                <a:cubicBezTo>
                  <a:pt x="11116" y="13079"/>
                  <a:pt x="11211" y="13016"/>
                  <a:pt x="11306" y="12953"/>
                </a:cubicBezTo>
                <a:lnTo>
                  <a:pt x="11306" y="12953"/>
                </a:lnTo>
                <a:lnTo>
                  <a:pt x="11021" y="12446"/>
                </a:lnTo>
                <a:cubicBezTo>
                  <a:pt x="10420" y="12794"/>
                  <a:pt x="9818" y="13143"/>
                  <a:pt x="9185" y="13491"/>
                </a:cubicBezTo>
                <a:close/>
                <a:moveTo>
                  <a:pt x="7063" y="8202"/>
                </a:moveTo>
                <a:cubicBezTo>
                  <a:pt x="6999" y="8266"/>
                  <a:pt x="6936" y="8329"/>
                  <a:pt x="6873" y="8392"/>
                </a:cubicBezTo>
                <a:lnTo>
                  <a:pt x="6778" y="8424"/>
                </a:lnTo>
                <a:cubicBezTo>
                  <a:pt x="6746" y="8456"/>
                  <a:pt x="6714" y="8487"/>
                  <a:pt x="6683" y="8487"/>
                </a:cubicBezTo>
                <a:cubicBezTo>
                  <a:pt x="6619" y="8519"/>
                  <a:pt x="6556" y="8551"/>
                  <a:pt x="6524" y="8582"/>
                </a:cubicBezTo>
                <a:cubicBezTo>
                  <a:pt x="6461" y="8582"/>
                  <a:pt x="6398" y="8614"/>
                  <a:pt x="6366" y="8614"/>
                </a:cubicBezTo>
                <a:cubicBezTo>
                  <a:pt x="6588" y="8994"/>
                  <a:pt x="6809" y="9374"/>
                  <a:pt x="7063" y="9754"/>
                </a:cubicBezTo>
                <a:cubicBezTo>
                  <a:pt x="7284" y="10134"/>
                  <a:pt x="7506" y="10514"/>
                  <a:pt x="7728" y="10894"/>
                </a:cubicBezTo>
                <a:cubicBezTo>
                  <a:pt x="8013" y="11338"/>
                  <a:pt x="8266" y="11813"/>
                  <a:pt x="8520" y="12288"/>
                </a:cubicBezTo>
                <a:cubicBezTo>
                  <a:pt x="8678" y="12541"/>
                  <a:pt x="8805" y="12763"/>
                  <a:pt x="8931" y="13016"/>
                </a:cubicBezTo>
                <a:lnTo>
                  <a:pt x="8963" y="13048"/>
                </a:lnTo>
                <a:lnTo>
                  <a:pt x="9628" y="12668"/>
                </a:lnTo>
                <a:cubicBezTo>
                  <a:pt x="9596" y="12636"/>
                  <a:pt x="9565" y="12573"/>
                  <a:pt x="9533" y="12509"/>
                </a:cubicBezTo>
                <a:cubicBezTo>
                  <a:pt x="9375" y="12256"/>
                  <a:pt x="9185" y="12003"/>
                  <a:pt x="9026" y="11718"/>
                </a:cubicBezTo>
                <a:cubicBezTo>
                  <a:pt x="8868" y="11433"/>
                  <a:pt x="8678" y="11116"/>
                  <a:pt x="8488" y="10831"/>
                </a:cubicBezTo>
                <a:cubicBezTo>
                  <a:pt x="8139" y="10198"/>
                  <a:pt x="7791" y="9564"/>
                  <a:pt x="7443" y="8899"/>
                </a:cubicBezTo>
                <a:close/>
                <a:moveTo>
                  <a:pt x="8108" y="7759"/>
                </a:moveTo>
                <a:cubicBezTo>
                  <a:pt x="8108" y="7791"/>
                  <a:pt x="8076" y="7791"/>
                  <a:pt x="8044" y="7822"/>
                </a:cubicBezTo>
                <a:cubicBezTo>
                  <a:pt x="8013" y="7854"/>
                  <a:pt x="7949" y="7886"/>
                  <a:pt x="7918" y="7917"/>
                </a:cubicBezTo>
                <a:cubicBezTo>
                  <a:pt x="7854" y="7949"/>
                  <a:pt x="7791" y="7981"/>
                  <a:pt x="7696" y="7981"/>
                </a:cubicBezTo>
                <a:cubicBezTo>
                  <a:pt x="7633" y="8012"/>
                  <a:pt x="7569" y="8012"/>
                  <a:pt x="7506" y="8012"/>
                </a:cubicBezTo>
                <a:lnTo>
                  <a:pt x="7538" y="8044"/>
                </a:lnTo>
                <a:cubicBezTo>
                  <a:pt x="7633" y="8266"/>
                  <a:pt x="7759" y="8456"/>
                  <a:pt x="7886" y="8677"/>
                </a:cubicBezTo>
                <a:cubicBezTo>
                  <a:pt x="7918" y="8772"/>
                  <a:pt x="7981" y="8899"/>
                  <a:pt x="8044" y="8994"/>
                </a:cubicBezTo>
                <a:cubicBezTo>
                  <a:pt x="8203" y="9279"/>
                  <a:pt x="8361" y="9564"/>
                  <a:pt x="8520" y="9849"/>
                </a:cubicBezTo>
                <a:cubicBezTo>
                  <a:pt x="8710" y="10166"/>
                  <a:pt x="8868" y="10483"/>
                  <a:pt x="9058" y="10799"/>
                </a:cubicBezTo>
                <a:cubicBezTo>
                  <a:pt x="9280" y="11179"/>
                  <a:pt x="9501" y="11528"/>
                  <a:pt x="9691" y="11876"/>
                </a:cubicBezTo>
                <a:cubicBezTo>
                  <a:pt x="9818" y="12066"/>
                  <a:pt x="9945" y="12256"/>
                  <a:pt x="10040" y="12446"/>
                </a:cubicBezTo>
                <a:lnTo>
                  <a:pt x="10768" y="12034"/>
                </a:lnTo>
                <a:lnTo>
                  <a:pt x="10736" y="12003"/>
                </a:lnTo>
                <a:cubicBezTo>
                  <a:pt x="10673" y="11908"/>
                  <a:pt x="10610" y="11781"/>
                  <a:pt x="10546" y="11686"/>
                </a:cubicBezTo>
                <a:cubicBezTo>
                  <a:pt x="10325" y="11338"/>
                  <a:pt x="10103" y="11021"/>
                  <a:pt x="9881" y="10673"/>
                </a:cubicBezTo>
                <a:cubicBezTo>
                  <a:pt x="9596" y="10229"/>
                  <a:pt x="9280" y="9754"/>
                  <a:pt x="8995" y="9279"/>
                </a:cubicBezTo>
                <a:cubicBezTo>
                  <a:pt x="8710" y="8836"/>
                  <a:pt x="8456" y="8392"/>
                  <a:pt x="8203" y="7949"/>
                </a:cubicBezTo>
                <a:cubicBezTo>
                  <a:pt x="8171" y="7886"/>
                  <a:pt x="8139" y="7854"/>
                  <a:pt x="8108" y="7791"/>
                </a:cubicBezTo>
                <a:close/>
                <a:moveTo>
                  <a:pt x="9850" y="9691"/>
                </a:moveTo>
                <a:lnTo>
                  <a:pt x="9850" y="9659"/>
                </a:lnTo>
                <a:cubicBezTo>
                  <a:pt x="9786" y="9026"/>
                  <a:pt x="9755" y="8392"/>
                  <a:pt x="9723" y="7759"/>
                </a:cubicBezTo>
                <a:cubicBezTo>
                  <a:pt x="9723" y="7189"/>
                  <a:pt x="9691" y="6619"/>
                  <a:pt x="9691" y="6049"/>
                </a:cubicBezTo>
                <a:cubicBezTo>
                  <a:pt x="9691" y="5511"/>
                  <a:pt x="9723" y="4972"/>
                  <a:pt x="9723" y="4434"/>
                </a:cubicBezTo>
                <a:cubicBezTo>
                  <a:pt x="9755" y="3705"/>
                  <a:pt x="9818" y="3009"/>
                  <a:pt x="9881" y="2280"/>
                </a:cubicBezTo>
                <a:cubicBezTo>
                  <a:pt x="9913" y="1774"/>
                  <a:pt x="9976" y="1235"/>
                  <a:pt x="10040" y="729"/>
                </a:cubicBezTo>
                <a:lnTo>
                  <a:pt x="10040" y="697"/>
                </a:lnTo>
                <a:cubicBezTo>
                  <a:pt x="9976" y="697"/>
                  <a:pt x="9945" y="697"/>
                  <a:pt x="9913" y="697"/>
                </a:cubicBezTo>
                <a:cubicBezTo>
                  <a:pt x="9850" y="697"/>
                  <a:pt x="9818" y="697"/>
                  <a:pt x="9786" y="697"/>
                </a:cubicBezTo>
                <a:cubicBezTo>
                  <a:pt x="9470" y="697"/>
                  <a:pt x="9153" y="697"/>
                  <a:pt x="8805" y="697"/>
                </a:cubicBezTo>
                <a:cubicBezTo>
                  <a:pt x="8171" y="697"/>
                  <a:pt x="7506" y="665"/>
                  <a:pt x="6873" y="634"/>
                </a:cubicBezTo>
                <a:cubicBezTo>
                  <a:pt x="6461" y="634"/>
                  <a:pt x="6081" y="602"/>
                  <a:pt x="5701" y="570"/>
                </a:cubicBezTo>
                <a:cubicBezTo>
                  <a:pt x="5606" y="570"/>
                  <a:pt x="5511" y="570"/>
                  <a:pt x="5384" y="570"/>
                </a:cubicBezTo>
                <a:cubicBezTo>
                  <a:pt x="5194" y="570"/>
                  <a:pt x="5004" y="539"/>
                  <a:pt x="4783" y="539"/>
                </a:cubicBezTo>
                <a:cubicBezTo>
                  <a:pt x="4593" y="539"/>
                  <a:pt x="4371" y="539"/>
                  <a:pt x="4181" y="507"/>
                </a:cubicBezTo>
                <a:cubicBezTo>
                  <a:pt x="3991" y="507"/>
                  <a:pt x="3832" y="507"/>
                  <a:pt x="3674" y="507"/>
                </a:cubicBezTo>
                <a:cubicBezTo>
                  <a:pt x="3326" y="507"/>
                  <a:pt x="2977" y="507"/>
                  <a:pt x="2629" y="507"/>
                </a:cubicBezTo>
                <a:cubicBezTo>
                  <a:pt x="2186" y="539"/>
                  <a:pt x="1774" y="539"/>
                  <a:pt x="1331" y="570"/>
                </a:cubicBezTo>
                <a:cubicBezTo>
                  <a:pt x="1204" y="602"/>
                  <a:pt x="1077" y="602"/>
                  <a:pt x="951" y="634"/>
                </a:cubicBezTo>
                <a:cubicBezTo>
                  <a:pt x="856" y="634"/>
                  <a:pt x="761" y="634"/>
                  <a:pt x="666" y="665"/>
                </a:cubicBezTo>
                <a:lnTo>
                  <a:pt x="666" y="665"/>
                </a:lnTo>
                <a:cubicBezTo>
                  <a:pt x="602" y="1267"/>
                  <a:pt x="539" y="1900"/>
                  <a:pt x="507" y="2534"/>
                </a:cubicBezTo>
                <a:cubicBezTo>
                  <a:pt x="507" y="3072"/>
                  <a:pt x="476" y="3610"/>
                  <a:pt x="476" y="4180"/>
                </a:cubicBezTo>
                <a:cubicBezTo>
                  <a:pt x="507" y="4687"/>
                  <a:pt x="507" y="5226"/>
                  <a:pt x="539" y="5764"/>
                </a:cubicBezTo>
                <a:cubicBezTo>
                  <a:pt x="539" y="6176"/>
                  <a:pt x="571" y="6587"/>
                  <a:pt x="602" y="6999"/>
                </a:cubicBezTo>
                <a:cubicBezTo>
                  <a:pt x="602" y="7284"/>
                  <a:pt x="634" y="7601"/>
                  <a:pt x="634" y="7886"/>
                </a:cubicBezTo>
                <a:cubicBezTo>
                  <a:pt x="634" y="7981"/>
                  <a:pt x="634" y="8076"/>
                  <a:pt x="666" y="8171"/>
                </a:cubicBezTo>
                <a:cubicBezTo>
                  <a:pt x="666" y="8424"/>
                  <a:pt x="666" y="8709"/>
                  <a:pt x="697" y="8962"/>
                </a:cubicBezTo>
                <a:cubicBezTo>
                  <a:pt x="697" y="9374"/>
                  <a:pt x="729" y="9754"/>
                  <a:pt x="729" y="10166"/>
                </a:cubicBezTo>
                <a:cubicBezTo>
                  <a:pt x="729" y="10546"/>
                  <a:pt x="729" y="10894"/>
                  <a:pt x="729" y="11274"/>
                </a:cubicBezTo>
                <a:cubicBezTo>
                  <a:pt x="729" y="11623"/>
                  <a:pt x="729" y="11971"/>
                  <a:pt x="729" y="12288"/>
                </a:cubicBezTo>
                <a:lnTo>
                  <a:pt x="856" y="12288"/>
                </a:lnTo>
                <a:lnTo>
                  <a:pt x="1299" y="12288"/>
                </a:lnTo>
                <a:cubicBezTo>
                  <a:pt x="2027" y="12288"/>
                  <a:pt x="2756" y="12224"/>
                  <a:pt x="3484" y="12193"/>
                </a:cubicBezTo>
                <a:cubicBezTo>
                  <a:pt x="3769" y="12161"/>
                  <a:pt x="4054" y="12129"/>
                  <a:pt x="4339" y="12129"/>
                </a:cubicBezTo>
                <a:cubicBezTo>
                  <a:pt x="4624" y="12098"/>
                  <a:pt x="4909" y="12066"/>
                  <a:pt x="5194" y="12066"/>
                </a:cubicBezTo>
                <a:cubicBezTo>
                  <a:pt x="5638" y="12034"/>
                  <a:pt x="6113" y="12003"/>
                  <a:pt x="6556" y="12003"/>
                </a:cubicBezTo>
                <a:cubicBezTo>
                  <a:pt x="6904" y="11971"/>
                  <a:pt x="7253" y="11971"/>
                  <a:pt x="7633" y="12003"/>
                </a:cubicBezTo>
                <a:cubicBezTo>
                  <a:pt x="7664" y="12003"/>
                  <a:pt x="7728" y="12003"/>
                  <a:pt x="7791" y="12003"/>
                </a:cubicBezTo>
                <a:cubicBezTo>
                  <a:pt x="7601" y="11654"/>
                  <a:pt x="7411" y="11338"/>
                  <a:pt x="7221" y="11021"/>
                </a:cubicBezTo>
                <a:cubicBezTo>
                  <a:pt x="6714" y="10166"/>
                  <a:pt x="6208" y="9374"/>
                  <a:pt x="5701" y="8551"/>
                </a:cubicBezTo>
                <a:lnTo>
                  <a:pt x="5701" y="8551"/>
                </a:lnTo>
                <a:lnTo>
                  <a:pt x="5701" y="8551"/>
                </a:lnTo>
                <a:cubicBezTo>
                  <a:pt x="5701" y="8519"/>
                  <a:pt x="5669" y="8519"/>
                  <a:pt x="5669" y="8487"/>
                </a:cubicBezTo>
                <a:cubicBezTo>
                  <a:pt x="5669" y="8456"/>
                  <a:pt x="5669" y="8424"/>
                  <a:pt x="5638" y="8392"/>
                </a:cubicBezTo>
                <a:cubicBezTo>
                  <a:pt x="5638" y="8361"/>
                  <a:pt x="5638" y="8329"/>
                  <a:pt x="5638" y="8297"/>
                </a:cubicBezTo>
                <a:cubicBezTo>
                  <a:pt x="5606" y="8234"/>
                  <a:pt x="5606" y="8139"/>
                  <a:pt x="5574" y="8076"/>
                </a:cubicBezTo>
                <a:cubicBezTo>
                  <a:pt x="5574" y="7981"/>
                  <a:pt x="5543" y="7886"/>
                  <a:pt x="5543" y="7791"/>
                </a:cubicBezTo>
                <a:cubicBezTo>
                  <a:pt x="5543" y="7696"/>
                  <a:pt x="5543" y="7601"/>
                  <a:pt x="5511" y="7506"/>
                </a:cubicBezTo>
                <a:cubicBezTo>
                  <a:pt x="5511" y="7347"/>
                  <a:pt x="5511" y="7221"/>
                  <a:pt x="5511" y="7062"/>
                </a:cubicBezTo>
                <a:lnTo>
                  <a:pt x="5511" y="7031"/>
                </a:lnTo>
                <a:lnTo>
                  <a:pt x="5511" y="6999"/>
                </a:lnTo>
                <a:cubicBezTo>
                  <a:pt x="5511" y="6841"/>
                  <a:pt x="5511" y="6682"/>
                  <a:pt x="5511" y="6524"/>
                </a:cubicBezTo>
                <a:lnTo>
                  <a:pt x="5511" y="6081"/>
                </a:lnTo>
                <a:cubicBezTo>
                  <a:pt x="5511" y="5922"/>
                  <a:pt x="5511" y="5732"/>
                  <a:pt x="5511" y="5574"/>
                </a:cubicBezTo>
                <a:lnTo>
                  <a:pt x="5511" y="5574"/>
                </a:lnTo>
                <a:cubicBezTo>
                  <a:pt x="5511" y="5542"/>
                  <a:pt x="5511" y="5542"/>
                  <a:pt x="5511" y="5542"/>
                </a:cubicBezTo>
                <a:cubicBezTo>
                  <a:pt x="5511" y="5511"/>
                  <a:pt x="5511" y="5511"/>
                  <a:pt x="5543" y="5479"/>
                </a:cubicBezTo>
                <a:cubicBezTo>
                  <a:pt x="5543" y="5447"/>
                  <a:pt x="5574" y="5416"/>
                  <a:pt x="5606" y="5384"/>
                </a:cubicBezTo>
                <a:cubicBezTo>
                  <a:pt x="5638" y="5384"/>
                  <a:pt x="5669" y="5352"/>
                  <a:pt x="5701" y="5352"/>
                </a:cubicBezTo>
                <a:lnTo>
                  <a:pt x="5733" y="5352"/>
                </a:lnTo>
                <a:lnTo>
                  <a:pt x="5764" y="5352"/>
                </a:lnTo>
                <a:lnTo>
                  <a:pt x="5796" y="5352"/>
                </a:lnTo>
                <a:cubicBezTo>
                  <a:pt x="5796" y="5352"/>
                  <a:pt x="5796" y="5352"/>
                  <a:pt x="5796" y="5352"/>
                </a:cubicBezTo>
                <a:cubicBezTo>
                  <a:pt x="5828" y="5352"/>
                  <a:pt x="5828" y="5352"/>
                  <a:pt x="5828" y="5352"/>
                </a:cubicBezTo>
                <a:cubicBezTo>
                  <a:pt x="5859" y="5352"/>
                  <a:pt x="5859" y="5352"/>
                  <a:pt x="5859" y="5352"/>
                </a:cubicBezTo>
                <a:cubicBezTo>
                  <a:pt x="5891" y="5352"/>
                  <a:pt x="5891" y="5384"/>
                  <a:pt x="5891" y="5384"/>
                </a:cubicBezTo>
                <a:cubicBezTo>
                  <a:pt x="5954" y="5384"/>
                  <a:pt x="6018" y="5416"/>
                  <a:pt x="6049" y="5447"/>
                </a:cubicBezTo>
                <a:cubicBezTo>
                  <a:pt x="6144" y="5479"/>
                  <a:pt x="6239" y="5542"/>
                  <a:pt x="6303" y="5574"/>
                </a:cubicBezTo>
                <a:cubicBezTo>
                  <a:pt x="6398" y="5606"/>
                  <a:pt x="6461" y="5669"/>
                  <a:pt x="6556" y="5732"/>
                </a:cubicBezTo>
                <a:cubicBezTo>
                  <a:pt x="6683" y="5796"/>
                  <a:pt x="6778" y="5859"/>
                  <a:pt x="6904" y="5954"/>
                </a:cubicBezTo>
                <a:cubicBezTo>
                  <a:pt x="7031" y="6017"/>
                  <a:pt x="7126" y="6112"/>
                  <a:pt x="7253" y="6176"/>
                </a:cubicBezTo>
                <a:cubicBezTo>
                  <a:pt x="7348" y="6271"/>
                  <a:pt x="7443" y="6334"/>
                  <a:pt x="7569" y="6429"/>
                </a:cubicBezTo>
                <a:lnTo>
                  <a:pt x="7823" y="6619"/>
                </a:lnTo>
                <a:cubicBezTo>
                  <a:pt x="7886" y="6682"/>
                  <a:pt x="7949" y="6746"/>
                  <a:pt x="8044" y="6809"/>
                </a:cubicBezTo>
                <a:cubicBezTo>
                  <a:pt x="8076" y="6872"/>
                  <a:pt x="8139" y="6936"/>
                  <a:pt x="8203" y="6999"/>
                </a:cubicBezTo>
                <a:cubicBezTo>
                  <a:pt x="8234" y="7031"/>
                  <a:pt x="8266" y="7094"/>
                  <a:pt x="8298" y="7126"/>
                </a:cubicBezTo>
                <a:cubicBezTo>
                  <a:pt x="8298" y="7157"/>
                  <a:pt x="8330" y="7157"/>
                  <a:pt x="8330" y="7189"/>
                </a:cubicBezTo>
                <a:cubicBezTo>
                  <a:pt x="8330" y="7189"/>
                  <a:pt x="8330" y="7189"/>
                  <a:pt x="8330" y="7221"/>
                </a:cubicBezTo>
                <a:cubicBezTo>
                  <a:pt x="8361" y="7252"/>
                  <a:pt x="8393" y="7284"/>
                  <a:pt x="8425" y="7316"/>
                </a:cubicBezTo>
                <a:cubicBezTo>
                  <a:pt x="8520" y="7537"/>
                  <a:pt x="8646" y="7759"/>
                  <a:pt x="8773" y="7981"/>
                </a:cubicBezTo>
                <a:cubicBezTo>
                  <a:pt x="8931" y="8266"/>
                  <a:pt x="9121" y="8551"/>
                  <a:pt x="9280" y="8836"/>
                </a:cubicBezTo>
                <a:cubicBezTo>
                  <a:pt x="9470" y="9089"/>
                  <a:pt x="9660" y="9406"/>
                  <a:pt x="9850" y="9691"/>
                </a:cubicBezTo>
                <a:close/>
                <a:moveTo>
                  <a:pt x="7126" y="6682"/>
                </a:moveTo>
                <a:cubicBezTo>
                  <a:pt x="7126" y="6682"/>
                  <a:pt x="7126" y="6714"/>
                  <a:pt x="7094" y="6746"/>
                </a:cubicBezTo>
                <a:cubicBezTo>
                  <a:pt x="7031" y="6809"/>
                  <a:pt x="6968" y="6872"/>
                  <a:pt x="6904" y="6936"/>
                </a:cubicBezTo>
                <a:cubicBezTo>
                  <a:pt x="6841" y="6999"/>
                  <a:pt x="6746" y="7062"/>
                  <a:pt x="6651" y="7094"/>
                </a:cubicBezTo>
                <a:cubicBezTo>
                  <a:pt x="6556" y="7157"/>
                  <a:pt x="6429" y="7189"/>
                  <a:pt x="6334" y="7221"/>
                </a:cubicBezTo>
                <a:cubicBezTo>
                  <a:pt x="6303" y="7252"/>
                  <a:pt x="6271" y="7252"/>
                  <a:pt x="6239" y="7252"/>
                </a:cubicBezTo>
                <a:cubicBezTo>
                  <a:pt x="6176" y="7284"/>
                  <a:pt x="6081" y="7284"/>
                  <a:pt x="5986" y="7284"/>
                </a:cubicBezTo>
                <a:lnTo>
                  <a:pt x="5986" y="7316"/>
                </a:lnTo>
                <a:cubicBezTo>
                  <a:pt x="6018" y="7474"/>
                  <a:pt x="6018" y="7632"/>
                  <a:pt x="6049" y="7822"/>
                </a:cubicBezTo>
                <a:cubicBezTo>
                  <a:pt x="6049" y="7886"/>
                  <a:pt x="6049" y="7949"/>
                  <a:pt x="6049" y="8012"/>
                </a:cubicBezTo>
                <a:cubicBezTo>
                  <a:pt x="6081" y="8076"/>
                  <a:pt x="6081" y="8107"/>
                  <a:pt x="6081" y="8171"/>
                </a:cubicBezTo>
                <a:lnTo>
                  <a:pt x="6081" y="8171"/>
                </a:lnTo>
                <a:cubicBezTo>
                  <a:pt x="6113" y="8171"/>
                  <a:pt x="6144" y="8171"/>
                  <a:pt x="6176" y="8171"/>
                </a:cubicBezTo>
                <a:cubicBezTo>
                  <a:pt x="6208" y="8171"/>
                  <a:pt x="6239" y="8139"/>
                  <a:pt x="6271" y="8139"/>
                </a:cubicBezTo>
                <a:cubicBezTo>
                  <a:pt x="6303" y="8139"/>
                  <a:pt x="6366" y="8107"/>
                  <a:pt x="6398" y="8076"/>
                </a:cubicBezTo>
                <a:cubicBezTo>
                  <a:pt x="6429" y="8076"/>
                  <a:pt x="6461" y="8044"/>
                  <a:pt x="6493" y="8044"/>
                </a:cubicBezTo>
                <a:cubicBezTo>
                  <a:pt x="6524" y="8012"/>
                  <a:pt x="6556" y="8012"/>
                  <a:pt x="6588" y="7981"/>
                </a:cubicBezTo>
                <a:cubicBezTo>
                  <a:pt x="6588" y="7981"/>
                  <a:pt x="6619" y="7949"/>
                  <a:pt x="6619" y="7949"/>
                </a:cubicBezTo>
                <a:cubicBezTo>
                  <a:pt x="6651" y="7917"/>
                  <a:pt x="6651" y="7917"/>
                  <a:pt x="6683" y="7917"/>
                </a:cubicBezTo>
                <a:lnTo>
                  <a:pt x="6714" y="7886"/>
                </a:lnTo>
                <a:cubicBezTo>
                  <a:pt x="6714" y="7854"/>
                  <a:pt x="6746" y="7822"/>
                  <a:pt x="6778" y="7791"/>
                </a:cubicBezTo>
                <a:cubicBezTo>
                  <a:pt x="6778" y="7759"/>
                  <a:pt x="6778" y="7727"/>
                  <a:pt x="6809" y="7696"/>
                </a:cubicBezTo>
                <a:cubicBezTo>
                  <a:pt x="6809" y="7696"/>
                  <a:pt x="6809" y="7696"/>
                  <a:pt x="6809" y="7664"/>
                </a:cubicBezTo>
                <a:lnTo>
                  <a:pt x="6809" y="7664"/>
                </a:lnTo>
                <a:lnTo>
                  <a:pt x="6809" y="7664"/>
                </a:lnTo>
                <a:lnTo>
                  <a:pt x="6809" y="7664"/>
                </a:lnTo>
                <a:lnTo>
                  <a:pt x="6809" y="7664"/>
                </a:lnTo>
                <a:lnTo>
                  <a:pt x="6809" y="7632"/>
                </a:lnTo>
                <a:cubicBezTo>
                  <a:pt x="6809" y="7632"/>
                  <a:pt x="6809" y="7632"/>
                  <a:pt x="6809" y="7632"/>
                </a:cubicBezTo>
                <a:cubicBezTo>
                  <a:pt x="6809" y="7601"/>
                  <a:pt x="6809" y="7601"/>
                  <a:pt x="6841" y="7569"/>
                </a:cubicBezTo>
                <a:cubicBezTo>
                  <a:pt x="6841" y="7537"/>
                  <a:pt x="6841" y="7537"/>
                  <a:pt x="6873" y="7506"/>
                </a:cubicBezTo>
                <a:cubicBezTo>
                  <a:pt x="6904" y="7506"/>
                  <a:pt x="6904" y="7474"/>
                  <a:pt x="6936" y="7474"/>
                </a:cubicBezTo>
                <a:cubicBezTo>
                  <a:pt x="6968" y="7442"/>
                  <a:pt x="6968" y="7442"/>
                  <a:pt x="6968" y="7442"/>
                </a:cubicBezTo>
                <a:lnTo>
                  <a:pt x="6968" y="7442"/>
                </a:lnTo>
                <a:cubicBezTo>
                  <a:pt x="6999" y="7442"/>
                  <a:pt x="6999" y="7442"/>
                  <a:pt x="7031" y="7442"/>
                </a:cubicBezTo>
                <a:lnTo>
                  <a:pt x="7031" y="7442"/>
                </a:lnTo>
                <a:lnTo>
                  <a:pt x="7031" y="7442"/>
                </a:lnTo>
                <a:lnTo>
                  <a:pt x="7031" y="7442"/>
                </a:lnTo>
                <a:lnTo>
                  <a:pt x="7031" y="7442"/>
                </a:lnTo>
                <a:lnTo>
                  <a:pt x="7031" y="7442"/>
                </a:lnTo>
                <a:lnTo>
                  <a:pt x="7063" y="7442"/>
                </a:lnTo>
                <a:lnTo>
                  <a:pt x="7063" y="7442"/>
                </a:lnTo>
                <a:lnTo>
                  <a:pt x="7063" y="7442"/>
                </a:lnTo>
                <a:cubicBezTo>
                  <a:pt x="7063" y="7442"/>
                  <a:pt x="7094" y="7442"/>
                  <a:pt x="7094" y="7442"/>
                </a:cubicBezTo>
                <a:cubicBezTo>
                  <a:pt x="7094" y="7442"/>
                  <a:pt x="7094" y="7442"/>
                  <a:pt x="7126" y="7442"/>
                </a:cubicBezTo>
                <a:cubicBezTo>
                  <a:pt x="7126" y="7442"/>
                  <a:pt x="7126" y="7442"/>
                  <a:pt x="7126" y="7442"/>
                </a:cubicBezTo>
                <a:lnTo>
                  <a:pt x="7126" y="7442"/>
                </a:lnTo>
                <a:lnTo>
                  <a:pt x="7126" y="7442"/>
                </a:lnTo>
                <a:lnTo>
                  <a:pt x="7126" y="7442"/>
                </a:lnTo>
                <a:lnTo>
                  <a:pt x="7126" y="7442"/>
                </a:lnTo>
                <a:lnTo>
                  <a:pt x="7126" y="7442"/>
                </a:lnTo>
                <a:cubicBezTo>
                  <a:pt x="7126" y="7474"/>
                  <a:pt x="7126" y="7474"/>
                  <a:pt x="7158" y="7474"/>
                </a:cubicBezTo>
                <a:lnTo>
                  <a:pt x="7158" y="7474"/>
                </a:lnTo>
                <a:cubicBezTo>
                  <a:pt x="7189" y="7474"/>
                  <a:pt x="7189" y="7474"/>
                  <a:pt x="7189" y="7474"/>
                </a:cubicBezTo>
                <a:cubicBezTo>
                  <a:pt x="7221" y="7506"/>
                  <a:pt x="7221" y="7506"/>
                  <a:pt x="7253" y="7506"/>
                </a:cubicBezTo>
                <a:cubicBezTo>
                  <a:pt x="7316" y="7537"/>
                  <a:pt x="7411" y="7537"/>
                  <a:pt x="7506" y="7537"/>
                </a:cubicBezTo>
                <a:cubicBezTo>
                  <a:pt x="7538" y="7537"/>
                  <a:pt x="7538" y="7537"/>
                  <a:pt x="7538" y="7537"/>
                </a:cubicBezTo>
                <a:lnTo>
                  <a:pt x="7601" y="7506"/>
                </a:lnTo>
                <a:cubicBezTo>
                  <a:pt x="7601" y="7506"/>
                  <a:pt x="7633" y="7506"/>
                  <a:pt x="7664" y="7506"/>
                </a:cubicBezTo>
                <a:cubicBezTo>
                  <a:pt x="7664" y="7506"/>
                  <a:pt x="7664" y="7474"/>
                  <a:pt x="7664" y="7474"/>
                </a:cubicBezTo>
                <a:cubicBezTo>
                  <a:pt x="7696" y="7474"/>
                  <a:pt x="7728" y="7442"/>
                  <a:pt x="7728" y="7442"/>
                </a:cubicBezTo>
                <a:cubicBezTo>
                  <a:pt x="7791" y="7411"/>
                  <a:pt x="7823" y="7379"/>
                  <a:pt x="7823" y="7316"/>
                </a:cubicBezTo>
                <a:lnTo>
                  <a:pt x="7823" y="7316"/>
                </a:lnTo>
                <a:cubicBezTo>
                  <a:pt x="7791" y="7284"/>
                  <a:pt x="7759" y="7252"/>
                  <a:pt x="7728" y="7189"/>
                </a:cubicBezTo>
                <a:cubicBezTo>
                  <a:pt x="7664" y="7157"/>
                  <a:pt x="7601" y="7094"/>
                  <a:pt x="7569" y="7031"/>
                </a:cubicBezTo>
                <a:cubicBezTo>
                  <a:pt x="7443" y="6936"/>
                  <a:pt x="7284" y="6809"/>
                  <a:pt x="7158" y="6714"/>
                </a:cubicBezTo>
                <a:cubicBezTo>
                  <a:pt x="7158" y="6714"/>
                  <a:pt x="7158" y="6682"/>
                  <a:pt x="7126" y="6682"/>
                </a:cubicBezTo>
                <a:close/>
                <a:moveTo>
                  <a:pt x="4941" y="6429"/>
                </a:moveTo>
                <a:cubicBezTo>
                  <a:pt x="4941" y="6429"/>
                  <a:pt x="4941" y="6429"/>
                  <a:pt x="4973" y="6429"/>
                </a:cubicBezTo>
                <a:cubicBezTo>
                  <a:pt x="4973" y="6429"/>
                  <a:pt x="5004" y="6461"/>
                  <a:pt x="5036" y="6461"/>
                </a:cubicBezTo>
                <a:cubicBezTo>
                  <a:pt x="5068" y="6461"/>
                  <a:pt x="5068" y="6492"/>
                  <a:pt x="5099" y="6524"/>
                </a:cubicBezTo>
                <a:cubicBezTo>
                  <a:pt x="5099" y="6524"/>
                  <a:pt x="5131" y="6556"/>
                  <a:pt x="5131" y="6556"/>
                </a:cubicBezTo>
                <a:cubicBezTo>
                  <a:pt x="5131" y="6587"/>
                  <a:pt x="5163" y="6651"/>
                  <a:pt x="5163" y="6682"/>
                </a:cubicBezTo>
                <a:cubicBezTo>
                  <a:pt x="5163" y="6714"/>
                  <a:pt x="5131" y="6746"/>
                  <a:pt x="5131" y="6777"/>
                </a:cubicBezTo>
                <a:cubicBezTo>
                  <a:pt x="5131" y="6809"/>
                  <a:pt x="5099" y="6809"/>
                  <a:pt x="5099" y="6841"/>
                </a:cubicBezTo>
                <a:cubicBezTo>
                  <a:pt x="5068" y="6872"/>
                  <a:pt x="5036" y="6904"/>
                  <a:pt x="5004" y="6904"/>
                </a:cubicBezTo>
                <a:cubicBezTo>
                  <a:pt x="4973" y="6904"/>
                  <a:pt x="4973" y="6904"/>
                  <a:pt x="4973" y="6904"/>
                </a:cubicBezTo>
                <a:cubicBezTo>
                  <a:pt x="4973" y="6904"/>
                  <a:pt x="4941" y="6904"/>
                  <a:pt x="4941" y="6904"/>
                </a:cubicBezTo>
                <a:cubicBezTo>
                  <a:pt x="4909" y="6904"/>
                  <a:pt x="4909" y="6936"/>
                  <a:pt x="4878" y="6936"/>
                </a:cubicBezTo>
                <a:cubicBezTo>
                  <a:pt x="4751" y="6936"/>
                  <a:pt x="4656" y="6967"/>
                  <a:pt x="4561" y="6967"/>
                </a:cubicBezTo>
                <a:cubicBezTo>
                  <a:pt x="4339" y="6999"/>
                  <a:pt x="4149" y="7031"/>
                  <a:pt x="3959" y="7031"/>
                </a:cubicBezTo>
                <a:cubicBezTo>
                  <a:pt x="3579" y="7062"/>
                  <a:pt x="3199" y="7031"/>
                  <a:pt x="2851" y="6999"/>
                </a:cubicBezTo>
                <a:cubicBezTo>
                  <a:pt x="2692" y="6999"/>
                  <a:pt x="2502" y="6967"/>
                  <a:pt x="2344" y="6936"/>
                </a:cubicBezTo>
                <a:lnTo>
                  <a:pt x="2217" y="6936"/>
                </a:lnTo>
                <a:cubicBezTo>
                  <a:pt x="2186" y="6936"/>
                  <a:pt x="2186" y="6904"/>
                  <a:pt x="2186" y="6904"/>
                </a:cubicBezTo>
                <a:cubicBezTo>
                  <a:pt x="2186" y="6904"/>
                  <a:pt x="2154" y="6904"/>
                  <a:pt x="2154" y="6904"/>
                </a:cubicBezTo>
                <a:cubicBezTo>
                  <a:pt x="2122" y="6904"/>
                  <a:pt x="2122" y="6904"/>
                  <a:pt x="2091" y="6904"/>
                </a:cubicBezTo>
                <a:cubicBezTo>
                  <a:pt x="2059" y="6872"/>
                  <a:pt x="2059" y="6872"/>
                  <a:pt x="2027" y="6841"/>
                </a:cubicBezTo>
                <a:cubicBezTo>
                  <a:pt x="1996" y="6809"/>
                  <a:pt x="1996" y="6777"/>
                  <a:pt x="1964" y="6746"/>
                </a:cubicBezTo>
                <a:cubicBezTo>
                  <a:pt x="1964" y="6714"/>
                  <a:pt x="1964" y="6682"/>
                  <a:pt x="1964" y="6651"/>
                </a:cubicBezTo>
                <a:cubicBezTo>
                  <a:pt x="1964" y="6619"/>
                  <a:pt x="1996" y="6556"/>
                  <a:pt x="1996" y="6524"/>
                </a:cubicBezTo>
                <a:cubicBezTo>
                  <a:pt x="2027" y="6524"/>
                  <a:pt x="2027" y="6492"/>
                  <a:pt x="2027" y="6492"/>
                </a:cubicBezTo>
                <a:cubicBezTo>
                  <a:pt x="2059" y="6461"/>
                  <a:pt x="2091" y="6461"/>
                  <a:pt x="2122" y="6461"/>
                </a:cubicBezTo>
                <a:cubicBezTo>
                  <a:pt x="2122" y="6429"/>
                  <a:pt x="2186" y="6429"/>
                  <a:pt x="2217" y="6429"/>
                </a:cubicBezTo>
                <a:lnTo>
                  <a:pt x="2249" y="6429"/>
                </a:lnTo>
                <a:cubicBezTo>
                  <a:pt x="2249" y="6429"/>
                  <a:pt x="2249" y="6429"/>
                  <a:pt x="2249" y="6429"/>
                </a:cubicBezTo>
                <a:cubicBezTo>
                  <a:pt x="2281" y="6429"/>
                  <a:pt x="2281" y="6429"/>
                  <a:pt x="2312" y="6429"/>
                </a:cubicBezTo>
                <a:cubicBezTo>
                  <a:pt x="2471" y="6461"/>
                  <a:pt x="2597" y="6492"/>
                  <a:pt x="2756" y="6492"/>
                </a:cubicBezTo>
                <a:cubicBezTo>
                  <a:pt x="3041" y="6524"/>
                  <a:pt x="3294" y="6556"/>
                  <a:pt x="3547" y="6556"/>
                </a:cubicBezTo>
                <a:cubicBezTo>
                  <a:pt x="3801" y="6556"/>
                  <a:pt x="4054" y="6524"/>
                  <a:pt x="4276" y="6524"/>
                </a:cubicBezTo>
                <a:cubicBezTo>
                  <a:pt x="4466" y="6492"/>
                  <a:pt x="4656" y="6461"/>
                  <a:pt x="4846" y="6429"/>
                </a:cubicBezTo>
                <a:lnTo>
                  <a:pt x="4846" y="6429"/>
                </a:lnTo>
                <a:lnTo>
                  <a:pt x="4878" y="6429"/>
                </a:lnTo>
                <a:lnTo>
                  <a:pt x="4878" y="6429"/>
                </a:lnTo>
                <a:lnTo>
                  <a:pt x="4909" y="6429"/>
                </a:lnTo>
                <a:close/>
                <a:moveTo>
                  <a:pt x="6746" y="6397"/>
                </a:moveTo>
                <a:cubicBezTo>
                  <a:pt x="6683" y="6366"/>
                  <a:pt x="6651" y="6334"/>
                  <a:pt x="6619" y="6302"/>
                </a:cubicBezTo>
                <a:cubicBezTo>
                  <a:pt x="6524" y="6271"/>
                  <a:pt x="6461" y="6207"/>
                  <a:pt x="6366" y="6144"/>
                </a:cubicBezTo>
                <a:cubicBezTo>
                  <a:pt x="6271" y="6112"/>
                  <a:pt x="6176" y="6049"/>
                  <a:pt x="6081" y="5986"/>
                </a:cubicBezTo>
                <a:cubicBezTo>
                  <a:pt x="6049" y="5986"/>
                  <a:pt x="6018" y="5954"/>
                  <a:pt x="5986" y="5954"/>
                </a:cubicBezTo>
                <a:lnTo>
                  <a:pt x="5986" y="5954"/>
                </a:lnTo>
                <a:lnTo>
                  <a:pt x="5986" y="5954"/>
                </a:lnTo>
                <a:cubicBezTo>
                  <a:pt x="5986" y="6207"/>
                  <a:pt x="5986" y="6461"/>
                  <a:pt x="5986" y="6714"/>
                </a:cubicBezTo>
                <a:lnTo>
                  <a:pt x="5986" y="6809"/>
                </a:lnTo>
                <a:cubicBezTo>
                  <a:pt x="6018" y="6809"/>
                  <a:pt x="6049" y="6809"/>
                  <a:pt x="6081" y="6809"/>
                </a:cubicBezTo>
                <a:cubicBezTo>
                  <a:pt x="6113" y="6777"/>
                  <a:pt x="6176" y="6777"/>
                  <a:pt x="6208" y="6777"/>
                </a:cubicBezTo>
                <a:cubicBezTo>
                  <a:pt x="6271" y="6746"/>
                  <a:pt x="6334" y="6714"/>
                  <a:pt x="6398" y="6682"/>
                </a:cubicBezTo>
                <a:cubicBezTo>
                  <a:pt x="6429" y="6682"/>
                  <a:pt x="6461" y="6651"/>
                  <a:pt x="6493" y="6619"/>
                </a:cubicBezTo>
                <a:cubicBezTo>
                  <a:pt x="6556" y="6587"/>
                  <a:pt x="6588" y="6556"/>
                  <a:pt x="6619" y="6524"/>
                </a:cubicBezTo>
                <a:cubicBezTo>
                  <a:pt x="6651" y="6492"/>
                  <a:pt x="6683" y="6461"/>
                  <a:pt x="6714" y="6429"/>
                </a:cubicBezTo>
                <a:cubicBezTo>
                  <a:pt x="6714" y="6429"/>
                  <a:pt x="6714" y="6397"/>
                  <a:pt x="6746" y="6397"/>
                </a:cubicBezTo>
                <a:close/>
                <a:moveTo>
                  <a:pt x="7664" y="4402"/>
                </a:moveTo>
                <a:cubicBezTo>
                  <a:pt x="7981" y="4402"/>
                  <a:pt x="8266" y="4402"/>
                  <a:pt x="8551" y="4434"/>
                </a:cubicBezTo>
                <a:cubicBezTo>
                  <a:pt x="8646" y="4434"/>
                  <a:pt x="8710" y="4434"/>
                  <a:pt x="8805" y="4434"/>
                </a:cubicBezTo>
                <a:cubicBezTo>
                  <a:pt x="8805" y="4434"/>
                  <a:pt x="8836" y="4434"/>
                  <a:pt x="8836" y="4434"/>
                </a:cubicBezTo>
                <a:cubicBezTo>
                  <a:pt x="8868" y="4434"/>
                  <a:pt x="8900" y="4434"/>
                  <a:pt x="8900" y="4434"/>
                </a:cubicBezTo>
                <a:cubicBezTo>
                  <a:pt x="8931" y="4434"/>
                  <a:pt x="8931" y="4465"/>
                  <a:pt x="8963" y="4465"/>
                </a:cubicBezTo>
                <a:cubicBezTo>
                  <a:pt x="8963" y="4465"/>
                  <a:pt x="8995" y="4497"/>
                  <a:pt x="9026" y="4497"/>
                </a:cubicBezTo>
                <a:cubicBezTo>
                  <a:pt x="9026" y="4529"/>
                  <a:pt x="9058" y="4529"/>
                  <a:pt x="9058" y="4560"/>
                </a:cubicBezTo>
                <a:cubicBezTo>
                  <a:pt x="9090" y="4592"/>
                  <a:pt x="9090" y="4655"/>
                  <a:pt x="9090" y="4719"/>
                </a:cubicBezTo>
                <a:cubicBezTo>
                  <a:pt x="9090" y="4750"/>
                  <a:pt x="9090" y="4782"/>
                  <a:pt x="9090" y="4782"/>
                </a:cubicBezTo>
                <a:cubicBezTo>
                  <a:pt x="9058" y="4814"/>
                  <a:pt x="9058" y="4845"/>
                  <a:pt x="9026" y="4845"/>
                </a:cubicBezTo>
                <a:cubicBezTo>
                  <a:pt x="8995" y="4909"/>
                  <a:pt x="8931" y="4940"/>
                  <a:pt x="8868" y="4940"/>
                </a:cubicBezTo>
                <a:cubicBezTo>
                  <a:pt x="8868" y="4940"/>
                  <a:pt x="8868" y="4940"/>
                  <a:pt x="8836" y="4940"/>
                </a:cubicBezTo>
                <a:cubicBezTo>
                  <a:pt x="8805" y="4940"/>
                  <a:pt x="8773" y="4940"/>
                  <a:pt x="8741" y="4909"/>
                </a:cubicBezTo>
                <a:cubicBezTo>
                  <a:pt x="8551" y="4909"/>
                  <a:pt x="8361" y="4909"/>
                  <a:pt x="8139" y="4877"/>
                </a:cubicBezTo>
                <a:cubicBezTo>
                  <a:pt x="7569" y="4877"/>
                  <a:pt x="7031" y="4877"/>
                  <a:pt x="6461" y="4909"/>
                </a:cubicBezTo>
                <a:cubicBezTo>
                  <a:pt x="6081" y="4909"/>
                  <a:pt x="5701" y="4940"/>
                  <a:pt x="5321" y="4972"/>
                </a:cubicBezTo>
                <a:cubicBezTo>
                  <a:pt x="5258" y="4972"/>
                  <a:pt x="5194" y="4972"/>
                  <a:pt x="5131" y="4972"/>
                </a:cubicBezTo>
                <a:cubicBezTo>
                  <a:pt x="4561" y="5004"/>
                  <a:pt x="3991" y="5035"/>
                  <a:pt x="3421" y="5004"/>
                </a:cubicBezTo>
                <a:cubicBezTo>
                  <a:pt x="3136" y="5004"/>
                  <a:pt x="2851" y="5004"/>
                  <a:pt x="2597" y="4972"/>
                </a:cubicBezTo>
                <a:cubicBezTo>
                  <a:pt x="2471" y="4972"/>
                  <a:pt x="2312" y="4940"/>
                  <a:pt x="2186" y="4940"/>
                </a:cubicBezTo>
                <a:lnTo>
                  <a:pt x="2154" y="4940"/>
                </a:lnTo>
                <a:cubicBezTo>
                  <a:pt x="2154" y="4940"/>
                  <a:pt x="2154" y="4940"/>
                  <a:pt x="2154" y="4940"/>
                </a:cubicBezTo>
                <a:cubicBezTo>
                  <a:pt x="2122" y="4909"/>
                  <a:pt x="2091" y="4909"/>
                  <a:pt x="2059" y="4877"/>
                </a:cubicBezTo>
                <a:cubicBezTo>
                  <a:pt x="2027" y="4877"/>
                  <a:pt x="1996" y="4845"/>
                  <a:pt x="1996" y="4845"/>
                </a:cubicBezTo>
                <a:cubicBezTo>
                  <a:pt x="1996" y="4814"/>
                  <a:pt x="1964" y="4782"/>
                  <a:pt x="1964" y="4782"/>
                </a:cubicBezTo>
                <a:cubicBezTo>
                  <a:pt x="1964" y="4719"/>
                  <a:pt x="1932" y="4687"/>
                  <a:pt x="1964" y="4655"/>
                </a:cubicBezTo>
                <a:cubicBezTo>
                  <a:pt x="1964" y="4624"/>
                  <a:pt x="1964" y="4592"/>
                  <a:pt x="1996" y="4560"/>
                </a:cubicBezTo>
                <a:cubicBezTo>
                  <a:pt x="1996" y="4529"/>
                  <a:pt x="2027" y="4529"/>
                  <a:pt x="2027" y="4497"/>
                </a:cubicBezTo>
                <a:cubicBezTo>
                  <a:pt x="2059" y="4465"/>
                  <a:pt x="2122" y="4465"/>
                  <a:pt x="2186" y="4434"/>
                </a:cubicBezTo>
                <a:lnTo>
                  <a:pt x="2217" y="4434"/>
                </a:lnTo>
                <a:cubicBezTo>
                  <a:pt x="2249" y="4465"/>
                  <a:pt x="2281" y="4465"/>
                  <a:pt x="2312" y="4465"/>
                </a:cubicBezTo>
                <a:lnTo>
                  <a:pt x="2661" y="4497"/>
                </a:lnTo>
                <a:cubicBezTo>
                  <a:pt x="2914" y="4497"/>
                  <a:pt x="3167" y="4529"/>
                  <a:pt x="3421" y="4529"/>
                </a:cubicBezTo>
                <a:cubicBezTo>
                  <a:pt x="4054" y="4529"/>
                  <a:pt x="4688" y="4529"/>
                  <a:pt x="5289" y="4465"/>
                </a:cubicBezTo>
                <a:cubicBezTo>
                  <a:pt x="5511" y="4465"/>
                  <a:pt x="5701" y="4465"/>
                  <a:pt x="5923" y="4434"/>
                </a:cubicBezTo>
                <a:cubicBezTo>
                  <a:pt x="6239" y="4434"/>
                  <a:pt x="6556" y="4402"/>
                  <a:pt x="6873" y="4402"/>
                </a:cubicBezTo>
                <a:cubicBezTo>
                  <a:pt x="7126" y="4402"/>
                  <a:pt x="7348" y="4402"/>
                  <a:pt x="7601" y="4402"/>
                </a:cubicBezTo>
                <a:cubicBezTo>
                  <a:pt x="7633" y="4402"/>
                  <a:pt x="7633" y="4402"/>
                  <a:pt x="7664" y="4402"/>
                </a:cubicBezTo>
                <a:close/>
                <a:moveTo>
                  <a:pt x="7411" y="2059"/>
                </a:moveTo>
                <a:cubicBezTo>
                  <a:pt x="7664" y="2059"/>
                  <a:pt x="7918" y="2090"/>
                  <a:pt x="8171" y="2090"/>
                </a:cubicBezTo>
                <a:cubicBezTo>
                  <a:pt x="8298" y="2090"/>
                  <a:pt x="8456" y="2122"/>
                  <a:pt x="8615" y="2122"/>
                </a:cubicBezTo>
                <a:cubicBezTo>
                  <a:pt x="8710" y="2122"/>
                  <a:pt x="8773" y="2122"/>
                  <a:pt x="8868" y="2154"/>
                </a:cubicBezTo>
                <a:lnTo>
                  <a:pt x="8900" y="2154"/>
                </a:lnTo>
                <a:cubicBezTo>
                  <a:pt x="8900" y="2154"/>
                  <a:pt x="8900" y="2154"/>
                  <a:pt x="8931" y="2154"/>
                </a:cubicBezTo>
                <a:cubicBezTo>
                  <a:pt x="8963" y="2154"/>
                  <a:pt x="8995" y="2185"/>
                  <a:pt x="8995" y="2185"/>
                </a:cubicBezTo>
                <a:cubicBezTo>
                  <a:pt x="9026" y="2217"/>
                  <a:pt x="9058" y="2217"/>
                  <a:pt x="9058" y="2249"/>
                </a:cubicBezTo>
                <a:cubicBezTo>
                  <a:pt x="9090" y="2280"/>
                  <a:pt x="9090" y="2280"/>
                  <a:pt x="9090" y="2312"/>
                </a:cubicBezTo>
                <a:cubicBezTo>
                  <a:pt x="9121" y="2344"/>
                  <a:pt x="9121" y="2407"/>
                  <a:pt x="9121" y="2439"/>
                </a:cubicBezTo>
                <a:cubicBezTo>
                  <a:pt x="9090" y="2470"/>
                  <a:pt x="9090" y="2502"/>
                  <a:pt x="9058" y="2534"/>
                </a:cubicBezTo>
                <a:cubicBezTo>
                  <a:pt x="9058" y="2534"/>
                  <a:pt x="9026" y="2565"/>
                  <a:pt x="9026" y="2565"/>
                </a:cubicBezTo>
                <a:cubicBezTo>
                  <a:pt x="8995" y="2597"/>
                  <a:pt x="8931" y="2629"/>
                  <a:pt x="8900" y="2629"/>
                </a:cubicBezTo>
                <a:cubicBezTo>
                  <a:pt x="8868" y="2629"/>
                  <a:pt x="8868" y="2629"/>
                  <a:pt x="8836" y="2629"/>
                </a:cubicBezTo>
                <a:cubicBezTo>
                  <a:pt x="8805" y="2629"/>
                  <a:pt x="8773" y="2629"/>
                  <a:pt x="8741" y="2629"/>
                </a:cubicBezTo>
                <a:cubicBezTo>
                  <a:pt x="8678" y="2629"/>
                  <a:pt x="8583" y="2597"/>
                  <a:pt x="8520" y="2597"/>
                </a:cubicBezTo>
                <a:cubicBezTo>
                  <a:pt x="8361" y="2597"/>
                  <a:pt x="8234" y="2565"/>
                  <a:pt x="8076" y="2565"/>
                </a:cubicBezTo>
                <a:cubicBezTo>
                  <a:pt x="7759" y="2565"/>
                  <a:pt x="7443" y="2565"/>
                  <a:pt x="7126" y="2565"/>
                </a:cubicBezTo>
                <a:cubicBezTo>
                  <a:pt x="6493" y="2565"/>
                  <a:pt x="5828" y="2629"/>
                  <a:pt x="5163" y="2660"/>
                </a:cubicBezTo>
                <a:cubicBezTo>
                  <a:pt x="5099" y="2660"/>
                  <a:pt x="5036" y="2660"/>
                  <a:pt x="4973" y="2660"/>
                </a:cubicBezTo>
                <a:cubicBezTo>
                  <a:pt x="4624" y="2692"/>
                  <a:pt x="4308" y="2692"/>
                  <a:pt x="3959" y="2724"/>
                </a:cubicBezTo>
                <a:cubicBezTo>
                  <a:pt x="3642" y="2724"/>
                  <a:pt x="3294" y="2724"/>
                  <a:pt x="2946" y="2692"/>
                </a:cubicBezTo>
                <a:cubicBezTo>
                  <a:pt x="2756" y="2692"/>
                  <a:pt x="2566" y="2660"/>
                  <a:pt x="2376" y="2660"/>
                </a:cubicBezTo>
                <a:cubicBezTo>
                  <a:pt x="2312" y="2660"/>
                  <a:pt x="2281" y="2660"/>
                  <a:pt x="2217" y="2629"/>
                </a:cubicBezTo>
                <a:cubicBezTo>
                  <a:pt x="2217" y="2629"/>
                  <a:pt x="2217" y="2629"/>
                  <a:pt x="2186" y="2629"/>
                </a:cubicBezTo>
                <a:cubicBezTo>
                  <a:pt x="2186" y="2629"/>
                  <a:pt x="2154" y="2629"/>
                  <a:pt x="2154" y="2629"/>
                </a:cubicBezTo>
                <a:cubicBezTo>
                  <a:pt x="2122" y="2629"/>
                  <a:pt x="2122" y="2629"/>
                  <a:pt x="2122" y="2629"/>
                </a:cubicBezTo>
                <a:cubicBezTo>
                  <a:pt x="2091" y="2597"/>
                  <a:pt x="2059" y="2597"/>
                  <a:pt x="2027" y="2565"/>
                </a:cubicBezTo>
                <a:cubicBezTo>
                  <a:pt x="2027" y="2565"/>
                  <a:pt x="1996" y="2534"/>
                  <a:pt x="1996" y="2502"/>
                </a:cubicBezTo>
                <a:cubicBezTo>
                  <a:pt x="1964" y="2470"/>
                  <a:pt x="1932" y="2407"/>
                  <a:pt x="1964" y="2344"/>
                </a:cubicBezTo>
                <a:cubicBezTo>
                  <a:pt x="1964" y="2312"/>
                  <a:pt x="1964" y="2312"/>
                  <a:pt x="1964" y="2280"/>
                </a:cubicBezTo>
                <a:cubicBezTo>
                  <a:pt x="1996" y="2249"/>
                  <a:pt x="1996" y="2217"/>
                  <a:pt x="2027" y="2217"/>
                </a:cubicBezTo>
                <a:cubicBezTo>
                  <a:pt x="2059" y="2185"/>
                  <a:pt x="2122" y="2154"/>
                  <a:pt x="2186" y="2154"/>
                </a:cubicBezTo>
                <a:lnTo>
                  <a:pt x="2217" y="2154"/>
                </a:lnTo>
                <a:cubicBezTo>
                  <a:pt x="2249" y="2154"/>
                  <a:pt x="2281" y="2154"/>
                  <a:pt x="2312" y="2154"/>
                </a:cubicBezTo>
                <a:cubicBezTo>
                  <a:pt x="2439" y="2154"/>
                  <a:pt x="2566" y="2185"/>
                  <a:pt x="2692" y="2185"/>
                </a:cubicBezTo>
                <a:cubicBezTo>
                  <a:pt x="3009" y="2217"/>
                  <a:pt x="3294" y="2217"/>
                  <a:pt x="3579" y="2217"/>
                </a:cubicBezTo>
                <a:cubicBezTo>
                  <a:pt x="4054" y="2217"/>
                  <a:pt x="4529" y="2185"/>
                  <a:pt x="4973" y="2185"/>
                </a:cubicBezTo>
                <a:cubicBezTo>
                  <a:pt x="5226" y="2154"/>
                  <a:pt x="5479" y="2154"/>
                  <a:pt x="5733" y="2122"/>
                </a:cubicBezTo>
                <a:cubicBezTo>
                  <a:pt x="5828" y="2122"/>
                  <a:pt x="5891" y="2122"/>
                  <a:pt x="5954" y="2122"/>
                </a:cubicBezTo>
                <a:cubicBezTo>
                  <a:pt x="6176" y="2090"/>
                  <a:pt x="6366" y="2090"/>
                  <a:pt x="6588" y="2090"/>
                </a:cubicBezTo>
                <a:cubicBezTo>
                  <a:pt x="6809" y="2059"/>
                  <a:pt x="7031" y="2059"/>
                  <a:pt x="7284" y="2059"/>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9" name="Google Shape;3346;p34">
            <a:extLst>
              <a:ext uri="{FF2B5EF4-FFF2-40B4-BE49-F238E27FC236}">
                <a16:creationId xmlns:a16="http://schemas.microsoft.com/office/drawing/2014/main" id="{7E91065D-A5CA-4E8E-9671-A4CB74919518}"/>
              </a:ext>
            </a:extLst>
          </p:cNvPr>
          <p:cNvSpPr/>
          <p:nvPr/>
        </p:nvSpPr>
        <p:spPr>
          <a:xfrm>
            <a:off x="2318197" y="7688625"/>
            <a:ext cx="2021189" cy="1257861"/>
          </a:xfrm>
          <a:custGeom>
            <a:avLst/>
            <a:gdLst/>
            <a:ahLst/>
            <a:cxnLst/>
            <a:rect l="l" t="t" r="r" b="b"/>
            <a:pathLst>
              <a:path w="28249" h="20459" extrusionOk="0">
                <a:moveTo>
                  <a:pt x="23023" y="0"/>
                </a:moveTo>
                <a:cubicBezTo>
                  <a:pt x="25209" y="3389"/>
                  <a:pt x="26982" y="6841"/>
                  <a:pt x="28249" y="10324"/>
                </a:cubicBezTo>
                <a:cubicBezTo>
                  <a:pt x="27140" y="13681"/>
                  <a:pt x="25494" y="17038"/>
                  <a:pt x="23213" y="20458"/>
                </a:cubicBezTo>
                <a:lnTo>
                  <a:pt x="0" y="20458"/>
                </a:lnTo>
                <a:lnTo>
                  <a:pt x="0" y="0"/>
                </a:lnTo>
                <a:close/>
              </a:path>
            </a:pathLst>
          </a:custGeom>
          <a:solidFill>
            <a:srgbClr val="ACE5F2"/>
          </a:solidFill>
          <a:ln>
            <a:noFill/>
          </a:ln>
        </p:spPr>
        <p:txBody>
          <a:bodyPr spcFirstLastPara="1" wrap="square" lIns="179929" tIns="179929" rIns="179929" bIns="179929" anchor="ctr" anchorCtr="0">
            <a:noAutofit/>
          </a:bodyPr>
          <a:lstStyle/>
          <a:p>
            <a:endParaRPr sz="3543"/>
          </a:p>
        </p:txBody>
      </p:sp>
      <p:sp>
        <p:nvSpPr>
          <p:cNvPr id="20" name="Google Shape;3349;p34">
            <a:extLst>
              <a:ext uri="{FF2B5EF4-FFF2-40B4-BE49-F238E27FC236}">
                <a16:creationId xmlns:a16="http://schemas.microsoft.com/office/drawing/2014/main" id="{3B774352-2ECC-4A9E-829D-E3A176B78B91}"/>
              </a:ext>
            </a:extLst>
          </p:cNvPr>
          <p:cNvSpPr/>
          <p:nvPr/>
        </p:nvSpPr>
        <p:spPr>
          <a:xfrm>
            <a:off x="15532128" y="7714107"/>
            <a:ext cx="679562" cy="1503175"/>
          </a:xfrm>
          <a:custGeom>
            <a:avLst/>
            <a:gdLst/>
            <a:ahLst/>
            <a:cxnLst/>
            <a:rect l="l" t="t" r="r" b="b"/>
            <a:pathLst>
              <a:path w="11053" h="24449" extrusionOk="0">
                <a:moveTo>
                  <a:pt x="0" y="0"/>
                </a:moveTo>
                <a:lnTo>
                  <a:pt x="11053" y="0"/>
                </a:lnTo>
                <a:lnTo>
                  <a:pt x="11053" y="21345"/>
                </a:lnTo>
                <a:cubicBezTo>
                  <a:pt x="9311" y="22485"/>
                  <a:pt x="7474" y="23498"/>
                  <a:pt x="5511" y="24448"/>
                </a:cubicBezTo>
                <a:cubicBezTo>
                  <a:pt x="3547" y="23625"/>
                  <a:pt x="1710" y="22580"/>
                  <a:pt x="0" y="21345"/>
                </a:cubicBezTo>
                <a:lnTo>
                  <a:pt x="0" y="0"/>
                </a:lnTo>
                <a:close/>
              </a:path>
            </a:pathLst>
          </a:custGeom>
          <a:solidFill>
            <a:srgbClr val="8BDCEA"/>
          </a:solidFill>
          <a:ln>
            <a:noFill/>
          </a:ln>
        </p:spPr>
        <p:txBody>
          <a:bodyPr spcFirstLastPara="1" wrap="square" lIns="179929" tIns="179929" rIns="179929" bIns="179929" anchor="ctr" anchorCtr="0">
            <a:noAutofit/>
          </a:bodyPr>
          <a:lstStyle/>
          <a:p>
            <a:endParaRPr sz="3543"/>
          </a:p>
        </p:txBody>
      </p:sp>
      <p:sp>
        <p:nvSpPr>
          <p:cNvPr id="21" name="Google Shape;3350;p34">
            <a:extLst>
              <a:ext uri="{FF2B5EF4-FFF2-40B4-BE49-F238E27FC236}">
                <a16:creationId xmlns:a16="http://schemas.microsoft.com/office/drawing/2014/main" id="{B23D224D-901A-4DD8-93EB-B913A9CFE5EE}"/>
              </a:ext>
            </a:extLst>
          </p:cNvPr>
          <p:cNvSpPr/>
          <p:nvPr/>
        </p:nvSpPr>
        <p:spPr>
          <a:xfrm>
            <a:off x="15532128" y="7714106"/>
            <a:ext cx="679562" cy="1446733"/>
          </a:xfrm>
          <a:custGeom>
            <a:avLst/>
            <a:gdLst/>
            <a:ahLst/>
            <a:cxnLst/>
            <a:rect l="l" t="t" r="r" b="b"/>
            <a:pathLst>
              <a:path w="11053" h="23531" extrusionOk="0">
                <a:moveTo>
                  <a:pt x="0" y="0"/>
                </a:moveTo>
                <a:lnTo>
                  <a:pt x="11053" y="0"/>
                </a:lnTo>
                <a:lnTo>
                  <a:pt x="11053" y="20458"/>
                </a:lnTo>
                <a:cubicBezTo>
                  <a:pt x="9342" y="21535"/>
                  <a:pt x="7537" y="22580"/>
                  <a:pt x="5511" y="23530"/>
                </a:cubicBezTo>
                <a:cubicBezTo>
                  <a:pt x="3674" y="22738"/>
                  <a:pt x="1837" y="21693"/>
                  <a:pt x="0" y="20458"/>
                </a:cubicBezTo>
                <a:lnTo>
                  <a:pt x="0" y="0"/>
                </a:lnTo>
                <a:close/>
              </a:path>
            </a:pathLst>
          </a:custGeom>
          <a:solidFill>
            <a:srgbClr val="ACE5F2"/>
          </a:solidFill>
          <a:ln>
            <a:noFill/>
          </a:ln>
        </p:spPr>
        <p:txBody>
          <a:bodyPr spcFirstLastPara="1" wrap="square" lIns="179929" tIns="179929" rIns="179929" bIns="179929" anchor="ctr" anchorCtr="0">
            <a:noAutofit/>
          </a:bodyPr>
          <a:lstStyle/>
          <a:p>
            <a:r>
              <a:rPr lang="en" sz="3149">
                <a:solidFill>
                  <a:srgbClr val="FFFFFF"/>
                </a:solidFill>
                <a:latin typeface="Fira Sans"/>
                <a:ea typeface="Fira Sans"/>
                <a:cs typeface="Fira Sans"/>
                <a:sym typeface="Fira Sans"/>
              </a:rPr>
              <a:t>4</a:t>
            </a:r>
            <a:endParaRPr sz="3149">
              <a:solidFill>
                <a:srgbClr val="FFFFFF"/>
              </a:solidFill>
              <a:latin typeface="Fira Sans"/>
              <a:ea typeface="Fira Sans"/>
              <a:cs typeface="Fira Sans"/>
              <a:sym typeface="Fira Sans"/>
            </a:endParaRPr>
          </a:p>
        </p:txBody>
      </p:sp>
      <p:sp>
        <p:nvSpPr>
          <p:cNvPr id="22" name="Google Shape;3351;p34">
            <a:extLst>
              <a:ext uri="{FF2B5EF4-FFF2-40B4-BE49-F238E27FC236}">
                <a16:creationId xmlns:a16="http://schemas.microsoft.com/office/drawing/2014/main" id="{AE8E4BCF-43F2-44AB-BAE9-07F9C7CF9A1C}"/>
              </a:ext>
            </a:extLst>
          </p:cNvPr>
          <p:cNvSpPr/>
          <p:nvPr/>
        </p:nvSpPr>
        <p:spPr>
          <a:xfrm>
            <a:off x="15532128" y="6456264"/>
            <a:ext cx="679562" cy="1503236"/>
          </a:xfrm>
          <a:custGeom>
            <a:avLst/>
            <a:gdLst/>
            <a:ahLst/>
            <a:cxnLst/>
            <a:rect l="l" t="t" r="r" b="b"/>
            <a:pathLst>
              <a:path w="11053" h="24450" extrusionOk="0">
                <a:moveTo>
                  <a:pt x="0" y="1"/>
                </a:moveTo>
                <a:lnTo>
                  <a:pt x="11053" y="1"/>
                </a:lnTo>
                <a:lnTo>
                  <a:pt x="11053" y="21346"/>
                </a:lnTo>
                <a:cubicBezTo>
                  <a:pt x="9311" y="22486"/>
                  <a:pt x="7474" y="23499"/>
                  <a:pt x="5511" y="24449"/>
                </a:cubicBezTo>
                <a:cubicBezTo>
                  <a:pt x="3547" y="23626"/>
                  <a:pt x="1710" y="22581"/>
                  <a:pt x="0" y="21346"/>
                </a:cubicBezTo>
                <a:lnTo>
                  <a:pt x="0" y="1"/>
                </a:lnTo>
                <a:close/>
              </a:path>
            </a:pathLst>
          </a:custGeom>
          <a:solidFill>
            <a:srgbClr val="DD510B"/>
          </a:solidFill>
          <a:ln>
            <a:noFill/>
          </a:ln>
        </p:spPr>
        <p:txBody>
          <a:bodyPr spcFirstLastPara="1" wrap="square" lIns="179929" tIns="179929" rIns="179929" bIns="179929" anchor="ctr" anchorCtr="0">
            <a:noAutofit/>
          </a:bodyPr>
          <a:lstStyle/>
          <a:p>
            <a:endParaRPr sz="3543"/>
          </a:p>
        </p:txBody>
      </p:sp>
      <p:sp>
        <p:nvSpPr>
          <p:cNvPr id="23" name="Google Shape;3352;p34">
            <a:extLst>
              <a:ext uri="{FF2B5EF4-FFF2-40B4-BE49-F238E27FC236}">
                <a16:creationId xmlns:a16="http://schemas.microsoft.com/office/drawing/2014/main" id="{503373BD-EFE8-4DC2-97F4-1E80EC15AF3F}"/>
              </a:ext>
            </a:extLst>
          </p:cNvPr>
          <p:cNvSpPr/>
          <p:nvPr/>
        </p:nvSpPr>
        <p:spPr>
          <a:xfrm>
            <a:off x="15532128" y="6456264"/>
            <a:ext cx="679562" cy="1446733"/>
          </a:xfrm>
          <a:custGeom>
            <a:avLst/>
            <a:gdLst/>
            <a:ahLst/>
            <a:cxnLst/>
            <a:rect l="l" t="t" r="r" b="b"/>
            <a:pathLst>
              <a:path w="11053" h="23531" extrusionOk="0">
                <a:moveTo>
                  <a:pt x="0" y="1"/>
                </a:moveTo>
                <a:lnTo>
                  <a:pt x="11053" y="1"/>
                </a:lnTo>
                <a:lnTo>
                  <a:pt x="11053" y="20459"/>
                </a:lnTo>
                <a:cubicBezTo>
                  <a:pt x="9342" y="21536"/>
                  <a:pt x="7537" y="22581"/>
                  <a:pt x="5511" y="23531"/>
                </a:cubicBezTo>
                <a:cubicBezTo>
                  <a:pt x="3674" y="22739"/>
                  <a:pt x="1837" y="21694"/>
                  <a:pt x="0" y="20459"/>
                </a:cubicBezTo>
                <a:lnTo>
                  <a:pt x="0" y="1"/>
                </a:lnTo>
                <a:close/>
              </a:path>
            </a:pathLst>
          </a:custGeom>
          <a:solidFill>
            <a:srgbClr val="F25D07"/>
          </a:solidFill>
          <a:ln>
            <a:noFill/>
          </a:ln>
        </p:spPr>
        <p:txBody>
          <a:bodyPr spcFirstLastPara="1" wrap="square" lIns="179929" tIns="179929" rIns="179929" bIns="179929" anchor="ctr" anchorCtr="0">
            <a:noAutofit/>
          </a:bodyPr>
          <a:lstStyle/>
          <a:p>
            <a:r>
              <a:rPr lang="en" sz="3149">
                <a:solidFill>
                  <a:srgbClr val="FFFFFF"/>
                </a:solidFill>
                <a:latin typeface="Fira Sans"/>
                <a:ea typeface="Fira Sans"/>
                <a:cs typeface="Fira Sans"/>
                <a:sym typeface="Fira Sans"/>
              </a:rPr>
              <a:t>3</a:t>
            </a:r>
            <a:endParaRPr sz="3149">
              <a:solidFill>
                <a:srgbClr val="FFFFFF"/>
              </a:solidFill>
              <a:latin typeface="Fira Sans"/>
              <a:ea typeface="Fira Sans"/>
              <a:cs typeface="Fira Sans"/>
              <a:sym typeface="Fira Sans"/>
            </a:endParaRPr>
          </a:p>
        </p:txBody>
      </p:sp>
      <p:sp>
        <p:nvSpPr>
          <p:cNvPr id="24" name="Google Shape;3353;p34">
            <a:extLst>
              <a:ext uri="{FF2B5EF4-FFF2-40B4-BE49-F238E27FC236}">
                <a16:creationId xmlns:a16="http://schemas.microsoft.com/office/drawing/2014/main" id="{F6AD5F3A-1BE6-4710-A2BA-E02F371F5685}"/>
              </a:ext>
            </a:extLst>
          </p:cNvPr>
          <p:cNvSpPr/>
          <p:nvPr/>
        </p:nvSpPr>
        <p:spPr>
          <a:xfrm>
            <a:off x="15532128" y="5198484"/>
            <a:ext cx="679562" cy="1503236"/>
          </a:xfrm>
          <a:custGeom>
            <a:avLst/>
            <a:gdLst/>
            <a:ahLst/>
            <a:cxnLst/>
            <a:rect l="l" t="t" r="r" b="b"/>
            <a:pathLst>
              <a:path w="11053" h="24450" extrusionOk="0">
                <a:moveTo>
                  <a:pt x="0" y="1"/>
                </a:moveTo>
                <a:lnTo>
                  <a:pt x="11053" y="1"/>
                </a:lnTo>
                <a:lnTo>
                  <a:pt x="11053" y="21346"/>
                </a:lnTo>
                <a:cubicBezTo>
                  <a:pt x="9311" y="22486"/>
                  <a:pt x="7474" y="23499"/>
                  <a:pt x="5511" y="24449"/>
                </a:cubicBezTo>
                <a:cubicBezTo>
                  <a:pt x="3547" y="23626"/>
                  <a:pt x="1710" y="22581"/>
                  <a:pt x="0" y="21346"/>
                </a:cubicBezTo>
                <a:lnTo>
                  <a:pt x="0" y="1"/>
                </a:lnTo>
                <a:close/>
              </a:path>
            </a:pathLst>
          </a:custGeom>
          <a:solidFill>
            <a:srgbClr val="C6C6C6"/>
          </a:solidFill>
          <a:ln>
            <a:noFill/>
          </a:ln>
        </p:spPr>
        <p:txBody>
          <a:bodyPr spcFirstLastPara="1" wrap="square" lIns="179929" tIns="179929" rIns="179929" bIns="179929" anchor="ctr" anchorCtr="0">
            <a:noAutofit/>
          </a:bodyPr>
          <a:lstStyle/>
          <a:p>
            <a:endParaRPr sz="3543"/>
          </a:p>
        </p:txBody>
      </p:sp>
      <p:sp>
        <p:nvSpPr>
          <p:cNvPr id="25" name="Google Shape;3354;p34">
            <a:extLst>
              <a:ext uri="{FF2B5EF4-FFF2-40B4-BE49-F238E27FC236}">
                <a16:creationId xmlns:a16="http://schemas.microsoft.com/office/drawing/2014/main" id="{48B7C053-3B04-48D2-8FB8-D1CABF528E1E}"/>
              </a:ext>
            </a:extLst>
          </p:cNvPr>
          <p:cNvSpPr/>
          <p:nvPr/>
        </p:nvSpPr>
        <p:spPr>
          <a:xfrm>
            <a:off x="15532128" y="5198484"/>
            <a:ext cx="679562" cy="1446733"/>
          </a:xfrm>
          <a:custGeom>
            <a:avLst/>
            <a:gdLst/>
            <a:ahLst/>
            <a:cxnLst/>
            <a:rect l="l" t="t" r="r" b="b"/>
            <a:pathLst>
              <a:path w="11053" h="23531" extrusionOk="0">
                <a:moveTo>
                  <a:pt x="0" y="1"/>
                </a:moveTo>
                <a:lnTo>
                  <a:pt x="11053" y="1"/>
                </a:lnTo>
                <a:lnTo>
                  <a:pt x="11053" y="20459"/>
                </a:lnTo>
                <a:cubicBezTo>
                  <a:pt x="9342" y="21536"/>
                  <a:pt x="7537" y="22581"/>
                  <a:pt x="5511" y="23531"/>
                </a:cubicBezTo>
                <a:cubicBezTo>
                  <a:pt x="3674" y="22739"/>
                  <a:pt x="1837" y="21694"/>
                  <a:pt x="0" y="20459"/>
                </a:cubicBezTo>
                <a:lnTo>
                  <a:pt x="0" y="1"/>
                </a:lnTo>
                <a:close/>
              </a:path>
            </a:pathLst>
          </a:custGeom>
          <a:solidFill>
            <a:srgbClr val="D6D6D6"/>
          </a:solidFill>
          <a:ln>
            <a:noFill/>
          </a:ln>
        </p:spPr>
        <p:txBody>
          <a:bodyPr spcFirstLastPara="1" wrap="square" lIns="179929" tIns="179929" rIns="179929" bIns="179929" anchor="ctr" anchorCtr="0">
            <a:noAutofit/>
          </a:bodyPr>
          <a:lstStyle/>
          <a:p>
            <a:r>
              <a:rPr lang="en" sz="3149">
                <a:solidFill>
                  <a:srgbClr val="FFFFFF"/>
                </a:solidFill>
                <a:latin typeface="Fira Sans"/>
                <a:ea typeface="Fira Sans"/>
                <a:cs typeface="Fira Sans"/>
                <a:sym typeface="Fira Sans"/>
              </a:rPr>
              <a:t>2</a:t>
            </a:r>
            <a:endParaRPr sz="3149">
              <a:solidFill>
                <a:srgbClr val="FFFFFF"/>
              </a:solidFill>
              <a:latin typeface="Fira Sans"/>
              <a:ea typeface="Fira Sans"/>
              <a:cs typeface="Fira Sans"/>
              <a:sym typeface="Fira Sans"/>
            </a:endParaRPr>
          </a:p>
        </p:txBody>
      </p:sp>
      <p:sp>
        <p:nvSpPr>
          <p:cNvPr id="26" name="Google Shape;3355;p34">
            <a:extLst>
              <a:ext uri="{FF2B5EF4-FFF2-40B4-BE49-F238E27FC236}">
                <a16:creationId xmlns:a16="http://schemas.microsoft.com/office/drawing/2014/main" id="{5F05DD13-2C22-439B-A0B8-606DE0B6F266}"/>
              </a:ext>
            </a:extLst>
          </p:cNvPr>
          <p:cNvSpPr/>
          <p:nvPr/>
        </p:nvSpPr>
        <p:spPr>
          <a:xfrm>
            <a:off x="15532128" y="3940704"/>
            <a:ext cx="679562" cy="1503236"/>
          </a:xfrm>
          <a:custGeom>
            <a:avLst/>
            <a:gdLst/>
            <a:ahLst/>
            <a:cxnLst/>
            <a:rect l="l" t="t" r="r" b="b"/>
            <a:pathLst>
              <a:path w="11053" h="24450" extrusionOk="0">
                <a:moveTo>
                  <a:pt x="0" y="1"/>
                </a:moveTo>
                <a:lnTo>
                  <a:pt x="11053" y="1"/>
                </a:lnTo>
                <a:lnTo>
                  <a:pt x="11053" y="21346"/>
                </a:lnTo>
                <a:cubicBezTo>
                  <a:pt x="9311" y="22486"/>
                  <a:pt x="7474" y="23499"/>
                  <a:pt x="5511" y="24449"/>
                </a:cubicBezTo>
                <a:cubicBezTo>
                  <a:pt x="3547" y="23626"/>
                  <a:pt x="1710" y="22581"/>
                  <a:pt x="0" y="21346"/>
                </a:cubicBezTo>
                <a:lnTo>
                  <a:pt x="0" y="1"/>
                </a:lnTo>
                <a:close/>
              </a:path>
            </a:pathLst>
          </a:custGeom>
          <a:solidFill>
            <a:srgbClr val="246BAA"/>
          </a:solidFill>
          <a:ln>
            <a:noFill/>
          </a:ln>
        </p:spPr>
        <p:txBody>
          <a:bodyPr spcFirstLastPara="1" wrap="square" lIns="179929" tIns="179929" rIns="179929" bIns="179929" anchor="ctr" anchorCtr="0">
            <a:noAutofit/>
          </a:bodyPr>
          <a:lstStyle/>
          <a:p>
            <a:endParaRPr sz="3543"/>
          </a:p>
        </p:txBody>
      </p:sp>
      <p:sp>
        <p:nvSpPr>
          <p:cNvPr id="27" name="Google Shape;3356;p34">
            <a:extLst>
              <a:ext uri="{FF2B5EF4-FFF2-40B4-BE49-F238E27FC236}">
                <a16:creationId xmlns:a16="http://schemas.microsoft.com/office/drawing/2014/main" id="{554F478D-F96E-4C0E-AAD9-E4E150AFE9C6}"/>
              </a:ext>
            </a:extLst>
          </p:cNvPr>
          <p:cNvSpPr/>
          <p:nvPr/>
        </p:nvSpPr>
        <p:spPr>
          <a:xfrm>
            <a:off x="15532128" y="3940704"/>
            <a:ext cx="679562" cy="1446733"/>
          </a:xfrm>
          <a:custGeom>
            <a:avLst/>
            <a:gdLst/>
            <a:ahLst/>
            <a:cxnLst/>
            <a:rect l="l" t="t" r="r" b="b"/>
            <a:pathLst>
              <a:path w="11053" h="23531" extrusionOk="0">
                <a:moveTo>
                  <a:pt x="0" y="1"/>
                </a:moveTo>
                <a:lnTo>
                  <a:pt x="11053" y="1"/>
                </a:lnTo>
                <a:lnTo>
                  <a:pt x="11053" y="20459"/>
                </a:lnTo>
                <a:cubicBezTo>
                  <a:pt x="9342" y="21536"/>
                  <a:pt x="7537" y="22581"/>
                  <a:pt x="5511" y="23531"/>
                </a:cubicBezTo>
                <a:cubicBezTo>
                  <a:pt x="3674" y="22739"/>
                  <a:pt x="1837" y="21694"/>
                  <a:pt x="0" y="20459"/>
                </a:cubicBezTo>
                <a:lnTo>
                  <a:pt x="0" y="1"/>
                </a:lnTo>
                <a:close/>
              </a:path>
            </a:pathLst>
          </a:custGeom>
          <a:solidFill>
            <a:srgbClr val="2B76D9"/>
          </a:solidFill>
          <a:ln>
            <a:noFill/>
          </a:ln>
        </p:spPr>
        <p:txBody>
          <a:bodyPr spcFirstLastPara="1" wrap="square" lIns="179929" tIns="179929" rIns="179929" bIns="179929" anchor="ctr" anchorCtr="0">
            <a:noAutofit/>
          </a:bodyPr>
          <a:lstStyle/>
          <a:p>
            <a:r>
              <a:rPr lang="en" sz="3149">
                <a:solidFill>
                  <a:srgbClr val="FFFFFF"/>
                </a:solidFill>
                <a:latin typeface="Fira Sans"/>
                <a:ea typeface="Fira Sans"/>
                <a:cs typeface="Fira Sans"/>
                <a:sym typeface="Fira Sans"/>
              </a:rPr>
              <a:t>1</a:t>
            </a:r>
            <a:endParaRPr sz="3149">
              <a:solidFill>
                <a:srgbClr val="FFFFFF"/>
              </a:solidFill>
              <a:latin typeface="Fira Sans"/>
              <a:ea typeface="Fira Sans"/>
              <a:cs typeface="Fira Sans"/>
              <a:sym typeface="Fira Sans"/>
            </a:endParaRPr>
          </a:p>
        </p:txBody>
      </p:sp>
      <p:sp>
        <p:nvSpPr>
          <p:cNvPr id="28" name="Google Shape;3357;p34">
            <a:extLst>
              <a:ext uri="{FF2B5EF4-FFF2-40B4-BE49-F238E27FC236}">
                <a16:creationId xmlns:a16="http://schemas.microsoft.com/office/drawing/2014/main" id="{DEB8A092-B9FD-46E1-A899-A9917AA989EF}"/>
              </a:ext>
            </a:extLst>
          </p:cNvPr>
          <p:cNvSpPr/>
          <p:nvPr/>
        </p:nvSpPr>
        <p:spPr>
          <a:xfrm>
            <a:off x="3055321" y="8180878"/>
            <a:ext cx="969694" cy="907352"/>
          </a:xfrm>
          <a:custGeom>
            <a:avLst/>
            <a:gdLst/>
            <a:ahLst/>
            <a:cxnLst/>
            <a:rect l="l" t="t" r="r" b="b"/>
            <a:pathLst>
              <a:path w="15772" h="14758" extrusionOk="0">
                <a:moveTo>
                  <a:pt x="8646" y="2280"/>
                </a:moveTo>
                <a:cubicBezTo>
                  <a:pt x="8646" y="2280"/>
                  <a:pt x="8646" y="2280"/>
                  <a:pt x="8646" y="2280"/>
                </a:cubicBezTo>
                <a:cubicBezTo>
                  <a:pt x="8646" y="2249"/>
                  <a:pt x="8677" y="2249"/>
                  <a:pt x="8677" y="2249"/>
                </a:cubicBezTo>
                <a:cubicBezTo>
                  <a:pt x="8741" y="2217"/>
                  <a:pt x="8772" y="2153"/>
                  <a:pt x="8836" y="2122"/>
                </a:cubicBezTo>
                <a:cubicBezTo>
                  <a:pt x="8931" y="2058"/>
                  <a:pt x="9026" y="2027"/>
                  <a:pt x="9121" y="1963"/>
                </a:cubicBezTo>
                <a:cubicBezTo>
                  <a:pt x="9216" y="1932"/>
                  <a:pt x="9311" y="1900"/>
                  <a:pt x="9406" y="1868"/>
                </a:cubicBezTo>
                <a:cubicBezTo>
                  <a:pt x="9501" y="1837"/>
                  <a:pt x="9564" y="1837"/>
                  <a:pt x="9659" y="1805"/>
                </a:cubicBezTo>
                <a:cubicBezTo>
                  <a:pt x="9691" y="1805"/>
                  <a:pt x="9754" y="1805"/>
                  <a:pt x="9786" y="1805"/>
                </a:cubicBezTo>
                <a:lnTo>
                  <a:pt x="9817" y="1805"/>
                </a:lnTo>
                <a:cubicBezTo>
                  <a:pt x="9849" y="1805"/>
                  <a:pt x="9881" y="1805"/>
                  <a:pt x="9912" y="1805"/>
                </a:cubicBezTo>
                <a:cubicBezTo>
                  <a:pt x="9976" y="1805"/>
                  <a:pt x="10039" y="1837"/>
                  <a:pt x="10071" y="1837"/>
                </a:cubicBezTo>
                <a:cubicBezTo>
                  <a:pt x="10134" y="1837"/>
                  <a:pt x="10166" y="1837"/>
                  <a:pt x="10229" y="1868"/>
                </a:cubicBezTo>
                <a:cubicBezTo>
                  <a:pt x="10514" y="1932"/>
                  <a:pt x="10768" y="2058"/>
                  <a:pt x="11021" y="2217"/>
                </a:cubicBezTo>
                <a:cubicBezTo>
                  <a:pt x="11053" y="2249"/>
                  <a:pt x="11084" y="2280"/>
                  <a:pt x="11116" y="2312"/>
                </a:cubicBezTo>
                <a:cubicBezTo>
                  <a:pt x="11179" y="2344"/>
                  <a:pt x="11211" y="2375"/>
                  <a:pt x="11243" y="2407"/>
                </a:cubicBezTo>
                <a:cubicBezTo>
                  <a:pt x="11306" y="2439"/>
                  <a:pt x="11338" y="2502"/>
                  <a:pt x="11401" y="2534"/>
                </a:cubicBezTo>
                <a:cubicBezTo>
                  <a:pt x="11464" y="2629"/>
                  <a:pt x="11528" y="2692"/>
                  <a:pt x="11591" y="2755"/>
                </a:cubicBezTo>
                <a:cubicBezTo>
                  <a:pt x="11686" y="2850"/>
                  <a:pt x="11781" y="2945"/>
                  <a:pt x="11876" y="3040"/>
                </a:cubicBezTo>
                <a:cubicBezTo>
                  <a:pt x="11971" y="3199"/>
                  <a:pt x="12098" y="3357"/>
                  <a:pt x="12224" y="3547"/>
                </a:cubicBezTo>
                <a:cubicBezTo>
                  <a:pt x="12351" y="3737"/>
                  <a:pt x="12446" y="3927"/>
                  <a:pt x="12573" y="4117"/>
                </a:cubicBezTo>
                <a:cubicBezTo>
                  <a:pt x="12699" y="4370"/>
                  <a:pt x="12826" y="4655"/>
                  <a:pt x="12953" y="4909"/>
                </a:cubicBezTo>
                <a:cubicBezTo>
                  <a:pt x="13016" y="5130"/>
                  <a:pt x="13111" y="5352"/>
                  <a:pt x="13174" y="5574"/>
                </a:cubicBezTo>
                <a:cubicBezTo>
                  <a:pt x="13269" y="5827"/>
                  <a:pt x="13333" y="6049"/>
                  <a:pt x="13396" y="6302"/>
                </a:cubicBezTo>
                <a:cubicBezTo>
                  <a:pt x="13428" y="6492"/>
                  <a:pt x="13459" y="6682"/>
                  <a:pt x="13491" y="6872"/>
                </a:cubicBezTo>
                <a:cubicBezTo>
                  <a:pt x="13523" y="7031"/>
                  <a:pt x="13554" y="7189"/>
                  <a:pt x="13554" y="7347"/>
                </a:cubicBezTo>
                <a:cubicBezTo>
                  <a:pt x="13586" y="7537"/>
                  <a:pt x="13586" y="7727"/>
                  <a:pt x="13586" y="7917"/>
                </a:cubicBezTo>
                <a:cubicBezTo>
                  <a:pt x="13586" y="8044"/>
                  <a:pt x="13586" y="8171"/>
                  <a:pt x="13586" y="8266"/>
                </a:cubicBezTo>
                <a:cubicBezTo>
                  <a:pt x="13554" y="8361"/>
                  <a:pt x="13554" y="8456"/>
                  <a:pt x="13554" y="8519"/>
                </a:cubicBezTo>
                <a:cubicBezTo>
                  <a:pt x="13554" y="8582"/>
                  <a:pt x="13523" y="8646"/>
                  <a:pt x="13523" y="8709"/>
                </a:cubicBezTo>
                <a:cubicBezTo>
                  <a:pt x="13523" y="8741"/>
                  <a:pt x="13491" y="8804"/>
                  <a:pt x="13491" y="8867"/>
                </a:cubicBezTo>
                <a:cubicBezTo>
                  <a:pt x="13428" y="9152"/>
                  <a:pt x="13333" y="9406"/>
                  <a:pt x="13174" y="9659"/>
                </a:cubicBezTo>
                <a:cubicBezTo>
                  <a:pt x="13143" y="9691"/>
                  <a:pt x="13111" y="9754"/>
                  <a:pt x="13079" y="9786"/>
                </a:cubicBezTo>
                <a:cubicBezTo>
                  <a:pt x="13048" y="9817"/>
                  <a:pt x="13016" y="9881"/>
                  <a:pt x="12953" y="9912"/>
                </a:cubicBezTo>
                <a:cubicBezTo>
                  <a:pt x="12921" y="9976"/>
                  <a:pt x="12858" y="10039"/>
                  <a:pt x="12794" y="10102"/>
                </a:cubicBezTo>
                <a:cubicBezTo>
                  <a:pt x="12699" y="10166"/>
                  <a:pt x="12573" y="10261"/>
                  <a:pt x="12478" y="10324"/>
                </a:cubicBezTo>
                <a:cubicBezTo>
                  <a:pt x="12383" y="10356"/>
                  <a:pt x="12256" y="10387"/>
                  <a:pt x="12161" y="10419"/>
                </a:cubicBezTo>
                <a:cubicBezTo>
                  <a:pt x="12129" y="10451"/>
                  <a:pt x="12098" y="10451"/>
                  <a:pt x="12066" y="10451"/>
                </a:cubicBezTo>
                <a:cubicBezTo>
                  <a:pt x="12066" y="10451"/>
                  <a:pt x="12034" y="10482"/>
                  <a:pt x="12034" y="10482"/>
                </a:cubicBezTo>
                <a:cubicBezTo>
                  <a:pt x="12034" y="10482"/>
                  <a:pt x="12003" y="10482"/>
                  <a:pt x="12003" y="10482"/>
                </a:cubicBezTo>
                <a:lnTo>
                  <a:pt x="5922" y="11527"/>
                </a:lnTo>
                <a:lnTo>
                  <a:pt x="6809" y="13808"/>
                </a:lnTo>
                <a:cubicBezTo>
                  <a:pt x="6809" y="13808"/>
                  <a:pt x="6809" y="13808"/>
                  <a:pt x="6809" y="13808"/>
                </a:cubicBezTo>
                <a:cubicBezTo>
                  <a:pt x="6809" y="13839"/>
                  <a:pt x="6809" y="13839"/>
                  <a:pt x="6809" y="13871"/>
                </a:cubicBezTo>
                <a:cubicBezTo>
                  <a:pt x="6809" y="13903"/>
                  <a:pt x="6809" y="13934"/>
                  <a:pt x="6809" y="13966"/>
                </a:cubicBezTo>
                <a:cubicBezTo>
                  <a:pt x="6777" y="14029"/>
                  <a:pt x="6777" y="14061"/>
                  <a:pt x="6746" y="14061"/>
                </a:cubicBezTo>
                <a:cubicBezTo>
                  <a:pt x="6714" y="14093"/>
                  <a:pt x="6714" y="14093"/>
                  <a:pt x="6682" y="14093"/>
                </a:cubicBezTo>
                <a:lnTo>
                  <a:pt x="6651" y="14124"/>
                </a:lnTo>
                <a:lnTo>
                  <a:pt x="5035" y="14726"/>
                </a:lnTo>
                <a:cubicBezTo>
                  <a:pt x="5035" y="14726"/>
                  <a:pt x="5004" y="14758"/>
                  <a:pt x="5004" y="14758"/>
                </a:cubicBezTo>
                <a:cubicBezTo>
                  <a:pt x="4972" y="14758"/>
                  <a:pt x="4972" y="14758"/>
                  <a:pt x="4940" y="14758"/>
                </a:cubicBezTo>
                <a:cubicBezTo>
                  <a:pt x="4909" y="14758"/>
                  <a:pt x="4877" y="14758"/>
                  <a:pt x="4814" y="14726"/>
                </a:cubicBezTo>
                <a:cubicBezTo>
                  <a:pt x="4814" y="14726"/>
                  <a:pt x="4782" y="14694"/>
                  <a:pt x="4750" y="14663"/>
                </a:cubicBezTo>
                <a:cubicBezTo>
                  <a:pt x="4750" y="14663"/>
                  <a:pt x="4750" y="14631"/>
                  <a:pt x="4719" y="14631"/>
                </a:cubicBezTo>
                <a:lnTo>
                  <a:pt x="3357" y="12098"/>
                </a:lnTo>
                <a:lnTo>
                  <a:pt x="1457" y="12509"/>
                </a:lnTo>
                <a:cubicBezTo>
                  <a:pt x="1457" y="12509"/>
                  <a:pt x="1457" y="12509"/>
                  <a:pt x="1457" y="12509"/>
                </a:cubicBezTo>
                <a:cubicBezTo>
                  <a:pt x="1425" y="12509"/>
                  <a:pt x="1425" y="12509"/>
                  <a:pt x="1393" y="12509"/>
                </a:cubicBezTo>
                <a:cubicBezTo>
                  <a:pt x="1330" y="12509"/>
                  <a:pt x="1267" y="12478"/>
                  <a:pt x="1235" y="12414"/>
                </a:cubicBezTo>
                <a:cubicBezTo>
                  <a:pt x="1235" y="12414"/>
                  <a:pt x="1203" y="12414"/>
                  <a:pt x="1203" y="12414"/>
                </a:cubicBezTo>
                <a:cubicBezTo>
                  <a:pt x="1203" y="12383"/>
                  <a:pt x="1203" y="12383"/>
                  <a:pt x="1203" y="12383"/>
                </a:cubicBezTo>
                <a:lnTo>
                  <a:pt x="32" y="10356"/>
                </a:lnTo>
                <a:cubicBezTo>
                  <a:pt x="32" y="10356"/>
                  <a:pt x="32" y="10324"/>
                  <a:pt x="32" y="10324"/>
                </a:cubicBezTo>
                <a:cubicBezTo>
                  <a:pt x="0" y="10324"/>
                  <a:pt x="0" y="10292"/>
                  <a:pt x="0" y="10292"/>
                </a:cubicBezTo>
                <a:cubicBezTo>
                  <a:pt x="0" y="10229"/>
                  <a:pt x="0" y="10166"/>
                  <a:pt x="32" y="10102"/>
                </a:cubicBezTo>
                <a:cubicBezTo>
                  <a:pt x="32" y="10102"/>
                  <a:pt x="32" y="10071"/>
                  <a:pt x="63" y="10071"/>
                </a:cubicBezTo>
                <a:lnTo>
                  <a:pt x="63" y="10039"/>
                </a:lnTo>
                <a:lnTo>
                  <a:pt x="1520" y="8646"/>
                </a:lnTo>
                <a:lnTo>
                  <a:pt x="697" y="7126"/>
                </a:lnTo>
                <a:cubicBezTo>
                  <a:pt x="665" y="7126"/>
                  <a:pt x="665" y="7094"/>
                  <a:pt x="665" y="7094"/>
                </a:cubicBezTo>
                <a:cubicBezTo>
                  <a:pt x="665" y="7062"/>
                  <a:pt x="665" y="7062"/>
                  <a:pt x="665" y="7031"/>
                </a:cubicBezTo>
                <a:cubicBezTo>
                  <a:pt x="665" y="6999"/>
                  <a:pt x="665" y="6967"/>
                  <a:pt x="665" y="6935"/>
                </a:cubicBezTo>
                <a:cubicBezTo>
                  <a:pt x="665" y="6904"/>
                  <a:pt x="697" y="6872"/>
                  <a:pt x="697" y="6840"/>
                </a:cubicBezTo>
                <a:cubicBezTo>
                  <a:pt x="728" y="6840"/>
                  <a:pt x="728" y="6809"/>
                  <a:pt x="760" y="6809"/>
                </a:cubicBezTo>
                <a:cubicBezTo>
                  <a:pt x="760" y="6809"/>
                  <a:pt x="760" y="6809"/>
                  <a:pt x="760" y="6777"/>
                </a:cubicBezTo>
                <a:lnTo>
                  <a:pt x="3167" y="5352"/>
                </a:lnTo>
                <a:cubicBezTo>
                  <a:pt x="3199" y="5352"/>
                  <a:pt x="3199" y="5352"/>
                  <a:pt x="3230" y="5352"/>
                </a:cubicBezTo>
                <a:cubicBezTo>
                  <a:pt x="3230" y="5320"/>
                  <a:pt x="3262" y="5320"/>
                  <a:pt x="3294" y="5320"/>
                </a:cubicBezTo>
                <a:lnTo>
                  <a:pt x="3294" y="5320"/>
                </a:lnTo>
                <a:cubicBezTo>
                  <a:pt x="3325" y="5320"/>
                  <a:pt x="3325" y="5320"/>
                  <a:pt x="3325" y="5320"/>
                </a:cubicBezTo>
                <a:cubicBezTo>
                  <a:pt x="3357" y="5320"/>
                  <a:pt x="3357" y="5320"/>
                  <a:pt x="3389" y="5352"/>
                </a:cubicBezTo>
                <a:cubicBezTo>
                  <a:pt x="3420" y="5352"/>
                  <a:pt x="3484" y="5384"/>
                  <a:pt x="3484" y="5447"/>
                </a:cubicBezTo>
                <a:cubicBezTo>
                  <a:pt x="3515" y="5447"/>
                  <a:pt x="3515" y="5447"/>
                  <a:pt x="3515" y="5479"/>
                </a:cubicBezTo>
                <a:lnTo>
                  <a:pt x="3959" y="6619"/>
                </a:lnTo>
                <a:lnTo>
                  <a:pt x="8646" y="2280"/>
                </a:lnTo>
                <a:close/>
                <a:moveTo>
                  <a:pt x="3674" y="7126"/>
                </a:moveTo>
                <a:lnTo>
                  <a:pt x="3199" y="5922"/>
                </a:lnTo>
                <a:cubicBezTo>
                  <a:pt x="2565" y="6334"/>
                  <a:pt x="1900" y="6714"/>
                  <a:pt x="1235" y="7094"/>
                </a:cubicBezTo>
                <a:lnTo>
                  <a:pt x="5067" y="14188"/>
                </a:lnTo>
                <a:lnTo>
                  <a:pt x="6271" y="13713"/>
                </a:lnTo>
                <a:lnTo>
                  <a:pt x="3737" y="7316"/>
                </a:lnTo>
                <a:lnTo>
                  <a:pt x="3674" y="7126"/>
                </a:lnTo>
                <a:close/>
                <a:moveTo>
                  <a:pt x="1774" y="9089"/>
                </a:moveTo>
                <a:lnTo>
                  <a:pt x="570" y="10261"/>
                </a:lnTo>
                <a:lnTo>
                  <a:pt x="1552" y="11971"/>
                </a:lnTo>
                <a:lnTo>
                  <a:pt x="3135" y="11622"/>
                </a:lnTo>
                <a:close/>
                <a:moveTo>
                  <a:pt x="4180" y="7094"/>
                </a:moveTo>
                <a:lnTo>
                  <a:pt x="4212" y="7157"/>
                </a:lnTo>
                <a:lnTo>
                  <a:pt x="5732" y="11052"/>
                </a:lnTo>
                <a:lnTo>
                  <a:pt x="11053" y="10134"/>
                </a:lnTo>
                <a:cubicBezTo>
                  <a:pt x="11053" y="10134"/>
                  <a:pt x="11021" y="10134"/>
                  <a:pt x="11021" y="10102"/>
                </a:cubicBezTo>
                <a:cubicBezTo>
                  <a:pt x="11021" y="10102"/>
                  <a:pt x="10989" y="10102"/>
                  <a:pt x="10989" y="10102"/>
                </a:cubicBezTo>
                <a:cubicBezTo>
                  <a:pt x="10926" y="10071"/>
                  <a:pt x="10863" y="10039"/>
                  <a:pt x="10799" y="9976"/>
                </a:cubicBezTo>
                <a:cubicBezTo>
                  <a:pt x="10673" y="9912"/>
                  <a:pt x="10546" y="9817"/>
                  <a:pt x="10419" y="9722"/>
                </a:cubicBezTo>
                <a:cubicBezTo>
                  <a:pt x="10293" y="9659"/>
                  <a:pt x="10197" y="9564"/>
                  <a:pt x="10102" y="9501"/>
                </a:cubicBezTo>
                <a:cubicBezTo>
                  <a:pt x="10007" y="9406"/>
                  <a:pt x="9944" y="9342"/>
                  <a:pt x="9881" y="9279"/>
                </a:cubicBezTo>
                <a:cubicBezTo>
                  <a:pt x="9374" y="8804"/>
                  <a:pt x="8994" y="8234"/>
                  <a:pt x="8709" y="7601"/>
                </a:cubicBezTo>
                <a:cubicBezTo>
                  <a:pt x="8677" y="7506"/>
                  <a:pt x="8614" y="7442"/>
                  <a:pt x="8582" y="7347"/>
                </a:cubicBezTo>
                <a:cubicBezTo>
                  <a:pt x="8519" y="7221"/>
                  <a:pt x="8487" y="7094"/>
                  <a:pt x="8456" y="6967"/>
                </a:cubicBezTo>
                <a:lnTo>
                  <a:pt x="8392" y="6840"/>
                </a:lnTo>
                <a:cubicBezTo>
                  <a:pt x="8329" y="6650"/>
                  <a:pt x="8266" y="6460"/>
                  <a:pt x="8234" y="6270"/>
                </a:cubicBezTo>
                <a:cubicBezTo>
                  <a:pt x="8171" y="5985"/>
                  <a:pt x="8107" y="5732"/>
                  <a:pt x="8076" y="5447"/>
                </a:cubicBezTo>
                <a:cubicBezTo>
                  <a:pt x="8044" y="5257"/>
                  <a:pt x="8044" y="5067"/>
                  <a:pt x="8012" y="4845"/>
                </a:cubicBezTo>
                <a:cubicBezTo>
                  <a:pt x="8012" y="4719"/>
                  <a:pt x="8012" y="4560"/>
                  <a:pt x="8012" y="4434"/>
                </a:cubicBezTo>
                <a:cubicBezTo>
                  <a:pt x="8012" y="4180"/>
                  <a:pt x="8044" y="3927"/>
                  <a:pt x="8076" y="3674"/>
                </a:cubicBezTo>
                <a:cubicBezTo>
                  <a:pt x="8107" y="3579"/>
                  <a:pt x="8107" y="3515"/>
                  <a:pt x="8139" y="3420"/>
                </a:cubicBezTo>
                <a:close/>
                <a:moveTo>
                  <a:pt x="2660" y="7157"/>
                </a:moveTo>
                <a:lnTo>
                  <a:pt x="2692" y="7157"/>
                </a:lnTo>
                <a:lnTo>
                  <a:pt x="2724" y="7157"/>
                </a:lnTo>
                <a:cubicBezTo>
                  <a:pt x="2787" y="7189"/>
                  <a:pt x="2819" y="7221"/>
                  <a:pt x="2850" y="7252"/>
                </a:cubicBezTo>
                <a:cubicBezTo>
                  <a:pt x="2850" y="7284"/>
                  <a:pt x="2882" y="7284"/>
                  <a:pt x="2882" y="7284"/>
                </a:cubicBezTo>
                <a:cubicBezTo>
                  <a:pt x="2882" y="7284"/>
                  <a:pt x="2882" y="7316"/>
                  <a:pt x="2882" y="7316"/>
                </a:cubicBezTo>
                <a:lnTo>
                  <a:pt x="4149" y="10229"/>
                </a:lnTo>
                <a:cubicBezTo>
                  <a:pt x="4149" y="10229"/>
                  <a:pt x="4149" y="10229"/>
                  <a:pt x="4149" y="10261"/>
                </a:cubicBezTo>
                <a:cubicBezTo>
                  <a:pt x="4180" y="10292"/>
                  <a:pt x="4180" y="10324"/>
                  <a:pt x="4180" y="10324"/>
                </a:cubicBezTo>
                <a:cubicBezTo>
                  <a:pt x="4149" y="10356"/>
                  <a:pt x="4149" y="10419"/>
                  <a:pt x="4149" y="10419"/>
                </a:cubicBezTo>
                <a:cubicBezTo>
                  <a:pt x="4117" y="10451"/>
                  <a:pt x="4117" y="10482"/>
                  <a:pt x="4085" y="10514"/>
                </a:cubicBezTo>
                <a:cubicBezTo>
                  <a:pt x="4054" y="10514"/>
                  <a:pt x="4054" y="10546"/>
                  <a:pt x="4022" y="10546"/>
                </a:cubicBezTo>
                <a:cubicBezTo>
                  <a:pt x="3990" y="10546"/>
                  <a:pt x="3959" y="10577"/>
                  <a:pt x="3927" y="10577"/>
                </a:cubicBezTo>
                <a:cubicBezTo>
                  <a:pt x="3895" y="10577"/>
                  <a:pt x="3864" y="10577"/>
                  <a:pt x="3864" y="10546"/>
                </a:cubicBezTo>
                <a:cubicBezTo>
                  <a:pt x="3832" y="10546"/>
                  <a:pt x="3800" y="10546"/>
                  <a:pt x="3800" y="10546"/>
                </a:cubicBezTo>
                <a:cubicBezTo>
                  <a:pt x="3769" y="10514"/>
                  <a:pt x="3737" y="10482"/>
                  <a:pt x="3705" y="10451"/>
                </a:cubicBezTo>
                <a:cubicBezTo>
                  <a:pt x="3705" y="10451"/>
                  <a:pt x="3705" y="10419"/>
                  <a:pt x="3674" y="10419"/>
                </a:cubicBezTo>
                <a:lnTo>
                  <a:pt x="2407" y="7506"/>
                </a:lnTo>
                <a:cubicBezTo>
                  <a:pt x="2407" y="7474"/>
                  <a:pt x="2407" y="7474"/>
                  <a:pt x="2407" y="7474"/>
                </a:cubicBezTo>
                <a:cubicBezTo>
                  <a:pt x="2407" y="7442"/>
                  <a:pt x="2407" y="7442"/>
                  <a:pt x="2407" y="7411"/>
                </a:cubicBezTo>
                <a:cubicBezTo>
                  <a:pt x="2407" y="7379"/>
                  <a:pt x="2407" y="7347"/>
                  <a:pt x="2407" y="7347"/>
                </a:cubicBezTo>
                <a:cubicBezTo>
                  <a:pt x="2407" y="7316"/>
                  <a:pt x="2439" y="7284"/>
                  <a:pt x="2470" y="7252"/>
                </a:cubicBezTo>
                <a:cubicBezTo>
                  <a:pt x="2470" y="7221"/>
                  <a:pt x="2502" y="7189"/>
                  <a:pt x="2534" y="7189"/>
                </a:cubicBezTo>
                <a:cubicBezTo>
                  <a:pt x="2565" y="7157"/>
                  <a:pt x="2597" y="7157"/>
                  <a:pt x="2597" y="7157"/>
                </a:cubicBezTo>
                <a:cubicBezTo>
                  <a:pt x="2629" y="7157"/>
                  <a:pt x="2629" y="7157"/>
                  <a:pt x="2629" y="7157"/>
                </a:cubicBezTo>
                <a:cubicBezTo>
                  <a:pt x="2660" y="7157"/>
                  <a:pt x="2660" y="7157"/>
                  <a:pt x="2660" y="7157"/>
                </a:cubicBezTo>
                <a:close/>
                <a:moveTo>
                  <a:pt x="11971" y="9976"/>
                </a:moveTo>
                <a:cubicBezTo>
                  <a:pt x="11971" y="9976"/>
                  <a:pt x="11971" y="9976"/>
                  <a:pt x="12003" y="9976"/>
                </a:cubicBezTo>
                <a:cubicBezTo>
                  <a:pt x="12034" y="9944"/>
                  <a:pt x="12098" y="9944"/>
                  <a:pt x="12129" y="9912"/>
                </a:cubicBezTo>
                <a:cubicBezTo>
                  <a:pt x="12193" y="9881"/>
                  <a:pt x="12256" y="9849"/>
                  <a:pt x="12319" y="9817"/>
                </a:cubicBezTo>
                <a:cubicBezTo>
                  <a:pt x="12383" y="9786"/>
                  <a:pt x="12414" y="9754"/>
                  <a:pt x="12478" y="9722"/>
                </a:cubicBezTo>
                <a:cubicBezTo>
                  <a:pt x="12509" y="9691"/>
                  <a:pt x="12541" y="9659"/>
                  <a:pt x="12604" y="9596"/>
                </a:cubicBezTo>
                <a:cubicBezTo>
                  <a:pt x="12604" y="9596"/>
                  <a:pt x="12636" y="9564"/>
                  <a:pt x="12668" y="9532"/>
                </a:cubicBezTo>
                <a:cubicBezTo>
                  <a:pt x="12699" y="9501"/>
                  <a:pt x="12699" y="9469"/>
                  <a:pt x="12731" y="9437"/>
                </a:cubicBezTo>
                <a:cubicBezTo>
                  <a:pt x="12858" y="9279"/>
                  <a:pt x="12921" y="9089"/>
                  <a:pt x="12984" y="8867"/>
                </a:cubicBezTo>
                <a:cubicBezTo>
                  <a:pt x="12984" y="8836"/>
                  <a:pt x="13016" y="8772"/>
                  <a:pt x="13016" y="8741"/>
                </a:cubicBezTo>
                <a:cubicBezTo>
                  <a:pt x="13048" y="8677"/>
                  <a:pt x="13048" y="8614"/>
                  <a:pt x="13048" y="8582"/>
                </a:cubicBezTo>
                <a:cubicBezTo>
                  <a:pt x="13079" y="8487"/>
                  <a:pt x="13079" y="8424"/>
                  <a:pt x="13079" y="8361"/>
                </a:cubicBezTo>
                <a:cubicBezTo>
                  <a:pt x="13111" y="8266"/>
                  <a:pt x="13111" y="8139"/>
                  <a:pt x="13111" y="8044"/>
                </a:cubicBezTo>
                <a:cubicBezTo>
                  <a:pt x="13111" y="7917"/>
                  <a:pt x="13111" y="7791"/>
                  <a:pt x="13111" y="7632"/>
                </a:cubicBezTo>
                <a:cubicBezTo>
                  <a:pt x="13079" y="7474"/>
                  <a:pt x="13079" y="7316"/>
                  <a:pt x="13048" y="7157"/>
                </a:cubicBezTo>
                <a:cubicBezTo>
                  <a:pt x="13016" y="6967"/>
                  <a:pt x="12984" y="6777"/>
                  <a:pt x="12953" y="6587"/>
                </a:cubicBezTo>
                <a:cubicBezTo>
                  <a:pt x="12921" y="6397"/>
                  <a:pt x="12858" y="6207"/>
                  <a:pt x="12826" y="6017"/>
                </a:cubicBezTo>
                <a:cubicBezTo>
                  <a:pt x="12731" y="5764"/>
                  <a:pt x="12636" y="5510"/>
                  <a:pt x="12541" y="5257"/>
                </a:cubicBezTo>
                <a:cubicBezTo>
                  <a:pt x="12446" y="5004"/>
                  <a:pt x="12319" y="4750"/>
                  <a:pt x="12193" y="4497"/>
                </a:cubicBezTo>
                <a:cubicBezTo>
                  <a:pt x="12098" y="4275"/>
                  <a:pt x="11971" y="4054"/>
                  <a:pt x="11844" y="3864"/>
                </a:cubicBezTo>
                <a:cubicBezTo>
                  <a:pt x="11718" y="3674"/>
                  <a:pt x="11623" y="3515"/>
                  <a:pt x="11496" y="3357"/>
                </a:cubicBezTo>
                <a:cubicBezTo>
                  <a:pt x="11433" y="3294"/>
                  <a:pt x="11338" y="3199"/>
                  <a:pt x="11274" y="3104"/>
                </a:cubicBezTo>
                <a:cubicBezTo>
                  <a:pt x="11179" y="3040"/>
                  <a:pt x="11116" y="2945"/>
                  <a:pt x="11053" y="2882"/>
                </a:cubicBezTo>
                <a:cubicBezTo>
                  <a:pt x="10989" y="2850"/>
                  <a:pt x="10958" y="2787"/>
                  <a:pt x="10894" y="2755"/>
                </a:cubicBezTo>
                <a:cubicBezTo>
                  <a:pt x="10863" y="2724"/>
                  <a:pt x="10799" y="2692"/>
                  <a:pt x="10768" y="2660"/>
                </a:cubicBezTo>
                <a:lnTo>
                  <a:pt x="10641" y="2565"/>
                </a:lnTo>
                <a:cubicBezTo>
                  <a:pt x="10451" y="2470"/>
                  <a:pt x="10229" y="2375"/>
                  <a:pt x="10007" y="2312"/>
                </a:cubicBezTo>
                <a:lnTo>
                  <a:pt x="9912" y="2312"/>
                </a:lnTo>
                <a:cubicBezTo>
                  <a:pt x="9881" y="2312"/>
                  <a:pt x="9849" y="2312"/>
                  <a:pt x="9817" y="2312"/>
                </a:cubicBezTo>
                <a:cubicBezTo>
                  <a:pt x="9754" y="2312"/>
                  <a:pt x="9691" y="2312"/>
                  <a:pt x="9627" y="2312"/>
                </a:cubicBezTo>
                <a:cubicBezTo>
                  <a:pt x="9532" y="2344"/>
                  <a:pt x="9437" y="2375"/>
                  <a:pt x="9342" y="2407"/>
                </a:cubicBezTo>
                <a:cubicBezTo>
                  <a:pt x="9247" y="2439"/>
                  <a:pt x="9152" y="2502"/>
                  <a:pt x="9057" y="2565"/>
                </a:cubicBezTo>
                <a:cubicBezTo>
                  <a:pt x="9026" y="2597"/>
                  <a:pt x="8994" y="2629"/>
                  <a:pt x="8962" y="2629"/>
                </a:cubicBezTo>
                <a:lnTo>
                  <a:pt x="8962" y="2629"/>
                </a:lnTo>
                <a:cubicBezTo>
                  <a:pt x="8962" y="2660"/>
                  <a:pt x="8962" y="2660"/>
                  <a:pt x="8962" y="2660"/>
                </a:cubicBezTo>
                <a:cubicBezTo>
                  <a:pt x="8931" y="2692"/>
                  <a:pt x="8899" y="2755"/>
                  <a:pt x="8867" y="2787"/>
                </a:cubicBezTo>
                <a:cubicBezTo>
                  <a:pt x="8804" y="2914"/>
                  <a:pt x="8772" y="3040"/>
                  <a:pt x="8709" y="3167"/>
                </a:cubicBezTo>
                <a:cubicBezTo>
                  <a:pt x="8677" y="3294"/>
                  <a:pt x="8614" y="3452"/>
                  <a:pt x="8582" y="3579"/>
                </a:cubicBezTo>
                <a:cubicBezTo>
                  <a:pt x="8551" y="3800"/>
                  <a:pt x="8519" y="4022"/>
                  <a:pt x="8519" y="4244"/>
                </a:cubicBezTo>
                <a:cubicBezTo>
                  <a:pt x="8487" y="4560"/>
                  <a:pt x="8487" y="4845"/>
                  <a:pt x="8519" y="5162"/>
                </a:cubicBezTo>
                <a:cubicBezTo>
                  <a:pt x="8551" y="5352"/>
                  <a:pt x="8551" y="5542"/>
                  <a:pt x="8614" y="5732"/>
                </a:cubicBezTo>
                <a:cubicBezTo>
                  <a:pt x="8614" y="5700"/>
                  <a:pt x="8614" y="5669"/>
                  <a:pt x="8646" y="5669"/>
                </a:cubicBezTo>
                <a:cubicBezTo>
                  <a:pt x="8677" y="5605"/>
                  <a:pt x="8709" y="5574"/>
                  <a:pt x="8741" y="5542"/>
                </a:cubicBezTo>
                <a:cubicBezTo>
                  <a:pt x="8772" y="5510"/>
                  <a:pt x="8836" y="5447"/>
                  <a:pt x="8867" y="5415"/>
                </a:cubicBezTo>
                <a:cubicBezTo>
                  <a:pt x="8931" y="5384"/>
                  <a:pt x="8962" y="5320"/>
                  <a:pt x="9026" y="5289"/>
                </a:cubicBezTo>
                <a:cubicBezTo>
                  <a:pt x="9121" y="5257"/>
                  <a:pt x="9184" y="5225"/>
                  <a:pt x="9279" y="5194"/>
                </a:cubicBezTo>
                <a:cubicBezTo>
                  <a:pt x="9342" y="5162"/>
                  <a:pt x="9406" y="5162"/>
                  <a:pt x="9501" y="5162"/>
                </a:cubicBezTo>
                <a:cubicBezTo>
                  <a:pt x="9532" y="5162"/>
                  <a:pt x="9564" y="5130"/>
                  <a:pt x="9596" y="5130"/>
                </a:cubicBezTo>
                <a:lnTo>
                  <a:pt x="9627" y="5130"/>
                </a:lnTo>
                <a:cubicBezTo>
                  <a:pt x="9659" y="5130"/>
                  <a:pt x="9722" y="5162"/>
                  <a:pt x="9754" y="5162"/>
                </a:cubicBezTo>
                <a:cubicBezTo>
                  <a:pt x="9817" y="5162"/>
                  <a:pt x="9881" y="5162"/>
                  <a:pt x="9944" y="5194"/>
                </a:cubicBezTo>
                <a:cubicBezTo>
                  <a:pt x="10039" y="5194"/>
                  <a:pt x="10102" y="5225"/>
                  <a:pt x="10197" y="5289"/>
                </a:cubicBezTo>
                <a:cubicBezTo>
                  <a:pt x="10261" y="5320"/>
                  <a:pt x="10324" y="5352"/>
                  <a:pt x="10388" y="5384"/>
                </a:cubicBezTo>
                <a:cubicBezTo>
                  <a:pt x="10451" y="5447"/>
                  <a:pt x="10483" y="5479"/>
                  <a:pt x="10546" y="5510"/>
                </a:cubicBezTo>
                <a:cubicBezTo>
                  <a:pt x="10673" y="5669"/>
                  <a:pt x="10799" y="5827"/>
                  <a:pt x="10894" y="6017"/>
                </a:cubicBezTo>
                <a:cubicBezTo>
                  <a:pt x="10958" y="6144"/>
                  <a:pt x="10989" y="6270"/>
                  <a:pt x="11021" y="6397"/>
                </a:cubicBezTo>
                <a:cubicBezTo>
                  <a:pt x="11021" y="6524"/>
                  <a:pt x="11053" y="6650"/>
                  <a:pt x="11053" y="6745"/>
                </a:cubicBezTo>
                <a:cubicBezTo>
                  <a:pt x="11053" y="6872"/>
                  <a:pt x="11021" y="6999"/>
                  <a:pt x="10989" y="7126"/>
                </a:cubicBezTo>
                <a:cubicBezTo>
                  <a:pt x="10958" y="7316"/>
                  <a:pt x="10863" y="7474"/>
                  <a:pt x="10768" y="7632"/>
                </a:cubicBezTo>
                <a:cubicBezTo>
                  <a:pt x="10736" y="7664"/>
                  <a:pt x="10704" y="7696"/>
                  <a:pt x="10673" y="7727"/>
                </a:cubicBezTo>
                <a:cubicBezTo>
                  <a:pt x="10641" y="7791"/>
                  <a:pt x="10578" y="7822"/>
                  <a:pt x="10546" y="7854"/>
                </a:cubicBezTo>
                <a:cubicBezTo>
                  <a:pt x="10483" y="7917"/>
                  <a:pt x="10419" y="7949"/>
                  <a:pt x="10356" y="7981"/>
                </a:cubicBezTo>
                <a:cubicBezTo>
                  <a:pt x="10293" y="8044"/>
                  <a:pt x="10197" y="8076"/>
                  <a:pt x="10102" y="8076"/>
                </a:cubicBezTo>
                <a:cubicBezTo>
                  <a:pt x="10007" y="8107"/>
                  <a:pt x="9912" y="8139"/>
                  <a:pt x="9817" y="8139"/>
                </a:cubicBezTo>
                <a:cubicBezTo>
                  <a:pt x="9722" y="8139"/>
                  <a:pt x="9627" y="8139"/>
                  <a:pt x="9532" y="8107"/>
                </a:cubicBezTo>
                <a:cubicBezTo>
                  <a:pt x="9754" y="8456"/>
                  <a:pt x="10007" y="8772"/>
                  <a:pt x="10324" y="9057"/>
                </a:cubicBezTo>
                <a:cubicBezTo>
                  <a:pt x="10388" y="9121"/>
                  <a:pt x="10451" y="9152"/>
                  <a:pt x="10514" y="9216"/>
                </a:cubicBezTo>
                <a:cubicBezTo>
                  <a:pt x="10609" y="9311"/>
                  <a:pt x="10704" y="9374"/>
                  <a:pt x="10831" y="9437"/>
                </a:cubicBezTo>
                <a:cubicBezTo>
                  <a:pt x="10958" y="9532"/>
                  <a:pt x="11116" y="9627"/>
                  <a:pt x="11274" y="9722"/>
                </a:cubicBezTo>
                <a:cubicBezTo>
                  <a:pt x="11433" y="9786"/>
                  <a:pt x="11623" y="9881"/>
                  <a:pt x="11781" y="9912"/>
                </a:cubicBezTo>
                <a:cubicBezTo>
                  <a:pt x="11844" y="9944"/>
                  <a:pt x="11908" y="9944"/>
                  <a:pt x="11971" y="9976"/>
                </a:cubicBezTo>
                <a:close/>
                <a:moveTo>
                  <a:pt x="14251" y="8582"/>
                </a:moveTo>
                <a:cubicBezTo>
                  <a:pt x="14283" y="8582"/>
                  <a:pt x="14283" y="8582"/>
                  <a:pt x="14283" y="8582"/>
                </a:cubicBezTo>
                <a:cubicBezTo>
                  <a:pt x="14314" y="8582"/>
                  <a:pt x="14314" y="8582"/>
                  <a:pt x="14314" y="8582"/>
                </a:cubicBezTo>
                <a:lnTo>
                  <a:pt x="15518" y="8994"/>
                </a:lnTo>
                <a:cubicBezTo>
                  <a:pt x="15550" y="8994"/>
                  <a:pt x="15550" y="8994"/>
                  <a:pt x="15550" y="8994"/>
                </a:cubicBezTo>
                <a:cubicBezTo>
                  <a:pt x="15581" y="9026"/>
                  <a:pt x="15613" y="9026"/>
                  <a:pt x="15645" y="9057"/>
                </a:cubicBezTo>
                <a:cubicBezTo>
                  <a:pt x="15645" y="9089"/>
                  <a:pt x="15676" y="9121"/>
                  <a:pt x="15676" y="9152"/>
                </a:cubicBezTo>
                <a:cubicBezTo>
                  <a:pt x="15708" y="9184"/>
                  <a:pt x="15708" y="9216"/>
                  <a:pt x="15708" y="9247"/>
                </a:cubicBezTo>
                <a:cubicBezTo>
                  <a:pt x="15708" y="9279"/>
                  <a:pt x="15676" y="9311"/>
                  <a:pt x="15676" y="9311"/>
                </a:cubicBezTo>
                <a:cubicBezTo>
                  <a:pt x="15676" y="9342"/>
                  <a:pt x="15645" y="9374"/>
                  <a:pt x="15645" y="9374"/>
                </a:cubicBezTo>
                <a:cubicBezTo>
                  <a:pt x="15613" y="9406"/>
                  <a:pt x="15613" y="9437"/>
                  <a:pt x="15581" y="9437"/>
                </a:cubicBezTo>
                <a:cubicBezTo>
                  <a:pt x="15550" y="9469"/>
                  <a:pt x="15518" y="9469"/>
                  <a:pt x="15486" y="9469"/>
                </a:cubicBezTo>
                <a:cubicBezTo>
                  <a:pt x="15455" y="9469"/>
                  <a:pt x="15423" y="9469"/>
                  <a:pt x="15423" y="9469"/>
                </a:cubicBezTo>
                <a:cubicBezTo>
                  <a:pt x="15391" y="9469"/>
                  <a:pt x="15391" y="9469"/>
                  <a:pt x="15391" y="9469"/>
                </a:cubicBezTo>
                <a:lnTo>
                  <a:pt x="14156" y="9026"/>
                </a:lnTo>
                <a:cubicBezTo>
                  <a:pt x="14156" y="9026"/>
                  <a:pt x="14156" y="9026"/>
                  <a:pt x="14124" y="9026"/>
                </a:cubicBezTo>
                <a:cubicBezTo>
                  <a:pt x="14124" y="9026"/>
                  <a:pt x="14093" y="8994"/>
                  <a:pt x="14061" y="8962"/>
                </a:cubicBezTo>
                <a:cubicBezTo>
                  <a:pt x="14061" y="8962"/>
                  <a:pt x="14029" y="8931"/>
                  <a:pt x="14029" y="8899"/>
                </a:cubicBezTo>
                <a:cubicBezTo>
                  <a:pt x="14029" y="8899"/>
                  <a:pt x="13998" y="8867"/>
                  <a:pt x="13998" y="8836"/>
                </a:cubicBezTo>
                <a:cubicBezTo>
                  <a:pt x="13998" y="8804"/>
                  <a:pt x="13998" y="8772"/>
                  <a:pt x="14029" y="8741"/>
                </a:cubicBezTo>
                <a:cubicBezTo>
                  <a:pt x="14029" y="8709"/>
                  <a:pt x="14061" y="8677"/>
                  <a:pt x="14093" y="8646"/>
                </a:cubicBezTo>
                <a:cubicBezTo>
                  <a:pt x="14093" y="8614"/>
                  <a:pt x="14124" y="8614"/>
                  <a:pt x="14156" y="8582"/>
                </a:cubicBezTo>
                <a:cubicBezTo>
                  <a:pt x="14188" y="8582"/>
                  <a:pt x="14188" y="8582"/>
                  <a:pt x="14219" y="8582"/>
                </a:cubicBezTo>
                <a:lnTo>
                  <a:pt x="14251" y="8582"/>
                </a:lnTo>
                <a:close/>
                <a:moveTo>
                  <a:pt x="9026" y="7126"/>
                </a:moveTo>
                <a:cubicBezTo>
                  <a:pt x="9057" y="7157"/>
                  <a:pt x="9089" y="7221"/>
                  <a:pt x="9121" y="7252"/>
                </a:cubicBezTo>
                <a:cubicBezTo>
                  <a:pt x="9152" y="7284"/>
                  <a:pt x="9152" y="7316"/>
                  <a:pt x="9184" y="7347"/>
                </a:cubicBezTo>
                <a:cubicBezTo>
                  <a:pt x="9216" y="7347"/>
                  <a:pt x="9216" y="7379"/>
                  <a:pt x="9247" y="7379"/>
                </a:cubicBezTo>
                <a:cubicBezTo>
                  <a:pt x="9342" y="7506"/>
                  <a:pt x="9469" y="7569"/>
                  <a:pt x="9627" y="7601"/>
                </a:cubicBezTo>
                <a:cubicBezTo>
                  <a:pt x="9659" y="7601"/>
                  <a:pt x="9691" y="7632"/>
                  <a:pt x="9691" y="7632"/>
                </a:cubicBezTo>
                <a:cubicBezTo>
                  <a:pt x="9722" y="7632"/>
                  <a:pt x="9754" y="7632"/>
                  <a:pt x="9786" y="7632"/>
                </a:cubicBezTo>
                <a:cubicBezTo>
                  <a:pt x="9849" y="7632"/>
                  <a:pt x="9912" y="7632"/>
                  <a:pt x="9976" y="7601"/>
                </a:cubicBezTo>
                <a:cubicBezTo>
                  <a:pt x="10007" y="7601"/>
                  <a:pt x="10071" y="7601"/>
                  <a:pt x="10102" y="7569"/>
                </a:cubicBezTo>
                <a:cubicBezTo>
                  <a:pt x="10134" y="7537"/>
                  <a:pt x="10166" y="7537"/>
                  <a:pt x="10197" y="7506"/>
                </a:cubicBezTo>
                <a:cubicBezTo>
                  <a:pt x="10229" y="7506"/>
                  <a:pt x="10261" y="7474"/>
                  <a:pt x="10261" y="7442"/>
                </a:cubicBezTo>
                <a:cubicBezTo>
                  <a:pt x="10293" y="7442"/>
                  <a:pt x="10293" y="7411"/>
                  <a:pt x="10324" y="7411"/>
                </a:cubicBezTo>
                <a:cubicBezTo>
                  <a:pt x="10356" y="7379"/>
                  <a:pt x="10356" y="7347"/>
                  <a:pt x="10388" y="7316"/>
                </a:cubicBezTo>
                <a:cubicBezTo>
                  <a:pt x="10483" y="7189"/>
                  <a:pt x="10546" y="7031"/>
                  <a:pt x="10546" y="6904"/>
                </a:cubicBezTo>
                <a:cubicBezTo>
                  <a:pt x="10578" y="6745"/>
                  <a:pt x="10578" y="6587"/>
                  <a:pt x="10546" y="6460"/>
                </a:cubicBezTo>
                <a:cubicBezTo>
                  <a:pt x="10483" y="6270"/>
                  <a:pt x="10388" y="6080"/>
                  <a:pt x="10261" y="5922"/>
                </a:cubicBezTo>
                <a:cubicBezTo>
                  <a:pt x="10166" y="5795"/>
                  <a:pt x="10007" y="5700"/>
                  <a:pt x="9849" y="5669"/>
                </a:cubicBezTo>
                <a:cubicBezTo>
                  <a:pt x="9817" y="5637"/>
                  <a:pt x="9786" y="5637"/>
                  <a:pt x="9754" y="5637"/>
                </a:cubicBezTo>
                <a:cubicBezTo>
                  <a:pt x="9722" y="5637"/>
                  <a:pt x="9691" y="5637"/>
                  <a:pt x="9659" y="5637"/>
                </a:cubicBezTo>
                <a:lnTo>
                  <a:pt x="9627" y="5637"/>
                </a:lnTo>
                <a:cubicBezTo>
                  <a:pt x="9627" y="5637"/>
                  <a:pt x="9596" y="5637"/>
                  <a:pt x="9564" y="5637"/>
                </a:cubicBezTo>
                <a:cubicBezTo>
                  <a:pt x="9532" y="5637"/>
                  <a:pt x="9501" y="5637"/>
                  <a:pt x="9469" y="5669"/>
                </a:cubicBezTo>
                <a:cubicBezTo>
                  <a:pt x="9406" y="5669"/>
                  <a:pt x="9374" y="5700"/>
                  <a:pt x="9311" y="5700"/>
                </a:cubicBezTo>
                <a:cubicBezTo>
                  <a:pt x="9279" y="5732"/>
                  <a:pt x="9279" y="5732"/>
                  <a:pt x="9247" y="5764"/>
                </a:cubicBezTo>
                <a:cubicBezTo>
                  <a:pt x="9216" y="5795"/>
                  <a:pt x="9184" y="5795"/>
                  <a:pt x="9152" y="5827"/>
                </a:cubicBezTo>
                <a:cubicBezTo>
                  <a:pt x="9121" y="5890"/>
                  <a:pt x="9057" y="5954"/>
                  <a:pt x="9026" y="6017"/>
                </a:cubicBezTo>
                <a:cubicBezTo>
                  <a:pt x="8962" y="6112"/>
                  <a:pt x="8899" y="6239"/>
                  <a:pt x="8899" y="6365"/>
                </a:cubicBezTo>
                <a:cubicBezTo>
                  <a:pt x="8867" y="6524"/>
                  <a:pt x="8867" y="6682"/>
                  <a:pt x="8899" y="6809"/>
                </a:cubicBezTo>
                <a:cubicBezTo>
                  <a:pt x="8899" y="6809"/>
                  <a:pt x="8899" y="6809"/>
                  <a:pt x="8931" y="6809"/>
                </a:cubicBezTo>
                <a:cubicBezTo>
                  <a:pt x="8931" y="6904"/>
                  <a:pt x="8962" y="6967"/>
                  <a:pt x="8994" y="7031"/>
                </a:cubicBezTo>
                <a:cubicBezTo>
                  <a:pt x="8994" y="7062"/>
                  <a:pt x="9026" y="7094"/>
                  <a:pt x="9026" y="7126"/>
                </a:cubicBezTo>
                <a:close/>
                <a:moveTo>
                  <a:pt x="15550" y="3547"/>
                </a:moveTo>
                <a:lnTo>
                  <a:pt x="15550" y="3547"/>
                </a:lnTo>
                <a:cubicBezTo>
                  <a:pt x="15581" y="3547"/>
                  <a:pt x="15581" y="3547"/>
                  <a:pt x="15581" y="3547"/>
                </a:cubicBezTo>
                <a:cubicBezTo>
                  <a:pt x="15613" y="3547"/>
                  <a:pt x="15645" y="3579"/>
                  <a:pt x="15676" y="3579"/>
                </a:cubicBezTo>
                <a:cubicBezTo>
                  <a:pt x="15676" y="3610"/>
                  <a:pt x="15708" y="3610"/>
                  <a:pt x="15708" y="3642"/>
                </a:cubicBezTo>
                <a:cubicBezTo>
                  <a:pt x="15740" y="3674"/>
                  <a:pt x="15740" y="3674"/>
                  <a:pt x="15771" y="3705"/>
                </a:cubicBezTo>
                <a:cubicBezTo>
                  <a:pt x="15771" y="3737"/>
                  <a:pt x="15771" y="3769"/>
                  <a:pt x="15771" y="3800"/>
                </a:cubicBezTo>
                <a:cubicBezTo>
                  <a:pt x="15771" y="3832"/>
                  <a:pt x="15771" y="3864"/>
                  <a:pt x="15740" y="3895"/>
                </a:cubicBezTo>
                <a:cubicBezTo>
                  <a:pt x="15740" y="3927"/>
                  <a:pt x="15708" y="3959"/>
                  <a:pt x="15708" y="3959"/>
                </a:cubicBezTo>
                <a:cubicBezTo>
                  <a:pt x="15676" y="3990"/>
                  <a:pt x="15645" y="3990"/>
                  <a:pt x="15645" y="4022"/>
                </a:cubicBezTo>
                <a:lnTo>
                  <a:pt x="15613" y="4022"/>
                </a:lnTo>
                <a:lnTo>
                  <a:pt x="13808" y="4592"/>
                </a:lnTo>
                <a:cubicBezTo>
                  <a:pt x="13808" y="4624"/>
                  <a:pt x="13776" y="4624"/>
                  <a:pt x="13776" y="4624"/>
                </a:cubicBezTo>
                <a:cubicBezTo>
                  <a:pt x="13744" y="4624"/>
                  <a:pt x="13744" y="4624"/>
                  <a:pt x="13713" y="4624"/>
                </a:cubicBezTo>
                <a:cubicBezTo>
                  <a:pt x="13681" y="4624"/>
                  <a:pt x="13649" y="4592"/>
                  <a:pt x="13618" y="4592"/>
                </a:cubicBezTo>
                <a:cubicBezTo>
                  <a:pt x="13586" y="4560"/>
                  <a:pt x="13554" y="4560"/>
                  <a:pt x="13554" y="4529"/>
                </a:cubicBezTo>
                <a:cubicBezTo>
                  <a:pt x="13523" y="4529"/>
                  <a:pt x="13523" y="4497"/>
                  <a:pt x="13523" y="4465"/>
                </a:cubicBezTo>
                <a:cubicBezTo>
                  <a:pt x="13491" y="4434"/>
                  <a:pt x="13491" y="4402"/>
                  <a:pt x="13491" y="4370"/>
                </a:cubicBezTo>
                <a:cubicBezTo>
                  <a:pt x="13491" y="4339"/>
                  <a:pt x="13491" y="4307"/>
                  <a:pt x="13491" y="4275"/>
                </a:cubicBezTo>
                <a:cubicBezTo>
                  <a:pt x="13523" y="4244"/>
                  <a:pt x="13523" y="4212"/>
                  <a:pt x="13554" y="4212"/>
                </a:cubicBezTo>
                <a:cubicBezTo>
                  <a:pt x="13554" y="4180"/>
                  <a:pt x="13586" y="4149"/>
                  <a:pt x="13618" y="4149"/>
                </a:cubicBezTo>
                <a:lnTo>
                  <a:pt x="13649" y="4149"/>
                </a:lnTo>
                <a:cubicBezTo>
                  <a:pt x="13649" y="4149"/>
                  <a:pt x="13649" y="4149"/>
                  <a:pt x="13649" y="4149"/>
                </a:cubicBezTo>
                <a:lnTo>
                  <a:pt x="15455" y="3547"/>
                </a:lnTo>
                <a:cubicBezTo>
                  <a:pt x="15455" y="3547"/>
                  <a:pt x="15455" y="3547"/>
                  <a:pt x="15455" y="3547"/>
                </a:cubicBezTo>
                <a:cubicBezTo>
                  <a:pt x="15486" y="3547"/>
                  <a:pt x="15486" y="3547"/>
                  <a:pt x="15486" y="3547"/>
                </a:cubicBezTo>
                <a:cubicBezTo>
                  <a:pt x="15486" y="3547"/>
                  <a:pt x="15518" y="3547"/>
                  <a:pt x="15518" y="3547"/>
                </a:cubicBezTo>
                <a:lnTo>
                  <a:pt x="15518" y="3547"/>
                </a:lnTo>
                <a:cubicBezTo>
                  <a:pt x="15550" y="3547"/>
                  <a:pt x="15550" y="3547"/>
                  <a:pt x="15550" y="3547"/>
                </a:cubicBezTo>
                <a:close/>
                <a:moveTo>
                  <a:pt x="12383" y="0"/>
                </a:moveTo>
                <a:cubicBezTo>
                  <a:pt x="12414" y="0"/>
                  <a:pt x="12414" y="0"/>
                  <a:pt x="12414" y="0"/>
                </a:cubicBezTo>
                <a:cubicBezTo>
                  <a:pt x="12446" y="0"/>
                  <a:pt x="12478" y="0"/>
                  <a:pt x="12509" y="32"/>
                </a:cubicBezTo>
                <a:cubicBezTo>
                  <a:pt x="12509" y="32"/>
                  <a:pt x="12541" y="32"/>
                  <a:pt x="12541" y="63"/>
                </a:cubicBezTo>
                <a:cubicBezTo>
                  <a:pt x="12573" y="95"/>
                  <a:pt x="12604" y="95"/>
                  <a:pt x="12604" y="127"/>
                </a:cubicBezTo>
                <a:cubicBezTo>
                  <a:pt x="12636" y="158"/>
                  <a:pt x="12636" y="190"/>
                  <a:pt x="12636" y="222"/>
                </a:cubicBezTo>
                <a:cubicBezTo>
                  <a:pt x="12636" y="253"/>
                  <a:pt x="12636" y="285"/>
                  <a:pt x="12636" y="285"/>
                </a:cubicBezTo>
                <a:cubicBezTo>
                  <a:pt x="12604" y="317"/>
                  <a:pt x="12604" y="348"/>
                  <a:pt x="12604" y="380"/>
                </a:cubicBezTo>
                <a:cubicBezTo>
                  <a:pt x="12573" y="380"/>
                  <a:pt x="12573" y="380"/>
                  <a:pt x="12573" y="412"/>
                </a:cubicBezTo>
                <a:lnTo>
                  <a:pt x="11749" y="1393"/>
                </a:lnTo>
                <a:cubicBezTo>
                  <a:pt x="11749" y="1393"/>
                  <a:pt x="11749" y="1393"/>
                  <a:pt x="11749" y="1393"/>
                </a:cubicBezTo>
                <a:cubicBezTo>
                  <a:pt x="11718" y="1425"/>
                  <a:pt x="11686" y="1457"/>
                  <a:pt x="11654" y="1457"/>
                </a:cubicBezTo>
                <a:cubicBezTo>
                  <a:pt x="11654" y="1457"/>
                  <a:pt x="11623" y="1457"/>
                  <a:pt x="11591" y="1488"/>
                </a:cubicBezTo>
                <a:cubicBezTo>
                  <a:pt x="11559" y="1488"/>
                  <a:pt x="11528" y="1457"/>
                  <a:pt x="11496" y="1457"/>
                </a:cubicBezTo>
                <a:cubicBezTo>
                  <a:pt x="11464" y="1457"/>
                  <a:pt x="11433" y="1425"/>
                  <a:pt x="11401" y="1393"/>
                </a:cubicBezTo>
                <a:cubicBezTo>
                  <a:pt x="11369" y="1393"/>
                  <a:pt x="11369" y="1362"/>
                  <a:pt x="11369" y="1330"/>
                </a:cubicBezTo>
                <a:cubicBezTo>
                  <a:pt x="11338" y="1330"/>
                  <a:pt x="11338" y="1298"/>
                  <a:pt x="11338" y="1267"/>
                </a:cubicBezTo>
                <a:cubicBezTo>
                  <a:pt x="11338" y="1235"/>
                  <a:pt x="11338" y="1203"/>
                  <a:pt x="11338" y="1172"/>
                </a:cubicBezTo>
                <a:cubicBezTo>
                  <a:pt x="11338" y="1140"/>
                  <a:pt x="11338" y="1108"/>
                  <a:pt x="11369" y="1077"/>
                </a:cubicBezTo>
                <a:cubicBezTo>
                  <a:pt x="11369" y="1077"/>
                  <a:pt x="11369" y="1077"/>
                  <a:pt x="11369" y="1077"/>
                </a:cubicBezTo>
                <a:lnTo>
                  <a:pt x="12193" y="95"/>
                </a:lnTo>
                <a:cubicBezTo>
                  <a:pt x="12193" y="63"/>
                  <a:pt x="12193" y="63"/>
                  <a:pt x="12224" y="63"/>
                </a:cubicBezTo>
                <a:cubicBezTo>
                  <a:pt x="12224" y="63"/>
                  <a:pt x="12224" y="32"/>
                  <a:pt x="12224" y="32"/>
                </a:cubicBezTo>
                <a:cubicBezTo>
                  <a:pt x="12256" y="32"/>
                  <a:pt x="12319" y="0"/>
                  <a:pt x="12351" y="0"/>
                </a:cubicBezTo>
                <a:cubicBezTo>
                  <a:pt x="12351" y="0"/>
                  <a:pt x="12383" y="0"/>
                  <a:pt x="12383" y="0"/>
                </a:cubicBezTo>
                <a:cubicBezTo>
                  <a:pt x="12383" y="0"/>
                  <a:pt x="12383" y="0"/>
                  <a:pt x="1238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9" name="Google Shape;3358;p34">
            <a:extLst>
              <a:ext uri="{FF2B5EF4-FFF2-40B4-BE49-F238E27FC236}">
                <a16:creationId xmlns:a16="http://schemas.microsoft.com/office/drawing/2014/main" id="{BDF1CCFB-39F5-4029-BBA7-B11A38C78952}"/>
              </a:ext>
            </a:extLst>
          </p:cNvPr>
          <p:cNvSpPr/>
          <p:nvPr/>
        </p:nvSpPr>
        <p:spPr>
          <a:xfrm>
            <a:off x="2849693" y="4175897"/>
            <a:ext cx="745838" cy="780822"/>
          </a:xfrm>
          <a:custGeom>
            <a:avLst/>
            <a:gdLst/>
            <a:ahLst/>
            <a:cxnLst/>
            <a:rect l="l" t="t" r="r" b="b"/>
            <a:pathLst>
              <a:path w="12131" h="12700" extrusionOk="0">
                <a:moveTo>
                  <a:pt x="6081" y="0"/>
                </a:moveTo>
                <a:lnTo>
                  <a:pt x="6145" y="0"/>
                </a:lnTo>
                <a:lnTo>
                  <a:pt x="6208" y="0"/>
                </a:lnTo>
                <a:cubicBezTo>
                  <a:pt x="6271" y="0"/>
                  <a:pt x="6303" y="0"/>
                  <a:pt x="6366" y="0"/>
                </a:cubicBezTo>
                <a:cubicBezTo>
                  <a:pt x="6461" y="0"/>
                  <a:pt x="6556" y="32"/>
                  <a:pt x="6651" y="32"/>
                </a:cubicBezTo>
                <a:cubicBezTo>
                  <a:pt x="6936" y="32"/>
                  <a:pt x="7190" y="95"/>
                  <a:pt x="7475" y="159"/>
                </a:cubicBezTo>
                <a:cubicBezTo>
                  <a:pt x="7760" y="222"/>
                  <a:pt x="8045" y="317"/>
                  <a:pt x="8330" y="412"/>
                </a:cubicBezTo>
                <a:cubicBezTo>
                  <a:pt x="8647" y="539"/>
                  <a:pt x="8963" y="729"/>
                  <a:pt x="9248" y="919"/>
                </a:cubicBezTo>
                <a:cubicBezTo>
                  <a:pt x="9407" y="1045"/>
                  <a:pt x="9565" y="1140"/>
                  <a:pt x="9692" y="1267"/>
                </a:cubicBezTo>
                <a:cubicBezTo>
                  <a:pt x="9818" y="1362"/>
                  <a:pt x="9913" y="1489"/>
                  <a:pt x="10040" y="1584"/>
                </a:cubicBezTo>
                <a:cubicBezTo>
                  <a:pt x="10103" y="1679"/>
                  <a:pt x="10198" y="1742"/>
                  <a:pt x="10262" y="1837"/>
                </a:cubicBezTo>
                <a:cubicBezTo>
                  <a:pt x="10325" y="1932"/>
                  <a:pt x="10388" y="1995"/>
                  <a:pt x="10452" y="2059"/>
                </a:cubicBezTo>
                <a:cubicBezTo>
                  <a:pt x="10895" y="2629"/>
                  <a:pt x="11212" y="3231"/>
                  <a:pt x="11465" y="3896"/>
                </a:cubicBezTo>
                <a:cubicBezTo>
                  <a:pt x="11528" y="4022"/>
                  <a:pt x="11560" y="4149"/>
                  <a:pt x="11623" y="4276"/>
                </a:cubicBezTo>
                <a:cubicBezTo>
                  <a:pt x="11782" y="4751"/>
                  <a:pt x="11908" y="5226"/>
                  <a:pt x="12003" y="5732"/>
                </a:cubicBezTo>
                <a:cubicBezTo>
                  <a:pt x="12003" y="5859"/>
                  <a:pt x="12035" y="5986"/>
                  <a:pt x="12067" y="6112"/>
                </a:cubicBezTo>
                <a:cubicBezTo>
                  <a:pt x="12067" y="6176"/>
                  <a:pt x="12067" y="6239"/>
                  <a:pt x="12067" y="6271"/>
                </a:cubicBezTo>
                <a:cubicBezTo>
                  <a:pt x="12098" y="6334"/>
                  <a:pt x="12098" y="6366"/>
                  <a:pt x="12098" y="6429"/>
                </a:cubicBezTo>
                <a:cubicBezTo>
                  <a:pt x="12130" y="6619"/>
                  <a:pt x="12130" y="6809"/>
                  <a:pt x="12130" y="6999"/>
                </a:cubicBezTo>
                <a:cubicBezTo>
                  <a:pt x="12130" y="7411"/>
                  <a:pt x="12067" y="7823"/>
                  <a:pt x="11972" y="8234"/>
                </a:cubicBezTo>
                <a:cubicBezTo>
                  <a:pt x="11908" y="8519"/>
                  <a:pt x="11813" y="8836"/>
                  <a:pt x="11687" y="9121"/>
                </a:cubicBezTo>
                <a:cubicBezTo>
                  <a:pt x="11560" y="9469"/>
                  <a:pt x="11370" y="9786"/>
                  <a:pt x="11180" y="10071"/>
                </a:cubicBezTo>
                <a:cubicBezTo>
                  <a:pt x="11148" y="10166"/>
                  <a:pt x="11085" y="10229"/>
                  <a:pt x="11022" y="10293"/>
                </a:cubicBezTo>
                <a:lnTo>
                  <a:pt x="11972" y="11116"/>
                </a:lnTo>
                <a:lnTo>
                  <a:pt x="12003" y="11116"/>
                </a:lnTo>
                <a:cubicBezTo>
                  <a:pt x="12003" y="11148"/>
                  <a:pt x="12003" y="11148"/>
                  <a:pt x="12003" y="11148"/>
                </a:cubicBezTo>
                <a:cubicBezTo>
                  <a:pt x="12035" y="11179"/>
                  <a:pt x="12035" y="11179"/>
                  <a:pt x="12035" y="11211"/>
                </a:cubicBezTo>
                <a:cubicBezTo>
                  <a:pt x="12067" y="11274"/>
                  <a:pt x="12067" y="11306"/>
                  <a:pt x="12035" y="11369"/>
                </a:cubicBezTo>
                <a:cubicBezTo>
                  <a:pt x="12035" y="11401"/>
                  <a:pt x="12035" y="11433"/>
                  <a:pt x="12003" y="11433"/>
                </a:cubicBezTo>
                <a:cubicBezTo>
                  <a:pt x="12003" y="11464"/>
                  <a:pt x="11972" y="11464"/>
                  <a:pt x="11972" y="11496"/>
                </a:cubicBezTo>
                <a:cubicBezTo>
                  <a:pt x="11972" y="11496"/>
                  <a:pt x="11972" y="11496"/>
                  <a:pt x="11940" y="11496"/>
                </a:cubicBezTo>
                <a:lnTo>
                  <a:pt x="10262" y="12668"/>
                </a:lnTo>
                <a:cubicBezTo>
                  <a:pt x="10262" y="12668"/>
                  <a:pt x="10230" y="12668"/>
                  <a:pt x="10230" y="12668"/>
                </a:cubicBezTo>
                <a:cubicBezTo>
                  <a:pt x="10230" y="12700"/>
                  <a:pt x="10198" y="12700"/>
                  <a:pt x="10198" y="12700"/>
                </a:cubicBezTo>
                <a:cubicBezTo>
                  <a:pt x="10167" y="12700"/>
                  <a:pt x="10135" y="12700"/>
                  <a:pt x="10103" y="12700"/>
                </a:cubicBezTo>
                <a:cubicBezTo>
                  <a:pt x="10040" y="12700"/>
                  <a:pt x="10008" y="12700"/>
                  <a:pt x="9945" y="12668"/>
                </a:cubicBezTo>
                <a:cubicBezTo>
                  <a:pt x="9945" y="12636"/>
                  <a:pt x="9945" y="12636"/>
                  <a:pt x="9913" y="12605"/>
                </a:cubicBezTo>
                <a:cubicBezTo>
                  <a:pt x="9913" y="12605"/>
                  <a:pt x="9913" y="12605"/>
                  <a:pt x="9913" y="12573"/>
                </a:cubicBezTo>
                <a:lnTo>
                  <a:pt x="9470" y="11750"/>
                </a:lnTo>
                <a:cubicBezTo>
                  <a:pt x="9407" y="11781"/>
                  <a:pt x="9343" y="11845"/>
                  <a:pt x="9280" y="11876"/>
                </a:cubicBezTo>
                <a:cubicBezTo>
                  <a:pt x="9058" y="12003"/>
                  <a:pt x="8805" y="12098"/>
                  <a:pt x="8583" y="12193"/>
                </a:cubicBezTo>
                <a:cubicBezTo>
                  <a:pt x="8298" y="12320"/>
                  <a:pt x="7981" y="12415"/>
                  <a:pt x="7696" y="12446"/>
                </a:cubicBezTo>
                <a:cubicBezTo>
                  <a:pt x="7411" y="12510"/>
                  <a:pt x="7158" y="12541"/>
                  <a:pt x="6905" y="12541"/>
                </a:cubicBezTo>
                <a:cubicBezTo>
                  <a:pt x="6715" y="12541"/>
                  <a:pt x="6556" y="12541"/>
                  <a:pt x="6398" y="12541"/>
                </a:cubicBezTo>
                <a:cubicBezTo>
                  <a:pt x="6335" y="12541"/>
                  <a:pt x="6240" y="12510"/>
                  <a:pt x="6176" y="12510"/>
                </a:cubicBezTo>
                <a:cubicBezTo>
                  <a:pt x="6145" y="12510"/>
                  <a:pt x="6113" y="12510"/>
                  <a:pt x="6081" y="12510"/>
                </a:cubicBezTo>
                <a:cubicBezTo>
                  <a:pt x="6081" y="12510"/>
                  <a:pt x="6050" y="12510"/>
                  <a:pt x="6050" y="12510"/>
                </a:cubicBezTo>
                <a:cubicBezTo>
                  <a:pt x="6018" y="12510"/>
                  <a:pt x="5986" y="12478"/>
                  <a:pt x="5986" y="12478"/>
                </a:cubicBezTo>
                <a:cubicBezTo>
                  <a:pt x="5955" y="12478"/>
                  <a:pt x="5923" y="12478"/>
                  <a:pt x="5891" y="12478"/>
                </a:cubicBezTo>
                <a:cubicBezTo>
                  <a:pt x="5575" y="12446"/>
                  <a:pt x="5226" y="12383"/>
                  <a:pt x="4910" y="12288"/>
                </a:cubicBezTo>
                <a:cubicBezTo>
                  <a:pt x="4308" y="12161"/>
                  <a:pt x="3738" y="11971"/>
                  <a:pt x="3199" y="11718"/>
                </a:cubicBezTo>
                <a:cubicBezTo>
                  <a:pt x="2883" y="11559"/>
                  <a:pt x="2566" y="11369"/>
                  <a:pt x="2281" y="11148"/>
                </a:cubicBezTo>
                <a:cubicBezTo>
                  <a:pt x="1996" y="10926"/>
                  <a:pt x="1711" y="10704"/>
                  <a:pt x="1458" y="10419"/>
                </a:cubicBezTo>
                <a:cubicBezTo>
                  <a:pt x="1268" y="10229"/>
                  <a:pt x="1109" y="9976"/>
                  <a:pt x="951" y="9723"/>
                </a:cubicBezTo>
                <a:cubicBezTo>
                  <a:pt x="856" y="9596"/>
                  <a:pt x="793" y="9469"/>
                  <a:pt x="729" y="9343"/>
                </a:cubicBezTo>
                <a:cubicBezTo>
                  <a:pt x="698" y="9343"/>
                  <a:pt x="698" y="9343"/>
                  <a:pt x="698" y="9343"/>
                </a:cubicBezTo>
                <a:cubicBezTo>
                  <a:pt x="634" y="9184"/>
                  <a:pt x="539" y="9026"/>
                  <a:pt x="476" y="8836"/>
                </a:cubicBezTo>
                <a:cubicBezTo>
                  <a:pt x="349" y="8519"/>
                  <a:pt x="254" y="8171"/>
                  <a:pt x="159" y="7823"/>
                </a:cubicBezTo>
                <a:cubicBezTo>
                  <a:pt x="96" y="7474"/>
                  <a:pt x="33" y="7126"/>
                  <a:pt x="33" y="6777"/>
                </a:cubicBezTo>
                <a:cubicBezTo>
                  <a:pt x="1" y="6587"/>
                  <a:pt x="1" y="6397"/>
                  <a:pt x="1" y="6207"/>
                </a:cubicBezTo>
                <a:cubicBezTo>
                  <a:pt x="1" y="6049"/>
                  <a:pt x="1" y="5891"/>
                  <a:pt x="33" y="5764"/>
                </a:cubicBezTo>
                <a:cubicBezTo>
                  <a:pt x="64" y="5067"/>
                  <a:pt x="191" y="4402"/>
                  <a:pt x="413" y="3737"/>
                </a:cubicBezTo>
                <a:cubicBezTo>
                  <a:pt x="444" y="3642"/>
                  <a:pt x="476" y="3547"/>
                  <a:pt x="508" y="3452"/>
                </a:cubicBezTo>
                <a:cubicBezTo>
                  <a:pt x="539" y="3357"/>
                  <a:pt x="603" y="3231"/>
                  <a:pt x="634" y="3136"/>
                </a:cubicBezTo>
                <a:cubicBezTo>
                  <a:pt x="698" y="3009"/>
                  <a:pt x="761" y="2882"/>
                  <a:pt x="824" y="2787"/>
                </a:cubicBezTo>
                <a:cubicBezTo>
                  <a:pt x="919" y="2629"/>
                  <a:pt x="983" y="2502"/>
                  <a:pt x="1078" y="2376"/>
                </a:cubicBezTo>
                <a:cubicBezTo>
                  <a:pt x="1204" y="2185"/>
                  <a:pt x="1331" y="2027"/>
                  <a:pt x="1489" y="1869"/>
                </a:cubicBezTo>
                <a:cubicBezTo>
                  <a:pt x="1679" y="1647"/>
                  <a:pt x="1869" y="1425"/>
                  <a:pt x="2123" y="1267"/>
                </a:cubicBezTo>
                <a:cubicBezTo>
                  <a:pt x="2439" y="1014"/>
                  <a:pt x="2788" y="792"/>
                  <a:pt x="3168" y="602"/>
                </a:cubicBezTo>
                <a:cubicBezTo>
                  <a:pt x="3453" y="475"/>
                  <a:pt x="3769" y="380"/>
                  <a:pt x="4086" y="285"/>
                </a:cubicBezTo>
                <a:cubicBezTo>
                  <a:pt x="4340" y="222"/>
                  <a:pt x="4625" y="159"/>
                  <a:pt x="4878" y="127"/>
                </a:cubicBezTo>
                <a:cubicBezTo>
                  <a:pt x="5163" y="64"/>
                  <a:pt x="5448" y="32"/>
                  <a:pt x="5733" y="32"/>
                </a:cubicBezTo>
                <a:cubicBezTo>
                  <a:pt x="5860" y="32"/>
                  <a:pt x="5955" y="32"/>
                  <a:pt x="6050" y="32"/>
                </a:cubicBezTo>
                <a:lnTo>
                  <a:pt x="6050" y="32"/>
                </a:lnTo>
                <a:close/>
                <a:moveTo>
                  <a:pt x="8235" y="11021"/>
                </a:moveTo>
                <a:lnTo>
                  <a:pt x="8995" y="10356"/>
                </a:lnTo>
                <a:lnTo>
                  <a:pt x="8995" y="10356"/>
                </a:lnTo>
                <a:cubicBezTo>
                  <a:pt x="9027" y="10356"/>
                  <a:pt x="9027" y="10356"/>
                  <a:pt x="9027" y="10324"/>
                </a:cubicBezTo>
                <a:cubicBezTo>
                  <a:pt x="9058" y="10324"/>
                  <a:pt x="9058" y="10324"/>
                  <a:pt x="9090" y="10324"/>
                </a:cubicBezTo>
                <a:cubicBezTo>
                  <a:pt x="9122" y="10324"/>
                  <a:pt x="9153" y="10293"/>
                  <a:pt x="9185" y="10324"/>
                </a:cubicBezTo>
                <a:cubicBezTo>
                  <a:pt x="9217" y="10324"/>
                  <a:pt x="9280" y="10356"/>
                  <a:pt x="9312" y="10388"/>
                </a:cubicBezTo>
                <a:cubicBezTo>
                  <a:pt x="9343" y="10388"/>
                  <a:pt x="9343" y="10419"/>
                  <a:pt x="9343" y="10419"/>
                </a:cubicBezTo>
                <a:cubicBezTo>
                  <a:pt x="9343" y="10419"/>
                  <a:pt x="9375" y="10451"/>
                  <a:pt x="9375" y="10451"/>
                </a:cubicBezTo>
                <a:lnTo>
                  <a:pt x="10230" y="12098"/>
                </a:lnTo>
                <a:lnTo>
                  <a:pt x="11433" y="11274"/>
                </a:lnTo>
                <a:lnTo>
                  <a:pt x="9818" y="9881"/>
                </a:lnTo>
                <a:lnTo>
                  <a:pt x="9787" y="9849"/>
                </a:lnTo>
                <a:cubicBezTo>
                  <a:pt x="9787" y="9849"/>
                  <a:pt x="9787" y="9818"/>
                  <a:pt x="9755" y="9818"/>
                </a:cubicBezTo>
                <a:cubicBezTo>
                  <a:pt x="9755" y="9786"/>
                  <a:pt x="9755" y="9754"/>
                  <a:pt x="9755" y="9723"/>
                </a:cubicBezTo>
                <a:cubicBezTo>
                  <a:pt x="9723" y="9691"/>
                  <a:pt x="9755" y="9628"/>
                  <a:pt x="9787" y="9564"/>
                </a:cubicBezTo>
                <a:cubicBezTo>
                  <a:pt x="9787" y="9564"/>
                  <a:pt x="9787" y="9533"/>
                  <a:pt x="9818" y="9533"/>
                </a:cubicBezTo>
                <a:lnTo>
                  <a:pt x="9818" y="9501"/>
                </a:lnTo>
                <a:lnTo>
                  <a:pt x="10483" y="8931"/>
                </a:lnTo>
                <a:lnTo>
                  <a:pt x="7918" y="8456"/>
                </a:lnTo>
                <a:cubicBezTo>
                  <a:pt x="8013" y="9311"/>
                  <a:pt x="8108" y="10166"/>
                  <a:pt x="8235" y="11021"/>
                </a:cubicBezTo>
                <a:close/>
                <a:moveTo>
                  <a:pt x="9248" y="11306"/>
                </a:moveTo>
                <a:lnTo>
                  <a:pt x="9058" y="10958"/>
                </a:lnTo>
                <a:lnTo>
                  <a:pt x="8203" y="11686"/>
                </a:lnTo>
                <a:lnTo>
                  <a:pt x="8203" y="11686"/>
                </a:lnTo>
                <a:cubicBezTo>
                  <a:pt x="8171" y="11686"/>
                  <a:pt x="8171" y="11686"/>
                  <a:pt x="8171" y="11718"/>
                </a:cubicBezTo>
                <a:cubicBezTo>
                  <a:pt x="8140" y="11718"/>
                  <a:pt x="8140" y="11718"/>
                  <a:pt x="8108" y="11718"/>
                </a:cubicBezTo>
                <a:cubicBezTo>
                  <a:pt x="8076" y="11718"/>
                  <a:pt x="8045" y="11718"/>
                  <a:pt x="8013" y="11718"/>
                </a:cubicBezTo>
                <a:cubicBezTo>
                  <a:pt x="7981" y="11718"/>
                  <a:pt x="7950" y="11718"/>
                  <a:pt x="7950" y="11686"/>
                </a:cubicBezTo>
                <a:cubicBezTo>
                  <a:pt x="7886" y="11686"/>
                  <a:pt x="7886" y="11654"/>
                  <a:pt x="7855" y="11623"/>
                </a:cubicBezTo>
                <a:cubicBezTo>
                  <a:pt x="7823" y="11591"/>
                  <a:pt x="7823" y="11591"/>
                  <a:pt x="7823" y="11559"/>
                </a:cubicBezTo>
                <a:cubicBezTo>
                  <a:pt x="7823" y="11528"/>
                  <a:pt x="7823" y="11528"/>
                  <a:pt x="7823" y="11528"/>
                </a:cubicBezTo>
                <a:lnTo>
                  <a:pt x="7791" y="11433"/>
                </a:lnTo>
                <a:cubicBezTo>
                  <a:pt x="7728" y="11496"/>
                  <a:pt x="7665" y="11559"/>
                  <a:pt x="7601" y="11623"/>
                </a:cubicBezTo>
                <a:cubicBezTo>
                  <a:pt x="7411" y="11781"/>
                  <a:pt x="7253" y="11908"/>
                  <a:pt x="7063" y="12035"/>
                </a:cubicBezTo>
                <a:cubicBezTo>
                  <a:pt x="7253" y="12035"/>
                  <a:pt x="7411" y="12003"/>
                  <a:pt x="7601" y="11971"/>
                </a:cubicBezTo>
                <a:cubicBezTo>
                  <a:pt x="7886" y="11908"/>
                  <a:pt x="8140" y="11845"/>
                  <a:pt x="8393" y="11750"/>
                </a:cubicBezTo>
                <a:cubicBezTo>
                  <a:pt x="8615" y="11654"/>
                  <a:pt x="8837" y="11559"/>
                  <a:pt x="9058" y="11433"/>
                </a:cubicBezTo>
                <a:cubicBezTo>
                  <a:pt x="9122" y="11401"/>
                  <a:pt x="9185" y="11369"/>
                  <a:pt x="9248" y="11306"/>
                </a:cubicBezTo>
                <a:close/>
                <a:moveTo>
                  <a:pt x="6335" y="9216"/>
                </a:moveTo>
                <a:cubicBezTo>
                  <a:pt x="6335" y="9248"/>
                  <a:pt x="6335" y="9279"/>
                  <a:pt x="6335" y="9311"/>
                </a:cubicBezTo>
                <a:cubicBezTo>
                  <a:pt x="6335" y="9691"/>
                  <a:pt x="6303" y="10071"/>
                  <a:pt x="6303" y="10483"/>
                </a:cubicBezTo>
                <a:cubicBezTo>
                  <a:pt x="6271" y="10831"/>
                  <a:pt x="6271" y="11148"/>
                  <a:pt x="6271" y="11496"/>
                </a:cubicBezTo>
                <a:cubicBezTo>
                  <a:pt x="6271" y="11623"/>
                  <a:pt x="6271" y="11781"/>
                  <a:pt x="6271" y="11908"/>
                </a:cubicBezTo>
                <a:lnTo>
                  <a:pt x="6271" y="11940"/>
                </a:lnTo>
                <a:cubicBezTo>
                  <a:pt x="6335" y="11908"/>
                  <a:pt x="6366" y="11876"/>
                  <a:pt x="6430" y="11845"/>
                </a:cubicBezTo>
                <a:cubicBezTo>
                  <a:pt x="6651" y="11718"/>
                  <a:pt x="6841" y="11591"/>
                  <a:pt x="7031" y="11433"/>
                </a:cubicBezTo>
                <a:cubicBezTo>
                  <a:pt x="7221" y="11306"/>
                  <a:pt x="7380" y="11179"/>
                  <a:pt x="7506" y="11021"/>
                </a:cubicBezTo>
                <a:cubicBezTo>
                  <a:pt x="7570" y="10958"/>
                  <a:pt x="7665" y="10894"/>
                  <a:pt x="7728" y="10831"/>
                </a:cubicBezTo>
                <a:lnTo>
                  <a:pt x="7506" y="9279"/>
                </a:lnTo>
                <a:lnTo>
                  <a:pt x="7475" y="9279"/>
                </a:lnTo>
                <a:cubicBezTo>
                  <a:pt x="7285" y="9248"/>
                  <a:pt x="7063" y="9248"/>
                  <a:pt x="6873" y="9248"/>
                </a:cubicBezTo>
                <a:cubicBezTo>
                  <a:pt x="6715" y="9248"/>
                  <a:pt x="6525" y="9216"/>
                  <a:pt x="6335" y="9216"/>
                </a:cubicBezTo>
                <a:close/>
                <a:moveTo>
                  <a:pt x="5860" y="9216"/>
                </a:moveTo>
                <a:cubicBezTo>
                  <a:pt x="5733" y="9216"/>
                  <a:pt x="5575" y="9184"/>
                  <a:pt x="5448" y="9184"/>
                </a:cubicBezTo>
                <a:cubicBezTo>
                  <a:pt x="4910" y="9184"/>
                  <a:pt x="4371" y="9184"/>
                  <a:pt x="3833" y="9184"/>
                </a:cubicBezTo>
                <a:cubicBezTo>
                  <a:pt x="3738" y="9216"/>
                  <a:pt x="3611" y="9216"/>
                  <a:pt x="3484" y="9216"/>
                </a:cubicBezTo>
                <a:cubicBezTo>
                  <a:pt x="3548" y="9343"/>
                  <a:pt x="3611" y="9501"/>
                  <a:pt x="3674" y="9628"/>
                </a:cubicBezTo>
                <a:cubicBezTo>
                  <a:pt x="3769" y="9818"/>
                  <a:pt x="3864" y="10008"/>
                  <a:pt x="3959" y="10198"/>
                </a:cubicBezTo>
                <a:cubicBezTo>
                  <a:pt x="4086" y="10356"/>
                  <a:pt x="4213" y="10546"/>
                  <a:pt x="4340" y="10704"/>
                </a:cubicBezTo>
                <a:cubicBezTo>
                  <a:pt x="4561" y="10926"/>
                  <a:pt x="4783" y="11148"/>
                  <a:pt x="5005" y="11338"/>
                </a:cubicBezTo>
                <a:cubicBezTo>
                  <a:pt x="5226" y="11528"/>
                  <a:pt x="5480" y="11686"/>
                  <a:pt x="5733" y="11813"/>
                </a:cubicBezTo>
                <a:cubicBezTo>
                  <a:pt x="5733" y="11813"/>
                  <a:pt x="5765" y="11845"/>
                  <a:pt x="5765" y="11845"/>
                </a:cubicBezTo>
                <a:lnTo>
                  <a:pt x="5765" y="11654"/>
                </a:lnTo>
                <a:cubicBezTo>
                  <a:pt x="5796" y="11433"/>
                  <a:pt x="5796" y="11211"/>
                  <a:pt x="5796" y="10989"/>
                </a:cubicBezTo>
                <a:cubicBezTo>
                  <a:pt x="5796" y="10388"/>
                  <a:pt x="5828" y="9786"/>
                  <a:pt x="5860" y="9216"/>
                </a:cubicBezTo>
                <a:close/>
                <a:moveTo>
                  <a:pt x="2978" y="9216"/>
                </a:moveTo>
                <a:cubicBezTo>
                  <a:pt x="2788" y="9248"/>
                  <a:pt x="2598" y="9248"/>
                  <a:pt x="2376" y="9279"/>
                </a:cubicBezTo>
                <a:cubicBezTo>
                  <a:pt x="2028" y="9311"/>
                  <a:pt x="1679" y="9343"/>
                  <a:pt x="1299" y="9406"/>
                </a:cubicBezTo>
                <a:cubicBezTo>
                  <a:pt x="1394" y="9501"/>
                  <a:pt x="1458" y="9628"/>
                  <a:pt x="1521" y="9723"/>
                </a:cubicBezTo>
                <a:cubicBezTo>
                  <a:pt x="1679" y="9913"/>
                  <a:pt x="1838" y="10103"/>
                  <a:pt x="1996" y="10261"/>
                </a:cubicBezTo>
                <a:cubicBezTo>
                  <a:pt x="2123" y="10388"/>
                  <a:pt x="2249" y="10483"/>
                  <a:pt x="2376" y="10578"/>
                </a:cubicBezTo>
                <a:cubicBezTo>
                  <a:pt x="2471" y="10673"/>
                  <a:pt x="2566" y="10736"/>
                  <a:pt x="2661" y="10799"/>
                </a:cubicBezTo>
                <a:cubicBezTo>
                  <a:pt x="2756" y="10863"/>
                  <a:pt x="2819" y="10926"/>
                  <a:pt x="2914" y="10989"/>
                </a:cubicBezTo>
                <a:cubicBezTo>
                  <a:pt x="3009" y="11021"/>
                  <a:pt x="3073" y="11084"/>
                  <a:pt x="3168" y="11116"/>
                </a:cubicBezTo>
                <a:cubicBezTo>
                  <a:pt x="3674" y="11401"/>
                  <a:pt x="4213" y="11623"/>
                  <a:pt x="4751" y="11750"/>
                </a:cubicBezTo>
                <a:cubicBezTo>
                  <a:pt x="4593" y="11623"/>
                  <a:pt x="4435" y="11496"/>
                  <a:pt x="4308" y="11369"/>
                </a:cubicBezTo>
                <a:cubicBezTo>
                  <a:pt x="4086" y="11148"/>
                  <a:pt x="3896" y="10926"/>
                  <a:pt x="3706" y="10673"/>
                </a:cubicBezTo>
                <a:cubicBezTo>
                  <a:pt x="3516" y="10388"/>
                  <a:pt x="3358" y="10134"/>
                  <a:pt x="3231" y="9849"/>
                </a:cubicBezTo>
                <a:cubicBezTo>
                  <a:pt x="3136" y="9628"/>
                  <a:pt x="3041" y="9438"/>
                  <a:pt x="2978" y="9216"/>
                </a:cubicBezTo>
                <a:close/>
                <a:moveTo>
                  <a:pt x="9375" y="6397"/>
                </a:moveTo>
                <a:cubicBezTo>
                  <a:pt x="9375" y="6461"/>
                  <a:pt x="9375" y="6524"/>
                  <a:pt x="9375" y="6556"/>
                </a:cubicBezTo>
                <a:cubicBezTo>
                  <a:pt x="9375" y="6872"/>
                  <a:pt x="9375" y="7158"/>
                  <a:pt x="9375" y="7443"/>
                </a:cubicBezTo>
                <a:cubicBezTo>
                  <a:pt x="9375" y="7601"/>
                  <a:pt x="9343" y="7791"/>
                  <a:pt x="9343" y="7981"/>
                </a:cubicBezTo>
                <a:cubicBezTo>
                  <a:pt x="9343" y="8044"/>
                  <a:pt x="9312" y="8139"/>
                  <a:pt x="9312" y="8203"/>
                </a:cubicBezTo>
                <a:lnTo>
                  <a:pt x="11053" y="8551"/>
                </a:lnTo>
                <a:cubicBezTo>
                  <a:pt x="11085" y="8551"/>
                  <a:pt x="11085" y="8551"/>
                  <a:pt x="11085" y="8551"/>
                </a:cubicBezTo>
                <a:cubicBezTo>
                  <a:pt x="11117" y="8551"/>
                  <a:pt x="11148" y="8583"/>
                  <a:pt x="11180" y="8583"/>
                </a:cubicBezTo>
                <a:cubicBezTo>
                  <a:pt x="11212" y="8614"/>
                  <a:pt x="11212" y="8646"/>
                  <a:pt x="11243" y="8678"/>
                </a:cubicBezTo>
                <a:cubicBezTo>
                  <a:pt x="11243" y="8709"/>
                  <a:pt x="11243" y="8741"/>
                  <a:pt x="11243" y="8773"/>
                </a:cubicBezTo>
                <a:cubicBezTo>
                  <a:pt x="11243" y="8804"/>
                  <a:pt x="11243" y="8836"/>
                  <a:pt x="11243" y="8868"/>
                </a:cubicBezTo>
                <a:cubicBezTo>
                  <a:pt x="11243" y="8899"/>
                  <a:pt x="11212" y="8899"/>
                  <a:pt x="11212" y="8931"/>
                </a:cubicBezTo>
                <a:cubicBezTo>
                  <a:pt x="11180" y="8963"/>
                  <a:pt x="11180" y="8963"/>
                  <a:pt x="11180" y="8963"/>
                </a:cubicBezTo>
                <a:lnTo>
                  <a:pt x="10357" y="9691"/>
                </a:lnTo>
                <a:lnTo>
                  <a:pt x="10673" y="9944"/>
                </a:lnTo>
                <a:cubicBezTo>
                  <a:pt x="10705" y="9881"/>
                  <a:pt x="10768" y="9818"/>
                  <a:pt x="10832" y="9723"/>
                </a:cubicBezTo>
                <a:cubicBezTo>
                  <a:pt x="11022" y="9406"/>
                  <a:pt x="11180" y="9089"/>
                  <a:pt x="11307" y="8741"/>
                </a:cubicBezTo>
                <a:cubicBezTo>
                  <a:pt x="11433" y="8456"/>
                  <a:pt x="11497" y="8139"/>
                  <a:pt x="11560" y="7854"/>
                </a:cubicBezTo>
                <a:cubicBezTo>
                  <a:pt x="11592" y="7569"/>
                  <a:pt x="11623" y="7284"/>
                  <a:pt x="11623" y="6999"/>
                </a:cubicBezTo>
                <a:cubicBezTo>
                  <a:pt x="11623" y="6809"/>
                  <a:pt x="11623" y="6651"/>
                  <a:pt x="11623" y="6461"/>
                </a:cubicBezTo>
                <a:lnTo>
                  <a:pt x="11623" y="6461"/>
                </a:lnTo>
                <a:cubicBezTo>
                  <a:pt x="10958" y="6461"/>
                  <a:pt x="10325" y="6429"/>
                  <a:pt x="9660" y="6397"/>
                </a:cubicBezTo>
                <a:cubicBezTo>
                  <a:pt x="9565" y="6429"/>
                  <a:pt x="9470" y="6397"/>
                  <a:pt x="9375" y="6397"/>
                </a:cubicBezTo>
                <a:close/>
                <a:moveTo>
                  <a:pt x="2598" y="6239"/>
                </a:moveTo>
                <a:cubicBezTo>
                  <a:pt x="2376" y="6271"/>
                  <a:pt x="2154" y="6271"/>
                  <a:pt x="1933" y="6302"/>
                </a:cubicBezTo>
                <a:cubicBezTo>
                  <a:pt x="1521" y="6302"/>
                  <a:pt x="1109" y="6366"/>
                  <a:pt x="698" y="6397"/>
                </a:cubicBezTo>
                <a:cubicBezTo>
                  <a:pt x="634" y="6429"/>
                  <a:pt x="571" y="6429"/>
                  <a:pt x="508" y="6429"/>
                </a:cubicBezTo>
                <a:cubicBezTo>
                  <a:pt x="508" y="6619"/>
                  <a:pt x="508" y="6809"/>
                  <a:pt x="539" y="6999"/>
                </a:cubicBezTo>
                <a:cubicBezTo>
                  <a:pt x="571" y="7443"/>
                  <a:pt x="666" y="7918"/>
                  <a:pt x="824" y="8361"/>
                </a:cubicBezTo>
                <a:cubicBezTo>
                  <a:pt x="856" y="8456"/>
                  <a:pt x="919" y="8583"/>
                  <a:pt x="951" y="8709"/>
                </a:cubicBezTo>
                <a:cubicBezTo>
                  <a:pt x="983" y="8804"/>
                  <a:pt x="1014" y="8868"/>
                  <a:pt x="1078" y="8931"/>
                </a:cubicBezTo>
                <a:cubicBezTo>
                  <a:pt x="1331" y="8899"/>
                  <a:pt x="1584" y="8868"/>
                  <a:pt x="1869" y="8836"/>
                </a:cubicBezTo>
                <a:cubicBezTo>
                  <a:pt x="2091" y="8804"/>
                  <a:pt x="2344" y="8773"/>
                  <a:pt x="2566" y="8741"/>
                </a:cubicBezTo>
                <a:cubicBezTo>
                  <a:pt x="2661" y="8741"/>
                  <a:pt x="2756" y="8741"/>
                  <a:pt x="2851" y="8741"/>
                </a:cubicBezTo>
                <a:cubicBezTo>
                  <a:pt x="2756" y="8361"/>
                  <a:pt x="2693" y="8013"/>
                  <a:pt x="2661" y="7633"/>
                </a:cubicBezTo>
                <a:cubicBezTo>
                  <a:pt x="2598" y="7189"/>
                  <a:pt x="2598" y="6714"/>
                  <a:pt x="2598" y="6239"/>
                </a:cubicBezTo>
                <a:close/>
                <a:moveTo>
                  <a:pt x="6461" y="6271"/>
                </a:moveTo>
                <a:cubicBezTo>
                  <a:pt x="6430" y="7094"/>
                  <a:pt x="6398" y="7918"/>
                  <a:pt x="6366" y="8741"/>
                </a:cubicBezTo>
                <a:cubicBezTo>
                  <a:pt x="6715" y="8741"/>
                  <a:pt x="7095" y="8741"/>
                  <a:pt x="7443" y="8773"/>
                </a:cubicBezTo>
                <a:lnTo>
                  <a:pt x="7348" y="8171"/>
                </a:lnTo>
                <a:lnTo>
                  <a:pt x="7348" y="8171"/>
                </a:lnTo>
                <a:cubicBezTo>
                  <a:pt x="7348" y="8139"/>
                  <a:pt x="7348" y="8108"/>
                  <a:pt x="7380" y="8108"/>
                </a:cubicBezTo>
                <a:cubicBezTo>
                  <a:pt x="7380" y="8076"/>
                  <a:pt x="7380" y="8044"/>
                  <a:pt x="7380" y="8013"/>
                </a:cubicBezTo>
                <a:cubicBezTo>
                  <a:pt x="7411" y="7981"/>
                  <a:pt x="7475" y="7949"/>
                  <a:pt x="7506" y="7918"/>
                </a:cubicBezTo>
                <a:cubicBezTo>
                  <a:pt x="7538" y="7918"/>
                  <a:pt x="7538" y="7918"/>
                  <a:pt x="7570" y="7918"/>
                </a:cubicBezTo>
                <a:cubicBezTo>
                  <a:pt x="7601" y="7886"/>
                  <a:pt x="7601" y="7886"/>
                  <a:pt x="7601" y="7886"/>
                </a:cubicBezTo>
                <a:lnTo>
                  <a:pt x="7633" y="7886"/>
                </a:lnTo>
                <a:lnTo>
                  <a:pt x="7633" y="7918"/>
                </a:lnTo>
                <a:lnTo>
                  <a:pt x="8837" y="8139"/>
                </a:lnTo>
                <a:cubicBezTo>
                  <a:pt x="8837" y="8013"/>
                  <a:pt x="8837" y="7886"/>
                  <a:pt x="8868" y="7791"/>
                </a:cubicBezTo>
                <a:cubicBezTo>
                  <a:pt x="8900" y="7443"/>
                  <a:pt x="8900" y="7094"/>
                  <a:pt x="8900" y="6746"/>
                </a:cubicBezTo>
                <a:cubicBezTo>
                  <a:pt x="8900" y="6619"/>
                  <a:pt x="8900" y="6524"/>
                  <a:pt x="8900" y="6397"/>
                </a:cubicBezTo>
                <a:cubicBezTo>
                  <a:pt x="8742" y="6366"/>
                  <a:pt x="8615" y="6366"/>
                  <a:pt x="8457" y="6366"/>
                </a:cubicBezTo>
                <a:cubicBezTo>
                  <a:pt x="8140" y="6366"/>
                  <a:pt x="7823" y="6334"/>
                  <a:pt x="7506" y="6334"/>
                </a:cubicBezTo>
                <a:cubicBezTo>
                  <a:pt x="7380" y="6334"/>
                  <a:pt x="7253" y="6302"/>
                  <a:pt x="7126" y="6302"/>
                </a:cubicBezTo>
                <a:cubicBezTo>
                  <a:pt x="6905" y="6302"/>
                  <a:pt x="6683" y="6302"/>
                  <a:pt x="6461" y="6271"/>
                </a:cubicBezTo>
                <a:close/>
                <a:moveTo>
                  <a:pt x="5986" y="6271"/>
                </a:moveTo>
                <a:cubicBezTo>
                  <a:pt x="5670" y="6239"/>
                  <a:pt x="5385" y="6239"/>
                  <a:pt x="5068" y="6239"/>
                </a:cubicBezTo>
                <a:cubicBezTo>
                  <a:pt x="4530" y="6239"/>
                  <a:pt x="3959" y="6207"/>
                  <a:pt x="3389" y="6239"/>
                </a:cubicBezTo>
                <a:cubicBezTo>
                  <a:pt x="3294" y="6239"/>
                  <a:pt x="3199" y="6239"/>
                  <a:pt x="3104" y="6239"/>
                </a:cubicBezTo>
                <a:cubicBezTo>
                  <a:pt x="3104" y="6366"/>
                  <a:pt x="3104" y="6461"/>
                  <a:pt x="3104" y="6587"/>
                </a:cubicBezTo>
                <a:cubicBezTo>
                  <a:pt x="3073" y="6904"/>
                  <a:pt x="3104" y="7253"/>
                  <a:pt x="3136" y="7601"/>
                </a:cubicBezTo>
                <a:cubicBezTo>
                  <a:pt x="3168" y="7918"/>
                  <a:pt x="3231" y="8234"/>
                  <a:pt x="3294" y="8583"/>
                </a:cubicBezTo>
                <a:cubicBezTo>
                  <a:pt x="3294" y="8614"/>
                  <a:pt x="3326" y="8678"/>
                  <a:pt x="3326" y="8709"/>
                </a:cubicBezTo>
                <a:cubicBezTo>
                  <a:pt x="3579" y="8709"/>
                  <a:pt x="3801" y="8709"/>
                  <a:pt x="4055" y="8709"/>
                </a:cubicBezTo>
                <a:cubicBezTo>
                  <a:pt x="4181" y="8709"/>
                  <a:pt x="4308" y="8678"/>
                  <a:pt x="4435" y="8678"/>
                </a:cubicBezTo>
                <a:lnTo>
                  <a:pt x="4593" y="8678"/>
                </a:lnTo>
                <a:cubicBezTo>
                  <a:pt x="4815" y="8678"/>
                  <a:pt x="5068" y="8709"/>
                  <a:pt x="5290" y="8709"/>
                </a:cubicBezTo>
                <a:cubicBezTo>
                  <a:pt x="5480" y="8709"/>
                  <a:pt x="5670" y="8709"/>
                  <a:pt x="5860" y="8709"/>
                </a:cubicBezTo>
                <a:cubicBezTo>
                  <a:pt x="5891" y="8361"/>
                  <a:pt x="5891" y="8013"/>
                  <a:pt x="5923" y="7696"/>
                </a:cubicBezTo>
                <a:cubicBezTo>
                  <a:pt x="5955" y="7221"/>
                  <a:pt x="5955" y="6746"/>
                  <a:pt x="5986" y="6271"/>
                </a:cubicBezTo>
                <a:close/>
                <a:moveTo>
                  <a:pt x="10737" y="3452"/>
                </a:moveTo>
                <a:cubicBezTo>
                  <a:pt x="10578" y="3452"/>
                  <a:pt x="10452" y="3452"/>
                  <a:pt x="10293" y="3452"/>
                </a:cubicBezTo>
                <a:cubicBezTo>
                  <a:pt x="9818" y="3421"/>
                  <a:pt x="9343" y="3421"/>
                  <a:pt x="8900" y="3452"/>
                </a:cubicBezTo>
                <a:lnTo>
                  <a:pt x="8868" y="3452"/>
                </a:lnTo>
                <a:cubicBezTo>
                  <a:pt x="9058" y="3991"/>
                  <a:pt x="9185" y="4561"/>
                  <a:pt x="9280" y="5131"/>
                </a:cubicBezTo>
                <a:cubicBezTo>
                  <a:pt x="9312" y="5384"/>
                  <a:pt x="9343" y="5606"/>
                  <a:pt x="9375" y="5859"/>
                </a:cubicBezTo>
                <a:cubicBezTo>
                  <a:pt x="9375" y="5891"/>
                  <a:pt x="9375" y="5891"/>
                  <a:pt x="9375" y="5922"/>
                </a:cubicBezTo>
                <a:cubicBezTo>
                  <a:pt x="9692" y="5922"/>
                  <a:pt x="10040" y="5922"/>
                  <a:pt x="10388" y="5954"/>
                </a:cubicBezTo>
                <a:cubicBezTo>
                  <a:pt x="10768" y="5954"/>
                  <a:pt x="11148" y="5954"/>
                  <a:pt x="11528" y="5954"/>
                </a:cubicBezTo>
                <a:cubicBezTo>
                  <a:pt x="11528" y="5922"/>
                  <a:pt x="11528" y="5859"/>
                  <a:pt x="11497" y="5796"/>
                </a:cubicBezTo>
                <a:cubicBezTo>
                  <a:pt x="11402" y="5289"/>
                  <a:pt x="11275" y="4782"/>
                  <a:pt x="11117" y="4307"/>
                </a:cubicBezTo>
                <a:cubicBezTo>
                  <a:pt x="11053" y="4181"/>
                  <a:pt x="11022" y="4054"/>
                  <a:pt x="10958" y="3927"/>
                </a:cubicBezTo>
                <a:cubicBezTo>
                  <a:pt x="10927" y="3832"/>
                  <a:pt x="10895" y="3737"/>
                  <a:pt x="10832" y="3674"/>
                </a:cubicBezTo>
                <a:cubicBezTo>
                  <a:pt x="10800" y="3611"/>
                  <a:pt x="10768" y="3516"/>
                  <a:pt x="10737" y="3452"/>
                </a:cubicBezTo>
                <a:close/>
                <a:moveTo>
                  <a:pt x="1014" y="3484"/>
                </a:moveTo>
                <a:cubicBezTo>
                  <a:pt x="793" y="4022"/>
                  <a:pt x="634" y="4561"/>
                  <a:pt x="571" y="5131"/>
                </a:cubicBezTo>
                <a:cubicBezTo>
                  <a:pt x="571" y="5257"/>
                  <a:pt x="539" y="5384"/>
                  <a:pt x="539" y="5479"/>
                </a:cubicBezTo>
                <a:cubicBezTo>
                  <a:pt x="508" y="5606"/>
                  <a:pt x="508" y="5732"/>
                  <a:pt x="508" y="5859"/>
                </a:cubicBezTo>
                <a:cubicBezTo>
                  <a:pt x="508" y="5891"/>
                  <a:pt x="508" y="5922"/>
                  <a:pt x="508" y="5954"/>
                </a:cubicBezTo>
                <a:cubicBezTo>
                  <a:pt x="539" y="5922"/>
                  <a:pt x="571" y="5922"/>
                  <a:pt x="634" y="5922"/>
                </a:cubicBezTo>
                <a:cubicBezTo>
                  <a:pt x="1078" y="5859"/>
                  <a:pt x="1553" y="5827"/>
                  <a:pt x="2028" y="5796"/>
                </a:cubicBezTo>
                <a:cubicBezTo>
                  <a:pt x="2249" y="5796"/>
                  <a:pt x="2439" y="5764"/>
                  <a:pt x="2629" y="5764"/>
                </a:cubicBezTo>
                <a:cubicBezTo>
                  <a:pt x="2661" y="5637"/>
                  <a:pt x="2661" y="5511"/>
                  <a:pt x="2693" y="5352"/>
                </a:cubicBezTo>
                <a:cubicBezTo>
                  <a:pt x="2756" y="4877"/>
                  <a:pt x="2851" y="4402"/>
                  <a:pt x="2978" y="3927"/>
                </a:cubicBezTo>
                <a:cubicBezTo>
                  <a:pt x="3009" y="3832"/>
                  <a:pt x="3041" y="3706"/>
                  <a:pt x="3104" y="3611"/>
                </a:cubicBezTo>
                <a:cubicBezTo>
                  <a:pt x="2756" y="3611"/>
                  <a:pt x="2439" y="3579"/>
                  <a:pt x="2123" y="3579"/>
                </a:cubicBezTo>
                <a:cubicBezTo>
                  <a:pt x="1806" y="3547"/>
                  <a:pt x="1489" y="3547"/>
                  <a:pt x="1204" y="3516"/>
                </a:cubicBezTo>
                <a:cubicBezTo>
                  <a:pt x="1141" y="3484"/>
                  <a:pt x="1078" y="3484"/>
                  <a:pt x="1014" y="3484"/>
                </a:cubicBezTo>
                <a:close/>
                <a:moveTo>
                  <a:pt x="8330" y="3452"/>
                </a:moveTo>
                <a:cubicBezTo>
                  <a:pt x="8235" y="3452"/>
                  <a:pt x="8140" y="3452"/>
                  <a:pt x="8045" y="3452"/>
                </a:cubicBezTo>
                <a:cubicBezTo>
                  <a:pt x="7506" y="3484"/>
                  <a:pt x="7000" y="3484"/>
                  <a:pt x="6493" y="3516"/>
                </a:cubicBezTo>
                <a:cubicBezTo>
                  <a:pt x="6493" y="3706"/>
                  <a:pt x="6493" y="3896"/>
                  <a:pt x="6493" y="4086"/>
                </a:cubicBezTo>
                <a:cubicBezTo>
                  <a:pt x="6493" y="4656"/>
                  <a:pt x="6493" y="5226"/>
                  <a:pt x="6493" y="5796"/>
                </a:cubicBezTo>
                <a:lnTo>
                  <a:pt x="6778" y="5796"/>
                </a:lnTo>
                <a:cubicBezTo>
                  <a:pt x="7443" y="5827"/>
                  <a:pt x="8140" y="5859"/>
                  <a:pt x="8837" y="5891"/>
                </a:cubicBezTo>
                <a:lnTo>
                  <a:pt x="8868" y="5891"/>
                </a:lnTo>
                <a:lnTo>
                  <a:pt x="8868" y="5859"/>
                </a:lnTo>
                <a:cubicBezTo>
                  <a:pt x="8837" y="5637"/>
                  <a:pt x="8805" y="5384"/>
                  <a:pt x="8773" y="5162"/>
                </a:cubicBezTo>
                <a:cubicBezTo>
                  <a:pt x="8742" y="4941"/>
                  <a:pt x="8710" y="4719"/>
                  <a:pt x="8647" y="4497"/>
                </a:cubicBezTo>
                <a:cubicBezTo>
                  <a:pt x="8615" y="4307"/>
                  <a:pt x="8583" y="4149"/>
                  <a:pt x="8520" y="3991"/>
                </a:cubicBezTo>
                <a:cubicBezTo>
                  <a:pt x="8488" y="3832"/>
                  <a:pt x="8425" y="3706"/>
                  <a:pt x="8361" y="3547"/>
                </a:cubicBezTo>
                <a:cubicBezTo>
                  <a:pt x="8361" y="3516"/>
                  <a:pt x="8361" y="3484"/>
                  <a:pt x="8330" y="3452"/>
                </a:cubicBezTo>
                <a:close/>
                <a:moveTo>
                  <a:pt x="6018" y="3547"/>
                </a:moveTo>
                <a:lnTo>
                  <a:pt x="6018" y="3547"/>
                </a:lnTo>
                <a:cubicBezTo>
                  <a:pt x="5891" y="3547"/>
                  <a:pt x="5796" y="3547"/>
                  <a:pt x="5701" y="3547"/>
                </a:cubicBezTo>
                <a:cubicBezTo>
                  <a:pt x="5416" y="3547"/>
                  <a:pt x="5163" y="3579"/>
                  <a:pt x="4910" y="3579"/>
                </a:cubicBezTo>
                <a:cubicBezTo>
                  <a:pt x="4656" y="3579"/>
                  <a:pt x="4403" y="3579"/>
                  <a:pt x="4150" y="3611"/>
                </a:cubicBezTo>
                <a:cubicBezTo>
                  <a:pt x="3959" y="3611"/>
                  <a:pt x="3769" y="3611"/>
                  <a:pt x="3611" y="3611"/>
                </a:cubicBezTo>
                <a:cubicBezTo>
                  <a:pt x="3484" y="3896"/>
                  <a:pt x="3389" y="4212"/>
                  <a:pt x="3326" y="4529"/>
                </a:cubicBezTo>
                <a:cubicBezTo>
                  <a:pt x="3263" y="4877"/>
                  <a:pt x="3199" y="5194"/>
                  <a:pt x="3168" y="5542"/>
                </a:cubicBezTo>
                <a:cubicBezTo>
                  <a:pt x="3136" y="5606"/>
                  <a:pt x="3136" y="5669"/>
                  <a:pt x="3136" y="5764"/>
                </a:cubicBezTo>
                <a:cubicBezTo>
                  <a:pt x="3199" y="5764"/>
                  <a:pt x="3263" y="5732"/>
                  <a:pt x="3358" y="5732"/>
                </a:cubicBezTo>
                <a:cubicBezTo>
                  <a:pt x="3516" y="5732"/>
                  <a:pt x="3643" y="5732"/>
                  <a:pt x="3801" y="5732"/>
                </a:cubicBezTo>
                <a:lnTo>
                  <a:pt x="3991" y="5732"/>
                </a:lnTo>
                <a:cubicBezTo>
                  <a:pt x="4213" y="5732"/>
                  <a:pt x="4435" y="5732"/>
                  <a:pt x="4656" y="5732"/>
                </a:cubicBezTo>
                <a:cubicBezTo>
                  <a:pt x="5100" y="5764"/>
                  <a:pt x="5543" y="5764"/>
                  <a:pt x="5986" y="5764"/>
                </a:cubicBezTo>
                <a:cubicBezTo>
                  <a:pt x="5986" y="5701"/>
                  <a:pt x="5986" y="5637"/>
                  <a:pt x="5986" y="5574"/>
                </a:cubicBezTo>
                <a:cubicBezTo>
                  <a:pt x="6018" y="4972"/>
                  <a:pt x="6018" y="4339"/>
                  <a:pt x="6018" y="3706"/>
                </a:cubicBezTo>
                <a:cubicBezTo>
                  <a:pt x="6018" y="3642"/>
                  <a:pt x="6018" y="3611"/>
                  <a:pt x="6018" y="3547"/>
                </a:cubicBezTo>
                <a:close/>
                <a:moveTo>
                  <a:pt x="5828" y="760"/>
                </a:moveTo>
                <a:cubicBezTo>
                  <a:pt x="5796" y="760"/>
                  <a:pt x="5765" y="792"/>
                  <a:pt x="5733" y="792"/>
                </a:cubicBezTo>
                <a:cubicBezTo>
                  <a:pt x="5480" y="982"/>
                  <a:pt x="5226" y="1204"/>
                  <a:pt x="5005" y="1425"/>
                </a:cubicBezTo>
                <a:cubicBezTo>
                  <a:pt x="4751" y="1679"/>
                  <a:pt x="4561" y="1932"/>
                  <a:pt x="4340" y="2185"/>
                </a:cubicBezTo>
                <a:cubicBezTo>
                  <a:pt x="4150" y="2471"/>
                  <a:pt x="3959" y="2787"/>
                  <a:pt x="3833" y="3104"/>
                </a:cubicBezTo>
                <a:cubicBezTo>
                  <a:pt x="4466" y="3104"/>
                  <a:pt x="5100" y="3072"/>
                  <a:pt x="5765" y="3072"/>
                </a:cubicBezTo>
                <a:cubicBezTo>
                  <a:pt x="5828" y="3041"/>
                  <a:pt x="5923" y="3041"/>
                  <a:pt x="5986" y="3041"/>
                </a:cubicBezTo>
                <a:cubicBezTo>
                  <a:pt x="5986" y="2724"/>
                  <a:pt x="5986" y="2407"/>
                  <a:pt x="5955" y="2090"/>
                </a:cubicBezTo>
                <a:cubicBezTo>
                  <a:pt x="5923" y="1647"/>
                  <a:pt x="5891" y="1204"/>
                  <a:pt x="5828" y="792"/>
                </a:cubicBezTo>
                <a:cubicBezTo>
                  <a:pt x="5828" y="760"/>
                  <a:pt x="5828" y="760"/>
                  <a:pt x="5828" y="760"/>
                </a:cubicBezTo>
                <a:close/>
                <a:moveTo>
                  <a:pt x="5258" y="539"/>
                </a:moveTo>
                <a:cubicBezTo>
                  <a:pt x="4910" y="570"/>
                  <a:pt x="4561" y="634"/>
                  <a:pt x="4213" y="760"/>
                </a:cubicBezTo>
                <a:cubicBezTo>
                  <a:pt x="3801" y="855"/>
                  <a:pt x="3453" y="1014"/>
                  <a:pt x="3104" y="1172"/>
                </a:cubicBezTo>
                <a:cubicBezTo>
                  <a:pt x="2914" y="1299"/>
                  <a:pt x="2724" y="1394"/>
                  <a:pt x="2566" y="1520"/>
                </a:cubicBezTo>
                <a:cubicBezTo>
                  <a:pt x="2376" y="1647"/>
                  <a:pt x="2218" y="1805"/>
                  <a:pt x="2059" y="1932"/>
                </a:cubicBezTo>
                <a:cubicBezTo>
                  <a:pt x="1901" y="2090"/>
                  <a:pt x="1774" y="2249"/>
                  <a:pt x="1648" y="2439"/>
                </a:cubicBezTo>
                <a:cubicBezTo>
                  <a:pt x="1553" y="2534"/>
                  <a:pt x="1458" y="2692"/>
                  <a:pt x="1363" y="2819"/>
                </a:cubicBezTo>
                <a:cubicBezTo>
                  <a:pt x="1331" y="2882"/>
                  <a:pt x="1299" y="2946"/>
                  <a:pt x="1268" y="3009"/>
                </a:cubicBezTo>
                <a:cubicBezTo>
                  <a:pt x="1426" y="3041"/>
                  <a:pt x="1616" y="3041"/>
                  <a:pt x="1774" y="3041"/>
                </a:cubicBezTo>
                <a:cubicBezTo>
                  <a:pt x="2249" y="3072"/>
                  <a:pt x="2693" y="3104"/>
                  <a:pt x="3168" y="3104"/>
                </a:cubicBezTo>
                <a:lnTo>
                  <a:pt x="3294" y="3104"/>
                </a:lnTo>
                <a:cubicBezTo>
                  <a:pt x="3389" y="2851"/>
                  <a:pt x="3516" y="2566"/>
                  <a:pt x="3674" y="2344"/>
                </a:cubicBezTo>
                <a:cubicBezTo>
                  <a:pt x="3833" y="2059"/>
                  <a:pt x="3991" y="1837"/>
                  <a:pt x="4181" y="1584"/>
                </a:cubicBezTo>
                <a:cubicBezTo>
                  <a:pt x="4371" y="1394"/>
                  <a:pt x="4530" y="1172"/>
                  <a:pt x="4720" y="1014"/>
                </a:cubicBezTo>
                <a:cubicBezTo>
                  <a:pt x="4910" y="855"/>
                  <a:pt x="5100" y="697"/>
                  <a:pt x="5258" y="539"/>
                </a:cubicBezTo>
                <a:close/>
                <a:moveTo>
                  <a:pt x="6303" y="697"/>
                </a:moveTo>
                <a:lnTo>
                  <a:pt x="6303" y="697"/>
                </a:lnTo>
                <a:cubicBezTo>
                  <a:pt x="6398" y="1235"/>
                  <a:pt x="6430" y="1774"/>
                  <a:pt x="6461" y="2281"/>
                </a:cubicBezTo>
                <a:cubicBezTo>
                  <a:pt x="6493" y="2534"/>
                  <a:pt x="6493" y="2787"/>
                  <a:pt x="6493" y="3041"/>
                </a:cubicBezTo>
                <a:cubicBezTo>
                  <a:pt x="6651" y="3009"/>
                  <a:pt x="6778" y="3009"/>
                  <a:pt x="6936" y="3009"/>
                </a:cubicBezTo>
                <a:cubicBezTo>
                  <a:pt x="7031" y="3009"/>
                  <a:pt x="7126" y="3009"/>
                  <a:pt x="7221" y="3009"/>
                </a:cubicBezTo>
                <a:cubicBezTo>
                  <a:pt x="7538" y="2977"/>
                  <a:pt x="7823" y="2977"/>
                  <a:pt x="8140" y="2977"/>
                </a:cubicBezTo>
                <a:cubicBezTo>
                  <a:pt x="7950" y="2534"/>
                  <a:pt x="7696" y="2154"/>
                  <a:pt x="7411" y="1774"/>
                </a:cubicBezTo>
                <a:cubicBezTo>
                  <a:pt x="7348" y="1710"/>
                  <a:pt x="7285" y="1647"/>
                  <a:pt x="7221" y="1552"/>
                </a:cubicBezTo>
                <a:cubicBezTo>
                  <a:pt x="7158" y="1489"/>
                  <a:pt x="7095" y="1394"/>
                  <a:pt x="7031" y="1330"/>
                </a:cubicBezTo>
                <a:cubicBezTo>
                  <a:pt x="6936" y="1235"/>
                  <a:pt x="6841" y="1140"/>
                  <a:pt x="6746" y="1045"/>
                </a:cubicBezTo>
                <a:cubicBezTo>
                  <a:pt x="6620" y="919"/>
                  <a:pt x="6461" y="824"/>
                  <a:pt x="6303" y="697"/>
                </a:cubicBezTo>
                <a:close/>
                <a:moveTo>
                  <a:pt x="6905" y="539"/>
                </a:moveTo>
                <a:cubicBezTo>
                  <a:pt x="7031" y="634"/>
                  <a:pt x="7158" y="760"/>
                  <a:pt x="7285" y="887"/>
                </a:cubicBezTo>
                <a:cubicBezTo>
                  <a:pt x="7475" y="1077"/>
                  <a:pt x="7665" y="1299"/>
                  <a:pt x="7823" y="1520"/>
                </a:cubicBezTo>
                <a:cubicBezTo>
                  <a:pt x="8171" y="1964"/>
                  <a:pt x="8425" y="2407"/>
                  <a:pt x="8647" y="2914"/>
                </a:cubicBezTo>
                <a:cubicBezTo>
                  <a:pt x="8647" y="2914"/>
                  <a:pt x="8647" y="2946"/>
                  <a:pt x="8647" y="2946"/>
                </a:cubicBezTo>
                <a:cubicBezTo>
                  <a:pt x="8932" y="2946"/>
                  <a:pt x="9185" y="2946"/>
                  <a:pt x="9438" y="2946"/>
                </a:cubicBezTo>
                <a:lnTo>
                  <a:pt x="9565" y="2946"/>
                </a:lnTo>
                <a:cubicBezTo>
                  <a:pt x="9850" y="2946"/>
                  <a:pt x="10167" y="2946"/>
                  <a:pt x="10452" y="2946"/>
                </a:cubicBezTo>
                <a:cubicBezTo>
                  <a:pt x="10230" y="2597"/>
                  <a:pt x="10008" y="2249"/>
                  <a:pt x="9692" y="1964"/>
                </a:cubicBezTo>
                <a:cubicBezTo>
                  <a:pt x="9628" y="1869"/>
                  <a:pt x="9533" y="1805"/>
                  <a:pt x="9470" y="1710"/>
                </a:cubicBezTo>
                <a:cubicBezTo>
                  <a:pt x="9375" y="1647"/>
                  <a:pt x="9248" y="1552"/>
                  <a:pt x="9153" y="1457"/>
                </a:cubicBezTo>
                <a:cubicBezTo>
                  <a:pt x="8995" y="1330"/>
                  <a:pt x="8837" y="1235"/>
                  <a:pt x="8678" y="1140"/>
                </a:cubicBezTo>
                <a:cubicBezTo>
                  <a:pt x="8425" y="982"/>
                  <a:pt x="8140" y="855"/>
                  <a:pt x="7855" y="760"/>
                </a:cubicBezTo>
                <a:cubicBezTo>
                  <a:pt x="7570" y="665"/>
                  <a:pt x="7221" y="602"/>
                  <a:pt x="6905" y="539"/>
                </a:cubicBezTo>
                <a:cubicBezTo>
                  <a:pt x="6905" y="539"/>
                  <a:pt x="6905" y="539"/>
                  <a:pt x="6905" y="539"/>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30" name="Google Shape;3359;p34">
            <a:extLst>
              <a:ext uri="{FF2B5EF4-FFF2-40B4-BE49-F238E27FC236}">
                <a16:creationId xmlns:a16="http://schemas.microsoft.com/office/drawing/2014/main" id="{D879D394-3421-4398-A4EF-727F7E1D77E2}"/>
              </a:ext>
            </a:extLst>
          </p:cNvPr>
          <p:cNvSpPr/>
          <p:nvPr/>
        </p:nvSpPr>
        <p:spPr>
          <a:xfrm>
            <a:off x="2959979" y="6627611"/>
            <a:ext cx="650419" cy="882083"/>
          </a:xfrm>
          <a:custGeom>
            <a:avLst/>
            <a:gdLst/>
            <a:ahLst/>
            <a:cxnLst/>
            <a:rect l="l" t="t" r="r" b="b"/>
            <a:pathLst>
              <a:path w="10579" h="14347" extrusionOk="0">
                <a:moveTo>
                  <a:pt x="4815" y="12162"/>
                </a:moveTo>
                <a:cubicBezTo>
                  <a:pt x="4530" y="12193"/>
                  <a:pt x="4245" y="12225"/>
                  <a:pt x="3960" y="12257"/>
                </a:cubicBezTo>
                <a:cubicBezTo>
                  <a:pt x="3643" y="12288"/>
                  <a:pt x="3326" y="12288"/>
                  <a:pt x="3009" y="12320"/>
                </a:cubicBezTo>
                <a:cubicBezTo>
                  <a:pt x="2693" y="12352"/>
                  <a:pt x="2376" y="12383"/>
                  <a:pt x="2059" y="12383"/>
                </a:cubicBezTo>
                <a:cubicBezTo>
                  <a:pt x="1806" y="12415"/>
                  <a:pt x="1521" y="12415"/>
                  <a:pt x="1268" y="12415"/>
                </a:cubicBezTo>
                <a:cubicBezTo>
                  <a:pt x="1014" y="12415"/>
                  <a:pt x="793" y="12415"/>
                  <a:pt x="539" y="12415"/>
                </a:cubicBezTo>
                <a:lnTo>
                  <a:pt x="508" y="12415"/>
                </a:lnTo>
                <a:lnTo>
                  <a:pt x="508" y="12415"/>
                </a:lnTo>
                <a:lnTo>
                  <a:pt x="413" y="12383"/>
                </a:lnTo>
                <a:lnTo>
                  <a:pt x="318" y="12352"/>
                </a:lnTo>
                <a:lnTo>
                  <a:pt x="254" y="12257"/>
                </a:lnTo>
                <a:cubicBezTo>
                  <a:pt x="254" y="12225"/>
                  <a:pt x="254" y="12193"/>
                  <a:pt x="254" y="12162"/>
                </a:cubicBezTo>
                <a:lnTo>
                  <a:pt x="254" y="12098"/>
                </a:lnTo>
                <a:cubicBezTo>
                  <a:pt x="254" y="12067"/>
                  <a:pt x="254" y="12035"/>
                  <a:pt x="254" y="12003"/>
                </a:cubicBezTo>
                <a:cubicBezTo>
                  <a:pt x="254" y="11940"/>
                  <a:pt x="254" y="11908"/>
                  <a:pt x="254" y="11845"/>
                </a:cubicBezTo>
                <a:cubicBezTo>
                  <a:pt x="286" y="11465"/>
                  <a:pt x="286" y="11117"/>
                  <a:pt x="286" y="10737"/>
                </a:cubicBezTo>
                <a:cubicBezTo>
                  <a:pt x="286" y="10262"/>
                  <a:pt x="254" y="9787"/>
                  <a:pt x="254" y="9311"/>
                </a:cubicBezTo>
                <a:cubicBezTo>
                  <a:pt x="223" y="8900"/>
                  <a:pt x="223" y="8488"/>
                  <a:pt x="191" y="8076"/>
                </a:cubicBezTo>
                <a:cubicBezTo>
                  <a:pt x="159" y="7633"/>
                  <a:pt x="128" y="7158"/>
                  <a:pt x="128" y="6715"/>
                </a:cubicBezTo>
                <a:cubicBezTo>
                  <a:pt x="96" y="6620"/>
                  <a:pt x="96" y="6493"/>
                  <a:pt x="96" y="6398"/>
                </a:cubicBezTo>
                <a:lnTo>
                  <a:pt x="64" y="5416"/>
                </a:lnTo>
                <a:cubicBezTo>
                  <a:pt x="33" y="5005"/>
                  <a:pt x="33" y="4561"/>
                  <a:pt x="33" y="4149"/>
                </a:cubicBezTo>
                <a:cubicBezTo>
                  <a:pt x="1" y="3801"/>
                  <a:pt x="33" y="3421"/>
                  <a:pt x="33" y="3073"/>
                </a:cubicBezTo>
                <a:cubicBezTo>
                  <a:pt x="33" y="2629"/>
                  <a:pt x="64" y="2218"/>
                  <a:pt x="96" y="1774"/>
                </a:cubicBezTo>
                <a:cubicBezTo>
                  <a:pt x="128" y="1394"/>
                  <a:pt x="159" y="1014"/>
                  <a:pt x="191" y="634"/>
                </a:cubicBezTo>
                <a:lnTo>
                  <a:pt x="223" y="444"/>
                </a:lnTo>
                <a:cubicBezTo>
                  <a:pt x="223" y="381"/>
                  <a:pt x="223" y="349"/>
                  <a:pt x="254" y="286"/>
                </a:cubicBezTo>
                <a:cubicBezTo>
                  <a:pt x="254" y="286"/>
                  <a:pt x="286" y="254"/>
                  <a:pt x="286" y="222"/>
                </a:cubicBezTo>
                <a:cubicBezTo>
                  <a:pt x="318" y="222"/>
                  <a:pt x="318" y="191"/>
                  <a:pt x="349" y="191"/>
                </a:cubicBezTo>
                <a:cubicBezTo>
                  <a:pt x="413" y="159"/>
                  <a:pt x="444" y="159"/>
                  <a:pt x="476" y="159"/>
                </a:cubicBezTo>
                <a:cubicBezTo>
                  <a:pt x="476" y="159"/>
                  <a:pt x="508" y="159"/>
                  <a:pt x="508" y="159"/>
                </a:cubicBezTo>
                <a:cubicBezTo>
                  <a:pt x="698" y="127"/>
                  <a:pt x="856" y="127"/>
                  <a:pt x="1014" y="96"/>
                </a:cubicBezTo>
                <a:cubicBezTo>
                  <a:pt x="1489" y="32"/>
                  <a:pt x="1933" y="32"/>
                  <a:pt x="2408" y="1"/>
                </a:cubicBezTo>
                <a:cubicBezTo>
                  <a:pt x="2661" y="1"/>
                  <a:pt x="2914" y="1"/>
                  <a:pt x="3136" y="1"/>
                </a:cubicBezTo>
                <a:lnTo>
                  <a:pt x="3295" y="1"/>
                </a:lnTo>
                <a:cubicBezTo>
                  <a:pt x="3643" y="1"/>
                  <a:pt x="3991" y="1"/>
                  <a:pt x="4340" y="1"/>
                </a:cubicBezTo>
                <a:cubicBezTo>
                  <a:pt x="4878" y="32"/>
                  <a:pt x="5385" y="32"/>
                  <a:pt x="5891" y="64"/>
                </a:cubicBezTo>
                <a:cubicBezTo>
                  <a:pt x="6176" y="96"/>
                  <a:pt x="6461" y="96"/>
                  <a:pt x="6746" y="96"/>
                </a:cubicBezTo>
                <a:cubicBezTo>
                  <a:pt x="7538" y="159"/>
                  <a:pt x="8330" y="191"/>
                  <a:pt x="9153" y="191"/>
                </a:cubicBezTo>
                <a:cubicBezTo>
                  <a:pt x="9407" y="191"/>
                  <a:pt x="9660" y="191"/>
                  <a:pt x="9945" y="159"/>
                </a:cubicBezTo>
                <a:cubicBezTo>
                  <a:pt x="10072" y="159"/>
                  <a:pt x="10167" y="159"/>
                  <a:pt x="10293" y="159"/>
                </a:cubicBezTo>
                <a:lnTo>
                  <a:pt x="10388" y="159"/>
                </a:lnTo>
                <a:cubicBezTo>
                  <a:pt x="10420" y="191"/>
                  <a:pt x="10452" y="191"/>
                  <a:pt x="10452" y="222"/>
                </a:cubicBezTo>
                <a:cubicBezTo>
                  <a:pt x="10515" y="254"/>
                  <a:pt x="10547" y="286"/>
                  <a:pt x="10547" y="349"/>
                </a:cubicBezTo>
                <a:cubicBezTo>
                  <a:pt x="10578" y="381"/>
                  <a:pt x="10547" y="444"/>
                  <a:pt x="10547" y="476"/>
                </a:cubicBezTo>
                <a:cubicBezTo>
                  <a:pt x="10547" y="539"/>
                  <a:pt x="10547" y="571"/>
                  <a:pt x="10547" y="634"/>
                </a:cubicBezTo>
                <a:cubicBezTo>
                  <a:pt x="10515" y="698"/>
                  <a:pt x="10515" y="793"/>
                  <a:pt x="10515" y="856"/>
                </a:cubicBezTo>
                <a:cubicBezTo>
                  <a:pt x="10483" y="1141"/>
                  <a:pt x="10452" y="1426"/>
                  <a:pt x="10420" y="1679"/>
                </a:cubicBezTo>
                <a:cubicBezTo>
                  <a:pt x="10357" y="2313"/>
                  <a:pt x="10325" y="2914"/>
                  <a:pt x="10262" y="3516"/>
                </a:cubicBezTo>
                <a:cubicBezTo>
                  <a:pt x="10262" y="3928"/>
                  <a:pt x="10230" y="4339"/>
                  <a:pt x="10230" y="4751"/>
                </a:cubicBezTo>
                <a:cubicBezTo>
                  <a:pt x="10198" y="5195"/>
                  <a:pt x="10198" y="5606"/>
                  <a:pt x="10198" y="6050"/>
                </a:cubicBezTo>
                <a:cubicBezTo>
                  <a:pt x="10198" y="6620"/>
                  <a:pt x="10230" y="7190"/>
                  <a:pt x="10230" y="7791"/>
                </a:cubicBezTo>
                <a:cubicBezTo>
                  <a:pt x="10262" y="8425"/>
                  <a:pt x="10325" y="9058"/>
                  <a:pt x="10357" y="9691"/>
                </a:cubicBezTo>
                <a:cubicBezTo>
                  <a:pt x="10388" y="10293"/>
                  <a:pt x="10452" y="10895"/>
                  <a:pt x="10515" y="11497"/>
                </a:cubicBezTo>
                <a:lnTo>
                  <a:pt x="10483" y="11592"/>
                </a:lnTo>
                <a:cubicBezTo>
                  <a:pt x="10483" y="11623"/>
                  <a:pt x="10483" y="11655"/>
                  <a:pt x="10452" y="11655"/>
                </a:cubicBezTo>
                <a:cubicBezTo>
                  <a:pt x="10420" y="11687"/>
                  <a:pt x="10388" y="11718"/>
                  <a:pt x="10357" y="11718"/>
                </a:cubicBezTo>
                <a:cubicBezTo>
                  <a:pt x="10357" y="11750"/>
                  <a:pt x="10325" y="11750"/>
                  <a:pt x="10293" y="11750"/>
                </a:cubicBezTo>
                <a:cubicBezTo>
                  <a:pt x="10262" y="11750"/>
                  <a:pt x="10262" y="11750"/>
                  <a:pt x="10262" y="11750"/>
                </a:cubicBezTo>
                <a:cubicBezTo>
                  <a:pt x="10262" y="11750"/>
                  <a:pt x="10230" y="11750"/>
                  <a:pt x="10230" y="11750"/>
                </a:cubicBezTo>
                <a:cubicBezTo>
                  <a:pt x="10230" y="11750"/>
                  <a:pt x="10198" y="11750"/>
                  <a:pt x="10167" y="11750"/>
                </a:cubicBezTo>
                <a:cubicBezTo>
                  <a:pt x="10135" y="11782"/>
                  <a:pt x="10103" y="11782"/>
                  <a:pt x="10072" y="11782"/>
                </a:cubicBezTo>
                <a:cubicBezTo>
                  <a:pt x="9787" y="11813"/>
                  <a:pt x="9502" y="11845"/>
                  <a:pt x="9217" y="11877"/>
                </a:cubicBezTo>
                <a:cubicBezTo>
                  <a:pt x="9027" y="11877"/>
                  <a:pt x="8837" y="11908"/>
                  <a:pt x="8647" y="11940"/>
                </a:cubicBezTo>
                <a:lnTo>
                  <a:pt x="8773" y="12067"/>
                </a:lnTo>
                <a:cubicBezTo>
                  <a:pt x="9027" y="12288"/>
                  <a:pt x="9248" y="12510"/>
                  <a:pt x="9502" y="12732"/>
                </a:cubicBezTo>
                <a:lnTo>
                  <a:pt x="9533" y="12732"/>
                </a:lnTo>
                <a:cubicBezTo>
                  <a:pt x="9533" y="12732"/>
                  <a:pt x="9533" y="12763"/>
                  <a:pt x="9533" y="12763"/>
                </a:cubicBezTo>
                <a:cubicBezTo>
                  <a:pt x="9565" y="12763"/>
                  <a:pt x="9565" y="12795"/>
                  <a:pt x="9597" y="12827"/>
                </a:cubicBezTo>
                <a:cubicBezTo>
                  <a:pt x="9597" y="12858"/>
                  <a:pt x="9597" y="12858"/>
                  <a:pt x="9597" y="12890"/>
                </a:cubicBezTo>
                <a:cubicBezTo>
                  <a:pt x="9597" y="12922"/>
                  <a:pt x="9597" y="12953"/>
                  <a:pt x="9597" y="13017"/>
                </a:cubicBezTo>
                <a:cubicBezTo>
                  <a:pt x="9597" y="13048"/>
                  <a:pt x="9565" y="13080"/>
                  <a:pt x="9533" y="13112"/>
                </a:cubicBezTo>
                <a:cubicBezTo>
                  <a:pt x="9533" y="13112"/>
                  <a:pt x="9502" y="13143"/>
                  <a:pt x="9470" y="13143"/>
                </a:cubicBezTo>
                <a:cubicBezTo>
                  <a:pt x="9470" y="13143"/>
                  <a:pt x="9438" y="13175"/>
                  <a:pt x="9438" y="13175"/>
                </a:cubicBezTo>
                <a:lnTo>
                  <a:pt x="9407" y="13175"/>
                </a:lnTo>
                <a:cubicBezTo>
                  <a:pt x="9375" y="13175"/>
                  <a:pt x="9343" y="13207"/>
                  <a:pt x="9343" y="13207"/>
                </a:cubicBezTo>
                <a:cubicBezTo>
                  <a:pt x="9185" y="13270"/>
                  <a:pt x="9058" y="13333"/>
                  <a:pt x="8932" y="13397"/>
                </a:cubicBezTo>
                <a:cubicBezTo>
                  <a:pt x="8773" y="13460"/>
                  <a:pt x="8615" y="13523"/>
                  <a:pt x="8457" y="13618"/>
                </a:cubicBezTo>
                <a:cubicBezTo>
                  <a:pt x="8235" y="13745"/>
                  <a:pt x="8045" y="13872"/>
                  <a:pt x="7823" y="14030"/>
                </a:cubicBezTo>
                <a:cubicBezTo>
                  <a:pt x="7697" y="14125"/>
                  <a:pt x="7570" y="14220"/>
                  <a:pt x="7475" y="14283"/>
                </a:cubicBezTo>
                <a:lnTo>
                  <a:pt x="7443" y="14315"/>
                </a:lnTo>
                <a:cubicBezTo>
                  <a:pt x="7443" y="14315"/>
                  <a:pt x="7443" y="14315"/>
                  <a:pt x="7411" y="14315"/>
                </a:cubicBezTo>
                <a:cubicBezTo>
                  <a:pt x="7411" y="14347"/>
                  <a:pt x="7380" y="14347"/>
                  <a:pt x="7348" y="14347"/>
                </a:cubicBezTo>
                <a:cubicBezTo>
                  <a:pt x="7348" y="14347"/>
                  <a:pt x="7316" y="14347"/>
                  <a:pt x="7285" y="14347"/>
                </a:cubicBezTo>
                <a:cubicBezTo>
                  <a:pt x="7253" y="14347"/>
                  <a:pt x="7190" y="14315"/>
                  <a:pt x="7158" y="14315"/>
                </a:cubicBezTo>
                <a:cubicBezTo>
                  <a:pt x="7158" y="14283"/>
                  <a:pt x="7126" y="14283"/>
                  <a:pt x="7126" y="14252"/>
                </a:cubicBezTo>
                <a:cubicBezTo>
                  <a:pt x="7095" y="14252"/>
                  <a:pt x="7095" y="14220"/>
                  <a:pt x="7095" y="14220"/>
                </a:cubicBezTo>
                <a:cubicBezTo>
                  <a:pt x="7095" y="14188"/>
                  <a:pt x="7095" y="14188"/>
                  <a:pt x="7095" y="14188"/>
                </a:cubicBezTo>
                <a:cubicBezTo>
                  <a:pt x="7063" y="14157"/>
                  <a:pt x="7063" y="14125"/>
                  <a:pt x="7031" y="14093"/>
                </a:cubicBezTo>
                <a:lnTo>
                  <a:pt x="6936" y="13745"/>
                </a:lnTo>
                <a:cubicBezTo>
                  <a:pt x="6841" y="13523"/>
                  <a:pt x="6746" y="13302"/>
                  <a:pt x="6651" y="13048"/>
                </a:cubicBezTo>
                <a:cubicBezTo>
                  <a:pt x="6525" y="12795"/>
                  <a:pt x="6430" y="12510"/>
                  <a:pt x="6303" y="12257"/>
                </a:cubicBezTo>
                <a:lnTo>
                  <a:pt x="6271" y="12225"/>
                </a:lnTo>
                <a:lnTo>
                  <a:pt x="5195" y="13112"/>
                </a:lnTo>
                <a:lnTo>
                  <a:pt x="5195" y="13112"/>
                </a:lnTo>
                <a:cubicBezTo>
                  <a:pt x="5163" y="13112"/>
                  <a:pt x="5163" y="13112"/>
                  <a:pt x="5163" y="13112"/>
                </a:cubicBezTo>
                <a:cubicBezTo>
                  <a:pt x="5131" y="13143"/>
                  <a:pt x="5100" y="13143"/>
                  <a:pt x="5068" y="13143"/>
                </a:cubicBezTo>
                <a:cubicBezTo>
                  <a:pt x="5036" y="13143"/>
                  <a:pt x="4973" y="13143"/>
                  <a:pt x="4910" y="13112"/>
                </a:cubicBezTo>
                <a:cubicBezTo>
                  <a:pt x="4878" y="13112"/>
                  <a:pt x="4878" y="13080"/>
                  <a:pt x="4846" y="13080"/>
                </a:cubicBezTo>
                <a:cubicBezTo>
                  <a:pt x="4846" y="13048"/>
                  <a:pt x="4846" y="13017"/>
                  <a:pt x="4815" y="13017"/>
                </a:cubicBezTo>
                <a:cubicBezTo>
                  <a:pt x="4815" y="12985"/>
                  <a:pt x="4815" y="12953"/>
                  <a:pt x="4815" y="12922"/>
                </a:cubicBezTo>
                <a:lnTo>
                  <a:pt x="4815" y="12890"/>
                </a:lnTo>
                <a:lnTo>
                  <a:pt x="4815" y="12795"/>
                </a:lnTo>
                <a:cubicBezTo>
                  <a:pt x="4815" y="12605"/>
                  <a:pt x="4815" y="12415"/>
                  <a:pt x="4783" y="12225"/>
                </a:cubicBezTo>
                <a:cubicBezTo>
                  <a:pt x="4815" y="12225"/>
                  <a:pt x="4815" y="12193"/>
                  <a:pt x="4815" y="12162"/>
                </a:cubicBezTo>
                <a:close/>
                <a:moveTo>
                  <a:pt x="5131" y="9280"/>
                </a:moveTo>
                <a:cubicBezTo>
                  <a:pt x="5163" y="9406"/>
                  <a:pt x="5163" y="9533"/>
                  <a:pt x="5195" y="9660"/>
                </a:cubicBezTo>
                <a:cubicBezTo>
                  <a:pt x="5195" y="9882"/>
                  <a:pt x="5226" y="10135"/>
                  <a:pt x="5258" y="10357"/>
                </a:cubicBezTo>
                <a:cubicBezTo>
                  <a:pt x="5290" y="11053"/>
                  <a:pt x="5321" y="11718"/>
                  <a:pt x="5321" y="12415"/>
                </a:cubicBezTo>
                <a:lnTo>
                  <a:pt x="6240" y="11655"/>
                </a:lnTo>
                <a:cubicBezTo>
                  <a:pt x="6240" y="11655"/>
                  <a:pt x="6271" y="11655"/>
                  <a:pt x="6271" y="11655"/>
                </a:cubicBezTo>
                <a:cubicBezTo>
                  <a:pt x="6271" y="11623"/>
                  <a:pt x="6303" y="11623"/>
                  <a:pt x="6335" y="11623"/>
                </a:cubicBezTo>
                <a:cubicBezTo>
                  <a:pt x="6335" y="11623"/>
                  <a:pt x="6366" y="11623"/>
                  <a:pt x="6398" y="11623"/>
                </a:cubicBezTo>
                <a:cubicBezTo>
                  <a:pt x="6430" y="11623"/>
                  <a:pt x="6461" y="11623"/>
                  <a:pt x="6461" y="11623"/>
                </a:cubicBezTo>
                <a:cubicBezTo>
                  <a:pt x="6525" y="11623"/>
                  <a:pt x="6556" y="11655"/>
                  <a:pt x="6556" y="11687"/>
                </a:cubicBezTo>
                <a:cubicBezTo>
                  <a:pt x="6588" y="11687"/>
                  <a:pt x="6588" y="11718"/>
                  <a:pt x="6620" y="11718"/>
                </a:cubicBezTo>
                <a:cubicBezTo>
                  <a:pt x="6620" y="11750"/>
                  <a:pt x="6620" y="11750"/>
                  <a:pt x="6620" y="11750"/>
                </a:cubicBezTo>
                <a:lnTo>
                  <a:pt x="6651" y="11813"/>
                </a:lnTo>
                <a:cubicBezTo>
                  <a:pt x="6683" y="11908"/>
                  <a:pt x="6746" y="12003"/>
                  <a:pt x="6778" y="12098"/>
                </a:cubicBezTo>
                <a:cubicBezTo>
                  <a:pt x="6873" y="12257"/>
                  <a:pt x="6936" y="12383"/>
                  <a:pt x="6968" y="12542"/>
                </a:cubicBezTo>
                <a:cubicBezTo>
                  <a:pt x="7158" y="12922"/>
                  <a:pt x="7316" y="13302"/>
                  <a:pt x="7443" y="13713"/>
                </a:cubicBezTo>
                <a:lnTo>
                  <a:pt x="7475" y="13713"/>
                </a:lnTo>
                <a:cubicBezTo>
                  <a:pt x="7475" y="13713"/>
                  <a:pt x="7506" y="13713"/>
                  <a:pt x="7506" y="13682"/>
                </a:cubicBezTo>
                <a:cubicBezTo>
                  <a:pt x="7538" y="13682"/>
                  <a:pt x="7570" y="13650"/>
                  <a:pt x="7570" y="13650"/>
                </a:cubicBezTo>
                <a:lnTo>
                  <a:pt x="7760" y="13523"/>
                </a:lnTo>
                <a:cubicBezTo>
                  <a:pt x="7918" y="13428"/>
                  <a:pt x="8077" y="13302"/>
                  <a:pt x="8235" y="13207"/>
                </a:cubicBezTo>
                <a:cubicBezTo>
                  <a:pt x="8393" y="13143"/>
                  <a:pt x="8520" y="13048"/>
                  <a:pt x="8678" y="12985"/>
                </a:cubicBezTo>
                <a:cubicBezTo>
                  <a:pt x="8742" y="12953"/>
                  <a:pt x="8837" y="12922"/>
                  <a:pt x="8932" y="12858"/>
                </a:cubicBezTo>
                <a:lnTo>
                  <a:pt x="8932" y="12858"/>
                </a:lnTo>
                <a:cubicBezTo>
                  <a:pt x="8900" y="12858"/>
                  <a:pt x="8900" y="12858"/>
                  <a:pt x="8868" y="12827"/>
                </a:cubicBezTo>
                <a:cubicBezTo>
                  <a:pt x="8868" y="12827"/>
                  <a:pt x="8837" y="12795"/>
                  <a:pt x="8805" y="12763"/>
                </a:cubicBezTo>
                <a:cubicBezTo>
                  <a:pt x="8773" y="12732"/>
                  <a:pt x="8710" y="12668"/>
                  <a:pt x="8678" y="12637"/>
                </a:cubicBezTo>
                <a:cubicBezTo>
                  <a:pt x="8583" y="12542"/>
                  <a:pt x="8457" y="12447"/>
                  <a:pt x="8362" y="12352"/>
                </a:cubicBezTo>
                <a:cubicBezTo>
                  <a:pt x="8108" y="12067"/>
                  <a:pt x="7855" y="11813"/>
                  <a:pt x="7601" y="11528"/>
                </a:cubicBezTo>
                <a:cubicBezTo>
                  <a:pt x="7570" y="11465"/>
                  <a:pt x="7506" y="11433"/>
                  <a:pt x="7475" y="11370"/>
                </a:cubicBezTo>
                <a:cubicBezTo>
                  <a:pt x="7443" y="11338"/>
                  <a:pt x="7443" y="11338"/>
                  <a:pt x="7411" y="11307"/>
                </a:cubicBezTo>
                <a:cubicBezTo>
                  <a:pt x="7411" y="11307"/>
                  <a:pt x="7380" y="11275"/>
                  <a:pt x="7380" y="11275"/>
                </a:cubicBezTo>
                <a:cubicBezTo>
                  <a:pt x="7380" y="11243"/>
                  <a:pt x="7380" y="11243"/>
                  <a:pt x="7380" y="11243"/>
                </a:cubicBezTo>
                <a:cubicBezTo>
                  <a:pt x="7348" y="11212"/>
                  <a:pt x="7348" y="11180"/>
                  <a:pt x="7348" y="11148"/>
                </a:cubicBezTo>
                <a:cubicBezTo>
                  <a:pt x="7348" y="11117"/>
                  <a:pt x="7348" y="11053"/>
                  <a:pt x="7348" y="11022"/>
                </a:cubicBezTo>
                <a:cubicBezTo>
                  <a:pt x="7348" y="11022"/>
                  <a:pt x="7380" y="10990"/>
                  <a:pt x="7380" y="10990"/>
                </a:cubicBezTo>
                <a:cubicBezTo>
                  <a:pt x="7380" y="10958"/>
                  <a:pt x="7411" y="10927"/>
                  <a:pt x="7411" y="10927"/>
                </a:cubicBezTo>
                <a:cubicBezTo>
                  <a:pt x="7411" y="10927"/>
                  <a:pt x="7443" y="10927"/>
                  <a:pt x="7443" y="10927"/>
                </a:cubicBezTo>
                <a:lnTo>
                  <a:pt x="8362" y="10262"/>
                </a:lnTo>
                <a:cubicBezTo>
                  <a:pt x="8013" y="10135"/>
                  <a:pt x="7697" y="10008"/>
                  <a:pt x="7348" y="9913"/>
                </a:cubicBezTo>
                <a:cubicBezTo>
                  <a:pt x="6841" y="9723"/>
                  <a:pt x="6303" y="9565"/>
                  <a:pt x="5733" y="9406"/>
                </a:cubicBezTo>
                <a:cubicBezTo>
                  <a:pt x="5543" y="9375"/>
                  <a:pt x="5353" y="9311"/>
                  <a:pt x="5163" y="9280"/>
                </a:cubicBezTo>
                <a:lnTo>
                  <a:pt x="5131" y="9280"/>
                </a:lnTo>
                <a:cubicBezTo>
                  <a:pt x="5131" y="9280"/>
                  <a:pt x="5131" y="9280"/>
                  <a:pt x="5131" y="9280"/>
                </a:cubicBezTo>
                <a:close/>
                <a:moveTo>
                  <a:pt x="8267" y="11497"/>
                </a:moveTo>
                <a:cubicBezTo>
                  <a:pt x="8330" y="11497"/>
                  <a:pt x="8425" y="11497"/>
                  <a:pt x="8520" y="11465"/>
                </a:cubicBezTo>
                <a:cubicBezTo>
                  <a:pt x="8995" y="11402"/>
                  <a:pt x="9470" y="11370"/>
                  <a:pt x="9977" y="11307"/>
                </a:cubicBezTo>
                <a:lnTo>
                  <a:pt x="10008" y="11307"/>
                </a:lnTo>
                <a:lnTo>
                  <a:pt x="9977" y="10895"/>
                </a:lnTo>
                <a:cubicBezTo>
                  <a:pt x="9977" y="10768"/>
                  <a:pt x="9945" y="10642"/>
                  <a:pt x="9945" y="10515"/>
                </a:cubicBezTo>
                <a:cubicBezTo>
                  <a:pt x="9882" y="9628"/>
                  <a:pt x="9818" y="8710"/>
                  <a:pt x="9787" y="7823"/>
                </a:cubicBezTo>
                <a:cubicBezTo>
                  <a:pt x="9755" y="7095"/>
                  <a:pt x="9723" y="6366"/>
                  <a:pt x="9723" y="5638"/>
                </a:cubicBezTo>
                <a:cubicBezTo>
                  <a:pt x="9723" y="4814"/>
                  <a:pt x="9755" y="3991"/>
                  <a:pt x="9818" y="3168"/>
                </a:cubicBezTo>
                <a:cubicBezTo>
                  <a:pt x="9850" y="2629"/>
                  <a:pt x="9913" y="2091"/>
                  <a:pt x="9977" y="1553"/>
                </a:cubicBezTo>
                <a:cubicBezTo>
                  <a:pt x="9977" y="1268"/>
                  <a:pt x="10008" y="983"/>
                  <a:pt x="10072" y="698"/>
                </a:cubicBezTo>
                <a:lnTo>
                  <a:pt x="10072" y="666"/>
                </a:lnTo>
                <a:cubicBezTo>
                  <a:pt x="10008" y="666"/>
                  <a:pt x="9977" y="666"/>
                  <a:pt x="9913" y="666"/>
                </a:cubicBezTo>
                <a:cubicBezTo>
                  <a:pt x="9882" y="666"/>
                  <a:pt x="9850" y="666"/>
                  <a:pt x="9818" y="666"/>
                </a:cubicBezTo>
                <a:cubicBezTo>
                  <a:pt x="9692" y="666"/>
                  <a:pt x="9597" y="666"/>
                  <a:pt x="9470" y="698"/>
                </a:cubicBezTo>
                <a:cubicBezTo>
                  <a:pt x="9217" y="698"/>
                  <a:pt x="8963" y="698"/>
                  <a:pt x="8710" y="666"/>
                </a:cubicBezTo>
                <a:cubicBezTo>
                  <a:pt x="8045" y="666"/>
                  <a:pt x="7380" y="634"/>
                  <a:pt x="6746" y="603"/>
                </a:cubicBezTo>
                <a:lnTo>
                  <a:pt x="5733" y="571"/>
                </a:lnTo>
                <a:cubicBezTo>
                  <a:pt x="5290" y="539"/>
                  <a:pt x="4815" y="508"/>
                  <a:pt x="4371" y="508"/>
                </a:cubicBezTo>
                <a:cubicBezTo>
                  <a:pt x="3833" y="508"/>
                  <a:pt x="3295" y="476"/>
                  <a:pt x="2788" y="508"/>
                </a:cubicBezTo>
                <a:cubicBezTo>
                  <a:pt x="2344" y="508"/>
                  <a:pt x="1901" y="539"/>
                  <a:pt x="1426" y="571"/>
                </a:cubicBezTo>
                <a:cubicBezTo>
                  <a:pt x="1268" y="571"/>
                  <a:pt x="1109" y="603"/>
                  <a:pt x="951" y="603"/>
                </a:cubicBezTo>
                <a:cubicBezTo>
                  <a:pt x="856" y="603"/>
                  <a:pt x="793" y="634"/>
                  <a:pt x="698" y="634"/>
                </a:cubicBezTo>
                <a:lnTo>
                  <a:pt x="698" y="634"/>
                </a:lnTo>
                <a:cubicBezTo>
                  <a:pt x="634" y="1109"/>
                  <a:pt x="603" y="1584"/>
                  <a:pt x="571" y="2059"/>
                </a:cubicBezTo>
                <a:cubicBezTo>
                  <a:pt x="539" y="2598"/>
                  <a:pt x="539" y="3104"/>
                  <a:pt x="508" y="3643"/>
                </a:cubicBezTo>
                <a:cubicBezTo>
                  <a:pt x="508" y="4149"/>
                  <a:pt x="539" y="4656"/>
                  <a:pt x="539" y="5163"/>
                </a:cubicBezTo>
                <a:cubicBezTo>
                  <a:pt x="571" y="5638"/>
                  <a:pt x="603" y="6145"/>
                  <a:pt x="634" y="6620"/>
                </a:cubicBezTo>
                <a:cubicBezTo>
                  <a:pt x="634" y="6968"/>
                  <a:pt x="666" y="7316"/>
                  <a:pt x="666" y="7633"/>
                </a:cubicBezTo>
                <a:cubicBezTo>
                  <a:pt x="698" y="8013"/>
                  <a:pt x="729" y="8393"/>
                  <a:pt x="729" y="8773"/>
                </a:cubicBezTo>
                <a:cubicBezTo>
                  <a:pt x="761" y="9121"/>
                  <a:pt x="761" y="9470"/>
                  <a:pt x="761" y="9850"/>
                </a:cubicBezTo>
                <a:cubicBezTo>
                  <a:pt x="793" y="10262"/>
                  <a:pt x="793" y="10705"/>
                  <a:pt x="793" y="11148"/>
                </a:cubicBezTo>
                <a:cubicBezTo>
                  <a:pt x="793" y="11307"/>
                  <a:pt x="793" y="11497"/>
                  <a:pt x="793" y="11655"/>
                </a:cubicBezTo>
                <a:cubicBezTo>
                  <a:pt x="793" y="11750"/>
                  <a:pt x="761" y="11845"/>
                  <a:pt x="761" y="11940"/>
                </a:cubicBezTo>
                <a:lnTo>
                  <a:pt x="761" y="11940"/>
                </a:lnTo>
                <a:cubicBezTo>
                  <a:pt x="919" y="11940"/>
                  <a:pt x="1046" y="11940"/>
                  <a:pt x="1173" y="11940"/>
                </a:cubicBezTo>
                <a:cubicBezTo>
                  <a:pt x="1363" y="11940"/>
                  <a:pt x="1521" y="11940"/>
                  <a:pt x="1679" y="11940"/>
                </a:cubicBezTo>
                <a:cubicBezTo>
                  <a:pt x="2028" y="11908"/>
                  <a:pt x="2408" y="11877"/>
                  <a:pt x="2756" y="11877"/>
                </a:cubicBezTo>
                <a:cubicBezTo>
                  <a:pt x="3168" y="11845"/>
                  <a:pt x="3580" y="11813"/>
                  <a:pt x="4023" y="11750"/>
                </a:cubicBezTo>
                <a:cubicBezTo>
                  <a:pt x="4213" y="11750"/>
                  <a:pt x="4403" y="11718"/>
                  <a:pt x="4625" y="11687"/>
                </a:cubicBezTo>
                <a:cubicBezTo>
                  <a:pt x="4688" y="11687"/>
                  <a:pt x="4751" y="11687"/>
                  <a:pt x="4815" y="11687"/>
                </a:cubicBezTo>
                <a:cubicBezTo>
                  <a:pt x="4815" y="11497"/>
                  <a:pt x="4815" y="11275"/>
                  <a:pt x="4815" y="11085"/>
                </a:cubicBezTo>
                <a:cubicBezTo>
                  <a:pt x="4783" y="10388"/>
                  <a:pt x="4720" y="9691"/>
                  <a:pt x="4625" y="8995"/>
                </a:cubicBezTo>
                <a:lnTo>
                  <a:pt x="4625" y="8995"/>
                </a:lnTo>
                <a:lnTo>
                  <a:pt x="4625" y="8963"/>
                </a:lnTo>
                <a:cubicBezTo>
                  <a:pt x="4625" y="8931"/>
                  <a:pt x="4625" y="8931"/>
                  <a:pt x="4625" y="8900"/>
                </a:cubicBezTo>
                <a:cubicBezTo>
                  <a:pt x="4656" y="8868"/>
                  <a:pt x="4656" y="8836"/>
                  <a:pt x="4688" y="8805"/>
                </a:cubicBezTo>
                <a:cubicBezTo>
                  <a:pt x="4720" y="8773"/>
                  <a:pt x="4751" y="8773"/>
                  <a:pt x="4783" y="8741"/>
                </a:cubicBezTo>
                <a:cubicBezTo>
                  <a:pt x="4815" y="8741"/>
                  <a:pt x="4815" y="8741"/>
                  <a:pt x="4846" y="8741"/>
                </a:cubicBezTo>
                <a:lnTo>
                  <a:pt x="4878" y="8741"/>
                </a:lnTo>
                <a:lnTo>
                  <a:pt x="4910" y="8741"/>
                </a:lnTo>
                <a:lnTo>
                  <a:pt x="4910" y="8741"/>
                </a:lnTo>
                <a:cubicBezTo>
                  <a:pt x="4941" y="8741"/>
                  <a:pt x="4973" y="8741"/>
                  <a:pt x="5005" y="8741"/>
                </a:cubicBezTo>
                <a:cubicBezTo>
                  <a:pt x="5100" y="8773"/>
                  <a:pt x="5195" y="8805"/>
                  <a:pt x="5290" y="8805"/>
                </a:cubicBezTo>
                <a:cubicBezTo>
                  <a:pt x="5511" y="8868"/>
                  <a:pt x="5701" y="8900"/>
                  <a:pt x="5891" y="8963"/>
                </a:cubicBezTo>
                <a:cubicBezTo>
                  <a:pt x="6746" y="9153"/>
                  <a:pt x="7570" y="9438"/>
                  <a:pt x="8425" y="9755"/>
                </a:cubicBezTo>
                <a:cubicBezTo>
                  <a:pt x="8583" y="9850"/>
                  <a:pt x="8773" y="9913"/>
                  <a:pt x="8963" y="9977"/>
                </a:cubicBezTo>
                <a:lnTo>
                  <a:pt x="8995" y="9977"/>
                </a:lnTo>
                <a:cubicBezTo>
                  <a:pt x="8995" y="10008"/>
                  <a:pt x="8995" y="10008"/>
                  <a:pt x="9027" y="10008"/>
                </a:cubicBezTo>
                <a:cubicBezTo>
                  <a:pt x="9027" y="10008"/>
                  <a:pt x="9058" y="10040"/>
                  <a:pt x="9090" y="10072"/>
                </a:cubicBezTo>
                <a:cubicBezTo>
                  <a:pt x="9090" y="10103"/>
                  <a:pt x="9122" y="10135"/>
                  <a:pt x="9122" y="10167"/>
                </a:cubicBezTo>
                <a:cubicBezTo>
                  <a:pt x="9122" y="10198"/>
                  <a:pt x="9122" y="10230"/>
                  <a:pt x="9122" y="10262"/>
                </a:cubicBezTo>
                <a:cubicBezTo>
                  <a:pt x="9122" y="10293"/>
                  <a:pt x="9122" y="10325"/>
                  <a:pt x="9090" y="10325"/>
                </a:cubicBezTo>
                <a:cubicBezTo>
                  <a:pt x="9090" y="10357"/>
                  <a:pt x="9058" y="10388"/>
                  <a:pt x="9058" y="10388"/>
                </a:cubicBezTo>
                <a:cubicBezTo>
                  <a:pt x="9027" y="10420"/>
                  <a:pt x="9027" y="10420"/>
                  <a:pt x="9027" y="10420"/>
                </a:cubicBezTo>
                <a:lnTo>
                  <a:pt x="7950" y="11180"/>
                </a:lnTo>
                <a:cubicBezTo>
                  <a:pt x="8045" y="11275"/>
                  <a:pt x="8140" y="11402"/>
                  <a:pt x="8267" y="11497"/>
                </a:cubicBezTo>
                <a:close/>
                <a:moveTo>
                  <a:pt x="3326" y="6303"/>
                </a:moveTo>
                <a:lnTo>
                  <a:pt x="3326" y="6303"/>
                </a:lnTo>
                <a:cubicBezTo>
                  <a:pt x="3326" y="6303"/>
                  <a:pt x="3326" y="6303"/>
                  <a:pt x="3358" y="6303"/>
                </a:cubicBezTo>
                <a:cubicBezTo>
                  <a:pt x="3390" y="6303"/>
                  <a:pt x="3390" y="6303"/>
                  <a:pt x="3421" y="6335"/>
                </a:cubicBezTo>
                <a:cubicBezTo>
                  <a:pt x="3453" y="6335"/>
                  <a:pt x="3485" y="6366"/>
                  <a:pt x="3516" y="6398"/>
                </a:cubicBezTo>
                <a:cubicBezTo>
                  <a:pt x="3516" y="6430"/>
                  <a:pt x="3548" y="6461"/>
                  <a:pt x="3548" y="6493"/>
                </a:cubicBezTo>
                <a:cubicBezTo>
                  <a:pt x="3548" y="6525"/>
                  <a:pt x="3548" y="6525"/>
                  <a:pt x="3548" y="6556"/>
                </a:cubicBezTo>
                <a:cubicBezTo>
                  <a:pt x="3548" y="6588"/>
                  <a:pt x="3548" y="6620"/>
                  <a:pt x="3516" y="6620"/>
                </a:cubicBezTo>
                <a:cubicBezTo>
                  <a:pt x="3516" y="6651"/>
                  <a:pt x="3485" y="6683"/>
                  <a:pt x="3485" y="6683"/>
                </a:cubicBezTo>
                <a:cubicBezTo>
                  <a:pt x="3485" y="6715"/>
                  <a:pt x="3485" y="6715"/>
                  <a:pt x="3453" y="6715"/>
                </a:cubicBezTo>
                <a:cubicBezTo>
                  <a:pt x="3453" y="6715"/>
                  <a:pt x="3453" y="6715"/>
                  <a:pt x="3453" y="6715"/>
                </a:cubicBezTo>
                <a:cubicBezTo>
                  <a:pt x="3453" y="6746"/>
                  <a:pt x="3421" y="6746"/>
                  <a:pt x="3421" y="6746"/>
                </a:cubicBezTo>
                <a:cubicBezTo>
                  <a:pt x="3326" y="6841"/>
                  <a:pt x="3263" y="6905"/>
                  <a:pt x="3168" y="6968"/>
                </a:cubicBezTo>
                <a:cubicBezTo>
                  <a:pt x="3041" y="7126"/>
                  <a:pt x="2914" y="7253"/>
                  <a:pt x="2788" y="7411"/>
                </a:cubicBezTo>
                <a:cubicBezTo>
                  <a:pt x="2693" y="7506"/>
                  <a:pt x="2598" y="7633"/>
                  <a:pt x="2534" y="7760"/>
                </a:cubicBezTo>
                <a:cubicBezTo>
                  <a:pt x="2471" y="7823"/>
                  <a:pt x="2439" y="7886"/>
                  <a:pt x="2408" y="7950"/>
                </a:cubicBezTo>
                <a:lnTo>
                  <a:pt x="2376" y="7950"/>
                </a:lnTo>
                <a:cubicBezTo>
                  <a:pt x="2376" y="7981"/>
                  <a:pt x="2376" y="7981"/>
                  <a:pt x="2376" y="7981"/>
                </a:cubicBezTo>
                <a:lnTo>
                  <a:pt x="2344" y="8013"/>
                </a:lnTo>
                <a:cubicBezTo>
                  <a:pt x="2313" y="8045"/>
                  <a:pt x="2281" y="8045"/>
                  <a:pt x="2218" y="8076"/>
                </a:cubicBezTo>
                <a:cubicBezTo>
                  <a:pt x="2186" y="8076"/>
                  <a:pt x="2154" y="8076"/>
                  <a:pt x="2123" y="8076"/>
                </a:cubicBezTo>
                <a:cubicBezTo>
                  <a:pt x="2091" y="8045"/>
                  <a:pt x="2091" y="8045"/>
                  <a:pt x="2059" y="8045"/>
                </a:cubicBezTo>
                <a:cubicBezTo>
                  <a:pt x="2059" y="8045"/>
                  <a:pt x="2059" y="8045"/>
                  <a:pt x="2028" y="8013"/>
                </a:cubicBezTo>
                <a:cubicBezTo>
                  <a:pt x="2028" y="8013"/>
                  <a:pt x="2028" y="8013"/>
                  <a:pt x="1996" y="8013"/>
                </a:cubicBezTo>
                <a:cubicBezTo>
                  <a:pt x="1933" y="7950"/>
                  <a:pt x="1869" y="7886"/>
                  <a:pt x="1806" y="7855"/>
                </a:cubicBezTo>
                <a:cubicBezTo>
                  <a:pt x="1711" y="7760"/>
                  <a:pt x="1616" y="7696"/>
                  <a:pt x="1553" y="7601"/>
                </a:cubicBezTo>
                <a:cubicBezTo>
                  <a:pt x="1521" y="7570"/>
                  <a:pt x="1489" y="7538"/>
                  <a:pt x="1458" y="7538"/>
                </a:cubicBezTo>
                <a:lnTo>
                  <a:pt x="1458" y="7506"/>
                </a:lnTo>
                <a:cubicBezTo>
                  <a:pt x="1426" y="7506"/>
                  <a:pt x="1426" y="7475"/>
                  <a:pt x="1426" y="7475"/>
                </a:cubicBezTo>
                <a:cubicBezTo>
                  <a:pt x="1394" y="7443"/>
                  <a:pt x="1394" y="7411"/>
                  <a:pt x="1394" y="7411"/>
                </a:cubicBezTo>
                <a:cubicBezTo>
                  <a:pt x="1394" y="7380"/>
                  <a:pt x="1394" y="7348"/>
                  <a:pt x="1394" y="7316"/>
                </a:cubicBezTo>
                <a:cubicBezTo>
                  <a:pt x="1394" y="7285"/>
                  <a:pt x="1394" y="7285"/>
                  <a:pt x="1394" y="7253"/>
                </a:cubicBezTo>
                <a:cubicBezTo>
                  <a:pt x="1394" y="7221"/>
                  <a:pt x="1426" y="7190"/>
                  <a:pt x="1458" y="7158"/>
                </a:cubicBezTo>
                <a:cubicBezTo>
                  <a:pt x="1489" y="7126"/>
                  <a:pt x="1521" y="7095"/>
                  <a:pt x="1553" y="7095"/>
                </a:cubicBezTo>
                <a:cubicBezTo>
                  <a:pt x="1584" y="7095"/>
                  <a:pt x="1616" y="7095"/>
                  <a:pt x="1648" y="7095"/>
                </a:cubicBezTo>
                <a:cubicBezTo>
                  <a:pt x="1711" y="7095"/>
                  <a:pt x="1743" y="7126"/>
                  <a:pt x="1774" y="7158"/>
                </a:cubicBezTo>
                <a:cubicBezTo>
                  <a:pt x="1806" y="7158"/>
                  <a:pt x="1806" y="7158"/>
                  <a:pt x="1806" y="7158"/>
                </a:cubicBezTo>
                <a:cubicBezTo>
                  <a:pt x="1806" y="7158"/>
                  <a:pt x="1806" y="7158"/>
                  <a:pt x="1806" y="7190"/>
                </a:cubicBezTo>
                <a:lnTo>
                  <a:pt x="1838" y="7190"/>
                </a:lnTo>
                <a:cubicBezTo>
                  <a:pt x="1838" y="7221"/>
                  <a:pt x="1869" y="7221"/>
                  <a:pt x="1869" y="7221"/>
                </a:cubicBezTo>
                <a:cubicBezTo>
                  <a:pt x="1901" y="7253"/>
                  <a:pt x="1933" y="7316"/>
                  <a:pt x="1996" y="7348"/>
                </a:cubicBezTo>
                <a:cubicBezTo>
                  <a:pt x="2028" y="7380"/>
                  <a:pt x="2059" y="7411"/>
                  <a:pt x="2123" y="7475"/>
                </a:cubicBezTo>
                <a:lnTo>
                  <a:pt x="2123" y="7475"/>
                </a:lnTo>
                <a:cubicBezTo>
                  <a:pt x="2123" y="7443"/>
                  <a:pt x="2154" y="7443"/>
                  <a:pt x="2154" y="7411"/>
                </a:cubicBezTo>
                <a:cubicBezTo>
                  <a:pt x="2154" y="7411"/>
                  <a:pt x="2186" y="7380"/>
                  <a:pt x="2186" y="7380"/>
                </a:cubicBezTo>
                <a:cubicBezTo>
                  <a:pt x="2218" y="7316"/>
                  <a:pt x="2249" y="7285"/>
                  <a:pt x="2281" y="7253"/>
                </a:cubicBezTo>
                <a:cubicBezTo>
                  <a:pt x="2344" y="7158"/>
                  <a:pt x="2408" y="7095"/>
                  <a:pt x="2471" y="7031"/>
                </a:cubicBezTo>
                <a:cubicBezTo>
                  <a:pt x="2598" y="6841"/>
                  <a:pt x="2756" y="6683"/>
                  <a:pt x="2946" y="6525"/>
                </a:cubicBezTo>
                <a:cubicBezTo>
                  <a:pt x="2978" y="6493"/>
                  <a:pt x="3041" y="6430"/>
                  <a:pt x="3073" y="6398"/>
                </a:cubicBezTo>
                <a:cubicBezTo>
                  <a:pt x="3073" y="6398"/>
                  <a:pt x="3104" y="6366"/>
                  <a:pt x="3104" y="6366"/>
                </a:cubicBezTo>
                <a:cubicBezTo>
                  <a:pt x="3136" y="6366"/>
                  <a:pt x="3136" y="6335"/>
                  <a:pt x="3136" y="6335"/>
                </a:cubicBezTo>
                <a:cubicBezTo>
                  <a:pt x="3168" y="6335"/>
                  <a:pt x="3168" y="6335"/>
                  <a:pt x="3168" y="6335"/>
                </a:cubicBezTo>
                <a:cubicBezTo>
                  <a:pt x="3199" y="6303"/>
                  <a:pt x="3231" y="6303"/>
                  <a:pt x="3263" y="6303"/>
                </a:cubicBezTo>
                <a:cubicBezTo>
                  <a:pt x="3263" y="6303"/>
                  <a:pt x="3263" y="6271"/>
                  <a:pt x="3295" y="6271"/>
                </a:cubicBezTo>
                <a:lnTo>
                  <a:pt x="3295" y="6271"/>
                </a:lnTo>
                <a:cubicBezTo>
                  <a:pt x="3295" y="6303"/>
                  <a:pt x="3295" y="6303"/>
                  <a:pt x="3326" y="6303"/>
                </a:cubicBezTo>
                <a:close/>
                <a:moveTo>
                  <a:pt x="8647" y="6936"/>
                </a:moveTo>
                <a:cubicBezTo>
                  <a:pt x="8678" y="6936"/>
                  <a:pt x="8678" y="6936"/>
                  <a:pt x="8678" y="6936"/>
                </a:cubicBezTo>
                <a:cubicBezTo>
                  <a:pt x="8742" y="6936"/>
                  <a:pt x="8773" y="6968"/>
                  <a:pt x="8805" y="7000"/>
                </a:cubicBezTo>
                <a:cubicBezTo>
                  <a:pt x="8805" y="7031"/>
                  <a:pt x="8837" y="7063"/>
                  <a:pt x="8868" y="7095"/>
                </a:cubicBezTo>
                <a:cubicBezTo>
                  <a:pt x="8868" y="7126"/>
                  <a:pt x="8868" y="7158"/>
                  <a:pt x="8868" y="7190"/>
                </a:cubicBezTo>
                <a:cubicBezTo>
                  <a:pt x="8868" y="7190"/>
                  <a:pt x="8868" y="7221"/>
                  <a:pt x="8868" y="7253"/>
                </a:cubicBezTo>
                <a:cubicBezTo>
                  <a:pt x="8868" y="7253"/>
                  <a:pt x="8837" y="7285"/>
                  <a:pt x="8837" y="7316"/>
                </a:cubicBezTo>
                <a:cubicBezTo>
                  <a:pt x="8805" y="7348"/>
                  <a:pt x="8805" y="7348"/>
                  <a:pt x="8773" y="7380"/>
                </a:cubicBezTo>
                <a:cubicBezTo>
                  <a:pt x="8773" y="7380"/>
                  <a:pt x="8742" y="7411"/>
                  <a:pt x="8710" y="7411"/>
                </a:cubicBezTo>
                <a:cubicBezTo>
                  <a:pt x="8678" y="7411"/>
                  <a:pt x="8678" y="7411"/>
                  <a:pt x="8647" y="7443"/>
                </a:cubicBezTo>
                <a:cubicBezTo>
                  <a:pt x="8615" y="7443"/>
                  <a:pt x="8583" y="7443"/>
                  <a:pt x="8552" y="7443"/>
                </a:cubicBezTo>
                <a:lnTo>
                  <a:pt x="8393" y="7443"/>
                </a:lnTo>
                <a:lnTo>
                  <a:pt x="8203" y="7475"/>
                </a:lnTo>
                <a:cubicBezTo>
                  <a:pt x="7982" y="7475"/>
                  <a:pt x="7792" y="7475"/>
                  <a:pt x="7570" y="7475"/>
                </a:cubicBezTo>
                <a:cubicBezTo>
                  <a:pt x="7316" y="7506"/>
                  <a:pt x="7063" y="7506"/>
                  <a:pt x="6810" y="7506"/>
                </a:cubicBezTo>
                <a:cubicBezTo>
                  <a:pt x="6303" y="7506"/>
                  <a:pt x="5828" y="7538"/>
                  <a:pt x="5353" y="7538"/>
                </a:cubicBezTo>
                <a:cubicBezTo>
                  <a:pt x="5068" y="7538"/>
                  <a:pt x="4815" y="7538"/>
                  <a:pt x="4530" y="7538"/>
                </a:cubicBezTo>
                <a:lnTo>
                  <a:pt x="4435" y="7538"/>
                </a:lnTo>
                <a:lnTo>
                  <a:pt x="4435" y="7538"/>
                </a:lnTo>
                <a:lnTo>
                  <a:pt x="4403" y="7538"/>
                </a:lnTo>
                <a:cubicBezTo>
                  <a:pt x="4371" y="7538"/>
                  <a:pt x="4371" y="7538"/>
                  <a:pt x="4371" y="7538"/>
                </a:cubicBezTo>
                <a:cubicBezTo>
                  <a:pt x="4340" y="7538"/>
                  <a:pt x="4308" y="7538"/>
                  <a:pt x="4276" y="7506"/>
                </a:cubicBezTo>
                <a:cubicBezTo>
                  <a:pt x="4245" y="7506"/>
                  <a:pt x="4245" y="7475"/>
                  <a:pt x="4213" y="7443"/>
                </a:cubicBezTo>
                <a:cubicBezTo>
                  <a:pt x="4181" y="7411"/>
                  <a:pt x="4181" y="7380"/>
                  <a:pt x="4181" y="7316"/>
                </a:cubicBezTo>
                <a:cubicBezTo>
                  <a:pt x="4181" y="7316"/>
                  <a:pt x="4181" y="7285"/>
                  <a:pt x="4181" y="7253"/>
                </a:cubicBezTo>
                <a:cubicBezTo>
                  <a:pt x="4181" y="7253"/>
                  <a:pt x="4181" y="7221"/>
                  <a:pt x="4181" y="7190"/>
                </a:cubicBezTo>
                <a:cubicBezTo>
                  <a:pt x="4213" y="7158"/>
                  <a:pt x="4213" y="7158"/>
                  <a:pt x="4245" y="7126"/>
                </a:cubicBezTo>
                <a:cubicBezTo>
                  <a:pt x="4276" y="7095"/>
                  <a:pt x="4308" y="7063"/>
                  <a:pt x="4371" y="7063"/>
                </a:cubicBezTo>
                <a:cubicBezTo>
                  <a:pt x="4371" y="7063"/>
                  <a:pt x="4403" y="7063"/>
                  <a:pt x="4403" y="7063"/>
                </a:cubicBezTo>
                <a:cubicBezTo>
                  <a:pt x="4435" y="7063"/>
                  <a:pt x="4466" y="7063"/>
                  <a:pt x="4530" y="7063"/>
                </a:cubicBezTo>
                <a:cubicBezTo>
                  <a:pt x="4846" y="7063"/>
                  <a:pt x="5163" y="7031"/>
                  <a:pt x="5480" y="7031"/>
                </a:cubicBezTo>
                <a:cubicBezTo>
                  <a:pt x="5606" y="7031"/>
                  <a:pt x="5701" y="7031"/>
                  <a:pt x="5828" y="7031"/>
                </a:cubicBezTo>
                <a:cubicBezTo>
                  <a:pt x="6176" y="7031"/>
                  <a:pt x="6525" y="7031"/>
                  <a:pt x="6873" y="7000"/>
                </a:cubicBezTo>
                <a:cubicBezTo>
                  <a:pt x="7095" y="7000"/>
                  <a:pt x="7316" y="7000"/>
                  <a:pt x="7538" y="7000"/>
                </a:cubicBezTo>
                <a:lnTo>
                  <a:pt x="8203" y="6968"/>
                </a:lnTo>
                <a:cubicBezTo>
                  <a:pt x="8267" y="6968"/>
                  <a:pt x="8362" y="6968"/>
                  <a:pt x="8425" y="6968"/>
                </a:cubicBezTo>
                <a:cubicBezTo>
                  <a:pt x="8457" y="6936"/>
                  <a:pt x="8488" y="6936"/>
                  <a:pt x="8520" y="6936"/>
                </a:cubicBezTo>
                <a:cubicBezTo>
                  <a:pt x="8520" y="6936"/>
                  <a:pt x="8552" y="6936"/>
                  <a:pt x="8583" y="6936"/>
                </a:cubicBezTo>
                <a:lnTo>
                  <a:pt x="8583" y="6936"/>
                </a:lnTo>
                <a:cubicBezTo>
                  <a:pt x="8615" y="6936"/>
                  <a:pt x="8615" y="6936"/>
                  <a:pt x="8615" y="6936"/>
                </a:cubicBezTo>
                <a:close/>
                <a:moveTo>
                  <a:pt x="3326" y="3928"/>
                </a:moveTo>
                <a:lnTo>
                  <a:pt x="3326" y="3928"/>
                </a:lnTo>
                <a:cubicBezTo>
                  <a:pt x="3326" y="3928"/>
                  <a:pt x="3326" y="3928"/>
                  <a:pt x="3358" y="3928"/>
                </a:cubicBezTo>
                <a:cubicBezTo>
                  <a:pt x="3390" y="3928"/>
                  <a:pt x="3390" y="3959"/>
                  <a:pt x="3421" y="3959"/>
                </a:cubicBezTo>
                <a:cubicBezTo>
                  <a:pt x="3453" y="3991"/>
                  <a:pt x="3453" y="3991"/>
                  <a:pt x="3485" y="4023"/>
                </a:cubicBezTo>
                <a:cubicBezTo>
                  <a:pt x="3485" y="4023"/>
                  <a:pt x="3516" y="4054"/>
                  <a:pt x="3516" y="4086"/>
                </a:cubicBezTo>
                <a:cubicBezTo>
                  <a:pt x="3516" y="4118"/>
                  <a:pt x="3548" y="4149"/>
                  <a:pt x="3548" y="4181"/>
                </a:cubicBezTo>
                <a:cubicBezTo>
                  <a:pt x="3548" y="4213"/>
                  <a:pt x="3516" y="4244"/>
                  <a:pt x="3516" y="4276"/>
                </a:cubicBezTo>
                <a:cubicBezTo>
                  <a:pt x="3516" y="4308"/>
                  <a:pt x="3485" y="4308"/>
                  <a:pt x="3485" y="4339"/>
                </a:cubicBezTo>
                <a:cubicBezTo>
                  <a:pt x="3485" y="4339"/>
                  <a:pt x="3453" y="4339"/>
                  <a:pt x="3453" y="4339"/>
                </a:cubicBezTo>
                <a:cubicBezTo>
                  <a:pt x="3453" y="4371"/>
                  <a:pt x="3453" y="4371"/>
                  <a:pt x="3453" y="4371"/>
                </a:cubicBezTo>
                <a:cubicBezTo>
                  <a:pt x="3453" y="4371"/>
                  <a:pt x="3421" y="4403"/>
                  <a:pt x="3421" y="4403"/>
                </a:cubicBezTo>
                <a:cubicBezTo>
                  <a:pt x="3326" y="4466"/>
                  <a:pt x="3263" y="4529"/>
                  <a:pt x="3168" y="4624"/>
                </a:cubicBezTo>
                <a:cubicBezTo>
                  <a:pt x="3041" y="4751"/>
                  <a:pt x="2914" y="4909"/>
                  <a:pt x="2788" y="5036"/>
                </a:cubicBezTo>
                <a:cubicBezTo>
                  <a:pt x="2693" y="5163"/>
                  <a:pt x="2598" y="5290"/>
                  <a:pt x="2503" y="5385"/>
                </a:cubicBezTo>
                <a:cubicBezTo>
                  <a:pt x="2471" y="5448"/>
                  <a:pt x="2439" y="5511"/>
                  <a:pt x="2376" y="5606"/>
                </a:cubicBezTo>
                <a:lnTo>
                  <a:pt x="2376" y="5606"/>
                </a:lnTo>
                <a:cubicBezTo>
                  <a:pt x="2376" y="5606"/>
                  <a:pt x="2376" y="5606"/>
                  <a:pt x="2376" y="5638"/>
                </a:cubicBezTo>
                <a:cubicBezTo>
                  <a:pt x="2344" y="5638"/>
                  <a:pt x="2344" y="5638"/>
                  <a:pt x="2313" y="5670"/>
                </a:cubicBezTo>
                <a:cubicBezTo>
                  <a:pt x="2281" y="5670"/>
                  <a:pt x="2249" y="5701"/>
                  <a:pt x="2218" y="5701"/>
                </a:cubicBezTo>
                <a:cubicBezTo>
                  <a:pt x="2186" y="5701"/>
                  <a:pt x="2123" y="5701"/>
                  <a:pt x="2091" y="5701"/>
                </a:cubicBezTo>
                <a:cubicBezTo>
                  <a:pt x="2091" y="5701"/>
                  <a:pt x="2059" y="5670"/>
                  <a:pt x="2059" y="5670"/>
                </a:cubicBezTo>
                <a:cubicBezTo>
                  <a:pt x="2059" y="5670"/>
                  <a:pt x="2028" y="5670"/>
                  <a:pt x="2028" y="5670"/>
                </a:cubicBezTo>
                <a:cubicBezTo>
                  <a:pt x="2028" y="5638"/>
                  <a:pt x="1996" y="5638"/>
                  <a:pt x="1996" y="5638"/>
                </a:cubicBezTo>
                <a:cubicBezTo>
                  <a:pt x="1933" y="5575"/>
                  <a:pt x="1838" y="5511"/>
                  <a:pt x="1774" y="5480"/>
                </a:cubicBezTo>
                <a:cubicBezTo>
                  <a:pt x="1711" y="5385"/>
                  <a:pt x="1616" y="5321"/>
                  <a:pt x="1521" y="5226"/>
                </a:cubicBezTo>
                <a:cubicBezTo>
                  <a:pt x="1521" y="5226"/>
                  <a:pt x="1489" y="5195"/>
                  <a:pt x="1458" y="5163"/>
                </a:cubicBezTo>
                <a:lnTo>
                  <a:pt x="1426" y="5131"/>
                </a:lnTo>
                <a:cubicBezTo>
                  <a:pt x="1426" y="5131"/>
                  <a:pt x="1426" y="5131"/>
                  <a:pt x="1426" y="5100"/>
                </a:cubicBezTo>
                <a:cubicBezTo>
                  <a:pt x="1394" y="5100"/>
                  <a:pt x="1394" y="5068"/>
                  <a:pt x="1394" y="5036"/>
                </a:cubicBezTo>
                <a:cubicBezTo>
                  <a:pt x="1363" y="5005"/>
                  <a:pt x="1363" y="4973"/>
                  <a:pt x="1363" y="4941"/>
                </a:cubicBezTo>
                <a:cubicBezTo>
                  <a:pt x="1363" y="4909"/>
                  <a:pt x="1394" y="4909"/>
                  <a:pt x="1394" y="4878"/>
                </a:cubicBezTo>
                <a:cubicBezTo>
                  <a:pt x="1394" y="4846"/>
                  <a:pt x="1426" y="4846"/>
                  <a:pt x="1426" y="4814"/>
                </a:cubicBezTo>
                <a:cubicBezTo>
                  <a:pt x="1458" y="4783"/>
                  <a:pt x="1489" y="4751"/>
                  <a:pt x="1521" y="4751"/>
                </a:cubicBezTo>
                <a:cubicBezTo>
                  <a:pt x="1553" y="4719"/>
                  <a:pt x="1584" y="4719"/>
                  <a:pt x="1648" y="4719"/>
                </a:cubicBezTo>
                <a:cubicBezTo>
                  <a:pt x="1679" y="4751"/>
                  <a:pt x="1743" y="4751"/>
                  <a:pt x="1774" y="4783"/>
                </a:cubicBezTo>
                <a:cubicBezTo>
                  <a:pt x="1774" y="4783"/>
                  <a:pt x="1774" y="4814"/>
                  <a:pt x="1806" y="4814"/>
                </a:cubicBezTo>
                <a:cubicBezTo>
                  <a:pt x="1806" y="4814"/>
                  <a:pt x="1806" y="4814"/>
                  <a:pt x="1806" y="4814"/>
                </a:cubicBezTo>
                <a:lnTo>
                  <a:pt x="1838" y="4846"/>
                </a:lnTo>
                <a:cubicBezTo>
                  <a:pt x="1838" y="4846"/>
                  <a:pt x="1838" y="4878"/>
                  <a:pt x="1869" y="4878"/>
                </a:cubicBezTo>
                <a:cubicBezTo>
                  <a:pt x="1901" y="4909"/>
                  <a:pt x="1933" y="4941"/>
                  <a:pt x="1964" y="4973"/>
                </a:cubicBezTo>
                <a:cubicBezTo>
                  <a:pt x="2028" y="5036"/>
                  <a:pt x="2059" y="5068"/>
                  <a:pt x="2091" y="5100"/>
                </a:cubicBezTo>
                <a:lnTo>
                  <a:pt x="2123" y="5100"/>
                </a:lnTo>
                <a:cubicBezTo>
                  <a:pt x="2123" y="5100"/>
                  <a:pt x="2123" y="5100"/>
                  <a:pt x="2154" y="5068"/>
                </a:cubicBezTo>
                <a:cubicBezTo>
                  <a:pt x="2154" y="5068"/>
                  <a:pt x="2154" y="5036"/>
                  <a:pt x="2186" y="5036"/>
                </a:cubicBezTo>
                <a:cubicBezTo>
                  <a:pt x="2218" y="4973"/>
                  <a:pt x="2249" y="4941"/>
                  <a:pt x="2281" y="4878"/>
                </a:cubicBezTo>
                <a:cubicBezTo>
                  <a:pt x="2313" y="4814"/>
                  <a:pt x="2376" y="4751"/>
                  <a:pt x="2439" y="4656"/>
                </a:cubicBezTo>
                <a:cubicBezTo>
                  <a:pt x="2598" y="4498"/>
                  <a:pt x="2756" y="4339"/>
                  <a:pt x="2914" y="4181"/>
                </a:cubicBezTo>
                <a:cubicBezTo>
                  <a:pt x="2978" y="4118"/>
                  <a:pt x="3009" y="4086"/>
                  <a:pt x="3073" y="4054"/>
                </a:cubicBezTo>
                <a:cubicBezTo>
                  <a:pt x="3073" y="4023"/>
                  <a:pt x="3104" y="4023"/>
                  <a:pt x="3104" y="4023"/>
                </a:cubicBezTo>
                <a:cubicBezTo>
                  <a:pt x="3104" y="3991"/>
                  <a:pt x="3136" y="3991"/>
                  <a:pt x="3136" y="3991"/>
                </a:cubicBezTo>
                <a:cubicBezTo>
                  <a:pt x="3136" y="3991"/>
                  <a:pt x="3136" y="3959"/>
                  <a:pt x="3168" y="3959"/>
                </a:cubicBezTo>
                <a:cubicBezTo>
                  <a:pt x="3168" y="3959"/>
                  <a:pt x="3199" y="3928"/>
                  <a:pt x="3263" y="3928"/>
                </a:cubicBezTo>
                <a:cubicBezTo>
                  <a:pt x="3263" y="3928"/>
                  <a:pt x="3263" y="3928"/>
                  <a:pt x="3263" y="3928"/>
                </a:cubicBezTo>
                <a:lnTo>
                  <a:pt x="3295" y="3928"/>
                </a:lnTo>
                <a:close/>
                <a:moveTo>
                  <a:pt x="8330" y="4846"/>
                </a:moveTo>
                <a:cubicBezTo>
                  <a:pt x="8457" y="4846"/>
                  <a:pt x="8552" y="4846"/>
                  <a:pt x="8647" y="4846"/>
                </a:cubicBezTo>
                <a:lnTo>
                  <a:pt x="8678" y="4846"/>
                </a:lnTo>
                <a:cubicBezTo>
                  <a:pt x="8710" y="4846"/>
                  <a:pt x="8710" y="4846"/>
                  <a:pt x="8742" y="4846"/>
                </a:cubicBezTo>
                <a:cubicBezTo>
                  <a:pt x="8742" y="4846"/>
                  <a:pt x="8742" y="4846"/>
                  <a:pt x="8773" y="4846"/>
                </a:cubicBezTo>
                <a:cubicBezTo>
                  <a:pt x="8805" y="4846"/>
                  <a:pt x="8868" y="4878"/>
                  <a:pt x="8900" y="4941"/>
                </a:cubicBezTo>
                <a:cubicBezTo>
                  <a:pt x="8900" y="4941"/>
                  <a:pt x="8932" y="4973"/>
                  <a:pt x="8932" y="5005"/>
                </a:cubicBezTo>
                <a:cubicBezTo>
                  <a:pt x="8963" y="5005"/>
                  <a:pt x="8963" y="5036"/>
                  <a:pt x="8963" y="5068"/>
                </a:cubicBezTo>
                <a:cubicBezTo>
                  <a:pt x="8963" y="5131"/>
                  <a:pt x="8932" y="5195"/>
                  <a:pt x="8900" y="5226"/>
                </a:cubicBezTo>
                <a:cubicBezTo>
                  <a:pt x="8900" y="5258"/>
                  <a:pt x="8868" y="5258"/>
                  <a:pt x="8868" y="5290"/>
                </a:cubicBezTo>
                <a:cubicBezTo>
                  <a:pt x="8837" y="5321"/>
                  <a:pt x="8773" y="5321"/>
                  <a:pt x="8742" y="5321"/>
                </a:cubicBezTo>
                <a:cubicBezTo>
                  <a:pt x="8742" y="5353"/>
                  <a:pt x="8710" y="5353"/>
                  <a:pt x="8710" y="5353"/>
                </a:cubicBezTo>
                <a:cubicBezTo>
                  <a:pt x="8678" y="5353"/>
                  <a:pt x="8647" y="5353"/>
                  <a:pt x="8615" y="5321"/>
                </a:cubicBezTo>
                <a:cubicBezTo>
                  <a:pt x="8393" y="5321"/>
                  <a:pt x="8203" y="5321"/>
                  <a:pt x="7982" y="5321"/>
                </a:cubicBezTo>
                <a:cubicBezTo>
                  <a:pt x="7570" y="5353"/>
                  <a:pt x="7126" y="5353"/>
                  <a:pt x="6715" y="5385"/>
                </a:cubicBezTo>
                <a:cubicBezTo>
                  <a:pt x="6493" y="5385"/>
                  <a:pt x="6271" y="5416"/>
                  <a:pt x="6050" y="5416"/>
                </a:cubicBezTo>
                <a:lnTo>
                  <a:pt x="5828" y="5416"/>
                </a:lnTo>
                <a:cubicBezTo>
                  <a:pt x="5606" y="5448"/>
                  <a:pt x="5385" y="5448"/>
                  <a:pt x="5163" y="5448"/>
                </a:cubicBezTo>
                <a:cubicBezTo>
                  <a:pt x="4910" y="5480"/>
                  <a:pt x="4688" y="5480"/>
                  <a:pt x="4435" y="5480"/>
                </a:cubicBezTo>
                <a:lnTo>
                  <a:pt x="4403" y="5480"/>
                </a:lnTo>
                <a:cubicBezTo>
                  <a:pt x="4403" y="5480"/>
                  <a:pt x="4403" y="5480"/>
                  <a:pt x="4371" y="5480"/>
                </a:cubicBezTo>
                <a:cubicBezTo>
                  <a:pt x="4340" y="5448"/>
                  <a:pt x="4308" y="5448"/>
                  <a:pt x="4308" y="5448"/>
                </a:cubicBezTo>
                <a:cubicBezTo>
                  <a:pt x="4276" y="5416"/>
                  <a:pt x="4245" y="5416"/>
                  <a:pt x="4245" y="5385"/>
                </a:cubicBezTo>
                <a:cubicBezTo>
                  <a:pt x="4213" y="5353"/>
                  <a:pt x="4181" y="5321"/>
                  <a:pt x="4181" y="5290"/>
                </a:cubicBezTo>
                <a:cubicBezTo>
                  <a:pt x="4181" y="5258"/>
                  <a:pt x="4181" y="5226"/>
                  <a:pt x="4181" y="5195"/>
                </a:cubicBezTo>
                <a:cubicBezTo>
                  <a:pt x="4181" y="5163"/>
                  <a:pt x="4181" y="5131"/>
                  <a:pt x="4181" y="5131"/>
                </a:cubicBezTo>
                <a:cubicBezTo>
                  <a:pt x="4213" y="5100"/>
                  <a:pt x="4213" y="5068"/>
                  <a:pt x="4245" y="5068"/>
                </a:cubicBezTo>
                <a:cubicBezTo>
                  <a:pt x="4276" y="5005"/>
                  <a:pt x="4308" y="5005"/>
                  <a:pt x="4340" y="4973"/>
                </a:cubicBezTo>
                <a:cubicBezTo>
                  <a:pt x="4371" y="4973"/>
                  <a:pt x="4371" y="4973"/>
                  <a:pt x="4403" y="4973"/>
                </a:cubicBezTo>
                <a:lnTo>
                  <a:pt x="4403" y="4973"/>
                </a:lnTo>
                <a:lnTo>
                  <a:pt x="4498" y="4973"/>
                </a:lnTo>
                <a:cubicBezTo>
                  <a:pt x="4720" y="4973"/>
                  <a:pt x="4941" y="4973"/>
                  <a:pt x="5163" y="4973"/>
                </a:cubicBezTo>
                <a:cubicBezTo>
                  <a:pt x="5480" y="4941"/>
                  <a:pt x="5765" y="4941"/>
                  <a:pt x="6081" y="4909"/>
                </a:cubicBezTo>
                <a:cubicBezTo>
                  <a:pt x="6271" y="4909"/>
                  <a:pt x="6493" y="4909"/>
                  <a:pt x="6683" y="4878"/>
                </a:cubicBezTo>
                <a:cubicBezTo>
                  <a:pt x="6968" y="4878"/>
                  <a:pt x="7253" y="4878"/>
                  <a:pt x="7570" y="4846"/>
                </a:cubicBezTo>
                <a:cubicBezTo>
                  <a:pt x="7760" y="4846"/>
                  <a:pt x="7982" y="4846"/>
                  <a:pt x="8203" y="4846"/>
                </a:cubicBezTo>
                <a:cubicBezTo>
                  <a:pt x="8267" y="4846"/>
                  <a:pt x="8298" y="4846"/>
                  <a:pt x="8330" y="4846"/>
                </a:cubicBezTo>
                <a:close/>
                <a:moveTo>
                  <a:pt x="3326" y="1553"/>
                </a:moveTo>
                <a:lnTo>
                  <a:pt x="3326" y="1553"/>
                </a:lnTo>
                <a:cubicBezTo>
                  <a:pt x="3326" y="1553"/>
                  <a:pt x="3326" y="1553"/>
                  <a:pt x="3358" y="1553"/>
                </a:cubicBezTo>
                <a:cubicBezTo>
                  <a:pt x="3390" y="1584"/>
                  <a:pt x="3390" y="1584"/>
                  <a:pt x="3421" y="1616"/>
                </a:cubicBezTo>
                <a:cubicBezTo>
                  <a:pt x="3453" y="1616"/>
                  <a:pt x="3485" y="1648"/>
                  <a:pt x="3485" y="1648"/>
                </a:cubicBezTo>
                <a:cubicBezTo>
                  <a:pt x="3516" y="1679"/>
                  <a:pt x="3516" y="1711"/>
                  <a:pt x="3548" y="1743"/>
                </a:cubicBezTo>
                <a:cubicBezTo>
                  <a:pt x="3548" y="1774"/>
                  <a:pt x="3548" y="1806"/>
                  <a:pt x="3548" y="1838"/>
                </a:cubicBezTo>
                <a:cubicBezTo>
                  <a:pt x="3548" y="1869"/>
                  <a:pt x="3548" y="1869"/>
                  <a:pt x="3516" y="1901"/>
                </a:cubicBezTo>
                <a:cubicBezTo>
                  <a:pt x="3516" y="1933"/>
                  <a:pt x="3516" y="1964"/>
                  <a:pt x="3485" y="1964"/>
                </a:cubicBezTo>
                <a:cubicBezTo>
                  <a:pt x="3485" y="1964"/>
                  <a:pt x="3485" y="1964"/>
                  <a:pt x="3485" y="1996"/>
                </a:cubicBezTo>
                <a:cubicBezTo>
                  <a:pt x="3453" y="1996"/>
                  <a:pt x="3453" y="1996"/>
                  <a:pt x="3453" y="1996"/>
                </a:cubicBezTo>
                <a:cubicBezTo>
                  <a:pt x="3453" y="1996"/>
                  <a:pt x="3453" y="2028"/>
                  <a:pt x="3421" y="2028"/>
                </a:cubicBezTo>
                <a:cubicBezTo>
                  <a:pt x="3326" y="2091"/>
                  <a:pt x="3263" y="2186"/>
                  <a:pt x="3168" y="2249"/>
                </a:cubicBezTo>
                <a:cubicBezTo>
                  <a:pt x="3041" y="2376"/>
                  <a:pt x="2914" y="2534"/>
                  <a:pt x="2788" y="2693"/>
                </a:cubicBezTo>
                <a:cubicBezTo>
                  <a:pt x="2693" y="2788"/>
                  <a:pt x="2598" y="2914"/>
                  <a:pt x="2534" y="3041"/>
                </a:cubicBezTo>
                <a:cubicBezTo>
                  <a:pt x="2471" y="3104"/>
                  <a:pt x="2439" y="3168"/>
                  <a:pt x="2408" y="3231"/>
                </a:cubicBezTo>
                <a:lnTo>
                  <a:pt x="2376" y="3231"/>
                </a:lnTo>
                <a:cubicBezTo>
                  <a:pt x="2376" y="3231"/>
                  <a:pt x="2376" y="3263"/>
                  <a:pt x="2376" y="3263"/>
                </a:cubicBezTo>
                <a:cubicBezTo>
                  <a:pt x="2376" y="3263"/>
                  <a:pt x="2344" y="3294"/>
                  <a:pt x="2313" y="3294"/>
                </a:cubicBezTo>
                <a:cubicBezTo>
                  <a:pt x="2281" y="3326"/>
                  <a:pt x="2218" y="3358"/>
                  <a:pt x="2186" y="3358"/>
                </a:cubicBezTo>
                <a:cubicBezTo>
                  <a:pt x="2154" y="3358"/>
                  <a:pt x="2123" y="3326"/>
                  <a:pt x="2091" y="3326"/>
                </a:cubicBezTo>
                <a:cubicBezTo>
                  <a:pt x="2091" y="3326"/>
                  <a:pt x="2059" y="3326"/>
                  <a:pt x="2059" y="3294"/>
                </a:cubicBezTo>
                <a:cubicBezTo>
                  <a:pt x="2028" y="3294"/>
                  <a:pt x="2028" y="3294"/>
                  <a:pt x="2028" y="3294"/>
                </a:cubicBezTo>
                <a:lnTo>
                  <a:pt x="1458" y="2788"/>
                </a:lnTo>
                <a:cubicBezTo>
                  <a:pt x="1458" y="2788"/>
                  <a:pt x="1458" y="2788"/>
                  <a:pt x="1458" y="2788"/>
                </a:cubicBezTo>
                <a:cubicBezTo>
                  <a:pt x="1458" y="2788"/>
                  <a:pt x="1458" y="2788"/>
                  <a:pt x="1458" y="2756"/>
                </a:cubicBezTo>
                <a:cubicBezTo>
                  <a:pt x="1426" y="2756"/>
                  <a:pt x="1426" y="2724"/>
                  <a:pt x="1394" y="2693"/>
                </a:cubicBezTo>
                <a:cubicBezTo>
                  <a:pt x="1394" y="2661"/>
                  <a:pt x="1394" y="2629"/>
                  <a:pt x="1394" y="2598"/>
                </a:cubicBezTo>
                <a:cubicBezTo>
                  <a:pt x="1394" y="2566"/>
                  <a:pt x="1394" y="2534"/>
                  <a:pt x="1394" y="2503"/>
                </a:cubicBezTo>
                <a:cubicBezTo>
                  <a:pt x="1426" y="2503"/>
                  <a:pt x="1426" y="2471"/>
                  <a:pt x="1458" y="2439"/>
                </a:cubicBezTo>
                <a:cubicBezTo>
                  <a:pt x="1458" y="2439"/>
                  <a:pt x="1458" y="2408"/>
                  <a:pt x="1489" y="2408"/>
                </a:cubicBezTo>
                <a:cubicBezTo>
                  <a:pt x="1521" y="2376"/>
                  <a:pt x="1553" y="2376"/>
                  <a:pt x="1584" y="2376"/>
                </a:cubicBezTo>
                <a:cubicBezTo>
                  <a:pt x="1616" y="2376"/>
                  <a:pt x="1648" y="2376"/>
                  <a:pt x="1679" y="2376"/>
                </a:cubicBezTo>
                <a:cubicBezTo>
                  <a:pt x="1711" y="2376"/>
                  <a:pt x="1743" y="2376"/>
                  <a:pt x="1774" y="2408"/>
                </a:cubicBezTo>
                <a:cubicBezTo>
                  <a:pt x="1774" y="2408"/>
                  <a:pt x="1774" y="2408"/>
                  <a:pt x="1774" y="2408"/>
                </a:cubicBezTo>
                <a:cubicBezTo>
                  <a:pt x="1806" y="2408"/>
                  <a:pt x="1806" y="2408"/>
                  <a:pt x="1806" y="2439"/>
                </a:cubicBezTo>
                <a:lnTo>
                  <a:pt x="2154" y="2724"/>
                </a:lnTo>
                <a:cubicBezTo>
                  <a:pt x="2154" y="2724"/>
                  <a:pt x="2154" y="2693"/>
                  <a:pt x="2186" y="2693"/>
                </a:cubicBezTo>
                <a:lnTo>
                  <a:pt x="2186" y="2661"/>
                </a:lnTo>
                <a:cubicBezTo>
                  <a:pt x="2218" y="2629"/>
                  <a:pt x="2249" y="2566"/>
                  <a:pt x="2281" y="2534"/>
                </a:cubicBezTo>
                <a:cubicBezTo>
                  <a:pt x="2344" y="2439"/>
                  <a:pt x="2408" y="2376"/>
                  <a:pt x="2471" y="2313"/>
                </a:cubicBezTo>
                <a:cubicBezTo>
                  <a:pt x="2598" y="2123"/>
                  <a:pt x="2756" y="1964"/>
                  <a:pt x="2946" y="1806"/>
                </a:cubicBezTo>
                <a:cubicBezTo>
                  <a:pt x="2978" y="1774"/>
                  <a:pt x="3041" y="1711"/>
                  <a:pt x="3073" y="1679"/>
                </a:cubicBezTo>
                <a:cubicBezTo>
                  <a:pt x="3104" y="1679"/>
                  <a:pt x="3104" y="1648"/>
                  <a:pt x="3104" y="1648"/>
                </a:cubicBezTo>
                <a:cubicBezTo>
                  <a:pt x="3136" y="1648"/>
                  <a:pt x="3136" y="1616"/>
                  <a:pt x="3136" y="1616"/>
                </a:cubicBezTo>
                <a:cubicBezTo>
                  <a:pt x="3168" y="1616"/>
                  <a:pt x="3168" y="1616"/>
                  <a:pt x="3168" y="1616"/>
                </a:cubicBezTo>
                <a:cubicBezTo>
                  <a:pt x="3199" y="1584"/>
                  <a:pt x="3231" y="1584"/>
                  <a:pt x="3263" y="1584"/>
                </a:cubicBezTo>
                <a:cubicBezTo>
                  <a:pt x="3263" y="1584"/>
                  <a:pt x="3263" y="1584"/>
                  <a:pt x="3295" y="1584"/>
                </a:cubicBezTo>
                <a:lnTo>
                  <a:pt x="3295" y="1584"/>
                </a:lnTo>
                <a:cubicBezTo>
                  <a:pt x="3295" y="1553"/>
                  <a:pt x="3295" y="1553"/>
                  <a:pt x="3326" y="1553"/>
                </a:cubicBezTo>
                <a:close/>
                <a:moveTo>
                  <a:pt x="8077" y="2503"/>
                </a:moveTo>
                <a:cubicBezTo>
                  <a:pt x="8267" y="2503"/>
                  <a:pt x="8425" y="2503"/>
                  <a:pt x="8615" y="2534"/>
                </a:cubicBezTo>
                <a:cubicBezTo>
                  <a:pt x="8647" y="2534"/>
                  <a:pt x="8678" y="2534"/>
                  <a:pt x="8742" y="2534"/>
                </a:cubicBezTo>
                <a:cubicBezTo>
                  <a:pt x="8742" y="2534"/>
                  <a:pt x="8773" y="2534"/>
                  <a:pt x="8773" y="2534"/>
                </a:cubicBezTo>
                <a:cubicBezTo>
                  <a:pt x="8805" y="2534"/>
                  <a:pt x="8837" y="2534"/>
                  <a:pt x="8868" y="2566"/>
                </a:cubicBezTo>
                <a:cubicBezTo>
                  <a:pt x="8900" y="2566"/>
                  <a:pt x="8932" y="2598"/>
                  <a:pt x="8932" y="2629"/>
                </a:cubicBezTo>
                <a:cubicBezTo>
                  <a:pt x="8963" y="2661"/>
                  <a:pt x="8995" y="2693"/>
                  <a:pt x="8995" y="2724"/>
                </a:cubicBezTo>
                <a:cubicBezTo>
                  <a:pt x="8995" y="2756"/>
                  <a:pt x="8995" y="2788"/>
                  <a:pt x="8995" y="2819"/>
                </a:cubicBezTo>
                <a:cubicBezTo>
                  <a:pt x="8995" y="2851"/>
                  <a:pt x="8963" y="2851"/>
                  <a:pt x="8963" y="2883"/>
                </a:cubicBezTo>
                <a:cubicBezTo>
                  <a:pt x="8963" y="2914"/>
                  <a:pt x="8932" y="2914"/>
                  <a:pt x="8932" y="2946"/>
                </a:cubicBezTo>
                <a:cubicBezTo>
                  <a:pt x="8900" y="2978"/>
                  <a:pt x="8837" y="3009"/>
                  <a:pt x="8805" y="3009"/>
                </a:cubicBezTo>
                <a:cubicBezTo>
                  <a:pt x="8773" y="3009"/>
                  <a:pt x="8773" y="3009"/>
                  <a:pt x="8773" y="3009"/>
                </a:cubicBezTo>
                <a:lnTo>
                  <a:pt x="8742" y="3009"/>
                </a:lnTo>
                <a:cubicBezTo>
                  <a:pt x="8710" y="3009"/>
                  <a:pt x="8678" y="3009"/>
                  <a:pt x="8678" y="3009"/>
                </a:cubicBezTo>
                <a:cubicBezTo>
                  <a:pt x="8552" y="3009"/>
                  <a:pt x="8425" y="3009"/>
                  <a:pt x="8330" y="3009"/>
                </a:cubicBezTo>
                <a:cubicBezTo>
                  <a:pt x="8108" y="3009"/>
                  <a:pt x="7887" y="3009"/>
                  <a:pt x="7665" y="3009"/>
                </a:cubicBezTo>
                <a:cubicBezTo>
                  <a:pt x="7253" y="3009"/>
                  <a:pt x="6873" y="3041"/>
                  <a:pt x="6461" y="3073"/>
                </a:cubicBezTo>
                <a:cubicBezTo>
                  <a:pt x="6240" y="3073"/>
                  <a:pt x="6018" y="3073"/>
                  <a:pt x="5796" y="3104"/>
                </a:cubicBezTo>
                <a:cubicBezTo>
                  <a:pt x="5480" y="3136"/>
                  <a:pt x="5131" y="3136"/>
                  <a:pt x="4783" y="3168"/>
                </a:cubicBezTo>
                <a:cubicBezTo>
                  <a:pt x="4688" y="3168"/>
                  <a:pt x="4593" y="3168"/>
                  <a:pt x="4498" y="3168"/>
                </a:cubicBezTo>
                <a:lnTo>
                  <a:pt x="4435" y="3168"/>
                </a:lnTo>
                <a:lnTo>
                  <a:pt x="4371" y="3168"/>
                </a:lnTo>
                <a:cubicBezTo>
                  <a:pt x="4340" y="3168"/>
                  <a:pt x="4340" y="3168"/>
                  <a:pt x="4340" y="3168"/>
                </a:cubicBezTo>
                <a:cubicBezTo>
                  <a:pt x="4276" y="3136"/>
                  <a:pt x="4245" y="3136"/>
                  <a:pt x="4213" y="3104"/>
                </a:cubicBezTo>
                <a:cubicBezTo>
                  <a:pt x="4213" y="3073"/>
                  <a:pt x="4181" y="3041"/>
                  <a:pt x="4150" y="3009"/>
                </a:cubicBezTo>
                <a:cubicBezTo>
                  <a:pt x="4150" y="3009"/>
                  <a:pt x="4150" y="2978"/>
                  <a:pt x="4150" y="2946"/>
                </a:cubicBezTo>
                <a:cubicBezTo>
                  <a:pt x="4150" y="2914"/>
                  <a:pt x="4150" y="2914"/>
                  <a:pt x="4150" y="2883"/>
                </a:cubicBezTo>
                <a:cubicBezTo>
                  <a:pt x="4150" y="2851"/>
                  <a:pt x="4150" y="2819"/>
                  <a:pt x="4181" y="2788"/>
                </a:cubicBezTo>
                <a:cubicBezTo>
                  <a:pt x="4181" y="2788"/>
                  <a:pt x="4181" y="2756"/>
                  <a:pt x="4213" y="2724"/>
                </a:cubicBezTo>
                <a:cubicBezTo>
                  <a:pt x="4245" y="2693"/>
                  <a:pt x="4308" y="2693"/>
                  <a:pt x="4340" y="2661"/>
                </a:cubicBezTo>
                <a:cubicBezTo>
                  <a:pt x="4371" y="2661"/>
                  <a:pt x="4371" y="2661"/>
                  <a:pt x="4371" y="2661"/>
                </a:cubicBezTo>
                <a:lnTo>
                  <a:pt x="4466" y="2661"/>
                </a:lnTo>
                <a:cubicBezTo>
                  <a:pt x="4656" y="2661"/>
                  <a:pt x="4815" y="2661"/>
                  <a:pt x="4973" y="2661"/>
                </a:cubicBezTo>
                <a:cubicBezTo>
                  <a:pt x="5226" y="2629"/>
                  <a:pt x="5511" y="2629"/>
                  <a:pt x="5765" y="2598"/>
                </a:cubicBezTo>
                <a:cubicBezTo>
                  <a:pt x="5986" y="2598"/>
                  <a:pt x="6176" y="2598"/>
                  <a:pt x="6366" y="2566"/>
                </a:cubicBezTo>
                <a:cubicBezTo>
                  <a:pt x="6651" y="2566"/>
                  <a:pt x="6936" y="2534"/>
                  <a:pt x="7221" y="2534"/>
                </a:cubicBezTo>
                <a:cubicBezTo>
                  <a:pt x="7380" y="2503"/>
                  <a:pt x="7538" y="2503"/>
                  <a:pt x="7728" y="2503"/>
                </a:cubicBezTo>
                <a:cubicBezTo>
                  <a:pt x="7792" y="2503"/>
                  <a:pt x="7887" y="2503"/>
                  <a:pt x="7982" y="2503"/>
                </a:cubicBezTo>
                <a:cubicBezTo>
                  <a:pt x="8013" y="2503"/>
                  <a:pt x="8045" y="2503"/>
                  <a:pt x="8077" y="2503"/>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31" name="Google Shape;3360;p34">
            <a:extLst>
              <a:ext uri="{FF2B5EF4-FFF2-40B4-BE49-F238E27FC236}">
                <a16:creationId xmlns:a16="http://schemas.microsoft.com/office/drawing/2014/main" id="{8F64015B-9B95-4F9B-A970-E2FA044051D3}"/>
              </a:ext>
            </a:extLst>
          </p:cNvPr>
          <p:cNvSpPr/>
          <p:nvPr/>
        </p:nvSpPr>
        <p:spPr>
          <a:xfrm>
            <a:off x="2887985" y="7945765"/>
            <a:ext cx="796378" cy="774981"/>
          </a:xfrm>
          <a:custGeom>
            <a:avLst/>
            <a:gdLst/>
            <a:ahLst/>
            <a:cxnLst/>
            <a:rect l="l" t="t" r="r" b="b"/>
            <a:pathLst>
              <a:path w="12953" h="12605" extrusionOk="0">
                <a:moveTo>
                  <a:pt x="1330" y="9311"/>
                </a:moveTo>
                <a:cubicBezTo>
                  <a:pt x="1267" y="9248"/>
                  <a:pt x="1204" y="9153"/>
                  <a:pt x="1140" y="9058"/>
                </a:cubicBezTo>
                <a:cubicBezTo>
                  <a:pt x="1045" y="8931"/>
                  <a:pt x="982" y="8805"/>
                  <a:pt x="919" y="8646"/>
                </a:cubicBezTo>
                <a:cubicBezTo>
                  <a:pt x="824" y="8456"/>
                  <a:pt x="760" y="8266"/>
                  <a:pt x="729" y="8045"/>
                </a:cubicBezTo>
                <a:cubicBezTo>
                  <a:pt x="697" y="7886"/>
                  <a:pt x="697" y="7728"/>
                  <a:pt x="697" y="7570"/>
                </a:cubicBezTo>
                <a:cubicBezTo>
                  <a:pt x="697" y="7443"/>
                  <a:pt x="697" y="7316"/>
                  <a:pt x="729" y="7189"/>
                </a:cubicBezTo>
                <a:cubicBezTo>
                  <a:pt x="760" y="6999"/>
                  <a:pt x="824" y="6809"/>
                  <a:pt x="887" y="6619"/>
                </a:cubicBezTo>
                <a:cubicBezTo>
                  <a:pt x="950" y="6429"/>
                  <a:pt x="1045" y="6271"/>
                  <a:pt x="1172" y="6113"/>
                </a:cubicBezTo>
                <a:cubicBezTo>
                  <a:pt x="1267" y="5986"/>
                  <a:pt x="1394" y="5859"/>
                  <a:pt x="1520" y="5733"/>
                </a:cubicBezTo>
                <a:cubicBezTo>
                  <a:pt x="1679" y="5606"/>
                  <a:pt x="1837" y="5511"/>
                  <a:pt x="2027" y="5416"/>
                </a:cubicBezTo>
                <a:cubicBezTo>
                  <a:pt x="2185" y="5353"/>
                  <a:pt x="2344" y="5289"/>
                  <a:pt x="2502" y="5289"/>
                </a:cubicBezTo>
                <a:cubicBezTo>
                  <a:pt x="2565" y="5258"/>
                  <a:pt x="2629" y="5258"/>
                  <a:pt x="2692" y="5258"/>
                </a:cubicBezTo>
                <a:cubicBezTo>
                  <a:pt x="2724" y="5258"/>
                  <a:pt x="2787" y="5258"/>
                  <a:pt x="2819" y="5258"/>
                </a:cubicBezTo>
                <a:lnTo>
                  <a:pt x="2850" y="5258"/>
                </a:lnTo>
                <a:cubicBezTo>
                  <a:pt x="2882" y="5258"/>
                  <a:pt x="2914" y="5258"/>
                  <a:pt x="2914" y="5258"/>
                </a:cubicBezTo>
                <a:cubicBezTo>
                  <a:pt x="2977" y="5258"/>
                  <a:pt x="3040" y="5258"/>
                  <a:pt x="3135" y="5289"/>
                </a:cubicBezTo>
                <a:cubicBezTo>
                  <a:pt x="3294" y="5289"/>
                  <a:pt x="3452" y="5353"/>
                  <a:pt x="3642" y="5416"/>
                </a:cubicBezTo>
                <a:cubicBezTo>
                  <a:pt x="3832" y="5511"/>
                  <a:pt x="3990" y="5606"/>
                  <a:pt x="4149" y="5764"/>
                </a:cubicBezTo>
                <a:cubicBezTo>
                  <a:pt x="4275" y="5859"/>
                  <a:pt x="4402" y="5986"/>
                  <a:pt x="4497" y="6144"/>
                </a:cubicBezTo>
                <a:cubicBezTo>
                  <a:pt x="4624" y="6271"/>
                  <a:pt x="4719" y="6461"/>
                  <a:pt x="4782" y="6651"/>
                </a:cubicBezTo>
                <a:cubicBezTo>
                  <a:pt x="4846" y="6778"/>
                  <a:pt x="4909" y="6936"/>
                  <a:pt x="4941" y="7063"/>
                </a:cubicBezTo>
                <a:cubicBezTo>
                  <a:pt x="5004" y="7443"/>
                  <a:pt x="5004" y="7791"/>
                  <a:pt x="4941" y="8140"/>
                </a:cubicBezTo>
                <a:cubicBezTo>
                  <a:pt x="4877" y="8361"/>
                  <a:pt x="4814" y="8520"/>
                  <a:pt x="4751" y="8710"/>
                </a:cubicBezTo>
                <a:cubicBezTo>
                  <a:pt x="4687" y="8836"/>
                  <a:pt x="4624" y="8931"/>
                  <a:pt x="4529" y="9058"/>
                </a:cubicBezTo>
                <a:cubicBezTo>
                  <a:pt x="4434" y="9216"/>
                  <a:pt x="4275" y="9375"/>
                  <a:pt x="4149" y="9501"/>
                </a:cubicBezTo>
                <a:cubicBezTo>
                  <a:pt x="4085" y="9533"/>
                  <a:pt x="4022" y="9565"/>
                  <a:pt x="3990" y="9596"/>
                </a:cubicBezTo>
                <a:cubicBezTo>
                  <a:pt x="4022" y="9628"/>
                  <a:pt x="4054" y="9691"/>
                  <a:pt x="4117" y="9723"/>
                </a:cubicBezTo>
                <a:cubicBezTo>
                  <a:pt x="4180" y="9786"/>
                  <a:pt x="4244" y="9881"/>
                  <a:pt x="4307" y="9945"/>
                </a:cubicBezTo>
                <a:cubicBezTo>
                  <a:pt x="4370" y="10008"/>
                  <a:pt x="4402" y="10071"/>
                  <a:pt x="4434" y="10166"/>
                </a:cubicBezTo>
                <a:cubicBezTo>
                  <a:pt x="4466" y="10198"/>
                  <a:pt x="4497" y="10230"/>
                  <a:pt x="4529" y="10293"/>
                </a:cubicBezTo>
                <a:cubicBezTo>
                  <a:pt x="4687" y="10610"/>
                  <a:pt x="4782" y="10958"/>
                  <a:pt x="4846" y="11306"/>
                </a:cubicBezTo>
                <a:lnTo>
                  <a:pt x="4877" y="11528"/>
                </a:lnTo>
                <a:cubicBezTo>
                  <a:pt x="4877" y="11686"/>
                  <a:pt x="4877" y="11876"/>
                  <a:pt x="4877" y="12067"/>
                </a:cubicBezTo>
                <a:cubicBezTo>
                  <a:pt x="4877" y="12098"/>
                  <a:pt x="4877" y="12130"/>
                  <a:pt x="4846" y="12162"/>
                </a:cubicBezTo>
                <a:cubicBezTo>
                  <a:pt x="4846" y="12162"/>
                  <a:pt x="4846" y="12162"/>
                  <a:pt x="4846" y="12162"/>
                </a:cubicBezTo>
                <a:cubicBezTo>
                  <a:pt x="4846" y="12193"/>
                  <a:pt x="4846" y="12193"/>
                  <a:pt x="4846" y="12225"/>
                </a:cubicBezTo>
                <a:cubicBezTo>
                  <a:pt x="4846" y="12257"/>
                  <a:pt x="4846" y="12257"/>
                  <a:pt x="4814" y="12288"/>
                </a:cubicBezTo>
                <a:cubicBezTo>
                  <a:pt x="4782" y="12352"/>
                  <a:pt x="4751" y="12383"/>
                  <a:pt x="4719" y="12383"/>
                </a:cubicBezTo>
                <a:cubicBezTo>
                  <a:pt x="4687" y="12383"/>
                  <a:pt x="4687" y="12383"/>
                  <a:pt x="4687" y="12415"/>
                </a:cubicBezTo>
                <a:cubicBezTo>
                  <a:pt x="4687" y="12415"/>
                  <a:pt x="4656" y="12415"/>
                  <a:pt x="4656" y="12415"/>
                </a:cubicBezTo>
                <a:cubicBezTo>
                  <a:pt x="4656" y="12415"/>
                  <a:pt x="4624" y="12415"/>
                  <a:pt x="4624" y="12415"/>
                </a:cubicBezTo>
                <a:cubicBezTo>
                  <a:pt x="4592" y="12415"/>
                  <a:pt x="4561" y="12447"/>
                  <a:pt x="4529" y="12447"/>
                </a:cubicBezTo>
                <a:cubicBezTo>
                  <a:pt x="4275" y="12510"/>
                  <a:pt x="4022" y="12542"/>
                  <a:pt x="3769" y="12542"/>
                </a:cubicBezTo>
                <a:cubicBezTo>
                  <a:pt x="3420" y="12573"/>
                  <a:pt x="3104" y="12573"/>
                  <a:pt x="2755" y="12573"/>
                </a:cubicBezTo>
                <a:cubicBezTo>
                  <a:pt x="2407" y="12573"/>
                  <a:pt x="2090" y="12542"/>
                  <a:pt x="1742" y="12510"/>
                </a:cubicBezTo>
                <a:cubicBezTo>
                  <a:pt x="1425" y="12478"/>
                  <a:pt x="1140" y="12447"/>
                  <a:pt x="855" y="12383"/>
                </a:cubicBezTo>
                <a:cubicBezTo>
                  <a:pt x="729" y="12383"/>
                  <a:pt x="634" y="12352"/>
                  <a:pt x="539" y="12320"/>
                </a:cubicBezTo>
                <a:cubicBezTo>
                  <a:pt x="444" y="12320"/>
                  <a:pt x="349" y="12288"/>
                  <a:pt x="254" y="12288"/>
                </a:cubicBezTo>
                <a:lnTo>
                  <a:pt x="254" y="12288"/>
                </a:lnTo>
                <a:cubicBezTo>
                  <a:pt x="254" y="12288"/>
                  <a:pt x="222" y="12257"/>
                  <a:pt x="222" y="12257"/>
                </a:cubicBezTo>
                <a:cubicBezTo>
                  <a:pt x="222" y="12257"/>
                  <a:pt x="190" y="12257"/>
                  <a:pt x="159" y="12257"/>
                </a:cubicBezTo>
                <a:cubicBezTo>
                  <a:pt x="127" y="12225"/>
                  <a:pt x="95" y="12162"/>
                  <a:pt x="64" y="12098"/>
                </a:cubicBezTo>
                <a:cubicBezTo>
                  <a:pt x="64" y="12098"/>
                  <a:pt x="64" y="12067"/>
                  <a:pt x="64" y="12035"/>
                </a:cubicBezTo>
                <a:lnTo>
                  <a:pt x="32" y="11940"/>
                </a:lnTo>
                <a:cubicBezTo>
                  <a:pt x="0" y="11686"/>
                  <a:pt x="0" y="11401"/>
                  <a:pt x="32" y="11148"/>
                </a:cubicBezTo>
                <a:cubicBezTo>
                  <a:pt x="64" y="10990"/>
                  <a:pt x="95" y="10831"/>
                  <a:pt x="127" y="10705"/>
                </a:cubicBezTo>
                <a:cubicBezTo>
                  <a:pt x="159" y="10578"/>
                  <a:pt x="222" y="10483"/>
                  <a:pt x="254" y="10388"/>
                </a:cubicBezTo>
                <a:cubicBezTo>
                  <a:pt x="349" y="10166"/>
                  <a:pt x="475" y="10008"/>
                  <a:pt x="634" y="9850"/>
                </a:cubicBezTo>
                <a:cubicBezTo>
                  <a:pt x="792" y="9660"/>
                  <a:pt x="982" y="9501"/>
                  <a:pt x="1204" y="9375"/>
                </a:cubicBezTo>
                <a:cubicBezTo>
                  <a:pt x="1267" y="9375"/>
                  <a:pt x="1299" y="9343"/>
                  <a:pt x="1330" y="9311"/>
                </a:cubicBezTo>
                <a:close/>
                <a:moveTo>
                  <a:pt x="8963" y="9628"/>
                </a:moveTo>
                <a:cubicBezTo>
                  <a:pt x="8931" y="9596"/>
                  <a:pt x="8868" y="9533"/>
                  <a:pt x="8836" y="9501"/>
                </a:cubicBezTo>
                <a:cubicBezTo>
                  <a:pt x="8677" y="9375"/>
                  <a:pt x="8519" y="9216"/>
                  <a:pt x="8424" y="9058"/>
                </a:cubicBezTo>
                <a:cubicBezTo>
                  <a:pt x="8329" y="8931"/>
                  <a:pt x="8266" y="8805"/>
                  <a:pt x="8202" y="8678"/>
                </a:cubicBezTo>
                <a:cubicBezTo>
                  <a:pt x="8107" y="8520"/>
                  <a:pt x="8076" y="8330"/>
                  <a:pt x="8044" y="8171"/>
                </a:cubicBezTo>
                <a:cubicBezTo>
                  <a:pt x="7981" y="7950"/>
                  <a:pt x="7981" y="7760"/>
                  <a:pt x="7981" y="7538"/>
                </a:cubicBezTo>
                <a:cubicBezTo>
                  <a:pt x="7981" y="7411"/>
                  <a:pt x="7981" y="7253"/>
                  <a:pt x="8012" y="7094"/>
                </a:cubicBezTo>
                <a:cubicBezTo>
                  <a:pt x="8076" y="6936"/>
                  <a:pt x="8107" y="6778"/>
                  <a:pt x="8171" y="6619"/>
                </a:cubicBezTo>
                <a:cubicBezTo>
                  <a:pt x="8266" y="6429"/>
                  <a:pt x="8361" y="6271"/>
                  <a:pt x="8456" y="6144"/>
                </a:cubicBezTo>
                <a:cubicBezTo>
                  <a:pt x="8551" y="5986"/>
                  <a:pt x="8677" y="5859"/>
                  <a:pt x="8804" y="5764"/>
                </a:cubicBezTo>
                <a:cubicBezTo>
                  <a:pt x="8868" y="5701"/>
                  <a:pt x="8963" y="5638"/>
                  <a:pt x="9026" y="5574"/>
                </a:cubicBezTo>
                <a:cubicBezTo>
                  <a:pt x="9121" y="5511"/>
                  <a:pt x="9216" y="5479"/>
                  <a:pt x="9311" y="5416"/>
                </a:cubicBezTo>
                <a:cubicBezTo>
                  <a:pt x="9469" y="5353"/>
                  <a:pt x="9659" y="5321"/>
                  <a:pt x="9818" y="5289"/>
                </a:cubicBezTo>
                <a:cubicBezTo>
                  <a:pt x="9881" y="5289"/>
                  <a:pt x="9944" y="5258"/>
                  <a:pt x="10008" y="5258"/>
                </a:cubicBezTo>
                <a:cubicBezTo>
                  <a:pt x="10039" y="5258"/>
                  <a:pt x="10071" y="5258"/>
                  <a:pt x="10103" y="5258"/>
                </a:cubicBezTo>
                <a:lnTo>
                  <a:pt x="10134" y="5258"/>
                </a:lnTo>
                <a:cubicBezTo>
                  <a:pt x="10166" y="5258"/>
                  <a:pt x="10198" y="5258"/>
                  <a:pt x="10229" y="5258"/>
                </a:cubicBezTo>
                <a:cubicBezTo>
                  <a:pt x="10293" y="5258"/>
                  <a:pt x="10356" y="5258"/>
                  <a:pt x="10419" y="5289"/>
                </a:cubicBezTo>
                <a:cubicBezTo>
                  <a:pt x="10578" y="5321"/>
                  <a:pt x="10768" y="5353"/>
                  <a:pt x="10926" y="5416"/>
                </a:cubicBezTo>
                <a:cubicBezTo>
                  <a:pt x="11116" y="5511"/>
                  <a:pt x="11274" y="5638"/>
                  <a:pt x="11433" y="5764"/>
                </a:cubicBezTo>
                <a:cubicBezTo>
                  <a:pt x="11559" y="5859"/>
                  <a:pt x="11686" y="5986"/>
                  <a:pt x="11781" y="6144"/>
                </a:cubicBezTo>
                <a:cubicBezTo>
                  <a:pt x="11908" y="6271"/>
                  <a:pt x="12003" y="6461"/>
                  <a:pt x="12066" y="6619"/>
                </a:cubicBezTo>
                <a:cubicBezTo>
                  <a:pt x="12129" y="6778"/>
                  <a:pt x="12193" y="6968"/>
                  <a:pt x="12224" y="7126"/>
                </a:cubicBezTo>
                <a:cubicBezTo>
                  <a:pt x="12288" y="7443"/>
                  <a:pt x="12288" y="7791"/>
                  <a:pt x="12224" y="8140"/>
                </a:cubicBezTo>
                <a:cubicBezTo>
                  <a:pt x="12193" y="8330"/>
                  <a:pt x="12129" y="8520"/>
                  <a:pt x="12034" y="8678"/>
                </a:cubicBezTo>
                <a:cubicBezTo>
                  <a:pt x="11971" y="8836"/>
                  <a:pt x="11908" y="8963"/>
                  <a:pt x="11813" y="9058"/>
                </a:cubicBezTo>
                <a:cubicBezTo>
                  <a:pt x="11749" y="9153"/>
                  <a:pt x="11686" y="9248"/>
                  <a:pt x="11623" y="9311"/>
                </a:cubicBezTo>
                <a:cubicBezTo>
                  <a:pt x="11654" y="9343"/>
                  <a:pt x="11686" y="9375"/>
                  <a:pt x="11718" y="9375"/>
                </a:cubicBezTo>
                <a:cubicBezTo>
                  <a:pt x="11939" y="9501"/>
                  <a:pt x="12161" y="9660"/>
                  <a:pt x="12351" y="9881"/>
                </a:cubicBezTo>
                <a:cubicBezTo>
                  <a:pt x="12509" y="10040"/>
                  <a:pt x="12636" y="10261"/>
                  <a:pt x="12731" y="10483"/>
                </a:cubicBezTo>
                <a:cubicBezTo>
                  <a:pt x="12794" y="10610"/>
                  <a:pt x="12858" y="10768"/>
                  <a:pt x="12889" y="10926"/>
                </a:cubicBezTo>
                <a:cubicBezTo>
                  <a:pt x="12921" y="11053"/>
                  <a:pt x="12921" y="11180"/>
                  <a:pt x="12921" y="11306"/>
                </a:cubicBezTo>
                <a:cubicBezTo>
                  <a:pt x="12953" y="11496"/>
                  <a:pt x="12953" y="11718"/>
                  <a:pt x="12921" y="11940"/>
                </a:cubicBezTo>
                <a:cubicBezTo>
                  <a:pt x="12921" y="11971"/>
                  <a:pt x="12921" y="12003"/>
                  <a:pt x="12889" y="12035"/>
                </a:cubicBezTo>
                <a:cubicBezTo>
                  <a:pt x="12889" y="12067"/>
                  <a:pt x="12889" y="12067"/>
                  <a:pt x="12889" y="12067"/>
                </a:cubicBezTo>
                <a:cubicBezTo>
                  <a:pt x="12889" y="12067"/>
                  <a:pt x="12889" y="12098"/>
                  <a:pt x="12889" y="12098"/>
                </a:cubicBezTo>
                <a:cubicBezTo>
                  <a:pt x="12889" y="12162"/>
                  <a:pt x="12858" y="12193"/>
                  <a:pt x="12826" y="12225"/>
                </a:cubicBezTo>
                <a:cubicBezTo>
                  <a:pt x="12826" y="12225"/>
                  <a:pt x="12794" y="12257"/>
                  <a:pt x="12731" y="12288"/>
                </a:cubicBezTo>
                <a:cubicBezTo>
                  <a:pt x="12731" y="12288"/>
                  <a:pt x="12731" y="12288"/>
                  <a:pt x="12731" y="12288"/>
                </a:cubicBezTo>
                <a:cubicBezTo>
                  <a:pt x="12699" y="12288"/>
                  <a:pt x="12699" y="12288"/>
                  <a:pt x="12699" y="12288"/>
                </a:cubicBezTo>
                <a:cubicBezTo>
                  <a:pt x="12668" y="12288"/>
                  <a:pt x="12668" y="12288"/>
                  <a:pt x="12636" y="12320"/>
                </a:cubicBezTo>
                <a:cubicBezTo>
                  <a:pt x="12604" y="12320"/>
                  <a:pt x="12573" y="12320"/>
                  <a:pt x="12541" y="12320"/>
                </a:cubicBezTo>
                <a:cubicBezTo>
                  <a:pt x="12383" y="12352"/>
                  <a:pt x="12256" y="12383"/>
                  <a:pt x="12129" y="12415"/>
                </a:cubicBezTo>
                <a:cubicBezTo>
                  <a:pt x="12003" y="12415"/>
                  <a:pt x="11844" y="12447"/>
                  <a:pt x="11718" y="12478"/>
                </a:cubicBezTo>
                <a:cubicBezTo>
                  <a:pt x="11464" y="12510"/>
                  <a:pt x="11211" y="12542"/>
                  <a:pt x="10989" y="12542"/>
                </a:cubicBezTo>
                <a:cubicBezTo>
                  <a:pt x="10799" y="12573"/>
                  <a:pt x="10609" y="12573"/>
                  <a:pt x="10388" y="12605"/>
                </a:cubicBezTo>
                <a:cubicBezTo>
                  <a:pt x="10198" y="12605"/>
                  <a:pt x="9976" y="12605"/>
                  <a:pt x="9754" y="12605"/>
                </a:cubicBezTo>
                <a:cubicBezTo>
                  <a:pt x="9564" y="12605"/>
                  <a:pt x="9406" y="12573"/>
                  <a:pt x="9216" y="12573"/>
                </a:cubicBezTo>
                <a:cubicBezTo>
                  <a:pt x="8994" y="12542"/>
                  <a:pt x="8772" y="12510"/>
                  <a:pt x="8551" y="12478"/>
                </a:cubicBezTo>
                <a:cubicBezTo>
                  <a:pt x="8487" y="12478"/>
                  <a:pt x="8424" y="12447"/>
                  <a:pt x="8361" y="12447"/>
                </a:cubicBezTo>
                <a:cubicBezTo>
                  <a:pt x="8329" y="12447"/>
                  <a:pt x="8329" y="12415"/>
                  <a:pt x="8297" y="12415"/>
                </a:cubicBezTo>
                <a:cubicBezTo>
                  <a:pt x="8297" y="12415"/>
                  <a:pt x="8297" y="12415"/>
                  <a:pt x="8266" y="12415"/>
                </a:cubicBezTo>
                <a:cubicBezTo>
                  <a:pt x="8266" y="12415"/>
                  <a:pt x="8266" y="12415"/>
                  <a:pt x="8266" y="12415"/>
                </a:cubicBezTo>
                <a:cubicBezTo>
                  <a:pt x="8202" y="12383"/>
                  <a:pt x="8171" y="12352"/>
                  <a:pt x="8171" y="12320"/>
                </a:cubicBezTo>
                <a:cubicBezTo>
                  <a:pt x="8139" y="12320"/>
                  <a:pt x="8107" y="12288"/>
                  <a:pt x="8107" y="12257"/>
                </a:cubicBezTo>
                <a:cubicBezTo>
                  <a:pt x="8107" y="12225"/>
                  <a:pt x="8107" y="12225"/>
                  <a:pt x="8107" y="12225"/>
                </a:cubicBezTo>
                <a:cubicBezTo>
                  <a:pt x="8107" y="12225"/>
                  <a:pt x="8107" y="12193"/>
                  <a:pt x="8107" y="12193"/>
                </a:cubicBezTo>
                <a:cubicBezTo>
                  <a:pt x="8107" y="12162"/>
                  <a:pt x="8107" y="12162"/>
                  <a:pt x="8107" y="12130"/>
                </a:cubicBezTo>
                <a:cubicBezTo>
                  <a:pt x="8076" y="11940"/>
                  <a:pt x="8076" y="11781"/>
                  <a:pt x="8076" y="11591"/>
                </a:cubicBezTo>
                <a:cubicBezTo>
                  <a:pt x="8107" y="11528"/>
                  <a:pt x="8107" y="11433"/>
                  <a:pt x="8107" y="11370"/>
                </a:cubicBezTo>
                <a:lnTo>
                  <a:pt x="8139" y="11180"/>
                </a:lnTo>
                <a:cubicBezTo>
                  <a:pt x="8139" y="11116"/>
                  <a:pt x="8171" y="11021"/>
                  <a:pt x="8202" y="10926"/>
                </a:cubicBezTo>
                <a:cubicBezTo>
                  <a:pt x="8266" y="10673"/>
                  <a:pt x="8361" y="10451"/>
                  <a:pt x="8487" y="10198"/>
                </a:cubicBezTo>
                <a:cubicBezTo>
                  <a:pt x="8519" y="10135"/>
                  <a:pt x="8582" y="10071"/>
                  <a:pt x="8614" y="10008"/>
                </a:cubicBezTo>
                <a:cubicBezTo>
                  <a:pt x="8677" y="9945"/>
                  <a:pt x="8741" y="9881"/>
                  <a:pt x="8804" y="9818"/>
                </a:cubicBezTo>
                <a:cubicBezTo>
                  <a:pt x="8836" y="9723"/>
                  <a:pt x="8899" y="9660"/>
                  <a:pt x="8963" y="9628"/>
                </a:cubicBezTo>
                <a:close/>
                <a:moveTo>
                  <a:pt x="1774" y="9660"/>
                </a:moveTo>
                <a:cubicBezTo>
                  <a:pt x="1742" y="9691"/>
                  <a:pt x="1679" y="9691"/>
                  <a:pt x="1647" y="9723"/>
                </a:cubicBezTo>
                <a:cubicBezTo>
                  <a:pt x="1520" y="9755"/>
                  <a:pt x="1425" y="9818"/>
                  <a:pt x="1330" y="9881"/>
                </a:cubicBezTo>
                <a:cubicBezTo>
                  <a:pt x="1235" y="9945"/>
                  <a:pt x="1140" y="10008"/>
                  <a:pt x="1045" y="10103"/>
                </a:cubicBezTo>
                <a:cubicBezTo>
                  <a:pt x="982" y="10198"/>
                  <a:pt x="887" y="10261"/>
                  <a:pt x="824" y="10356"/>
                </a:cubicBezTo>
                <a:cubicBezTo>
                  <a:pt x="729" y="10515"/>
                  <a:pt x="665" y="10673"/>
                  <a:pt x="602" y="10863"/>
                </a:cubicBezTo>
                <a:cubicBezTo>
                  <a:pt x="539" y="11053"/>
                  <a:pt x="507" y="11243"/>
                  <a:pt x="507" y="11465"/>
                </a:cubicBezTo>
                <a:cubicBezTo>
                  <a:pt x="507" y="11528"/>
                  <a:pt x="507" y="11623"/>
                  <a:pt x="507" y="11718"/>
                </a:cubicBezTo>
                <a:cubicBezTo>
                  <a:pt x="507" y="11750"/>
                  <a:pt x="507" y="11781"/>
                  <a:pt x="507" y="11845"/>
                </a:cubicBezTo>
                <a:lnTo>
                  <a:pt x="507" y="11845"/>
                </a:lnTo>
                <a:cubicBezTo>
                  <a:pt x="634" y="11845"/>
                  <a:pt x="729" y="11876"/>
                  <a:pt x="855" y="11908"/>
                </a:cubicBezTo>
                <a:cubicBezTo>
                  <a:pt x="1014" y="11940"/>
                  <a:pt x="1204" y="11971"/>
                  <a:pt x="1394" y="11971"/>
                </a:cubicBezTo>
                <a:cubicBezTo>
                  <a:pt x="1774" y="12035"/>
                  <a:pt x="2154" y="12067"/>
                  <a:pt x="2534" y="12098"/>
                </a:cubicBezTo>
                <a:cubicBezTo>
                  <a:pt x="2819" y="12098"/>
                  <a:pt x="3135" y="12098"/>
                  <a:pt x="3452" y="12098"/>
                </a:cubicBezTo>
                <a:cubicBezTo>
                  <a:pt x="3579" y="12067"/>
                  <a:pt x="3737" y="12067"/>
                  <a:pt x="3864" y="12067"/>
                </a:cubicBezTo>
                <a:cubicBezTo>
                  <a:pt x="3990" y="12035"/>
                  <a:pt x="4085" y="12035"/>
                  <a:pt x="4212" y="12003"/>
                </a:cubicBezTo>
                <a:cubicBezTo>
                  <a:pt x="4244" y="12003"/>
                  <a:pt x="4307" y="12003"/>
                  <a:pt x="4370" y="11971"/>
                </a:cubicBezTo>
                <a:lnTo>
                  <a:pt x="4370" y="11971"/>
                </a:lnTo>
                <a:cubicBezTo>
                  <a:pt x="4370" y="11876"/>
                  <a:pt x="4370" y="11781"/>
                  <a:pt x="4370" y="11686"/>
                </a:cubicBezTo>
                <a:cubicBezTo>
                  <a:pt x="4370" y="11591"/>
                  <a:pt x="4370" y="11528"/>
                  <a:pt x="4370" y="11465"/>
                </a:cubicBezTo>
                <a:cubicBezTo>
                  <a:pt x="4339" y="11433"/>
                  <a:pt x="4339" y="11370"/>
                  <a:pt x="4339" y="11306"/>
                </a:cubicBezTo>
                <a:cubicBezTo>
                  <a:pt x="4275" y="11021"/>
                  <a:pt x="4212" y="10736"/>
                  <a:pt x="4054" y="10483"/>
                </a:cubicBezTo>
                <a:cubicBezTo>
                  <a:pt x="4022" y="10451"/>
                  <a:pt x="4022" y="10420"/>
                  <a:pt x="3990" y="10388"/>
                </a:cubicBezTo>
                <a:cubicBezTo>
                  <a:pt x="3959" y="10325"/>
                  <a:pt x="3927" y="10293"/>
                  <a:pt x="3895" y="10230"/>
                </a:cubicBezTo>
                <a:cubicBezTo>
                  <a:pt x="3832" y="10166"/>
                  <a:pt x="3769" y="10103"/>
                  <a:pt x="3737" y="10071"/>
                </a:cubicBezTo>
                <a:cubicBezTo>
                  <a:pt x="3642" y="10008"/>
                  <a:pt x="3579" y="9945"/>
                  <a:pt x="3515" y="9881"/>
                </a:cubicBezTo>
                <a:cubicBezTo>
                  <a:pt x="3515" y="9881"/>
                  <a:pt x="3484" y="9881"/>
                  <a:pt x="3484" y="9881"/>
                </a:cubicBezTo>
                <a:cubicBezTo>
                  <a:pt x="3420" y="9881"/>
                  <a:pt x="3325" y="9913"/>
                  <a:pt x="3230" y="9945"/>
                </a:cubicBezTo>
                <a:cubicBezTo>
                  <a:pt x="3104" y="9976"/>
                  <a:pt x="2977" y="9976"/>
                  <a:pt x="2819" y="9976"/>
                </a:cubicBezTo>
                <a:cubicBezTo>
                  <a:pt x="2692" y="9976"/>
                  <a:pt x="2565" y="9976"/>
                  <a:pt x="2439" y="9945"/>
                </a:cubicBezTo>
                <a:cubicBezTo>
                  <a:pt x="2312" y="9913"/>
                  <a:pt x="2217" y="9881"/>
                  <a:pt x="2122" y="9850"/>
                </a:cubicBezTo>
                <a:cubicBezTo>
                  <a:pt x="1995" y="9786"/>
                  <a:pt x="1869" y="9755"/>
                  <a:pt x="1774" y="9660"/>
                </a:cubicBezTo>
                <a:close/>
                <a:moveTo>
                  <a:pt x="11179" y="9660"/>
                </a:moveTo>
                <a:cubicBezTo>
                  <a:pt x="11053" y="9755"/>
                  <a:pt x="10958" y="9786"/>
                  <a:pt x="10831" y="9850"/>
                </a:cubicBezTo>
                <a:cubicBezTo>
                  <a:pt x="10736" y="9881"/>
                  <a:pt x="10609" y="9913"/>
                  <a:pt x="10514" y="9945"/>
                </a:cubicBezTo>
                <a:cubicBezTo>
                  <a:pt x="10388" y="9976"/>
                  <a:pt x="10261" y="9976"/>
                  <a:pt x="10134" y="9976"/>
                </a:cubicBezTo>
                <a:cubicBezTo>
                  <a:pt x="9976" y="9976"/>
                  <a:pt x="9849" y="9945"/>
                  <a:pt x="9723" y="9945"/>
                </a:cubicBezTo>
                <a:cubicBezTo>
                  <a:pt x="9628" y="9913"/>
                  <a:pt x="9533" y="9881"/>
                  <a:pt x="9469" y="9850"/>
                </a:cubicBezTo>
                <a:cubicBezTo>
                  <a:pt x="9438" y="9881"/>
                  <a:pt x="9406" y="9881"/>
                  <a:pt x="9374" y="9913"/>
                </a:cubicBezTo>
                <a:cubicBezTo>
                  <a:pt x="9311" y="9976"/>
                  <a:pt x="9248" y="10040"/>
                  <a:pt x="9184" y="10071"/>
                </a:cubicBezTo>
                <a:cubicBezTo>
                  <a:pt x="9121" y="10135"/>
                  <a:pt x="9089" y="10198"/>
                  <a:pt x="9058" y="10261"/>
                </a:cubicBezTo>
                <a:cubicBezTo>
                  <a:pt x="8931" y="10388"/>
                  <a:pt x="8836" y="10578"/>
                  <a:pt x="8772" y="10736"/>
                </a:cubicBezTo>
                <a:cubicBezTo>
                  <a:pt x="8709" y="10863"/>
                  <a:pt x="8677" y="10990"/>
                  <a:pt x="8646" y="11148"/>
                </a:cubicBezTo>
                <a:cubicBezTo>
                  <a:pt x="8614" y="11180"/>
                  <a:pt x="8614" y="11243"/>
                  <a:pt x="8614" y="11306"/>
                </a:cubicBezTo>
                <a:cubicBezTo>
                  <a:pt x="8614" y="11370"/>
                  <a:pt x="8582" y="11401"/>
                  <a:pt x="8582" y="11465"/>
                </a:cubicBezTo>
                <a:cubicBezTo>
                  <a:pt x="8582" y="11528"/>
                  <a:pt x="8582" y="11623"/>
                  <a:pt x="8582" y="11686"/>
                </a:cubicBezTo>
                <a:cubicBezTo>
                  <a:pt x="8582" y="11750"/>
                  <a:pt x="8551" y="11813"/>
                  <a:pt x="8582" y="11876"/>
                </a:cubicBezTo>
                <a:cubicBezTo>
                  <a:pt x="8582" y="11908"/>
                  <a:pt x="8582" y="11940"/>
                  <a:pt x="8582" y="11971"/>
                </a:cubicBezTo>
                <a:lnTo>
                  <a:pt x="8582" y="11971"/>
                </a:lnTo>
                <a:cubicBezTo>
                  <a:pt x="8677" y="11971"/>
                  <a:pt x="8804" y="12003"/>
                  <a:pt x="8931" y="12035"/>
                </a:cubicBezTo>
                <a:cubicBezTo>
                  <a:pt x="9058" y="12035"/>
                  <a:pt x="9184" y="12067"/>
                  <a:pt x="9311" y="12067"/>
                </a:cubicBezTo>
                <a:cubicBezTo>
                  <a:pt x="9628" y="12098"/>
                  <a:pt x="9944" y="12098"/>
                  <a:pt x="10261" y="12098"/>
                </a:cubicBezTo>
                <a:cubicBezTo>
                  <a:pt x="10609" y="12067"/>
                  <a:pt x="10989" y="12035"/>
                  <a:pt x="11338" y="12003"/>
                </a:cubicBezTo>
                <a:cubicBezTo>
                  <a:pt x="11686" y="11971"/>
                  <a:pt x="12066" y="11908"/>
                  <a:pt x="12414" y="11813"/>
                </a:cubicBezTo>
                <a:lnTo>
                  <a:pt x="12414" y="11813"/>
                </a:lnTo>
                <a:cubicBezTo>
                  <a:pt x="12446" y="11655"/>
                  <a:pt x="12446" y="11496"/>
                  <a:pt x="12446" y="11338"/>
                </a:cubicBezTo>
                <a:cubicBezTo>
                  <a:pt x="12414" y="11180"/>
                  <a:pt x="12383" y="10990"/>
                  <a:pt x="12351" y="10831"/>
                </a:cubicBezTo>
                <a:cubicBezTo>
                  <a:pt x="12288" y="10673"/>
                  <a:pt x="12224" y="10515"/>
                  <a:pt x="12098" y="10356"/>
                </a:cubicBezTo>
                <a:cubicBezTo>
                  <a:pt x="12034" y="10261"/>
                  <a:pt x="11971" y="10166"/>
                  <a:pt x="11876" y="10071"/>
                </a:cubicBezTo>
                <a:cubicBezTo>
                  <a:pt x="11749" y="9976"/>
                  <a:pt x="11623" y="9850"/>
                  <a:pt x="11464" y="9786"/>
                </a:cubicBezTo>
                <a:cubicBezTo>
                  <a:pt x="11369" y="9755"/>
                  <a:pt x="11274" y="9691"/>
                  <a:pt x="11179" y="9660"/>
                </a:cubicBezTo>
                <a:cubicBezTo>
                  <a:pt x="11179" y="9691"/>
                  <a:pt x="11179" y="9691"/>
                  <a:pt x="11179" y="9660"/>
                </a:cubicBezTo>
                <a:close/>
                <a:moveTo>
                  <a:pt x="2819" y="5764"/>
                </a:moveTo>
                <a:cubicBezTo>
                  <a:pt x="2755" y="5764"/>
                  <a:pt x="2692" y="5764"/>
                  <a:pt x="2629" y="5764"/>
                </a:cubicBezTo>
                <a:cubicBezTo>
                  <a:pt x="2502" y="5764"/>
                  <a:pt x="2407" y="5796"/>
                  <a:pt x="2280" y="5859"/>
                </a:cubicBezTo>
                <a:cubicBezTo>
                  <a:pt x="2122" y="5923"/>
                  <a:pt x="1995" y="5986"/>
                  <a:pt x="1869" y="6113"/>
                </a:cubicBezTo>
                <a:cubicBezTo>
                  <a:pt x="1774" y="6176"/>
                  <a:pt x="1679" y="6303"/>
                  <a:pt x="1584" y="6398"/>
                </a:cubicBezTo>
                <a:cubicBezTo>
                  <a:pt x="1520" y="6461"/>
                  <a:pt x="1489" y="6556"/>
                  <a:pt x="1425" y="6619"/>
                </a:cubicBezTo>
                <a:cubicBezTo>
                  <a:pt x="1330" y="6778"/>
                  <a:pt x="1267" y="6968"/>
                  <a:pt x="1235" y="7126"/>
                </a:cubicBezTo>
                <a:cubicBezTo>
                  <a:pt x="1204" y="7284"/>
                  <a:pt x="1172" y="7443"/>
                  <a:pt x="1172" y="7570"/>
                </a:cubicBezTo>
                <a:cubicBezTo>
                  <a:pt x="1172" y="7728"/>
                  <a:pt x="1204" y="7886"/>
                  <a:pt x="1204" y="8013"/>
                </a:cubicBezTo>
                <a:cubicBezTo>
                  <a:pt x="1267" y="8203"/>
                  <a:pt x="1299" y="8361"/>
                  <a:pt x="1394" y="8551"/>
                </a:cubicBezTo>
                <a:cubicBezTo>
                  <a:pt x="1457" y="8646"/>
                  <a:pt x="1520" y="8773"/>
                  <a:pt x="1615" y="8868"/>
                </a:cubicBezTo>
                <a:cubicBezTo>
                  <a:pt x="1679" y="8963"/>
                  <a:pt x="1774" y="9058"/>
                  <a:pt x="1869" y="9121"/>
                </a:cubicBezTo>
                <a:cubicBezTo>
                  <a:pt x="1995" y="9216"/>
                  <a:pt x="2122" y="9311"/>
                  <a:pt x="2280" y="9375"/>
                </a:cubicBezTo>
                <a:cubicBezTo>
                  <a:pt x="2375" y="9406"/>
                  <a:pt x="2502" y="9438"/>
                  <a:pt x="2597" y="9470"/>
                </a:cubicBezTo>
                <a:cubicBezTo>
                  <a:pt x="2692" y="9470"/>
                  <a:pt x="2755" y="9470"/>
                  <a:pt x="2850" y="9470"/>
                </a:cubicBezTo>
                <a:cubicBezTo>
                  <a:pt x="2945" y="9470"/>
                  <a:pt x="3040" y="9470"/>
                  <a:pt x="3135" y="9438"/>
                </a:cubicBezTo>
                <a:cubicBezTo>
                  <a:pt x="3230" y="9438"/>
                  <a:pt x="3294" y="9406"/>
                  <a:pt x="3389" y="9375"/>
                </a:cubicBezTo>
                <a:cubicBezTo>
                  <a:pt x="3547" y="9311"/>
                  <a:pt x="3674" y="9216"/>
                  <a:pt x="3800" y="9121"/>
                </a:cubicBezTo>
                <a:cubicBezTo>
                  <a:pt x="3895" y="9026"/>
                  <a:pt x="3990" y="8931"/>
                  <a:pt x="4085" y="8836"/>
                </a:cubicBezTo>
                <a:cubicBezTo>
                  <a:pt x="4149" y="8741"/>
                  <a:pt x="4212" y="8646"/>
                  <a:pt x="4275" y="8551"/>
                </a:cubicBezTo>
                <a:cubicBezTo>
                  <a:pt x="4339" y="8393"/>
                  <a:pt x="4402" y="8235"/>
                  <a:pt x="4434" y="8045"/>
                </a:cubicBezTo>
                <a:cubicBezTo>
                  <a:pt x="4497" y="7760"/>
                  <a:pt x="4497" y="7475"/>
                  <a:pt x="4434" y="7189"/>
                </a:cubicBezTo>
                <a:cubicBezTo>
                  <a:pt x="4402" y="6999"/>
                  <a:pt x="4339" y="6841"/>
                  <a:pt x="4244" y="6651"/>
                </a:cubicBezTo>
                <a:cubicBezTo>
                  <a:pt x="4212" y="6556"/>
                  <a:pt x="4149" y="6461"/>
                  <a:pt x="4054" y="6366"/>
                </a:cubicBezTo>
                <a:cubicBezTo>
                  <a:pt x="3990" y="6271"/>
                  <a:pt x="3895" y="6176"/>
                  <a:pt x="3800" y="6113"/>
                </a:cubicBezTo>
                <a:cubicBezTo>
                  <a:pt x="3674" y="6018"/>
                  <a:pt x="3547" y="5923"/>
                  <a:pt x="3389" y="5859"/>
                </a:cubicBezTo>
                <a:cubicBezTo>
                  <a:pt x="3294" y="5796"/>
                  <a:pt x="3167" y="5764"/>
                  <a:pt x="3040" y="5764"/>
                </a:cubicBezTo>
                <a:cubicBezTo>
                  <a:pt x="2945" y="5764"/>
                  <a:pt x="2882" y="5764"/>
                  <a:pt x="2819" y="5764"/>
                </a:cubicBezTo>
                <a:close/>
                <a:moveTo>
                  <a:pt x="10103" y="5764"/>
                </a:moveTo>
                <a:cubicBezTo>
                  <a:pt x="10039" y="5764"/>
                  <a:pt x="9976" y="5764"/>
                  <a:pt x="9913" y="5764"/>
                </a:cubicBezTo>
                <a:cubicBezTo>
                  <a:pt x="9786" y="5796"/>
                  <a:pt x="9659" y="5828"/>
                  <a:pt x="9533" y="5859"/>
                </a:cubicBezTo>
                <a:cubicBezTo>
                  <a:pt x="9374" y="5923"/>
                  <a:pt x="9248" y="6018"/>
                  <a:pt x="9121" y="6113"/>
                </a:cubicBezTo>
                <a:cubicBezTo>
                  <a:pt x="9026" y="6208"/>
                  <a:pt x="8931" y="6303"/>
                  <a:pt x="8868" y="6398"/>
                </a:cubicBezTo>
                <a:cubicBezTo>
                  <a:pt x="8804" y="6493"/>
                  <a:pt x="8741" y="6588"/>
                  <a:pt x="8677" y="6683"/>
                </a:cubicBezTo>
                <a:cubicBezTo>
                  <a:pt x="8614" y="6841"/>
                  <a:pt x="8551" y="6999"/>
                  <a:pt x="8519" y="7189"/>
                </a:cubicBezTo>
                <a:cubicBezTo>
                  <a:pt x="8487" y="7348"/>
                  <a:pt x="8456" y="7506"/>
                  <a:pt x="8456" y="7665"/>
                </a:cubicBezTo>
                <a:cubicBezTo>
                  <a:pt x="8456" y="7855"/>
                  <a:pt x="8487" y="8013"/>
                  <a:pt x="8551" y="8171"/>
                </a:cubicBezTo>
                <a:cubicBezTo>
                  <a:pt x="8582" y="8330"/>
                  <a:pt x="8646" y="8456"/>
                  <a:pt x="8709" y="8583"/>
                </a:cubicBezTo>
                <a:cubicBezTo>
                  <a:pt x="8741" y="8678"/>
                  <a:pt x="8804" y="8773"/>
                  <a:pt x="8868" y="8836"/>
                </a:cubicBezTo>
                <a:cubicBezTo>
                  <a:pt x="8963" y="8963"/>
                  <a:pt x="9058" y="9058"/>
                  <a:pt x="9153" y="9121"/>
                </a:cubicBezTo>
                <a:cubicBezTo>
                  <a:pt x="9279" y="9248"/>
                  <a:pt x="9406" y="9311"/>
                  <a:pt x="9564" y="9375"/>
                </a:cubicBezTo>
                <a:cubicBezTo>
                  <a:pt x="9628" y="9406"/>
                  <a:pt x="9723" y="9438"/>
                  <a:pt x="9818" y="9470"/>
                </a:cubicBezTo>
                <a:cubicBezTo>
                  <a:pt x="9913" y="9470"/>
                  <a:pt x="10008" y="9501"/>
                  <a:pt x="10103" y="9501"/>
                </a:cubicBezTo>
                <a:cubicBezTo>
                  <a:pt x="10166" y="9501"/>
                  <a:pt x="10261" y="9470"/>
                  <a:pt x="10324" y="9470"/>
                </a:cubicBezTo>
                <a:cubicBezTo>
                  <a:pt x="10451" y="9438"/>
                  <a:pt x="10578" y="9406"/>
                  <a:pt x="10673" y="9375"/>
                </a:cubicBezTo>
                <a:cubicBezTo>
                  <a:pt x="10831" y="9311"/>
                  <a:pt x="10958" y="9248"/>
                  <a:pt x="11084" y="9121"/>
                </a:cubicBezTo>
                <a:cubicBezTo>
                  <a:pt x="11179" y="9058"/>
                  <a:pt x="11274" y="8963"/>
                  <a:pt x="11338" y="8868"/>
                </a:cubicBezTo>
                <a:cubicBezTo>
                  <a:pt x="11433" y="8773"/>
                  <a:pt x="11496" y="8646"/>
                  <a:pt x="11559" y="8520"/>
                </a:cubicBezTo>
                <a:cubicBezTo>
                  <a:pt x="11559" y="8488"/>
                  <a:pt x="11591" y="8456"/>
                  <a:pt x="11623" y="8425"/>
                </a:cubicBezTo>
                <a:cubicBezTo>
                  <a:pt x="11654" y="8298"/>
                  <a:pt x="11686" y="8171"/>
                  <a:pt x="11718" y="8013"/>
                </a:cubicBezTo>
                <a:cubicBezTo>
                  <a:pt x="11781" y="7760"/>
                  <a:pt x="11781" y="7475"/>
                  <a:pt x="11718" y="7221"/>
                </a:cubicBezTo>
                <a:cubicBezTo>
                  <a:pt x="11686" y="7031"/>
                  <a:pt x="11623" y="6841"/>
                  <a:pt x="11528" y="6683"/>
                </a:cubicBezTo>
                <a:cubicBezTo>
                  <a:pt x="11496" y="6588"/>
                  <a:pt x="11433" y="6493"/>
                  <a:pt x="11369" y="6429"/>
                </a:cubicBezTo>
                <a:cubicBezTo>
                  <a:pt x="11274" y="6303"/>
                  <a:pt x="11179" y="6208"/>
                  <a:pt x="11084" y="6113"/>
                </a:cubicBezTo>
                <a:cubicBezTo>
                  <a:pt x="10958" y="6018"/>
                  <a:pt x="10831" y="5923"/>
                  <a:pt x="10673" y="5859"/>
                </a:cubicBezTo>
                <a:cubicBezTo>
                  <a:pt x="10578" y="5828"/>
                  <a:pt x="10451" y="5796"/>
                  <a:pt x="10356" y="5764"/>
                </a:cubicBezTo>
                <a:cubicBezTo>
                  <a:pt x="10293" y="5764"/>
                  <a:pt x="10198" y="5764"/>
                  <a:pt x="10134" y="5764"/>
                </a:cubicBezTo>
                <a:cubicBezTo>
                  <a:pt x="10134" y="5764"/>
                  <a:pt x="10134" y="5764"/>
                  <a:pt x="10103" y="5764"/>
                </a:cubicBezTo>
                <a:close/>
                <a:moveTo>
                  <a:pt x="6207" y="1"/>
                </a:moveTo>
                <a:cubicBezTo>
                  <a:pt x="6587" y="1"/>
                  <a:pt x="6936" y="1"/>
                  <a:pt x="7316" y="1"/>
                </a:cubicBezTo>
                <a:cubicBezTo>
                  <a:pt x="8234" y="32"/>
                  <a:pt x="9153" y="64"/>
                  <a:pt x="10071" y="127"/>
                </a:cubicBezTo>
                <a:cubicBezTo>
                  <a:pt x="10419" y="159"/>
                  <a:pt x="10768" y="191"/>
                  <a:pt x="11084" y="191"/>
                </a:cubicBezTo>
                <a:cubicBezTo>
                  <a:pt x="11179" y="222"/>
                  <a:pt x="11243" y="222"/>
                  <a:pt x="11338" y="222"/>
                </a:cubicBezTo>
                <a:cubicBezTo>
                  <a:pt x="11338" y="222"/>
                  <a:pt x="11401" y="222"/>
                  <a:pt x="11433" y="222"/>
                </a:cubicBezTo>
                <a:cubicBezTo>
                  <a:pt x="11464" y="254"/>
                  <a:pt x="11496" y="254"/>
                  <a:pt x="11528" y="286"/>
                </a:cubicBezTo>
                <a:cubicBezTo>
                  <a:pt x="11559" y="286"/>
                  <a:pt x="11591" y="349"/>
                  <a:pt x="11623" y="381"/>
                </a:cubicBezTo>
                <a:cubicBezTo>
                  <a:pt x="11623" y="412"/>
                  <a:pt x="11623" y="444"/>
                  <a:pt x="11623" y="444"/>
                </a:cubicBezTo>
                <a:cubicBezTo>
                  <a:pt x="11654" y="476"/>
                  <a:pt x="11654" y="507"/>
                  <a:pt x="11654" y="539"/>
                </a:cubicBezTo>
                <a:cubicBezTo>
                  <a:pt x="11686" y="697"/>
                  <a:pt x="11718" y="887"/>
                  <a:pt x="11749" y="1046"/>
                </a:cubicBezTo>
                <a:cubicBezTo>
                  <a:pt x="11781" y="1394"/>
                  <a:pt x="11781" y="1774"/>
                  <a:pt x="11781" y="2122"/>
                </a:cubicBezTo>
                <a:cubicBezTo>
                  <a:pt x="11781" y="2471"/>
                  <a:pt x="11749" y="2819"/>
                  <a:pt x="11718" y="3168"/>
                </a:cubicBezTo>
                <a:cubicBezTo>
                  <a:pt x="11686" y="3326"/>
                  <a:pt x="11686" y="3453"/>
                  <a:pt x="11654" y="3611"/>
                </a:cubicBezTo>
                <a:cubicBezTo>
                  <a:pt x="11654" y="3643"/>
                  <a:pt x="11654" y="3643"/>
                  <a:pt x="11623" y="3674"/>
                </a:cubicBezTo>
                <a:cubicBezTo>
                  <a:pt x="11623" y="3706"/>
                  <a:pt x="11623" y="3706"/>
                  <a:pt x="11623" y="3738"/>
                </a:cubicBezTo>
                <a:cubicBezTo>
                  <a:pt x="11623" y="3801"/>
                  <a:pt x="11591" y="3833"/>
                  <a:pt x="11559" y="3864"/>
                </a:cubicBezTo>
                <a:cubicBezTo>
                  <a:pt x="11528" y="3864"/>
                  <a:pt x="11528" y="3896"/>
                  <a:pt x="11496" y="3896"/>
                </a:cubicBezTo>
                <a:cubicBezTo>
                  <a:pt x="11464" y="3896"/>
                  <a:pt x="11464" y="3896"/>
                  <a:pt x="11464" y="3896"/>
                </a:cubicBezTo>
                <a:cubicBezTo>
                  <a:pt x="11433" y="3928"/>
                  <a:pt x="11433" y="3928"/>
                  <a:pt x="11433" y="3928"/>
                </a:cubicBezTo>
                <a:cubicBezTo>
                  <a:pt x="11369" y="3928"/>
                  <a:pt x="11338" y="3959"/>
                  <a:pt x="11274" y="3959"/>
                </a:cubicBezTo>
                <a:cubicBezTo>
                  <a:pt x="11053" y="4023"/>
                  <a:pt x="10863" y="4086"/>
                  <a:pt x="10673" y="4118"/>
                </a:cubicBezTo>
                <a:cubicBezTo>
                  <a:pt x="10451" y="4149"/>
                  <a:pt x="10229" y="4181"/>
                  <a:pt x="10008" y="4213"/>
                </a:cubicBezTo>
                <a:cubicBezTo>
                  <a:pt x="9786" y="4244"/>
                  <a:pt x="9564" y="4244"/>
                  <a:pt x="9311" y="4244"/>
                </a:cubicBezTo>
                <a:cubicBezTo>
                  <a:pt x="9058" y="4276"/>
                  <a:pt x="8836" y="4244"/>
                  <a:pt x="8582" y="4244"/>
                </a:cubicBezTo>
                <a:cubicBezTo>
                  <a:pt x="8392" y="4213"/>
                  <a:pt x="8171" y="4213"/>
                  <a:pt x="7949" y="4181"/>
                </a:cubicBezTo>
                <a:lnTo>
                  <a:pt x="7949" y="4181"/>
                </a:lnTo>
                <a:lnTo>
                  <a:pt x="7886" y="4181"/>
                </a:lnTo>
                <a:cubicBezTo>
                  <a:pt x="7886" y="4181"/>
                  <a:pt x="7886" y="4181"/>
                  <a:pt x="7886" y="4213"/>
                </a:cubicBezTo>
                <a:cubicBezTo>
                  <a:pt x="7854" y="4276"/>
                  <a:pt x="7822" y="4339"/>
                  <a:pt x="7791" y="4403"/>
                </a:cubicBezTo>
                <a:cubicBezTo>
                  <a:pt x="7727" y="4498"/>
                  <a:pt x="7696" y="4624"/>
                  <a:pt x="7632" y="4719"/>
                </a:cubicBezTo>
                <a:cubicBezTo>
                  <a:pt x="7569" y="4846"/>
                  <a:pt x="7474" y="4973"/>
                  <a:pt x="7379" y="5099"/>
                </a:cubicBezTo>
                <a:cubicBezTo>
                  <a:pt x="7316" y="5194"/>
                  <a:pt x="7284" y="5258"/>
                  <a:pt x="7221" y="5353"/>
                </a:cubicBezTo>
                <a:cubicBezTo>
                  <a:pt x="7126" y="5448"/>
                  <a:pt x="7062" y="5574"/>
                  <a:pt x="6999" y="5669"/>
                </a:cubicBezTo>
                <a:cubicBezTo>
                  <a:pt x="6936" y="5733"/>
                  <a:pt x="6904" y="5828"/>
                  <a:pt x="6841" y="5891"/>
                </a:cubicBezTo>
                <a:cubicBezTo>
                  <a:pt x="6777" y="5986"/>
                  <a:pt x="6746" y="6049"/>
                  <a:pt x="6682" y="6144"/>
                </a:cubicBezTo>
                <a:lnTo>
                  <a:pt x="6651" y="6176"/>
                </a:lnTo>
                <a:cubicBezTo>
                  <a:pt x="6651" y="6176"/>
                  <a:pt x="6651" y="6176"/>
                  <a:pt x="6651" y="6208"/>
                </a:cubicBezTo>
                <a:cubicBezTo>
                  <a:pt x="6619" y="6208"/>
                  <a:pt x="6619" y="6208"/>
                  <a:pt x="6587" y="6239"/>
                </a:cubicBezTo>
                <a:cubicBezTo>
                  <a:pt x="6556" y="6239"/>
                  <a:pt x="6556" y="6239"/>
                  <a:pt x="6524" y="6239"/>
                </a:cubicBezTo>
                <a:cubicBezTo>
                  <a:pt x="6492" y="6271"/>
                  <a:pt x="6461" y="6271"/>
                  <a:pt x="6429" y="6271"/>
                </a:cubicBezTo>
                <a:cubicBezTo>
                  <a:pt x="6397" y="6239"/>
                  <a:pt x="6366" y="6239"/>
                  <a:pt x="6334" y="6208"/>
                </a:cubicBezTo>
                <a:cubicBezTo>
                  <a:pt x="6302" y="6208"/>
                  <a:pt x="6302" y="6176"/>
                  <a:pt x="6271" y="6176"/>
                </a:cubicBezTo>
                <a:cubicBezTo>
                  <a:pt x="6271" y="6144"/>
                  <a:pt x="6271" y="6144"/>
                  <a:pt x="6239" y="6113"/>
                </a:cubicBezTo>
                <a:cubicBezTo>
                  <a:pt x="6239" y="6113"/>
                  <a:pt x="6239" y="6081"/>
                  <a:pt x="6207" y="6081"/>
                </a:cubicBezTo>
                <a:cubicBezTo>
                  <a:pt x="6207" y="6049"/>
                  <a:pt x="6176" y="6018"/>
                  <a:pt x="6176" y="5986"/>
                </a:cubicBezTo>
                <a:cubicBezTo>
                  <a:pt x="6112" y="5891"/>
                  <a:pt x="6049" y="5796"/>
                  <a:pt x="5986" y="5701"/>
                </a:cubicBezTo>
                <a:cubicBezTo>
                  <a:pt x="5891" y="5543"/>
                  <a:pt x="5796" y="5416"/>
                  <a:pt x="5701" y="5258"/>
                </a:cubicBezTo>
                <a:cubicBezTo>
                  <a:pt x="5669" y="5226"/>
                  <a:pt x="5637" y="5194"/>
                  <a:pt x="5637" y="5163"/>
                </a:cubicBezTo>
                <a:cubicBezTo>
                  <a:pt x="5511" y="4973"/>
                  <a:pt x="5416" y="4814"/>
                  <a:pt x="5289" y="4624"/>
                </a:cubicBezTo>
                <a:cubicBezTo>
                  <a:pt x="5226" y="4529"/>
                  <a:pt x="5194" y="4403"/>
                  <a:pt x="5131" y="4308"/>
                </a:cubicBezTo>
                <a:lnTo>
                  <a:pt x="5067" y="4181"/>
                </a:lnTo>
                <a:lnTo>
                  <a:pt x="5067" y="4149"/>
                </a:lnTo>
                <a:cubicBezTo>
                  <a:pt x="5036" y="4181"/>
                  <a:pt x="5004" y="4181"/>
                  <a:pt x="4972" y="4181"/>
                </a:cubicBezTo>
                <a:cubicBezTo>
                  <a:pt x="4909" y="4181"/>
                  <a:pt x="4877" y="4181"/>
                  <a:pt x="4846" y="4181"/>
                </a:cubicBezTo>
                <a:cubicBezTo>
                  <a:pt x="4402" y="4213"/>
                  <a:pt x="3990" y="4213"/>
                  <a:pt x="3547" y="4213"/>
                </a:cubicBezTo>
                <a:cubicBezTo>
                  <a:pt x="3325" y="4213"/>
                  <a:pt x="3135" y="4181"/>
                  <a:pt x="2914" y="4181"/>
                </a:cubicBezTo>
                <a:cubicBezTo>
                  <a:pt x="2692" y="4149"/>
                  <a:pt x="2439" y="4118"/>
                  <a:pt x="2217" y="4086"/>
                </a:cubicBezTo>
                <a:cubicBezTo>
                  <a:pt x="2027" y="4054"/>
                  <a:pt x="1837" y="3991"/>
                  <a:pt x="1647" y="3959"/>
                </a:cubicBezTo>
                <a:cubicBezTo>
                  <a:pt x="1615" y="3928"/>
                  <a:pt x="1584" y="3928"/>
                  <a:pt x="1552" y="3928"/>
                </a:cubicBezTo>
                <a:cubicBezTo>
                  <a:pt x="1520" y="3928"/>
                  <a:pt x="1520" y="3928"/>
                  <a:pt x="1520" y="3928"/>
                </a:cubicBezTo>
                <a:cubicBezTo>
                  <a:pt x="1489" y="3896"/>
                  <a:pt x="1489" y="3896"/>
                  <a:pt x="1457" y="3896"/>
                </a:cubicBezTo>
                <a:cubicBezTo>
                  <a:pt x="1425" y="3864"/>
                  <a:pt x="1394" y="3864"/>
                  <a:pt x="1362" y="3833"/>
                </a:cubicBezTo>
                <a:cubicBezTo>
                  <a:pt x="1362" y="3801"/>
                  <a:pt x="1330" y="3769"/>
                  <a:pt x="1330" y="3738"/>
                </a:cubicBezTo>
                <a:cubicBezTo>
                  <a:pt x="1330" y="3738"/>
                  <a:pt x="1330" y="3706"/>
                  <a:pt x="1299" y="3706"/>
                </a:cubicBezTo>
                <a:cubicBezTo>
                  <a:pt x="1299" y="3706"/>
                  <a:pt x="1299" y="3674"/>
                  <a:pt x="1299" y="3674"/>
                </a:cubicBezTo>
                <a:cubicBezTo>
                  <a:pt x="1299" y="3643"/>
                  <a:pt x="1299" y="3611"/>
                  <a:pt x="1299" y="3611"/>
                </a:cubicBezTo>
                <a:cubicBezTo>
                  <a:pt x="1267" y="3421"/>
                  <a:pt x="1235" y="3263"/>
                  <a:pt x="1204" y="3104"/>
                </a:cubicBezTo>
                <a:cubicBezTo>
                  <a:pt x="1172" y="2788"/>
                  <a:pt x="1140" y="2502"/>
                  <a:pt x="1140" y="2186"/>
                </a:cubicBezTo>
                <a:cubicBezTo>
                  <a:pt x="1140" y="1806"/>
                  <a:pt x="1140" y="1426"/>
                  <a:pt x="1204" y="1046"/>
                </a:cubicBezTo>
                <a:cubicBezTo>
                  <a:pt x="1235" y="887"/>
                  <a:pt x="1267" y="697"/>
                  <a:pt x="1299" y="539"/>
                </a:cubicBezTo>
                <a:cubicBezTo>
                  <a:pt x="1299" y="507"/>
                  <a:pt x="1299" y="476"/>
                  <a:pt x="1330" y="444"/>
                </a:cubicBezTo>
                <a:cubicBezTo>
                  <a:pt x="1330" y="412"/>
                  <a:pt x="1330" y="412"/>
                  <a:pt x="1330" y="381"/>
                </a:cubicBezTo>
                <a:cubicBezTo>
                  <a:pt x="1362" y="317"/>
                  <a:pt x="1394" y="286"/>
                  <a:pt x="1457" y="254"/>
                </a:cubicBezTo>
                <a:cubicBezTo>
                  <a:pt x="1489" y="254"/>
                  <a:pt x="1489" y="254"/>
                  <a:pt x="1520" y="222"/>
                </a:cubicBezTo>
                <a:cubicBezTo>
                  <a:pt x="1520" y="222"/>
                  <a:pt x="1520" y="222"/>
                  <a:pt x="1552" y="222"/>
                </a:cubicBezTo>
                <a:cubicBezTo>
                  <a:pt x="1584" y="222"/>
                  <a:pt x="1647" y="222"/>
                  <a:pt x="1679" y="222"/>
                </a:cubicBezTo>
                <a:cubicBezTo>
                  <a:pt x="1869" y="191"/>
                  <a:pt x="2059" y="191"/>
                  <a:pt x="2217" y="159"/>
                </a:cubicBezTo>
                <a:cubicBezTo>
                  <a:pt x="2692" y="127"/>
                  <a:pt x="3135" y="96"/>
                  <a:pt x="3610" y="64"/>
                </a:cubicBezTo>
                <a:cubicBezTo>
                  <a:pt x="4149" y="32"/>
                  <a:pt x="4687" y="32"/>
                  <a:pt x="5226" y="1"/>
                </a:cubicBezTo>
                <a:cubicBezTo>
                  <a:pt x="5511" y="1"/>
                  <a:pt x="5796" y="1"/>
                  <a:pt x="6081" y="1"/>
                </a:cubicBezTo>
                <a:cubicBezTo>
                  <a:pt x="6112" y="1"/>
                  <a:pt x="6176" y="1"/>
                  <a:pt x="6207" y="1"/>
                </a:cubicBezTo>
                <a:close/>
                <a:moveTo>
                  <a:pt x="6049" y="507"/>
                </a:moveTo>
                <a:cubicBezTo>
                  <a:pt x="5827" y="507"/>
                  <a:pt x="5606" y="507"/>
                  <a:pt x="5352" y="507"/>
                </a:cubicBezTo>
                <a:cubicBezTo>
                  <a:pt x="4149" y="507"/>
                  <a:pt x="2945" y="571"/>
                  <a:pt x="1774" y="697"/>
                </a:cubicBezTo>
                <a:lnTo>
                  <a:pt x="1774" y="697"/>
                </a:lnTo>
                <a:cubicBezTo>
                  <a:pt x="1710" y="919"/>
                  <a:pt x="1679" y="1141"/>
                  <a:pt x="1647" y="1362"/>
                </a:cubicBezTo>
                <a:cubicBezTo>
                  <a:pt x="1615" y="1679"/>
                  <a:pt x="1615" y="1996"/>
                  <a:pt x="1615" y="2281"/>
                </a:cubicBezTo>
                <a:cubicBezTo>
                  <a:pt x="1615" y="2534"/>
                  <a:pt x="1647" y="2756"/>
                  <a:pt x="1679" y="2978"/>
                </a:cubicBezTo>
                <a:cubicBezTo>
                  <a:pt x="1710" y="3104"/>
                  <a:pt x="1710" y="3199"/>
                  <a:pt x="1742" y="3294"/>
                </a:cubicBezTo>
                <a:cubicBezTo>
                  <a:pt x="1742" y="3358"/>
                  <a:pt x="1742" y="3421"/>
                  <a:pt x="1774" y="3484"/>
                </a:cubicBezTo>
                <a:lnTo>
                  <a:pt x="1774" y="3484"/>
                </a:lnTo>
                <a:cubicBezTo>
                  <a:pt x="1805" y="3484"/>
                  <a:pt x="1869" y="3516"/>
                  <a:pt x="1932" y="3516"/>
                </a:cubicBezTo>
                <a:cubicBezTo>
                  <a:pt x="2059" y="3548"/>
                  <a:pt x="2185" y="3579"/>
                  <a:pt x="2312" y="3611"/>
                </a:cubicBezTo>
                <a:cubicBezTo>
                  <a:pt x="2597" y="3674"/>
                  <a:pt x="2914" y="3706"/>
                  <a:pt x="3199" y="3706"/>
                </a:cubicBezTo>
                <a:cubicBezTo>
                  <a:pt x="3642" y="3738"/>
                  <a:pt x="4085" y="3738"/>
                  <a:pt x="4529" y="3706"/>
                </a:cubicBezTo>
                <a:cubicBezTo>
                  <a:pt x="4751" y="3706"/>
                  <a:pt x="4941" y="3706"/>
                  <a:pt x="5162" y="3674"/>
                </a:cubicBezTo>
                <a:lnTo>
                  <a:pt x="5162" y="3674"/>
                </a:lnTo>
                <a:lnTo>
                  <a:pt x="5194" y="3674"/>
                </a:lnTo>
                <a:lnTo>
                  <a:pt x="5226" y="3674"/>
                </a:lnTo>
                <a:cubicBezTo>
                  <a:pt x="5257" y="3674"/>
                  <a:pt x="5257" y="3674"/>
                  <a:pt x="5289" y="3674"/>
                </a:cubicBezTo>
                <a:cubicBezTo>
                  <a:pt x="5352" y="3706"/>
                  <a:pt x="5384" y="3738"/>
                  <a:pt x="5416" y="3769"/>
                </a:cubicBezTo>
                <a:cubicBezTo>
                  <a:pt x="5416" y="3769"/>
                  <a:pt x="5447" y="3769"/>
                  <a:pt x="5447" y="3801"/>
                </a:cubicBezTo>
                <a:cubicBezTo>
                  <a:pt x="5447" y="3801"/>
                  <a:pt x="5447" y="3833"/>
                  <a:pt x="5447" y="3833"/>
                </a:cubicBezTo>
                <a:cubicBezTo>
                  <a:pt x="5447" y="3833"/>
                  <a:pt x="5447" y="3864"/>
                  <a:pt x="5479" y="3864"/>
                </a:cubicBezTo>
                <a:cubicBezTo>
                  <a:pt x="5479" y="3864"/>
                  <a:pt x="5479" y="3896"/>
                  <a:pt x="5479" y="3896"/>
                </a:cubicBezTo>
                <a:cubicBezTo>
                  <a:pt x="5511" y="3959"/>
                  <a:pt x="5542" y="4023"/>
                  <a:pt x="5574" y="4086"/>
                </a:cubicBezTo>
                <a:cubicBezTo>
                  <a:pt x="5637" y="4213"/>
                  <a:pt x="5669" y="4308"/>
                  <a:pt x="5732" y="4434"/>
                </a:cubicBezTo>
                <a:cubicBezTo>
                  <a:pt x="5859" y="4624"/>
                  <a:pt x="5986" y="4814"/>
                  <a:pt x="6112" y="5036"/>
                </a:cubicBezTo>
                <a:lnTo>
                  <a:pt x="6302" y="5321"/>
                </a:lnTo>
                <a:cubicBezTo>
                  <a:pt x="6366" y="5384"/>
                  <a:pt x="6429" y="5479"/>
                  <a:pt x="6461" y="5574"/>
                </a:cubicBezTo>
                <a:lnTo>
                  <a:pt x="6524" y="5479"/>
                </a:lnTo>
                <a:cubicBezTo>
                  <a:pt x="6556" y="5448"/>
                  <a:pt x="6556" y="5416"/>
                  <a:pt x="6587" y="5384"/>
                </a:cubicBezTo>
                <a:cubicBezTo>
                  <a:pt x="6651" y="5289"/>
                  <a:pt x="6746" y="5194"/>
                  <a:pt x="6809" y="5068"/>
                </a:cubicBezTo>
                <a:cubicBezTo>
                  <a:pt x="6967" y="4846"/>
                  <a:pt x="7126" y="4624"/>
                  <a:pt x="7252" y="4371"/>
                </a:cubicBezTo>
                <a:cubicBezTo>
                  <a:pt x="7316" y="4244"/>
                  <a:pt x="7379" y="4149"/>
                  <a:pt x="7442" y="4023"/>
                </a:cubicBezTo>
                <a:cubicBezTo>
                  <a:pt x="7474" y="3959"/>
                  <a:pt x="7474" y="3896"/>
                  <a:pt x="7506" y="3833"/>
                </a:cubicBezTo>
                <a:lnTo>
                  <a:pt x="7506" y="3801"/>
                </a:lnTo>
                <a:cubicBezTo>
                  <a:pt x="7537" y="3769"/>
                  <a:pt x="7537" y="3769"/>
                  <a:pt x="7537" y="3738"/>
                </a:cubicBezTo>
                <a:cubicBezTo>
                  <a:pt x="7601" y="3706"/>
                  <a:pt x="7632" y="3674"/>
                  <a:pt x="7696" y="3674"/>
                </a:cubicBezTo>
                <a:cubicBezTo>
                  <a:pt x="7727" y="3674"/>
                  <a:pt x="7727" y="3674"/>
                  <a:pt x="7759" y="3674"/>
                </a:cubicBezTo>
                <a:cubicBezTo>
                  <a:pt x="7791" y="3674"/>
                  <a:pt x="7854" y="3674"/>
                  <a:pt x="7886" y="3674"/>
                </a:cubicBezTo>
                <a:cubicBezTo>
                  <a:pt x="8107" y="3706"/>
                  <a:pt x="8361" y="3738"/>
                  <a:pt x="8614" y="3738"/>
                </a:cubicBezTo>
                <a:cubicBezTo>
                  <a:pt x="8931" y="3769"/>
                  <a:pt x="9216" y="3769"/>
                  <a:pt x="9533" y="3769"/>
                </a:cubicBezTo>
                <a:cubicBezTo>
                  <a:pt x="9691" y="3738"/>
                  <a:pt x="9849" y="3738"/>
                  <a:pt x="10008" y="3738"/>
                </a:cubicBezTo>
                <a:cubicBezTo>
                  <a:pt x="10134" y="3706"/>
                  <a:pt x="10261" y="3706"/>
                  <a:pt x="10388" y="3674"/>
                </a:cubicBezTo>
                <a:cubicBezTo>
                  <a:pt x="10641" y="3643"/>
                  <a:pt x="10894" y="3579"/>
                  <a:pt x="11148" y="3484"/>
                </a:cubicBezTo>
                <a:lnTo>
                  <a:pt x="11148" y="3484"/>
                </a:lnTo>
                <a:lnTo>
                  <a:pt x="11148" y="3484"/>
                </a:lnTo>
                <a:cubicBezTo>
                  <a:pt x="11179" y="3453"/>
                  <a:pt x="11179" y="3421"/>
                  <a:pt x="11179" y="3389"/>
                </a:cubicBezTo>
                <a:cubicBezTo>
                  <a:pt x="11274" y="2788"/>
                  <a:pt x="11306" y="2186"/>
                  <a:pt x="11274" y="1584"/>
                </a:cubicBezTo>
                <a:cubicBezTo>
                  <a:pt x="11274" y="1426"/>
                  <a:pt x="11243" y="1236"/>
                  <a:pt x="11243" y="1077"/>
                </a:cubicBezTo>
                <a:cubicBezTo>
                  <a:pt x="11211" y="951"/>
                  <a:pt x="11211" y="824"/>
                  <a:pt x="11179" y="697"/>
                </a:cubicBezTo>
                <a:lnTo>
                  <a:pt x="11179" y="697"/>
                </a:lnTo>
                <a:cubicBezTo>
                  <a:pt x="10514" y="634"/>
                  <a:pt x="9849" y="602"/>
                  <a:pt x="9184" y="571"/>
                </a:cubicBezTo>
                <a:cubicBezTo>
                  <a:pt x="8551" y="539"/>
                  <a:pt x="7917" y="507"/>
                  <a:pt x="7316" y="507"/>
                </a:cubicBezTo>
                <a:cubicBezTo>
                  <a:pt x="7031" y="507"/>
                  <a:pt x="6777" y="507"/>
                  <a:pt x="6524" y="507"/>
                </a:cubicBezTo>
                <a:lnTo>
                  <a:pt x="6302" y="507"/>
                </a:lnTo>
                <a:cubicBezTo>
                  <a:pt x="6207" y="507"/>
                  <a:pt x="6144" y="507"/>
                  <a:pt x="6049" y="507"/>
                </a:cubicBezTo>
                <a:close/>
                <a:moveTo>
                  <a:pt x="9343" y="1552"/>
                </a:moveTo>
                <a:cubicBezTo>
                  <a:pt x="9374" y="1552"/>
                  <a:pt x="9374" y="1552"/>
                  <a:pt x="9406" y="1552"/>
                </a:cubicBezTo>
                <a:cubicBezTo>
                  <a:pt x="9438" y="1552"/>
                  <a:pt x="9501" y="1584"/>
                  <a:pt x="9564" y="1616"/>
                </a:cubicBezTo>
                <a:cubicBezTo>
                  <a:pt x="9628" y="1647"/>
                  <a:pt x="9691" y="1679"/>
                  <a:pt x="9754" y="1742"/>
                </a:cubicBezTo>
                <a:cubicBezTo>
                  <a:pt x="9754" y="1774"/>
                  <a:pt x="9786" y="1806"/>
                  <a:pt x="9818" y="1869"/>
                </a:cubicBezTo>
                <a:cubicBezTo>
                  <a:pt x="9818" y="1901"/>
                  <a:pt x="9849" y="1932"/>
                  <a:pt x="9849" y="1996"/>
                </a:cubicBezTo>
                <a:cubicBezTo>
                  <a:pt x="9849" y="2027"/>
                  <a:pt x="9849" y="2091"/>
                  <a:pt x="9849" y="2154"/>
                </a:cubicBezTo>
                <a:cubicBezTo>
                  <a:pt x="9849" y="2217"/>
                  <a:pt x="9818" y="2249"/>
                  <a:pt x="9818" y="2312"/>
                </a:cubicBezTo>
                <a:cubicBezTo>
                  <a:pt x="9786" y="2344"/>
                  <a:pt x="9754" y="2407"/>
                  <a:pt x="9691" y="2439"/>
                </a:cubicBezTo>
                <a:cubicBezTo>
                  <a:pt x="9659" y="2502"/>
                  <a:pt x="9596" y="2534"/>
                  <a:pt x="9533" y="2566"/>
                </a:cubicBezTo>
                <a:cubicBezTo>
                  <a:pt x="9469" y="2566"/>
                  <a:pt x="9406" y="2598"/>
                  <a:pt x="9343" y="2598"/>
                </a:cubicBezTo>
                <a:cubicBezTo>
                  <a:pt x="9279" y="2598"/>
                  <a:pt x="9216" y="2566"/>
                  <a:pt x="9153" y="2566"/>
                </a:cubicBezTo>
                <a:cubicBezTo>
                  <a:pt x="9089" y="2534"/>
                  <a:pt x="9026" y="2502"/>
                  <a:pt x="8994" y="2439"/>
                </a:cubicBezTo>
                <a:cubicBezTo>
                  <a:pt x="8931" y="2407"/>
                  <a:pt x="8899" y="2344"/>
                  <a:pt x="8868" y="2312"/>
                </a:cubicBezTo>
                <a:cubicBezTo>
                  <a:pt x="8836" y="2249"/>
                  <a:pt x="8836" y="2217"/>
                  <a:pt x="8836" y="2154"/>
                </a:cubicBezTo>
                <a:cubicBezTo>
                  <a:pt x="8804" y="2091"/>
                  <a:pt x="8804" y="2027"/>
                  <a:pt x="8836" y="1996"/>
                </a:cubicBezTo>
                <a:cubicBezTo>
                  <a:pt x="8836" y="1901"/>
                  <a:pt x="8899" y="1806"/>
                  <a:pt x="8963" y="1742"/>
                </a:cubicBezTo>
                <a:cubicBezTo>
                  <a:pt x="8994" y="1679"/>
                  <a:pt x="9058" y="1647"/>
                  <a:pt x="9121" y="1616"/>
                </a:cubicBezTo>
                <a:cubicBezTo>
                  <a:pt x="9153" y="1584"/>
                  <a:pt x="9216" y="1552"/>
                  <a:pt x="9248" y="1552"/>
                </a:cubicBezTo>
                <a:cubicBezTo>
                  <a:pt x="9279" y="1552"/>
                  <a:pt x="9311" y="1552"/>
                  <a:pt x="9311" y="1552"/>
                </a:cubicBezTo>
                <a:cubicBezTo>
                  <a:pt x="9311" y="1552"/>
                  <a:pt x="9343" y="1552"/>
                  <a:pt x="9343" y="1552"/>
                </a:cubicBezTo>
                <a:close/>
                <a:moveTo>
                  <a:pt x="6492" y="1552"/>
                </a:moveTo>
                <a:cubicBezTo>
                  <a:pt x="6492" y="1552"/>
                  <a:pt x="6524" y="1552"/>
                  <a:pt x="6556" y="1552"/>
                </a:cubicBezTo>
                <a:cubicBezTo>
                  <a:pt x="6587" y="1552"/>
                  <a:pt x="6651" y="1584"/>
                  <a:pt x="6682" y="1616"/>
                </a:cubicBezTo>
                <a:cubicBezTo>
                  <a:pt x="6777" y="1647"/>
                  <a:pt x="6841" y="1679"/>
                  <a:pt x="6872" y="1742"/>
                </a:cubicBezTo>
                <a:cubicBezTo>
                  <a:pt x="6904" y="1774"/>
                  <a:pt x="6936" y="1806"/>
                  <a:pt x="6936" y="1869"/>
                </a:cubicBezTo>
                <a:cubicBezTo>
                  <a:pt x="6967" y="1901"/>
                  <a:pt x="6967" y="1932"/>
                  <a:pt x="6999" y="1996"/>
                </a:cubicBezTo>
                <a:cubicBezTo>
                  <a:pt x="6999" y="2027"/>
                  <a:pt x="6999" y="2091"/>
                  <a:pt x="6999" y="2154"/>
                </a:cubicBezTo>
                <a:cubicBezTo>
                  <a:pt x="6999" y="2217"/>
                  <a:pt x="6967" y="2249"/>
                  <a:pt x="6936" y="2312"/>
                </a:cubicBezTo>
                <a:cubicBezTo>
                  <a:pt x="6936" y="2344"/>
                  <a:pt x="6872" y="2407"/>
                  <a:pt x="6841" y="2439"/>
                </a:cubicBezTo>
                <a:cubicBezTo>
                  <a:pt x="6809" y="2502"/>
                  <a:pt x="6746" y="2534"/>
                  <a:pt x="6682" y="2566"/>
                </a:cubicBezTo>
                <a:cubicBezTo>
                  <a:pt x="6619" y="2566"/>
                  <a:pt x="6556" y="2598"/>
                  <a:pt x="6492" y="2598"/>
                </a:cubicBezTo>
                <a:cubicBezTo>
                  <a:pt x="6429" y="2598"/>
                  <a:pt x="6366" y="2566"/>
                  <a:pt x="6302" y="2566"/>
                </a:cubicBezTo>
                <a:cubicBezTo>
                  <a:pt x="6239" y="2534"/>
                  <a:pt x="6176" y="2502"/>
                  <a:pt x="6112" y="2439"/>
                </a:cubicBezTo>
                <a:cubicBezTo>
                  <a:pt x="6081" y="2407"/>
                  <a:pt x="6049" y="2344"/>
                  <a:pt x="6017" y="2312"/>
                </a:cubicBezTo>
                <a:cubicBezTo>
                  <a:pt x="5986" y="2249"/>
                  <a:pt x="5986" y="2217"/>
                  <a:pt x="5954" y="2154"/>
                </a:cubicBezTo>
                <a:cubicBezTo>
                  <a:pt x="5954" y="2091"/>
                  <a:pt x="5954" y="2027"/>
                  <a:pt x="5986" y="1996"/>
                </a:cubicBezTo>
                <a:cubicBezTo>
                  <a:pt x="5986" y="1901"/>
                  <a:pt x="6017" y="1806"/>
                  <a:pt x="6081" y="1742"/>
                </a:cubicBezTo>
                <a:cubicBezTo>
                  <a:pt x="6112" y="1679"/>
                  <a:pt x="6176" y="1647"/>
                  <a:pt x="6239" y="1616"/>
                </a:cubicBezTo>
                <a:cubicBezTo>
                  <a:pt x="6302" y="1584"/>
                  <a:pt x="6334" y="1552"/>
                  <a:pt x="6397" y="1552"/>
                </a:cubicBezTo>
                <a:cubicBezTo>
                  <a:pt x="6429" y="1552"/>
                  <a:pt x="6429" y="1552"/>
                  <a:pt x="6461" y="1552"/>
                </a:cubicBezTo>
                <a:cubicBezTo>
                  <a:pt x="6461" y="1552"/>
                  <a:pt x="6461" y="1552"/>
                  <a:pt x="6492" y="1552"/>
                </a:cubicBezTo>
                <a:close/>
                <a:moveTo>
                  <a:pt x="3610" y="1552"/>
                </a:moveTo>
                <a:cubicBezTo>
                  <a:pt x="3642" y="1552"/>
                  <a:pt x="3642" y="1552"/>
                  <a:pt x="3674" y="1552"/>
                </a:cubicBezTo>
                <a:cubicBezTo>
                  <a:pt x="3737" y="1552"/>
                  <a:pt x="3769" y="1584"/>
                  <a:pt x="3832" y="1616"/>
                </a:cubicBezTo>
                <a:cubicBezTo>
                  <a:pt x="3864" y="1616"/>
                  <a:pt x="3927" y="1647"/>
                  <a:pt x="3959" y="1679"/>
                </a:cubicBezTo>
                <a:cubicBezTo>
                  <a:pt x="3990" y="1711"/>
                  <a:pt x="4022" y="1742"/>
                  <a:pt x="4054" y="1774"/>
                </a:cubicBezTo>
                <a:cubicBezTo>
                  <a:pt x="4085" y="1837"/>
                  <a:pt x="4117" y="1932"/>
                  <a:pt x="4117" y="1996"/>
                </a:cubicBezTo>
                <a:cubicBezTo>
                  <a:pt x="4149" y="2059"/>
                  <a:pt x="4117" y="2122"/>
                  <a:pt x="4117" y="2154"/>
                </a:cubicBezTo>
                <a:cubicBezTo>
                  <a:pt x="4117" y="2217"/>
                  <a:pt x="4117" y="2249"/>
                  <a:pt x="4085" y="2312"/>
                </a:cubicBezTo>
                <a:cubicBezTo>
                  <a:pt x="4054" y="2344"/>
                  <a:pt x="4022" y="2407"/>
                  <a:pt x="3990" y="2439"/>
                </a:cubicBezTo>
                <a:cubicBezTo>
                  <a:pt x="3927" y="2502"/>
                  <a:pt x="3864" y="2534"/>
                  <a:pt x="3800" y="2566"/>
                </a:cubicBezTo>
                <a:cubicBezTo>
                  <a:pt x="3737" y="2598"/>
                  <a:pt x="3674" y="2598"/>
                  <a:pt x="3610" y="2598"/>
                </a:cubicBezTo>
                <a:cubicBezTo>
                  <a:pt x="3547" y="2598"/>
                  <a:pt x="3484" y="2598"/>
                  <a:pt x="3420" y="2566"/>
                </a:cubicBezTo>
                <a:cubicBezTo>
                  <a:pt x="3357" y="2534"/>
                  <a:pt x="3294" y="2502"/>
                  <a:pt x="3262" y="2471"/>
                </a:cubicBezTo>
                <a:cubicBezTo>
                  <a:pt x="3199" y="2407"/>
                  <a:pt x="3167" y="2376"/>
                  <a:pt x="3135" y="2312"/>
                </a:cubicBezTo>
                <a:cubicBezTo>
                  <a:pt x="3135" y="2249"/>
                  <a:pt x="3104" y="2217"/>
                  <a:pt x="3104" y="2154"/>
                </a:cubicBezTo>
                <a:cubicBezTo>
                  <a:pt x="3104" y="2091"/>
                  <a:pt x="3104" y="2027"/>
                  <a:pt x="3104" y="1996"/>
                </a:cubicBezTo>
                <a:cubicBezTo>
                  <a:pt x="3135" y="1901"/>
                  <a:pt x="3167" y="1837"/>
                  <a:pt x="3199" y="1742"/>
                </a:cubicBezTo>
                <a:cubicBezTo>
                  <a:pt x="3262" y="1711"/>
                  <a:pt x="3325" y="1647"/>
                  <a:pt x="3389" y="1616"/>
                </a:cubicBezTo>
                <a:cubicBezTo>
                  <a:pt x="3420" y="1584"/>
                  <a:pt x="3484" y="1584"/>
                  <a:pt x="3547" y="1552"/>
                </a:cubicBezTo>
                <a:cubicBezTo>
                  <a:pt x="3547" y="1552"/>
                  <a:pt x="3579" y="1552"/>
                  <a:pt x="3610" y="1552"/>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32" name="Google Shape;3361;p34">
            <a:extLst>
              <a:ext uri="{FF2B5EF4-FFF2-40B4-BE49-F238E27FC236}">
                <a16:creationId xmlns:a16="http://schemas.microsoft.com/office/drawing/2014/main" id="{E60954CD-634D-40D3-935D-E03DEDAC8465}"/>
              </a:ext>
            </a:extLst>
          </p:cNvPr>
          <p:cNvSpPr txBox="1"/>
          <p:nvPr/>
        </p:nvSpPr>
        <p:spPr>
          <a:xfrm>
            <a:off x="4424905" y="5407759"/>
            <a:ext cx="2820471" cy="699053"/>
          </a:xfrm>
          <a:prstGeom prst="rect">
            <a:avLst/>
          </a:prstGeom>
          <a:noFill/>
          <a:ln>
            <a:noFill/>
          </a:ln>
        </p:spPr>
        <p:txBody>
          <a:bodyPr spcFirstLastPara="1" wrap="square" lIns="179929" tIns="179929" rIns="179929" bIns="179929" anchor="ctr" anchorCtr="0">
            <a:noAutofit/>
          </a:bodyPr>
          <a:lstStyle/>
          <a:p>
            <a:r>
              <a:rPr lang="es-ES" sz="3200" b="1" dirty="0">
                <a:solidFill>
                  <a:schemeClr val="bg1"/>
                </a:solidFill>
              </a:rPr>
              <a:t>Qulay o‘quv muhiti</a:t>
            </a:r>
            <a:r>
              <a:rPr lang="es-ES" sz="3200" dirty="0">
                <a:solidFill>
                  <a:schemeClr val="bg1"/>
                </a:solidFill>
              </a:rPr>
              <a:t>:</a:t>
            </a:r>
            <a:endParaRPr sz="3200" dirty="0">
              <a:solidFill>
                <a:srgbClr val="FFFFFF"/>
              </a:solidFill>
              <a:latin typeface="Fira Sans Medium"/>
              <a:ea typeface="Fira Sans Medium"/>
              <a:cs typeface="Fira Sans Medium"/>
              <a:sym typeface="Fira Sans Medium"/>
            </a:endParaRPr>
          </a:p>
        </p:txBody>
      </p:sp>
      <p:sp>
        <p:nvSpPr>
          <p:cNvPr id="33" name="Google Shape;3362;p34">
            <a:extLst>
              <a:ext uri="{FF2B5EF4-FFF2-40B4-BE49-F238E27FC236}">
                <a16:creationId xmlns:a16="http://schemas.microsoft.com/office/drawing/2014/main" id="{E86257EF-FA97-496A-8B99-2B08225030C0}"/>
              </a:ext>
            </a:extLst>
          </p:cNvPr>
          <p:cNvSpPr txBox="1"/>
          <p:nvPr/>
        </p:nvSpPr>
        <p:spPr>
          <a:xfrm>
            <a:off x="8083613" y="5477888"/>
            <a:ext cx="7923986" cy="699053"/>
          </a:xfrm>
          <a:prstGeom prst="rect">
            <a:avLst/>
          </a:prstGeom>
          <a:noFill/>
          <a:ln>
            <a:noFill/>
          </a:ln>
        </p:spPr>
        <p:txBody>
          <a:bodyPr spcFirstLastPara="1" wrap="square" lIns="179929" tIns="179929" rIns="179929" bIns="179929" anchor="ctr" anchorCtr="0">
            <a:noAutofit/>
          </a:bodyPr>
          <a:lstStyle/>
          <a:p>
            <a:r>
              <a:rPr lang="es-ES" sz="3200" b="1" i="1" dirty="0">
                <a:solidFill>
                  <a:schemeClr val="bg1"/>
                </a:solidFill>
              </a:rPr>
              <a:t>Har qanday yosh va darajadagi o‘quvchilar uchun moslashtirilgan vositalar.</a:t>
            </a:r>
            <a:endParaRPr sz="2800" b="1" i="1" dirty="0">
              <a:solidFill>
                <a:schemeClr val="bg1"/>
              </a:solidFill>
              <a:latin typeface="Roboto"/>
              <a:ea typeface="Roboto"/>
              <a:cs typeface="Roboto"/>
              <a:sym typeface="Roboto"/>
            </a:endParaRPr>
          </a:p>
        </p:txBody>
      </p:sp>
      <p:sp>
        <p:nvSpPr>
          <p:cNvPr id="34" name="Google Shape;3364;p34">
            <a:extLst>
              <a:ext uri="{FF2B5EF4-FFF2-40B4-BE49-F238E27FC236}">
                <a16:creationId xmlns:a16="http://schemas.microsoft.com/office/drawing/2014/main" id="{4BD648E4-128D-4A55-93F2-B5589E7DD043}"/>
              </a:ext>
            </a:extLst>
          </p:cNvPr>
          <p:cNvSpPr txBox="1"/>
          <p:nvPr/>
        </p:nvSpPr>
        <p:spPr>
          <a:xfrm>
            <a:off x="8251371" y="7910521"/>
            <a:ext cx="6421962" cy="699053"/>
          </a:xfrm>
          <a:prstGeom prst="rect">
            <a:avLst/>
          </a:prstGeom>
          <a:noFill/>
          <a:ln>
            <a:noFill/>
          </a:ln>
        </p:spPr>
        <p:txBody>
          <a:bodyPr spcFirstLastPara="1" wrap="square" lIns="179929" tIns="179929" rIns="179929" bIns="179929" anchor="ctr" anchorCtr="0">
            <a:noAutofit/>
          </a:bodyPr>
          <a:lstStyle/>
          <a:p>
            <a:r>
              <a:rPr lang="en-US" sz="3200" b="1" i="1" dirty="0" err="1">
                <a:solidFill>
                  <a:schemeClr val="bg1"/>
                </a:solidFill>
              </a:rPr>
              <a:t>Jamoaviy</a:t>
            </a:r>
            <a:r>
              <a:rPr lang="en-US" sz="3200" b="1" i="1" dirty="0">
                <a:solidFill>
                  <a:schemeClr val="bg1"/>
                </a:solidFill>
              </a:rPr>
              <a:t> </a:t>
            </a:r>
            <a:r>
              <a:rPr lang="en-US" sz="3200" b="1" i="1" dirty="0" err="1">
                <a:solidFill>
                  <a:schemeClr val="bg1"/>
                </a:solidFill>
              </a:rPr>
              <a:t>loyiha</a:t>
            </a:r>
            <a:r>
              <a:rPr lang="en-US" sz="3200" b="1" i="1" dirty="0">
                <a:solidFill>
                  <a:schemeClr val="bg1"/>
                </a:solidFill>
              </a:rPr>
              <a:t> </a:t>
            </a:r>
            <a:r>
              <a:rPr lang="en-US" sz="3200" b="1" i="1" dirty="0" err="1">
                <a:solidFill>
                  <a:schemeClr val="bg1"/>
                </a:solidFill>
              </a:rPr>
              <a:t>ishlari</a:t>
            </a:r>
            <a:r>
              <a:rPr lang="en-US" sz="3200" b="1" i="1" dirty="0">
                <a:solidFill>
                  <a:schemeClr val="bg1"/>
                </a:solidFill>
              </a:rPr>
              <a:t> </a:t>
            </a:r>
            <a:r>
              <a:rPr lang="en-US" sz="3200" b="1" i="1" dirty="0" err="1">
                <a:solidFill>
                  <a:schemeClr val="bg1"/>
                </a:solidFill>
              </a:rPr>
              <a:t>va</a:t>
            </a:r>
            <a:r>
              <a:rPr lang="en-US" sz="3200" b="1" i="1" dirty="0">
                <a:solidFill>
                  <a:schemeClr val="bg1"/>
                </a:solidFill>
              </a:rPr>
              <a:t> </a:t>
            </a:r>
            <a:r>
              <a:rPr lang="en-US" sz="3200" b="1" i="1" dirty="0" err="1">
                <a:solidFill>
                  <a:schemeClr val="bg1"/>
                </a:solidFill>
              </a:rPr>
              <a:t>ijodiy</a:t>
            </a:r>
            <a:r>
              <a:rPr lang="en-US" sz="3200" b="1" i="1" dirty="0">
                <a:solidFill>
                  <a:schemeClr val="bg1"/>
                </a:solidFill>
              </a:rPr>
              <a:t> </a:t>
            </a:r>
            <a:r>
              <a:rPr lang="en-US" sz="3200" b="1" i="1" dirty="0" err="1">
                <a:solidFill>
                  <a:schemeClr val="bg1"/>
                </a:solidFill>
              </a:rPr>
              <a:t>muhit</a:t>
            </a:r>
            <a:r>
              <a:rPr lang="en-US" sz="3200" b="1" i="1" dirty="0">
                <a:solidFill>
                  <a:schemeClr val="bg1"/>
                </a:solidFill>
              </a:rPr>
              <a:t>.</a:t>
            </a:r>
            <a:endParaRPr sz="2800" b="1" i="1" dirty="0">
              <a:solidFill>
                <a:schemeClr val="bg1"/>
              </a:solidFill>
              <a:latin typeface="Roboto"/>
              <a:ea typeface="Roboto"/>
              <a:cs typeface="Roboto"/>
              <a:sym typeface="Roboto"/>
            </a:endParaRPr>
          </a:p>
        </p:txBody>
      </p:sp>
      <p:sp>
        <p:nvSpPr>
          <p:cNvPr id="35" name="Google Shape;3365;p34">
            <a:extLst>
              <a:ext uri="{FF2B5EF4-FFF2-40B4-BE49-F238E27FC236}">
                <a16:creationId xmlns:a16="http://schemas.microsoft.com/office/drawing/2014/main" id="{82F8ABC2-64B3-4D92-93AE-65CD1072EFC5}"/>
              </a:ext>
            </a:extLst>
          </p:cNvPr>
          <p:cNvSpPr txBox="1"/>
          <p:nvPr/>
        </p:nvSpPr>
        <p:spPr>
          <a:xfrm>
            <a:off x="4424906" y="6665541"/>
            <a:ext cx="2820470" cy="699053"/>
          </a:xfrm>
          <a:prstGeom prst="rect">
            <a:avLst/>
          </a:prstGeom>
          <a:noFill/>
          <a:ln>
            <a:noFill/>
          </a:ln>
        </p:spPr>
        <p:txBody>
          <a:bodyPr spcFirstLastPara="1" wrap="square" lIns="179929" tIns="179929" rIns="179929" bIns="179929" anchor="ctr" anchorCtr="0">
            <a:noAutofit/>
          </a:bodyPr>
          <a:lstStyle/>
          <a:p>
            <a:r>
              <a:rPr lang="en-US" sz="3200" b="1" dirty="0" err="1">
                <a:solidFill>
                  <a:schemeClr val="bg1"/>
                </a:solidFill>
              </a:rPr>
              <a:t>Kreativ</a:t>
            </a:r>
            <a:r>
              <a:rPr lang="en-US" sz="3200" b="1" dirty="0">
                <a:solidFill>
                  <a:schemeClr val="bg1"/>
                </a:solidFill>
              </a:rPr>
              <a:t> </a:t>
            </a:r>
            <a:r>
              <a:rPr lang="en-US" sz="3200" b="1" dirty="0" err="1">
                <a:solidFill>
                  <a:schemeClr val="bg1"/>
                </a:solidFill>
              </a:rPr>
              <a:t>imkoniyatlar</a:t>
            </a:r>
            <a:r>
              <a:rPr lang="en-US" sz="3200" dirty="0">
                <a:solidFill>
                  <a:schemeClr val="bg1"/>
                </a:solidFill>
              </a:rPr>
              <a:t>:</a:t>
            </a:r>
            <a:endParaRPr sz="2952" dirty="0">
              <a:solidFill>
                <a:srgbClr val="FFFFFF"/>
              </a:solidFill>
              <a:latin typeface="Fira Sans Medium"/>
              <a:ea typeface="Fira Sans Medium"/>
              <a:cs typeface="Fira Sans Medium"/>
              <a:sym typeface="Fira Sans Medium"/>
            </a:endParaRPr>
          </a:p>
        </p:txBody>
      </p:sp>
      <p:sp>
        <p:nvSpPr>
          <p:cNvPr id="36" name="Google Shape;3366;p34">
            <a:extLst>
              <a:ext uri="{FF2B5EF4-FFF2-40B4-BE49-F238E27FC236}">
                <a16:creationId xmlns:a16="http://schemas.microsoft.com/office/drawing/2014/main" id="{706EB072-CF31-4D0A-B791-D3ADE034F46E}"/>
              </a:ext>
            </a:extLst>
          </p:cNvPr>
          <p:cNvSpPr txBox="1"/>
          <p:nvPr/>
        </p:nvSpPr>
        <p:spPr>
          <a:xfrm>
            <a:off x="8238094" y="6693828"/>
            <a:ext cx="7788653" cy="699053"/>
          </a:xfrm>
          <a:prstGeom prst="rect">
            <a:avLst/>
          </a:prstGeom>
          <a:noFill/>
          <a:ln>
            <a:noFill/>
          </a:ln>
        </p:spPr>
        <p:txBody>
          <a:bodyPr spcFirstLastPara="1" wrap="square" lIns="179929" tIns="179929" rIns="179929" bIns="179929" anchor="ctr" anchorCtr="0">
            <a:noAutofit/>
          </a:bodyPr>
          <a:lstStyle/>
          <a:p>
            <a:r>
              <a:rPr lang="en-US" sz="3200" b="1" i="1" dirty="0" err="1">
                <a:solidFill>
                  <a:schemeClr val="bg1"/>
                </a:solidFill>
              </a:rPr>
              <a:t>O‘quvchilar</a:t>
            </a:r>
            <a:r>
              <a:rPr lang="en-US" sz="3200" b="1" i="1" dirty="0">
                <a:solidFill>
                  <a:schemeClr val="bg1"/>
                </a:solidFill>
              </a:rPr>
              <a:t> </a:t>
            </a:r>
            <a:r>
              <a:rPr lang="en-US" sz="3200" b="1" i="1" dirty="0" err="1">
                <a:solidFill>
                  <a:schemeClr val="bg1"/>
                </a:solidFill>
              </a:rPr>
              <a:t>o‘z</a:t>
            </a:r>
            <a:r>
              <a:rPr lang="en-US" sz="3200" b="1" i="1" dirty="0">
                <a:solidFill>
                  <a:schemeClr val="bg1"/>
                </a:solidFill>
              </a:rPr>
              <a:t> </a:t>
            </a:r>
            <a:r>
              <a:rPr lang="en-US" sz="3200" b="1" i="1" dirty="0" err="1">
                <a:solidFill>
                  <a:schemeClr val="bg1"/>
                </a:solidFill>
              </a:rPr>
              <a:t>g‘oyalarini</a:t>
            </a:r>
            <a:r>
              <a:rPr lang="en-US" sz="3200" b="1" i="1" dirty="0">
                <a:solidFill>
                  <a:schemeClr val="bg1"/>
                </a:solidFill>
              </a:rPr>
              <a:t> </a:t>
            </a:r>
            <a:r>
              <a:rPr lang="en-US" sz="3200" b="1" i="1" dirty="0" err="1">
                <a:solidFill>
                  <a:schemeClr val="bg1"/>
                </a:solidFill>
              </a:rPr>
              <a:t>amalda</a:t>
            </a:r>
            <a:r>
              <a:rPr lang="en-US" sz="3200" b="1" i="1" dirty="0">
                <a:solidFill>
                  <a:schemeClr val="bg1"/>
                </a:solidFill>
              </a:rPr>
              <a:t> </a:t>
            </a:r>
            <a:r>
              <a:rPr lang="en-US" sz="3200" b="1" i="1" dirty="0" err="1">
                <a:solidFill>
                  <a:schemeClr val="bg1"/>
                </a:solidFill>
              </a:rPr>
              <a:t>sinab</a:t>
            </a:r>
            <a:r>
              <a:rPr lang="en-US" sz="3200" b="1" i="1" dirty="0">
                <a:solidFill>
                  <a:schemeClr val="bg1"/>
                </a:solidFill>
              </a:rPr>
              <a:t> </a:t>
            </a:r>
            <a:r>
              <a:rPr lang="en-US" sz="3200" b="1" i="1" dirty="0" err="1">
                <a:solidFill>
                  <a:schemeClr val="bg1"/>
                </a:solidFill>
              </a:rPr>
              <a:t>ko‘rish</a:t>
            </a:r>
            <a:r>
              <a:rPr lang="en-US" sz="3200" b="1" i="1" dirty="0">
                <a:solidFill>
                  <a:schemeClr val="bg1"/>
                </a:solidFill>
              </a:rPr>
              <a:t> </a:t>
            </a:r>
            <a:r>
              <a:rPr lang="en-US" sz="3200" b="1" i="1" dirty="0" err="1">
                <a:solidFill>
                  <a:schemeClr val="bg1"/>
                </a:solidFill>
              </a:rPr>
              <a:t>imkoniga</a:t>
            </a:r>
            <a:r>
              <a:rPr lang="en-US" sz="3200" b="1" i="1" dirty="0">
                <a:solidFill>
                  <a:schemeClr val="bg1"/>
                </a:solidFill>
              </a:rPr>
              <a:t> </a:t>
            </a:r>
            <a:r>
              <a:rPr lang="en-US" sz="3200" b="1" i="1" dirty="0" err="1">
                <a:solidFill>
                  <a:schemeClr val="bg1"/>
                </a:solidFill>
              </a:rPr>
              <a:t>ega</a:t>
            </a:r>
            <a:r>
              <a:rPr lang="en-US" sz="3200" b="1" i="1" dirty="0">
                <a:solidFill>
                  <a:schemeClr val="bg1"/>
                </a:solidFill>
              </a:rPr>
              <a:t> </a:t>
            </a:r>
            <a:r>
              <a:rPr lang="en-US" sz="3200" b="1" i="1" dirty="0" err="1">
                <a:solidFill>
                  <a:schemeClr val="bg1"/>
                </a:solidFill>
              </a:rPr>
              <a:t>bo‘ladilar</a:t>
            </a:r>
            <a:r>
              <a:rPr lang="en-US" sz="3200" b="1" i="1" dirty="0">
                <a:solidFill>
                  <a:schemeClr val="bg1"/>
                </a:solidFill>
              </a:rPr>
              <a:t>.</a:t>
            </a:r>
            <a:endParaRPr sz="2800" b="1" i="1" dirty="0">
              <a:solidFill>
                <a:schemeClr val="bg1"/>
              </a:solidFill>
              <a:latin typeface="Roboto"/>
              <a:ea typeface="Roboto"/>
              <a:cs typeface="Roboto"/>
              <a:sym typeface="Roboto"/>
            </a:endParaRPr>
          </a:p>
        </p:txBody>
      </p:sp>
      <p:sp>
        <p:nvSpPr>
          <p:cNvPr id="37" name="Google Shape;3367;p34">
            <a:extLst>
              <a:ext uri="{FF2B5EF4-FFF2-40B4-BE49-F238E27FC236}">
                <a16:creationId xmlns:a16="http://schemas.microsoft.com/office/drawing/2014/main" id="{1D2682F7-2B3B-4678-9F5D-B0F75E767DF3}"/>
              </a:ext>
            </a:extLst>
          </p:cNvPr>
          <p:cNvSpPr txBox="1"/>
          <p:nvPr/>
        </p:nvSpPr>
        <p:spPr>
          <a:xfrm>
            <a:off x="4620243" y="7858726"/>
            <a:ext cx="2304241" cy="699053"/>
          </a:xfrm>
          <a:prstGeom prst="rect">
            <a:avLst/>
          </a:prstGeom>
          <a:noFill/>
          <a:ln>
            <a:noFill/>
          </a:ln>
        </p:spPr>
        <p:txBody>
          <a:bodyPr spcFirstLastPara="1" wrap="square" lIns="179929" tIns="179929" rIns="179929" bIns="179929" anchor="ctr" anchorCtr="0">
            <a:noAutofit/>
          </a:bodyPr>
          <a:lstStyle/>
          <a:p>
            <a:r>
              <a:rPr lang="en-US" sz="3200" b="1" dirty="0" err="1">
                <a:solidFill>
                  <a:schemeClr val="bg1"/>
                </a:solidFill>
              </a:rPr>
              <a:t>Hamkorlik</a:t>
            </a:r>
            <a:r>
              <a:rPr lang="en-US" sz="3200" b="1" dirty="0">
                <a:solidFill>
                  <a:schemeClr val="bg1"/>
                </a:solidFill>
              </a:rPr>
              <a:t> </a:t>
            </a:r>
            <a:r>
              <a:rPr lang="en-US" sz="3200" b="1" dirty="0" err="1">
                <a:solidFill>
                  <a:schemeClr val="bg1"/>
                </a:solidFill>
              </a:rPr>
              <a:t>muhiti</a:t>
            </a:r>
            <a:r>
              <a:rPr lang="en-US" sz="3200" dirty="0">
                <a:solidFill>
                  <a:schemeClr val="bg1"/>
                </a:solidFill>
              </a:rPr>
              <a:t>:</a:t>
            </a:r>
            <a:endParaRPr lang="en-US" sz="2952" dirty="0">
              <a:solidFill>
                <a:srgbClr val="FFFFFF"/>
              </a:solidFill>
              <a:latin typeface="Fira Sans Medium"/>
              <a:ea typeface="Fira Sans Medium"/>
              <a:cs typeface="Fira Sans Medium"/>
              <a:sym typeface="Fira Sans Medium"/>
            </a:endParaRPr>
          </a:p>
        </p:txBody>
      </p:sp>
      <p:sp>
        <p:nvSpPr>
          <p:cNvPr id="38" name="Google Shape;3369;p34">
            <a:extLst>
              <a:ext uri="{FF2B5EF4-FFF2-40B4-BE49-F238E27FC236}">
                <a16:creationId xmlns:a16="http://schemas.microsoft.com/office/drawing/2014/main" id="{BB73BA43-9A59-4362-9944-3FE9699FCBA7}"/>
              </a:ext>
            </a:extLst>
          </p:cNvPr>
          <p:cNvSpPr txBox="1"/>
          <p:nvPr/>
        </p:nvSpPr>
        <p:spPr>
          <a:xfrm>
            <a:off x="4327788" y="4220106"/>
            <a:ext cx="3271335" cy="699053"/>
          </a:xfrm>
          <a:prstGeom prst="rect">
            <a:avLst/>
          </a:prstGeom>
          <a:noFill/>
          <a:ln>
            <a:noFill/>
          </a:ln>
        </p:spPr>
        <p:txBody>
          <a:bodyPr spcFirstLastPara="1" wrap="square" lIns="179929" tIns="179929" rIns="179929" bIns="179929" anchor="ctr" anchorCtr="0">
            <a:noAutofit/>
          </a:bodyPr>
          <a:lstStyle/>
          <a:p>
            <a:r>
              <a:rPr lang="en-US" sz="3200" b="1" dirty="0" err="1">
                <a:solidFill>
                  <a:schemeClr val="bg1"/>
                </a:solidFill>
              </a:rPr>
              <a:t>Interaktiv</a:t>
            </a:r>
            <a:r>
              <a:rPr lang="en-US" sz="3200" b="1" dirty="0">
                <a:solidFill>
                  <a:schemeClr val="bg1"/>
                </a:solidFill>
              </a:rPr>
              <a:t> </a:t>
            </a:r>
            <a:r>
              <a:rPr lang="en-US" sz="3200" b="1" dirty="0" err="1">
                <a:solidFill>
                  <a:schemeClr val="bg1"/>
                </a:solidFill>
              </a:rPr>
              <a:t>o‘qitish</a:t>
            </a:r>
            <a:r>
              <a:rPr lang="en-US" sz="3200" b="1" dirty="0">
                <a:solidFill>
                  <a:schemeClr val="bg1"/>
                </a:solidFill>
              </a:rPr>
              <a:t> </a:t>
            </a:r>
            <a:r>
              <a:rPr lang="en-US" sz="3200" b="1" dirty="0" err="1">
                <a:solidFill>
                  <a:schemeClr val="bg1"/>
                </a:solidFill>
              </a:rPr>
              <a:t>usullari</a:t>
            </a:r>
            <a:r>
              <a:rPr lang="en-US" sz="3200" dirty="0">
                <a:solidFill>
                  <a:schemeClr val="bg1"/>
                </a:solidFill>
              </a:rPr>
              <a:t>:</a:t>
            </a:r>
            <a:endParaRPr sz="2952" dirty="0">
              <a:solidFill>
                <a:srgbClr val="FFFFFF"/>
              </a:solidFill>
              <a:latin typeface="Fira Sans Medium"/>
              <a:ea typeface="Fira Sans Medium"/>
              <a:cs typeface="Fira Sans Medium"/>
              <a:sym typeface="Fira Sans Medium"/>
            </a:endParaRPr>
          </a:p>
        </p:txBody>
      </p:sp>
      <p:sp>
        <p:nvSpPr>
          <p:cNvPr id="39" name="Google Shape;3370;p34">
            <a:extLst>
              <a:ext uri="{FF2B5EF4-FFF2-40B4-BE49-F238E27FC236}">
                <a16:creationId xmlns:a16="http://schemas.microsoft.com/office/drawing/2014/main" id="{C8663B62-B5AB-4E4D-BF73-57FBBCCEAC35}"/>
              </a:ext>
            </a:extLst>
          </p:cNvPr>
          <p:cNvSpPr txBox="1"/>
          <p:nvPr/>
        </p:nvSpPr>
        <p:spPr>
          <a:xfrm>
            <a:off x="8145402" y="4220105"/>
            <a:ext cx="6421962" cy="699053"/>
          </a:xfrm>
          <a:prstGeom prst="rect">
            <a:avLst/>
          </a:prstGeom>
          <a:noFill/>
          <a:ln>
            <a:noFill/>
          </a:ln>
        </p:spPr>
        <p:txBody>
          <a:bodyPr spcFirstLastPara="1" wrap="square" lIns="179929" tIns="179929" rIns="179929" bIns="179929" anchor="ctr" anchorCtr="0">
            <a:noAutofit/>
          </a:bodyPr>
          <a:lstStyle/>
          <a:p>
            <a:r>
              <a:rPr lang="en-US" sz="3200" b="1" i="1" dirty="0" err="1">
                <a:solidFill>
                  <a:schemeClr val="bg1"/>
                </a:solidFill>
              </a:rPr>
              <a:t>Vizual</a:t>
            </a:r>
            <a:r>
              <a:rPr lang="en-US" sz="3200" b="1" i="1" dirty="0">
                <a:solidFill>
                  <a:schemeClr val="bg1"/>
                </a:solidFill>
              </a:rPr>
              <a:t> </a:t>
            </a:r>
            <a:r>
              <a:rPr lang="en-US" sz="3200" b="1" i="1" dirty="0" err="1">
                <a:solidFill>
                  <a:schemeClr val="bg1"/>
                </a:solidFill>
              </a:rPr>
              <a:t>dasturlash</a:t>
            </a:r>
            <a:r>
              <a:rPr lang="en-US" sz="3200" b="1" i="1" dirty="0">
                <a:solidFill>
                  <a:schemeClr val="bg1"/>
                </a:solidFill>
              </a:rPr>
              <a:t> </a:t>
            </a:r>
            <a:r>
              <a:rPr lang="en-US" sz="3200" b="1" i="1" dirty="0" err="1">
                <a:solidFill>
                  <a:schemeClr val="bg1"/>
                </a:solidFill>
              </a:rPr>
              <a:t>va</a:t>
            </a:r>
            <a:r>
              <a:rPr lang="en-US" sz="3200" b="1" i="1" dirty="0">
                <a:solidFill>
                  <a:schemeClr val="bg1"/>
                </a:solidFill>
              </a:rPr>
              <a:t> real </a:t>
            </a:r>
            <a:r>
              <a:rPr lang="en-US" sz="3200" b="1" i="1" dirty="0" err="1">
                <a:solidFill>
                  <a:schemeClr val="bg1"/>
                </a:solidFill>
              </a:rPr>
              <a:t>vaqt</a:t>
            </a:r>
            <a:r>
              <a:rPr lang="en-US" sz="3200" b="1" i="1" dirty="0">
                <a:solidFill>
                  <a:schemeClr val="bg1"/>
                </a:solidFill>
              </a:rPr>
              <a:t> </a:t>
            </a:r>
            <a:r>
              <a:rPr lang="en-US" sz="3200" b="1" i="1" dirty="0" err="1">
                <a:solidFill>
                  <a:schemeClr val="bg1"/>
                </a:solidFill>
              </a:rPr>
              <a:t>simulyatsiyalari</a:t>
            </a:r>
            <a:r>
              <a:rPr lang="en-US" sz="3200" b="1" i="1" dirty="0">
                <a:solidFill>
                  <a:schemeClr val="bg1"/>
                </a:solidFill>
              </a:rPr>
              <a:t>.</a:t>
            </a:r>
            <a:endParaRPr sz="2800" b="1" i="1" dirty="0">
              <a:solidFill>
                <a:schemeClr val="bg1"/>
              </a:solidFill>
              <a:latin typeface="Roboto"/>
              <a:ea typeface="Roboto"/>
              <a:cs typeface="Roboto"/>
              <a:sym typeface="Roboto"/>
            </a:endParaRPr>
          </a:p>
        </p:txBody>
      </p:sp>
      <p:sp>
        <p:nvSpPr>
          <p:cNvPr id="40" name="AutoShape 4" descr="An illustration of a comfortable and inclusive learning environment for robotics education. The room is brightly lit, modern, and well-organized, with large windows allowing natural light. Students of different ages and backgrounds are seated at spacious desks, working on laptops and assembling robots. There are shelves with books, tools, and robotic kits in the background. A teacher is guiding students in a relaxed and friendly atmosphere. The overall scene conveys creativity, comfort, and accessibility.">
            <a:extLst>
              <a:ext uri="{FF2B5EF4-FFF2-40B4-BE49-F238E27FC236}">
                <a16:creationId xmlns:a16="http://schemas.microsoft.com/office/drawing/2014/main" id="{EC4876BB-EEF7-4CF7-891F-DAAD07B0F814}"/>
              </a:ext>
            </a:extLst>
          </p:cNvPr>
          <p:cNvSpPr>
            <a:spLocks noChangeAspect="1" noChangeArrowheads="1"/>
          </p:cNvSpPr>
          <p:nvPr/>
        </p:nvSpPr>
        <p:spPr bwMode="auto">
          <a:xfrm>
            <a:off x="8845550" y="5248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839409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8"/>
          <p:cNvSpPr txBox="1">
            <a:spLocks noGrp="1"/>
          </p:cNvSpPr>
          <p:nvPr>
            <p:ph type="title"/>
          </p:nvPr>
        </p:nvSpPr>
        <p:spPr>
          <a:xfrm>
            <a:off x="768351" y="1710447"/>
            <a:ext cx="16764000" cy="947028"/>
          </a:xfrm>
          <a:prstGeom prst="rect">
            <a:avLst/>
          </a:prstGeom>
        </p:spPr>
        <p:txBody>
          <a:bodyPr spcFirstLastPara="1" vert="horz" wrap="square" lIns="179929" tIns="179929" rIns="179929" bIns="179929" rtlCol="0" anchor="ctr" anchorCtr="0">
            <a:noAutofit/>
          </a:bodyPr>
          <a:lstStyle/>
          <a:p>
            <a:pPr algn="ctr">
              <a:spcBef>
                <a:spcPts val="0"/>
              </a:spcBef>
            </a:pPr>
            <a:r>
              <a:rPr lang="en-US" sz="8000" b="1" dirty="0" err="1"/>
              <a:t>Loyihalarni</a:t>
            </a:r>
            <a:r>
              <a:rPr lang="en-US" sz="8000" b="1" dirty="0"/>
              <a:t> </a:t>
            </a:r>
            <a:r>
              <a:rPr lang="en-US" sz="8000" b="1" dirty="0" err="1"/>
              <a:t>tashkil</a:t>
            </a:r>
            <a:r>
              <a:rPr lang="en-US" sz="8000" b="1" dirty="0"/>
              <a:t> </a:t>
            </a:r>
            <a:r>
              <a:rPr lang="en-US" sz="8000" b="1" dirty="0" err="1"/>
              <a:t>etish</a:t>
            </a:r>
            <a:r>
              <a:rPr lang="en-US" sz="8000" b="1" dirty="0"/>
              <a:t> </a:t>
            </a:r>
            <a:r>
              <a:rPr lang="en-US" sz="8000" b="1" dirty="0" err="1"/>
              <a:t>bosqichlari</a:t>
            </a:r>
            <a:endParaRPr sz="49600" b="1" dirty="0"/>
          </a:p>
        </p:txBody>
      </p:sp>
      <p:pic>
        <p:nvPicPr>
          <p:cNvPr id="8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83" name="Рисунок 8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4" name="Рисунок 8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218" name="Google Shape;1900;p32">
            <a:extLst>
              <a:ext uri="{FF2B5EF4-FFF2-40B4-BE49-F238E27FC236}">
                <a16:creationId xmlns:a16="http://schemas.microsoft.com/office/drawing/2014/main" id="{3516228C-9546-4EEA-B921-BCA37FCD4851}"/>
              </a:ext>
            </a:extLst>
          </p:cNvPr>
          <p:cNvGrpSpPr/>
          <p:nvPr/>
        </p:nvGrpSpPr>
        <p:grpSpPr>
          <a:xfrm>
            <a:off x="2296742" y="3109857"/>
            <a:ext cx="13841437" cy="6966718"/>
            <a:chOff x="1201229" y="904003"/>
            <a:chExt cx="7033052" cy="3539899"/>
          </a:xfrm>
        </p:grpSpPr>
        <p:sp>
          <p:nvSpPr>
            <p:cNvPr id="219" name="Google Shape;1901;p32">
              <a:extLst>
                <a:ext uri="{FF2B5EF4-FFF2-40B4-BE49-F238E27FC236}">
                  <a16:creationId xmlns:a16="http://schemas.microsoft.com/office/drawing/2014/main" id="{5DC97A7A-6665-4F84-BAAB-0C93E31A65F0}"/>
                </a:ext>
              </a:extLst>
            </p:cNvPr>
            <p:cNvSpPr/>
            <p:nvPr/>
          </p:nvSpPr>
          <p:spPr>
            <a:xfrm>
              <a:off x="1347570" y="904003"/>
              <a:ext cx="6773975" cy="3366300"/>
            </a:xfrm>
            <a:custGeom>
              <a:avLst/>
              <a:gdLst/>
              <a:ahLst/>
              <a:cxnLst/>
              <a:rect l="l" t="t" r="r" b="b"/>
              <a:pathLst>
                <a:path w="270959" h="134652" extrusionOk="0">
                  <a:moveTo>
                    <a:pt x="15240" y="37892"/>
                  </a:moveTo>
                  <a:cubicBezTo>
                    <a:pt x="12717" y="44847"/>
                    <a:pt x="-1330" y="68440"/>
                    <a:pt x="102" y="79623"/>
                  </a:cubicBezTo>
                  <a:cubicBezTo>
                    <a:pt x="1534" y="90806"/>
                    <a:pt x="22467" y="96193"/>
                    <a:pt x="23831" y="104989"/>
                  </a:cubicBezTo>
                  <a:cubicBezTo>
                    <a:pt x="25195" y="113785"/>
                    <a:pt x="-6513" y="128105"/>
                    <a:pt x="8284" y="132401"/>
                  </a:cubicBezTo>
                  <a:cubicBezTo>
                    <a:pt x="23081" y="136697"/>
                    <a:pt x="91951" y="134105"/>
                    <a:pt x="112612" y="130764"/>
                  </a:cubicBezTo>
                  <a:cubicBezTo>
                    <a:pt x="133273" y="127423"/>
                    <a:pt x="129454" y="122786"/>
                    <a:pt x="132250" y="112353"/>
                  </a:cubicBezTo>
                  <a:cubicBezTo>
                    <a:pt x="135046" y="101920"/>
                    <a:pt x="125977" y="81942"/>
                    <a:pt x="129386" y="68168"/>
                  </a:cubicBezTo>
                  <a:cubicBezTo>
                    <a:pt x="132795" y="54394"/>
                    <a:pt x="140841" y="40075"/>
                    <a:pt x="152706" y="29710"/>
                  </a:cubicBezTo>
                  <a:cubicBezTo>
                    <a:pt x="164571" y="19345"/>
                    <a:pt x="185095" y="10276"/>
                    <a:pt x="200574" y="5980"/>
                  </a:cubicBezTo>
                  <a:cubicBezTo>
                    <a:pt x="216053" y="1684"/>
                    <a:pt x="237327" y="-3908"/>
                    <a:pt x="245578" y="3934"/>
                  </a:cubicBezTo>
                  <a:cubicBezTo>
                    <a:pt x="253829" y="11776"/>
                    <a:pt x="245851" y="40142"/>
                    <a:pt x="250079" y="53030"/>
                  </a:cubicBezTo>
                  <a:cubicBezTo>
                    <a:pt x="254307" y="65918"/>
                    <a:pt x="270399" y="71918"/>
                    <a:pt x="270944" y="81260"/>
                  </a:cubicBezTo>
                  <a:cubicBezTo>
                    <a:pt x="271490" y="90602"/>
                    <a:pt x="256284" y="104443"/>
                    <a:pt x="253352" y="109080"/>
                  </a:cubicBezTo>
                </a:path>
              </a:pathLst>
            </a:custGeom>
            <a:noFill/>
            <a:ln w="19050" cap="flat" cmpd="sng">
              <a:solidFill>
                <a:schemeClr val="dk1"/>
              </a:solidFill>
              <a:prstDash val="solid"/>
              <a:round/>
              <a:headEnd type="none" w="med" len="med"/>
              <a:tailEnd type="none" w="med" len="med"/>
            </a:ln>
          </p:spPr>
        </p:sp>
        <p:sp>
          <p:nvSpPr>
            <p:cNvPr id="220" name="Google Shape;1902;p32">
              <a:extLst>
                <a:ext uri="{FF2B5EF4-FFF2-40B4-BE49-F238E27FC236}">
                  <a16:creationId xmlns:a16="http://schemas.microsoft.com/office/drawing/2014/main" id="{56FE5371-447C-41DE-B5D7-F24212D1CADE}"/>
                </a:ext>
              </a:extLst>
            </p:cNvPr>
            <p:cNvSpPr/>
            <p:nvPr/>
          </p:nvSpPr>
          <p:spPr>
            <a:xfrm rot="2700000">
              <a:off x="1210329" y="2881869"/>
              <a:ext cx="385624" cy="185471"/>
            </a:xfrm>
            <a:custGeom>
              <a:avLst/>
              <a:gdLst/>
              <a:ahLst/>
              <a:cxnLst/>
              <a:rect l="l" t="t" r="r" b="b"/>
              <a:pathLst>
                <a:path w="1906" h="1212" extrusionOk="0">
                  <a:moveTo>
                    <a:pt x="1047" y="0"/>
                  </a:moveTo>
                  <a:cubicBezTo>
                    <a:pt x="1029" y="0"/>
                    <a:pt x="1011" y="8"/>
                    <a:pt x="1002" y="26"/>
                  </a:cubicBezTo>
                  <a:cubicBezTo>
                    <a:pt x="878" y="304"/>
                    <a:pt x="825" y="605"/>
                    <a:pt x="736" y="894"/>
                  </a:cubicBezTo>
                  <a:cubicBezTo>
                    <a:pt x="727" y="930"/>
                    <a:pt x="715" y="962"/>
                    <a:pt x="704" y="995"/>
                  </a:cubicBezTo>
                  <a:cubicBezTo>
                    <a:pt x="701" y="1004"/>
                    <a:pt x="695" y="1042"/>
                    <a:pt x="686" y="1051"/>
                  </a:cubicBezTo>
                  <a:cubicBezTo>
                    <a:pt x="679" y="1056"/>
                    <a:pt x="679" y="1059"/>
                    <a:pt x="678" y="1059"/>
                  </a:cubicBezTo>
                  <a:cubicBezTo>
                    <a:pt x="678" y="1059"/>
                    <a:pt x="679" y="1055"/>
                    <a:pt x="671" y="1045"/>
                  </a:cubicBezTo>
                  <a:cubicBezTo>
                    <a:pt x="650" y="1015"/>
                    <a:pt x="642" y="959"/>
                    <a:pt x="630" y="927"/>
                  </a:cubicBezTo>
                  <a:cubicBezTo>
                    <a:pt x="618" y="885"/>
                    <a:pt x="603" y="847"/>
                    <a:pt x="591" y="809"/>
                  </a:cubicBezTo>
                  <a:lnTo>
                    <a:pt x="426" y="336"/>
                  </a:lnTo>
                  <a:cubicBezTo>
                    <a:pt x="417" y="312"/>
                    <a:pt x="393" y="297"/>
                    <a:pt x="370" y="297"/>
                  </a:cubicBezTo>
                  <a:cubicBezTo>
                    <a:pt x="354" y="297"/>
                    <a:pt x="338" y="304"/>
                    <a:pt x="328" y="321"/>
                  </a:cubicBezTo>
                  <a:cubicBezTo>
                    <a:pt x="219" y="519"/>
                    <a:pt x="116" y="720"/>
                    <a:pt x="21" y="924"/>
                  </a:cubicBezTo>
                  <a:cubicBezTo>
                    <a:pt x="1" y="965"/>
                    <a:pt x="38" y="1003"/>
                    <a:pt x="73" y="1003"/>
                  </a:cubicBezTo>
                  <a:cubicBezTo>
                    <a:pt x="89" y="1003"/>
                    <a:pt x="104" y="995"/>
                    <a:pt x="113" y="977"/>
                  </a:cubicBezTo>
                  <a:cubicBezTo>
                    <a:pt x="193" y="809"/>
                    <a:pt x="275" y="643"/>
                    <a:pt x="364" y="478"/>
                  </a:cubicBezTo>
                  <a:cubicBezTo>
                    <a:pt x="417" y="629"/>
                    <a:pt x="467" y="779"/>
                    <a:pt x="520" y="930"/>
                  </a:cubicBezTo>
                  <a:cubicBezTo>
                    <a:pt x="544" y="998"/>
                    <a:pt x="559" y="1095"/>
                    <a:pt x="615" y="1148"/>
                  </a:cubicBezTo>
                  <a:cubicBezTo>
                    <a:pt x="635" y="1166"/>
                    <a:pt x="659" y="1175"/>
                    <a:pt x="683" y="1175"/>
                  </a:cubicBezTo>
                  <a:cubicBezTo>
                    <a:pt x="714" y="1175"/>
                    <a:pt x="744" y="1159"/>
                    <a:pt x="763" y="1131"/>
                  </a:cubicBezTo>
                  <a:cubicBezTo>
                    <a:pt x="810" y="1063"/>
                    <a:pt x="828" y="965"/>
                    <a:pt x="848" y="888"/>
                  </a:cubicBezTo>
                  <a:cubicBezTo>
                    <a:pt x="875" y="797"/>
                    <a:pt x="898" y="708"/>
                    <a:pt x="922" y="617"/>
                  </a:cubicBezTo>
                  <a:cubicBezTo>
                    <a:pt x="955" y="493"/>
                    <a:pt x="987" y="366"/>
                    <a:pt x="1028" y="245"/>
                  </a:cubicBezTo>
                  <a:cubicBezTo>
                    <a:pt x="1052" y="378"/>
                    <a:pt x="1076" y="510"/>
                    <a:pt x="1102" y="646"/>
                  </a:cubicBezTo>
                  <a:cubicBezTo>
                    <a:pt x="1117" y="738"/>
                    <a:pt x="1132" y="832"/>
                    <a:pt x="1152" y="924"/>
                  </a:cubicBezTo>
                  <a:cubicBezTo>
                    <a:pt x="1167" y="1001"/>
                    <a:pt x="1179" y="1098"/>
                    <a:pt x="1220" y="1169"/>
                  </a:cubicBezTo>
                  <a:cubicBezTo>
                    <a:pt x="1235" y="1197"/>
                    <a:pt x="1262" y="1211"/>
                    <a:pt x="1289" y="1211"/>
                  </a:cubicBezTo>
                  <a:cubicBezTo>
                    <a:pt x="1311" y="1211"/>
                    <a:pt x="1333" y="1202"/>
                    <a:pt x="1350" y="1184"/>
                  </a:cubicBezTo>
                  <a:cubicBezTo>
                    <a:pt x="1406" y="1125"/>
                    <a:pt x="1439" y="1024"/>
                    <a:pt x="1474" y="953"/>
                  </a:cubicBezTo>
                  <a:cubicBezTo>
                    <a:pt x="1539" y="818"/>
                    <a:pt x="1601" y="682"/>
                    <a:pt x="1678" y="555"/>
                  </a:cubicBezTo>
                  <a:cubicBezTo>
                    <a:pt x="1708" y="623"/>
                    <a:pt x="1714" y="711"/>
                    <a:pt x="1728" y="773"/>
                  </a:cubicBezTo>
                  <a:cubicBezTo>
                    <a:pt x="1749" y="877"/>
                    <a:pt x="1773" y="980"/>
                    <a:pt x="1796" y="1083"/>
                  </a:cubicBezTo>
                  <a:cubicBezTo>
                    <a:pt x="1801" y="1109"/>
                    <a:pt x="1821" y="1121"/>
                    <a:pt x="1841" y="1121"/>
                  </a:cubicBezTo>
                  <a:cubicBezTo>
                    <a:pt x="1872" y="1121"/>
                    <a:pt x="1906" y="1096"/>
                    <a:pt x="1897" y="1057"/>
                  </a:cubicBezTo>
                  <a:cubicBezTo>
                    <a:pt x="1870" y="936"/>
                    <a:pt x="1844" y="818"/>
                    <a:pt x="1817" y="699"/>
                  </a:cubicBezTo>
                  <a:cubicBezTo>
                    <a:pt x="1796" y="602"/>
                    <a:pt x="1787" y="496"/>
                    <a:pt x="1714" y="422"/>
                  </a:cubicBezTo>
                  <a:cubicBezTo>
                    <a:pt x="1704" y="412"/>
                    <a:pt x="1691" y="407"/>
                    <a:pt x="1678" y="407"/>
                  </a:cubicBezTo>
                  <a:cubicBezTo>
                    <a:pt x="1660" y="407"/>
                    <a:pt x="1641" y="416"/>
                    <a:pt x="1631" y="434"/>
                  </a:cubicBezTo>
                  <a:cubicBezTo>
                    <a:pt x="1557" y="540"/>
                    <a:pt x="1498" y="658"/>
                    <a:pt x="1442" y="776"/>
                  </a:cubicBezTo>
                  <a:cubicBezTo>
                    <a:pt x="1415" y="832"/>
                    <a:pt x="1389" y="885"/>
                    <a:pt x="1362" y="942"/>
                  </a:cubicBezTo>
                  <a:cubicBezTo>
                    <a:pt x="1347" y="974"/>
                    <a:pt x="1333" y="1004"/>
                    <a:pt x="1315" y="1036"/>
                  </a:cubicBezTo>
                  <a:cubicBezTo>
                    <a:pt x="1312" y="1042"/>
                    <a:pt x="1303" y="1063"/>
                    <a:pt x="1294" y="1083"/>
                  </a:cubicBezTo>
                  <a:cubicBezTo>
                    <a:pt x="1285" y="1054"/>
                    <a:pt x="1282" y="1015"/>
                    <a:pt x="1276" y="1001"/>
                  </a:cubicBezTo>
                  <a:cubicBezTo>
                    <a:pt x="1268" y="962"/>
                    <a:pt x="1259" y="924"/>
                    <a:pt x="1253" y="885"/>
                  </a:cubicBezTo>
                  <a:cubicBezTo>
                    <a:pt x="1232" y="791"/>
                    <a:pt x="1217" y="699"/>
                    <a:pt x="1200" y="605"/>
                  </a:cubicBezTo>
                  <a:cubicBezTo>
                    <a:pt x="1167" y="416"/>
                    <a:pt x="1135" y="227"/>
                    <a:pt x="1099" y="38"/>
                  </a:cubicBezTo>
                  <a:cubicBezTo>
                    <a:pt x="1096" y="14"/>
                    <a:pt x="1071" y="0"/>
                    <a:pt x="1047"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21" name="Google Shape;1903;p32">
              <a:extLst>
                <a:ext uri="{FF2B5EF4-FFF2-40B4-BE49-F238E27FC236}">
                  <a16:creationId xmlns:a16="http://schemas.microsoft.com/office/drawing/2014/main" id="{6F10B013-A062-401D-8EF8-949AFF166FDB}"/>
                </a:ext>
              </a:extLst>
            </p:cNvPr>
            <p:cNvSpPr/>
            <p:nvPr/>
          </p:nvSpPr>
          <p:spPr>
            <a:xfrm rot="-4499994">
              <a:off x="4983711" y="1526865"/>
              <a:ext cx="424875" cy="240099"/>
            </a:xfrm>
            <a:custGeom>
              <a:avLst/>
              <a:gdLst/>
              <a:ahLst/>
              <a:cxnLst/>
              <a:rect l="l" t="t" r="r" b="b"/>
              <a:pathLst>
                <a:path w="2100" h="1569" extrusionOk="0">
                  <a:moveTo>
                    <a:pt x="783" y="0"/>
                  </a:moveTo>
                  <a:cubicBezTo>
                    <a:pt x="696" y="0"/>
                    <a:pt x="561" y="80"/>
                    <a:pt x="516" y="102"/>
                  </a:cubicBezTo>
                  <a:cubicBezTo>
                    <a:pt x="354" y="181"/>
                    <a:pt x="197" y="267"/>
                    <a:pt x="47" y="362"/>
                  </a:cubicBezTo>
                  <a:cubicBezTo>
                    <a:pt x="0" y="391"/>
                    <a:pt x="29" y="459"/>
                    <a:pt x="73" y="459"/>
                  </a:cubicBezTo>
                  <a:cubicBezTo>
                    <a:pt x="81" y="459"/>
                    <a:pt x="91" y="457"/>
                    <a:pt x="100" y="450"/>
                  </a:cubicBezTo>
                  <a:cubicBezTo>
                    <a:pt x="224" y="373"/>
                    <a:pt x="351" y="302"/>
                    <a:pt x="481" y="235"/>
                  </a:cubicBezTo>
                  <a:cubicBezTo>
                    <a:pt x="546" y="202"/>
                    <a:pt x="611" y="173"/>
                    <a:pt x="679" y="140"/>
                  </a:cubicBezTo>
                  <a:cubicBezTo>
                    <a:pt x="694" y="134"/>
                    <a:pt x="708" y="128"/>
                    <a:pt x="723" y="122"/>
                  </a:cubicBezTo>
                  <a:cubicBezTo>
                    <a:pt x="729" y="119"/>
                    <a:pt x="738" y="113"/>
                    <a:pt x="744" y="113"/>
                  </a:cubicBezTo>
                  <a:cubicBezTo>
                    <a:pt x="748" y="106"/>
                    <a:pt x="750" y="102"/>
                    <a:pt x="751" y="102"/>
                  </a:cubicBezTo>
                  <a:lnTo>
                    <a:pt x="751" y="102"/>
                  </a:lnTo>
                  <a:cubicBezTo>
                    <a:pt x="751" y="102"/>
                    <a:pt x="750" y="106"/>
                    <a:pt x="747" y="113"/>
                  </a:cubicBezTo>
                  <a:cubicBezTo>
                    <a:pt x="750" y="137"/>
                    <a:pt x="723" y="187"/>
                    <a:pt x="714" y="211"/>
                  </a:cubicBezTo>
                  <a:cubicBezTo>
                    <a:pt x="617" y="465"/>
                    <a:pt x="487" y="710"/>
                    <a:pt x="425" y="979"/>
                  </a:cubicBezTo>
                  <a:cubicBezTo>
                    <a:pt x="418" y="1011"/>
                    <a:pt x="446" y="1042"/>
                    <a:pt x="478" y="1042"/>
                  </a:cubicBezTo>
                  <a:cubicBezTo>
                    <a:pt x="487" y="1042"/>
                    <a:pt x="496" y="1040"/>
                    <a:pt x="505" y="1035"/>
                  </a:cubicBezTo>
                  <a:cubicBezTo>
                    <a:pt x="844" y="858"/>
                    <a:pt x="1086" y="545"/>
                    <a:pt x="1408" y="341"/>
                  </a:cubicBezTo>
                  <a:lnTo>
                    <a:pt x="1408" y="341"/>
                  </a:lnTo>
                  <a:cubicBezTo>
                    <a:pt x="1246" y="678"/>
                    <a:pt x="1086" y="1017"/>
                    <a:pt x="924" y="1354"/>
                  </a:cubicBezTo>
                  <a:cubicBezTo>
                    <a:pt x="908" y="1389"/>
                    <a:pt x="931" y="1432"/>
                    <a:pt x="972" y="1432"/>
                  </a:cubicBezTo>
                  <a:cubicBezTo>
                    <a:pt x="975" y="1432"/>
                    <a:pt x="979" y="1431"/>
                    <a:pt x="983" y="1431"/>
                  </a:cubicBezTo>
                  <a:cubicBezTo>
                    <a:pt x="1131" y="1395"/>
                    <a:pt x="1246" y="1298"/>
                    <a:pt x="1358" y="1209"/>
                  </a:cubicBezTo>
                  <a:cubicBezTo>
                    <a:pt x="1497" y="1097"/>
                    <a:pt x="1639" y="991"/>
                    <a:pt x="1780" y="887"/>
                  </a:cubicBezTo>
                  <a:cubicBezTo>
                    <a:pt x="1805" y="871"/>
                    <a:pt x="1933" y="764"/>
                    <a:pt x="1968" y="764"/>
                  </a:cubicBezTo>
                  <a:cubicBezTo>
                    <a:pt x="1971" y="764"/>
                    <a:pt x="1974" y="765"/>
                    <a:pt x="1975" y="766"/>
                  </a:cubicBezTo>
                  <a:cubicBezTo>
                    <a:pt x="1984" y="778"/>
                    <a:pt x="1946" y="867"/>
                    <a:pt x="1943" y="881"/>
                  </a:cubicBezTo>
                  <a:cubicBezTo>
                    <a:pt x="1931" y="920"/>
                    <a:pt x="1919" y="961"/>
                    <a:pt x="1907" y="999"/>
                  </a:cubicBezTo>
                  <a:cubicBezTo>
                    <a:pt x="1860" y="1168"/>
                    <a:pt x="1810" y="1339"/>
                    <a:pt x="1760" y="1507"/>
                  </a:cubicBezTo>
                  <a:cubicBezTo>
                    <a:pt x="1749" y="1544"/>
                    <a:pt x="1782" y="1569"/>
                    <a:pt x="1813" y="1569"/>
                  </a:cubicBezTo>
                  <a:cubicBezTo>
                    <a:pt x="1835" y="1569"/>
                    <a:pt x="1856" y="1557"/>
                    <a:pt x="1863" y="1531"/>
                  </a:cubicBezTo>
                  <a:cubicBezTo>
                    <a:pt x="1919" y="1339"/>
                    <a:pt x="1975" y="1147"/>
                    <a:pt x="2031" y="955"/>
                  </a:cubicBezTo>
                  <a:cubicBezTo>
                    <a:pt x="2052" y="884"/>
                    <a:pt x="2099" y="790"/>
                    <a:pt x="2079" y="716"/>
                  </a:cubicBezTo>
                  <a:cubicBezTo>
                    <a:pt x="2065" y="670"/>
                    <a:pt x="2026" y="649"/>
                    <a:pt x="1985" y="649"/>
                  </a:cubicBezTo>
                  <a:cubicBezTo>
                    <a:pt x="1963" y="649"/>
                    <a:pt x="1940" y="654"/>
                    <a:pt x="1919" y="666"/>
                  </a:cubicBezTo>
                  <a:cubicBezTo>
                    <a:pt x="1834" y="707"/>
                    <a:pt x="1757" y="778"/>
                    <a:pt x="1677" y="834"/>
                  </a:cubicBezTo>
                  <a:cubicBezTo>
                    <a:pt x="1600" y="893"/>
                    <a:pt x="1523" y="952"/>
                    <a:pt x="1444" y="1008"/>
                  </a:cubicBezTo>
                  <a:cubicBezTo>
                    <a:pt x="1329" y="1100"/>
                    <a:pt x="1210" y="1218"/>
                    <a:pt x="1075" y="1286"/>
                  </a:cubicBezTo>
                  <a:lnTo>
                    <a:pt x="1574" y="240"/>
                  </a:lnTo>
                  <a:cubicBezTo>
                    <a:pt x="1591" y="202"/>
                    <a:pt x="1564" y="163"/>
                    <a:pt x="1527" y="163"/>
                  </a:cubicBezTo>
                  <a:cubicBezTo>
                    <a:pt x="1518" y="163"/>
                    <a:pt x="1509" y="165"/>
                    <a:pt x="1500" y="170"/>
                  </a:cubicBezTo>
                  <a:cubicBezTo>
                    <a:pt x="1140" y="344"/>
                    <a:pt x="894" y="669"/>
                    <a:pt x="561" y="881"/>
                  </a:cubicBezTo>
                  <a:cubicBezTo>
                    <a:pt x="599" y="760"/>
                    <a:pt x="646" y="642"/>
                    <a:pt x="697" y="524"/>
                  </a:cubicBezTo>
                  <a:cubicBezTo>
                    <a:pt x="729" y="450"/>
                    <a:pt x="762" y="376"/>
                    <a:pt x="791" y="300"/>
                  </a:cubicBezTo>
                  <a:cubicBezTo>
                    <a:pt x="818" y="235"/>
                    <a:pt x="865" y="152"/>
                    <a:pt x="862" y="81"/>
                  </a:cubicBezTo>
                  <a:cubicBezTo>
                    <a:pt x="860" y="21"/>
                    <a:pt x="828" y="0"/>
                    <a:pt x="783"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22" name="Google Shape;1904;p32">
              <a:extLst>
                <a:ext uri="{FF2B5EF4-FFF2-40B4-BE49-F238E27FC236}">
                  <a16:creationId xmlns:a16="http://schemas.microsoft.com/office/drawing/2014/main" id="{443D3C53-DD0A-4535-8105-719AB4EB1052}"/>
                </a:ext>
              </a:extLst>
            </p:cNvPr>
            <p:cNvSpPr/>
            <p:nvPr/>
          </p:nvSpPr>
          <p:spPr>
            <a:xfrm rot="-2878860">
              <a:off x="3596805" y="4100940"/>
              <a:ext cx="305709" cy="274837"/>
            </a:xfrm>
            <a:custGeom>
              <a:avLst/>
              <a:gdLst/>
              <a:ahLst/>
              <a:cxnLst/>
              <a:rect l="l" t="t" r="r" b="b"/>
              <a:pathLst>
                <a:path w="1511" h="1796" extrusionOk="0">
                  <a:moveTo>
                    <a:pt x="684" y="0"/>
                  </a:moveTo>
                  <a:cubicBezTo>
                    <a:pt x="683" y="0"/>
                    <a:pt x="681" y="0"/>
                    <a:pt x="680" y="0"/>
                  </a:cubicBezTo>
                  <a:cubicBezTo>
                    <a:pt x="476" y="12"/>
                    <a:pt x="282" y="50"/>
                    <a:pt x="90" y="115"/>
                  </a:cubicBezTo>
                  <a:cubicBezTo>
                    <a:pt x="31" y="137"/>
                    <a:pt x="47" y="219"/>
                    <a:pt x="99" y="219"/>
                  </a:cubicBezTo>
                  <a:cubicBezTo>
                    <a:pt x="104" y="219"/>
                    <a:pt x="110" y="218"/>
                    <a:pt x="116" y="216"/>
                  </a:cubicBezTo>
                  <a:cubicBezTo>
                    <a:pt x="261" y="168"/>
                    <a:pt x="409" y="133"/>
                    <a:pt x="559" y="115"/>
                  </a:cubicBezTo>
                  <a:lnTo>
                    <a:pt x="559" y="115"/>
                  </a:lnTo>
                  <a:cubicBezTo>
                    <a:pt x="388" y="322"/>
                    <a:pt x="208" y="523"/>
                    <a:pt x="22" y="721"/>
                  </a:cubicBezTo>
                  <a:cubicBezTo>
                    <a:pt x="1" y="744"/>
                    <a:pt x="1" y="786"/>
                    <a:pt x="33" y="803"/>
                  </a:cubicBezTo>
                  <a:cubicBezTo>
                    <a:pt x="68" y="821"/>
                    <a:pt x="104" y="828"/>
                    <a:pt x="140" y="828"/>
                  </a:cubicBezTo>
                  <a:cubicBezTo>
                    <a:pt x="183" y="828"/>
                    <a:pt x="226" y="818"/>
                    <a:pt x="270" y="803"/>
                  </a:cubicBezTo>
                  <a:cubicBezTo>
                    <a:pt x="364" y="771"/>
                    <a:pt x="456" y="733"/>
                    <a:pt x="547" y="697"/>
                  </a:cubicBezTo>
                  <a:cubicBezTo>
                    <a:pt x="748" y="623"/>
                    <a:pt x="952" y="552"/>
                    <a:pt x="1156" y="493"/>
                  </a:cubicBezTo>
                  <a:cubicBezTo>
                    <a:pt x="1165" y="490"/>
                    <a:pt x="1173" y="487"/>
                    <a:pt x="1185" y="484"/>
                  </a:cubicBezTo>
                  <a:lnTo>
                    <a:pt x="1185" y="484"/>
                  </a:lnTo>
                  <a:cubicBezTo>
                    <a:pt x="1173" y="499"/>
                    <a:pt x="1144" y="523"/>
                    <a:pt x="1132" y="535"/>
                  </a:cubicBezTo>
                  <a:cubicBezTo>
                    <a:pt x="1097" y="570"/>
                    <a:pt x="1058" y="606"/>
                    <a:pt x="1023" y="644"/>
                  </a:cubicBezTo>
                  <a:cubicBezTo>
                    <a:pt x="943" y="721"/>
                    <a:pt x="863" y="800"/>
                    <a:pt x="784" y="880"/>
                  </a:cubicBezTo>
                  <a:cubicBezTo>
                    <a:pt x="630" y="1031"/>
                    <a:pt x="476" y="1181"/>
                    <a:pt x="326" y="1332"/>
                  </a:cubicBezTo>
                  <a:cubicBezTo>
                    <a:pt x="295" y="1363"/>
                    <a:pt x="316" y="1421"/>
                    <a:pt x="357" y="1421"/>
                  </a:cubicBezTo>
                  <a:cubicBezTo>
                    <a:pt x="363" y="1421"/>
                    <a:pt x="369" y="1420"/>
                    <a:pt x="376" y="1418"/>
                  </a:cubicBezTo>
                  <a:cubicBezTo>
                    <a:pt x="553" y="1356"/>
                    <a:pt x="727" y="1291"/>
                    <a:pt x="905" y="1229"/>
                  </a:cubicBezTo>
                  <a:cubicBezTo>
                    <a:pt x="990" y="1196"/>
                    <a:pt x="1076" y="1167"/>
                    <a:pt x="1162" y="1134"/>
                  </a:cubicBezTo>
                  <a:lnTo>
                    <a:pt x="1286" y="1090"/>
                  </a:lnTo>
                  <a:cubicBezTo>
                    <a:pt x="1309" y="1081"/>
                    <a:pt x="1342" y="1069"/>
                    <a:pt x="1371" y="1063"/>
                  </a:cubicBezTo>
                  <a:lnTo>
                    <a:pt x="1371" y="1063"/>
                  </a:lnTo>
                  <a:cubicBezTo>
                    <a:pt x="1253" y="1282"/>
                    <a:pt x="1135" y="1500"/>
                    <a:pt x="1020" y="1719"/>
                  </a:cubicBezTo>
                  <a:cubicBezTo>
                    <a:pt x="998" y="1759"/>
                    <a:pt x="1033" y="1796"/>
                    <a:pt x="1069" y="1796"/>
                  </a:cubicBezTo>
                  <a:cubicBezTo>
                    <a:pt x="1085" y="1796"/>
                    <a:pt x="1101" y="1788"/>
                    <a:pt x="1111" y="1769"/>
                  </a:cubicBezTo>
                  <a:cubicBezTo>
                    <a:pt x="1238" y="1530"/>
                    <a:pt x="1368" y="1291"/>
                    <a:pt x="1498" y="1051"/>
                  </a:cubicBezTo>
                  <a:cubicBezTo>
                    <a:pt x="1510" y="1028"/>
                    <a:pt x="1504" y="992"/>
                    <a:pt x="1478" y="981"/>
                  </a:cubicBezTo>
                  <a:cubicBezTo>
                    <a:pt x="1449" y="967"/>
                    <a:pt x="1422" y="962"/>
                    <a:pt x="1394" y="962"/>
                  </a:cubicBezTo>
                  <a:cubicBezTo>
                    <a:pt x="1349" y="962"/>
                    <a:pt x="1305" y="976"/>
                    <a:pt x="1259" y="992"/>
                  </a:cubicBezTo>
                  <a:cubicBezTo>
                    <a:pt x="1156" y="1028"/>
                    <a:pt x="1052" y="1066"/>
                    <a:pt x="952" y="1102"/>
                  </a:cubicBezTo>
                  <a:cubicBezTo>
                    <a:pt x="822" y="1149"/>
                    <a:pt x="695" y="1196"/>
                    <a:pt x="565" y="1240"/>
                  </a:cubicBezTo>
                  <a:cubicBezTo>
                    <a:pt x="683" y="1128"/>
                    <a:pt x="798" y="1013"/>
                    <a:pt x="914" y="898"/>
                  </a:cubicBezTo>
                  <a:lnTo>
                    <a:pt x="1170" y="644"/>
                  </a:lnTo>
                  <a:cubicBezTo>
                    <a:pt x="1224" y="591"/>
                    <a:pt x="1342" y="511"/>
                    <a:pt x="1297" y="425"/>
                  </a:cubicBezTo>
                  <a:cubicBezTo>
                    <a:pt x="1279" y="389"/>
                    <a:pt x="1247" y="377"/>
                    <a:pt x="1212" y="377"/>
                  </a:cubicBezTo>
                  <a:cubicBezTo>
                    <a:pt x="1166" y="377"/>
                    <a:pt x="1115" y="396"/>
                    <a:pt x="1079" y="408"/>
                  </a:cubicBezTo>
                  <a:cubicBezTo>
                    <a:pt x="964" y="443"/>
                    <a:pt x="851" y="481"/>
                    <a:pt x="736" y="520"/>
                  </a:cubicBezTo>
                  <a:cubicBezTo>
                    <a:pt x="624" y="558"/>
                    <a:pt x="512" y="600"/>
                    <a:pt x="400" y="641"/>
                  </a:cubicBezTo>
                  <a:cubicBezTo>
                    <a:pt x="338" y="668"/>
                    <a:pt x="243" y="721"/>
                    <a:pt x="160" y="724"/>
                  </a:cubicBezTo>
                  <a:cubicBezTo>
                    <a:pt x="352" y="520"/>
                    <a:pt x="538" y="307"/>
                    <a:pt x="716" y="89"/>
                  </a:cubicBezTo>
                  <a:cubicBezTo>
                    <a:pt x="742" y="57"/>
                    <a:pt x="731" y="0"/>
                    <a:pt x="684"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23" name="Google Shape;1905;p32">
              <a:extLst>
                <a:ext uri="{FF2B5EF4-FFF2-40B4-BE49-F238E27FC236}">
                  <a16:creationId xmlns:a16="http://schemas.microsoft.com/office/drawing/2014/main" id="{7F6A8C2D-5159-4E17-A3BE-60311470E759}"/>
                </a:ext>
              </a:extLst>
            </p:cNvPr>
            <p:cNvSpPr/>
            <p:nvPr/>
          </p:nvSpPr>
          <p:spPr>
            <a:xfrm rot="-4885058">
              <a:off x="7871437" y="2916005"/>
              <a:ext cx="424873" cy="240098"/>
            </a:xfrm>
            <a:custGeom>
              <a:avLst/>
              <a:gdLst/>
              <a:ahLst/>
              <a:cxnLst/>
              <a:rect l="l" t="t" r="r" b="b"/>
              <a:pathLst>
                <a:path w="2100" h="1569" extrusionOk="0">
                  <a:moveTo>
                    <a:pt x="783" y="0"/>
                  </a:moveTo>
                  <a:cubicBezTo>
                    <a:pt x="696" y="0"/>
                    <a:pt x="561" y="80"/>
                    <a:pt x="516" y="102"/>
                  </a:cubicBezTo>
                  <a:cubicBezTo>
                    <a:pt x="354" y="181"/>
                    <a:pt x="197" y="267"/>
                    <a:pt x="47" y="362"/>
                  </a:cubicBezTo>
                  <a:cubicBezTo>
                    <a:pt x="0" y="391"/>
                    <a:pt x="29" y="459"/>
                    <a:pt x="73" y="459"/>
                  </a:cubicBezTo>
                  <a:cubicBezTo>
                    <a:pt x="81" y="459"/>
                    <a:pt x="91" y="457"/>
                    <a:pt x="100" y="450"/>
                  </a:cubicBezTo>
                  <a:cubicBezTo>
                    <a:pt x="224" y="373"/>
                    <a:pt x="351" y="302"/>
                    <a:pt x="481" y="235"/>
                  </a:cubicBezTo>
                  <a:cubicBezTo>
                    <a:pt x="546" y="202"/>
                    <a:pt x="611" y="173"/>
                    <a:pt x="679" y="140"/>
                  </a:cubicBezTo>
                  <a:cubicBezTo>
                    <a:pt x="694" y="134"/>
                    <a:pt x="708" y="128"/>
                    <a:pt x="723" y="122"/>
                  </a:cubicBezTo>
                  <a:cubicBezTo>
                    <a:pt x="729" y="119"/>
                    <a:pt x="738" y="113"/>
                    <a:pt x="744" y="113"/>
                  </a:cubicBezTo>
                  <a:cubicBezTo>
                    <a:pt x="748" y="106"/>
                    <a:pt x="750" y="102"/>
                    <a:pt x="751" y="102"/>
                  </a:cubicBezTo>
                  <a:lnTo>
                    <a:pt x="751" y="102"/>
                  </a:lnTo>
                  <a:cubicBezTo>
                    <a:pt x="751" y="102"/>
                    <a:pt x="750" y="106"/>
                    <a:pt x="747" y="113"/>
                  </a:cubicBezTo>
                  <a:cubicBezTo>
                    <a:pt x="750" y="137"/>
                    <a:pt x="723" y="187"/>
                    <a:pt x="714" y="211"/>
                  </a:cubicBezTo>
                  <a:cubicBezTo>
                    <a:pt x="617" y="465"/>
                    <a:pt x="487" y="710"/>
                    <a:pt x="425" y="979"/>
                  </a:cubicBezTo>
                  <a:cubicBezTo>
                    <a:pt x="418" y="1011"/>
                    <a:pt x="446" y="1042"/>
                    <a:pt x="478" y="1042"/>
                  </a:cubicBezTo>
                  <a:cubicBezTo>
                    <a:pt x="487" y="1042"/>
                    <a:pt x="496" y="1040"/>
                    <a:pt x="505" y="1035"/>
                  </a:cubicBezTo>
                  <a:cubicBezTo>
                    <a:pt x="844" y="858"/>
                    <a:pt x="1086" y="545"/>
                    <a:pt x="1408" y="341"/>
                  </a:cubicBezTo>
                  <a:lnTo>
                    <a:pt x="1408" y="341"/>
                  </a:lnTo>
                  <a:cubicBezTo>
                    <a:pt x="1246" y="678"/>
                    <a:pt x="1086" y="1017"/>
                    <a:pt x="924" y="1354"/>
                  </a:cubicBezTo>
                  <a:cubicBezTo>
                    <a:pt x="908" y="1389"/>
                    <a:pt x="931" y="1432"/>
                    <a:pt x="972" y="1432"/>
                  </a:cubicBezTo>
                  <a:cubicBezTo>
                    <a:pt x="975" y="1432"/>
                    <a:pt x="979" y="1431"/>
                    <a:pt x="983" y="1431"/>
                  </a:cubicBezTo>
                  <a:cubicBezTo>
                    <a:pt x="1131" y="1395"/>
                    <a:pt x="1246" y="1298"/>
                    <a:pt x="1358" y="1209"/>
                  </a:cubicBezTo>
                  <a:cubicBezTo>
                    <a:pt x="1497" y="1097"/>
                    <a:pt x="1639" y="991"/>
                    <a:pt x="1780" y="887"/>
                  </a:cubicBezTo>
                  <a:cubicBezTo>
                    <a:pt x="1805" y="871"/>
                    <a:pt x="1933" y="764"/>
                    <a:pt x="1968" y="764"/>
                  </a:cubicBezTo>
                  <a:cubicBezTo>
                    <a:pt x="1971" y="764"/>
                    <a:pt x="1974" y="765"/>
                    <a:pt x="1975" y="766"/>
                  </a:cubicBezTo>
                  <a:cubicBezTo>
                    <a:pt x="1984" y="778"/>
                    <a:pt x="1946" y="867"/>
                    <a:pt x="1943" y="881"/>
                  </a:cubicBezTo>
                  <a:cubicBezTo>
                    <a:pt x="1931" y="920"/>
                    <a:pt x="1919" y="961"/>
                    <a:pt x="1907" y="999"/>
                  </a:cubicBezTo>
                  <a:cubicBezTo>
                    <a:pt x="1860" y="1168"/>
                    <a:pt x="1810" y="1339"/>
                    <a:pt x="1760" y="1507"/>
                  </a:cubicBezTo>
                  <a:cubicBezTo>
                    <a:pt x="1749" y="1544"/>
                    <a:pt x="1782" y="1569"/>
                    <a:pt x="1813" y="1569"/>
                  </a:cubicBezTo>
                  <a:cubicBezTo>
                    <a:pt x="1835" y="1569"/>
                    <a:pt x="1856" y="1557"/>
                    <a:pt x="1863" y="1531"/>
                  </a:cubicBezTo>
                  <a:cubicBezTo>
                    <a:pt x="1919" y="1339"/>
                    <a:pt x="1975" y="1147"/>
                    <a:pt x="2031" y="955"/>
                  </a:cubicBezTo>
                  <a:cubicBezTo>
                    <a:pt x="2052" y="884"/>
                    <a:pt x="2099" y="790"/>
                    <a:pt x="2079" y="716"/>
                  </a:cubicBezTo>
                  <a:cubicBezTo>
                    <a:pt x="2065" y="670"/>
                    <a:pt x="2026" y="649"/>
                    <a:pt x="1985" y="649"/>
                  </a:cubicBezTo>
                  <a:cubicBezTo>
                    <a:pt x="1963" y="649"/>
                    <a:pt x="1940" y="654"/>
                    <a:pt x="1919" y="666"/>
                  </a:cubicBezTo>
                  <a:cubicBezTo>
                    <a:pt x="1834" y="707"/>
                    <a:pt x="1757" y="778"/>
                    <a:pt x="1677" y="834"/>
                  </a:cubicBezTo>
                  <a:cubicBezTo>
                    <a:pt x="1600" y="893"/>
                    <a:pt x="1523" y="952"/>
                    <a:pt x="1444" y="1008"/>
                  </a:cubicBezTo>
                  <a:cubicBezTo>
                    <a:pt x="1329" y="1100"/>
                    <a:pt x="1210" y="1218"/>
                    <a:pt x="1075" y="1286"/>
                  </a:cubicBezTo>
                  <a:lnTo>
                    <a:pt x="1574" y="240"/>
                  </a:lnTo>
                  <a:cubicBezTo>
                    <a:pt x="1591" y="202"/>
                    <a:pt x="1564" y="163"/>
                    <a:pt x="1527" y="163"/>
                  </a:cubicBezTo>
                  <a:cubicBezTo>
                    <a:pt x="1518" y="163"/>
                    <a:pt x="1509" y="165"/>
                    <a:pt x="1500" y="170"/>
                  </a:cubicBezTo>
                  <a:cubicBezTo>
                    <a:pt x="1140" y="344"/>
                    <a:pt x="894" y="669"/>
                    <a:pt x="561" y="881"/>
                  </a:cubicBezTo>
                  <a:cubicBezTo>
                    <a:pt x="599" y="760"/>
                    <a:pt x="646" y="642"/>
                    <a:pt x="697" y="524"/>
                  </a:cubicBezTo>
                  <a:cubicBezTo>
                    <a:pt x="729" y="450"/>
                    <a:pt x="762" y="376"/>
                    <a:pt x="791" y="300"/>
                  </a:cubicBezTo>
                  <a:cubicBezTo>
                    <a:pt x="818" y="235"/>
                    <a:pt x="865" y="152"/>
                    <a:pt x="862" y="81"/>
                  </a:cubicBezTo>
                  <a:cubicBezTo>
                    <a:pt x="860" y="21"/>
                    <a:pt x="828" y="0"/>
                    <a:pt x="783"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grpSp>
      <p:sp>
        <p:nvSpPr>
          <p:cNvPr id="224" name="Google Shape;1906;p32">
            <a:extLst>
              <a:ext uri="{FF2B5EF4-FFF2-40B4-BE49-F238E27FC236}">
                <a16:creationId xmlns:a16="http://schemas.microsoft.com/office/drawing/2014/main" id="{F251887D-E600-417D-939B-0069879F1040}"/>
              </a:ext>
            </a:extLst>
          </p:cNvPr>
          <p:cNvSpPr/>
          <p:nvPr/>
        </p:nvSpPr>
        <p:spPr>
          <a:xfrm rot="9413449">
            <a:off x="12169326" y="4479490"/>
            <a:ext cx="765585" cy="862923"/>
          </a:xfrm>
          <a:custGeom>
            <a:avLst/>
            <a:gdLst/>
            <a:ahLst/>
            <a:cxnLst/>
            <a:rect l="l" t="t" r="r" b="b"/>
            <a:pathLst>
              <a:path w="17610" h="19849" extrusionOk="0">
                <a:moveTo>
                  <a:pt x="372" y="4466"/>
                </a:moveTo>
                <a:cubicBezTo>
                  <a:pt x="36" y="7300"/>
                  <a:pt x="-444" y="15896"/>
                  <a:pt x="1525" y="18297"/>
                </a:cubicBezTo>
                <a:cubicBezTo>
                  <a:pt x="3494" y="20698"/>
                  <a:pt x="9545" y="19786"/>
                  <a:pt x="12186" y="18874"/>
                </a:cubicBezTo>
                <a:cubicBezTo>
                  <a:pt x="14827" y="17962"/>
                  <a:pt x="16749" y="15465"/>
                  <a:pt x="17373" y="12823"/>
                </a:cubicBezTo>
                <a:cubicBezTo>
                  <a:pt x="17997" y="10182"/>
                  <a:pt x="17325" y="5138"/>
                  <a:pt x="15932" y="3025"/>
                </a:cubicBezTo>
                <a:cubicBezTo>
                  <a:pt x="14539" y="912"/>
                  <a:pt x="11081" y="432"/>
                  <a:pt x="9016" y="144"/>
                </a:cubicBezTo>
                <a:cubicBezTo>
                  <a:pt x="6951" y="-144"/>
                  <a:pt x="4983" y="576"/>
                  <a:pt x="3542" y="1296"/>
                </a:cubicBezTo>
                <a:cubicBezTo>
                  <a:pt x="2101" y="2016"/>
                  <a:pt x="708" y="1633"/>
                  <a:pt x="372" y="4466"/>
                </a:cubicBezTo>
                <a:close/>
              </a:path>
            </a:pathLst>
          </a:custGeom>
          <a:solidFill>
            <a:schemeClr val="accent3"/>
          </a:solidFill>
          <a:ln>
            <a:noFill/>
          </a:ln>
        </p:spPr>
      </p:sp>
      <p:sp>
        <p:nvSpPr>
          <p:cNvPr id="228" name="Google Shape;1908;p32">
            <a:extLst>
              <a:ext uri="{FF2B5EF4-FFF2-40B4-BE49-F238E27FC236}">
                <a16:creationId xmlns:a16="http://schemas.microsoft.com/office/drawing/2014/main" id="{C098962D-2D86-40B9-879F-06A676676496}"/>
              </a:ext>
            </a:extLst>
          </p:cNvPr>
          <p:cNvSpPr/>
          <p:nvPr/>
        </p:nvSpPr>
        <p:spPr>
          <a:xfrm>
            <a:off x="12897050" y="4726453"/>
            <a:ext cx="4142659" cy="1893765"/>
          </a:xfrm>
          <a:custGeom>
            <a:avLst/>
            <a:gdLst/>
            <a:ahLst/>
            <a:cxnLst/>
            <a:rect l="l" t="t" r="r" b="b"/>
            <a:pathLst>
              <a:path w="9699" h="5307" extrusionOk="0">
                <a:moveTo>
                  <a:pt x="6565" y="0"/>
                </a:moveTo>
                <a:cubicBezTo>
                  <a:pt x="6212" y="0"/>
                  <a:pt x="5858" y="11"/>
                  <a:pt x="5505" y="26"/>
                </a:cubicBezTo>
                <a:cubicBezTo>
                  <a:pt x="5042" y="47"/>
                  <a:pt x="4575" y="73"/>
                  <a:pt x="4111" y="94"/>
                </a:cubicBezTo>
                <a:cubicBezTo>
                  <a:pt x="3642" y="115"/>
                  <a:pt x="3172" y="123"/>
                  <a:pt x="2706" y="132"/>
                </a:cubicBezTo>
                <a:cubicBezTo>
                  <a:pt x="2227" y="144"/>
                  <a:pt x="1752" y="165"/>
                  <a:pt x="1276" y="215"/>
                </a:cubicBezTo>
                <a:cubicBezTo>
                  <a:pt x="1058" y="239"/>
                  <a:pt x="836" y="265"/>
                  <a:pt x="621" y="312"/>
                </a:cubicBezTo>
                <a:cubicBezTo>
                  <a:pt x="438" y="354"/>
                  <a:pt x="254" y="425"/>
                  <a:pt x="139" y="572"/>
                </a:cubicBezTo>
                <a:cubicBezTo>
                  <a:pt x="36" y="699"/>
                  <a:pt x="0" y="862"/>
                  <a:pt x="59" y="1012"/>
                </a:cubicBezTo>
                <a:cubicBezTo>
                  <a:pt x="18" y="1845"/>
                  <a:pt x="48" y="2681"/>
                  <a:pt x="145" y="3511"/>
                </a:cubicBezTo>
                <a:cubicBezTo>
                  <a:pt x="169" y="3735"/>
                  <a:pt x="201" y="3960"/>
                  <a:pt x="237" y="4181"/>
                </a:cubicBezTo>
                <a:cubicBezTo>
                  <a:pt x="266" y="4355"/>
                  <a:pt x="302" y="4530"/>
                  <a:pt x="381" y="4689"/>
                </a:cubicBezTo>
                <a:cubicBezTo>
                  <a:pt x="458" y="4849"/>
                  <a:pt x="582" y="4979"/>
                  <a:pt x="748" y="5055"/>
                </a:cubicBezTo>
                <a:cubicBezTo>
                  <a:pt x="922" y="5135"/>
                  <a:pt x="1114" y="5162"/>
                  <a:pt x="1303" y="5179"/>
                </a:cubicBezTo>
                <a:cubicBezTo>
                  <a:pt x="2188" y="5268"/>
                  <a:pt x="3079" y="5307"/>
                  <a:pt x="3969" y="5307"/>
                </a:cubicBezTo>
                <a:cubicBezTo>
                  <a:pt x="4033" y="5307"/>
                  <a:pt x="4096" y="5307"/>
                  <a:pt x="4159" y="5306"/>
                </a:cubicBezTo>
                <a:cubicBezTo>
                  <a:pt x="5118" y="5300"/>
                  <a:pt x="6078" y="5247"/>
                  <a:pt x="7035" y="5159"/>
                </a:cubicBezTo>
                <a:cubicBezTo>
                  <a:pt x="7271" y="5138"/>
                  <a:pt x="7511" y="5111"/>
                  <a:pt x="7747" y="5085"/>
                </a:cubicBezTo>
                <a:cubicBezTo>
                  <a:pt x="7968" y="5061"/>
                  <a:pt x="8205" y="5049"/>
                  <a:pt x="8417" y="4984"/>
                </a:cubicBezTo>
                <a:cubicBezTo>
                  <a:pt x="8795" y="4869"/>
                  <a:pt x="8981" y="4533"/>
                  <a:pt x="9114" y="4193"/>
                </a:cubicBezTo>
                <a:cubicBezTo>
                  <a:pt x="9280" y="3777"/>
                  <a:pt x="9383" y="3342"/>
                  <a:pt x="9469" y="2905"/>
                </a:cubicBezTo>
                <a:cubicBezTo>
                  <a:pt x="9560" y="2456"/>
                  <a:pt x="9637" y="2002"/>
                  <a:pt x="9672" y="1544"/>
                </a:cubicBezTo>
                <a:cubicBezTo>
                  <a:pt x="9687" y="1331"/>
                  <a:pt x="9699" y="1110"/>
                  <a:pt x="9675" y="897"/>
                </a:cubicBezTo>
                <a:cubicBezTo>
                  <a:pt x="9658" y="726"/>
                  <a:pt x="9604" y="555"/>
                  <a:pt x="9466" y="442"/>
                </a:cubicBezTo>
                <a:cubicBezTo>
                  <a:pt x="9312" y="321"/>
                  <a:pt x="9102" y="283"/>
                  <a:pt x="8916" y="239"/>
                </a:cubicBezTo>
                <a:cubicBezTo>
                  <a:pt x="8692" y="185"/>
                  <a:pt x="8464" y="141"/>
                  <a:pt x="8234" y="109"/>
                </a:cubicBezTo>
                <a:cubicBezTo>
                  <a:pt x="7681" y="27"/>
                  <a:pt x="7123" y="0"/>
                  <a:pt x="6565" y="0"/>
                </a:cubicBezTo>
                <a:close/>
              </a:path>
            </a:pathLst>
          </a:custGeom>
          <a:solidFill>
            <a:schemeClr val="lt2"/>
          </a:solidFill>
          <a:ln>
            <a:noFill/>
          </a:ln>
        </p:spPr>
        <p:txBody>
          <a:bodyPr spcFirstLastPara="1" wrap="square" lIns="179929" tIns="179929" rIns="179929" bIns="179929" anchor="ctr" anchorCtr="0">
            <a:noAutofit/>
          </a:bodyPr>
          <a:lstStyle/>
          <a:p>
            <a:endParaRPr sz="3543"/>
          </a:p>
        </p:txBody>
      </p:sp>
      <p:sp>
        <p:nvSpPr>
          <p:cNvPr id="230" name="Google Shape;1909;p32">
            <a:extLst>
              <a:ext uri="{FF2B5EF4-FFF2-40B4-BE49-F238E27FC236}">
                <a16:creationId xmlns:a16="http://schemas.microsoft.com/office/drawing/2014/main" id="{EF1F4BC5-15A2-4795-AD34-59380135EFF1}"/>
              </a:ext>
            </a:extLst>
          </p:cNvPr>
          <p:cNvSpPr/>
          <p:nvPr/>
        </p:nvSpPr>
        <p:spPr>
          <a:xfrm>
            <a:off x="12912898" y="4036510"/>
            <a:ext cx="4764929" cy="4394685"/>
          </a:xfrm>
          <a:custGeom>
            <a:avLst/>
            <a:gdLst/>
            <a:ahLst/>
            <a:cxnLst/>
            <a:rect l="l" t="t" r="r" b="b"/>
            <a:pathLst>
              <a:path w="9924" h="5658" extrusionOk="0">
                <a:moveTo>
                  <a:pt x="4694" y="0"/>
                </a:moveTo>
                <a:cubicBezTo>
                  <a:pt x="4313" y="0"/>
                  <a:pt x="3932" y="24"/>
                  <a:pt x="3551" y="31"/>
                </a:cubicBezTo>
                <a:cubicBezTo>
                  <a:pt x="2848" y="49"/>
                  <a:pt x="2148" y="111"/>
                  <a:pt x="1454" y="206"/>
                </a:cubicBezTo>
                <a:cubicBezTo>
                  <a:pt x="1418" y="212"/>
                  <a:pt x="1386" y="250"/>
                  <a:pt x="1353" y="274"/>
                </a:cubicBezTo>
                <a:cubicBezTo>
                  <a:pt x="1387" y="285"/>
                  <a:pt x="1424" y="312"/>
                  <a:pt x="1458" y="312"/>
                </a:cubicBezTo>
                <a:cubicBezTo>
                  <a:pt x="1459" y="312"/>
                  <a:pt x="1461" y="312"/>
                  <a:pt x="1463" y="312"/>
                </a:cubicBezTo>
                <a:cubicBezTo>
                  <a:pt x="1684" y="288"/>
                  <a:pt x="1903" y="262"/>
                  <a:pt x="2121" y="235"/>
                </a:cubicBezTo>
                <a:cubicBezTo>
                  <a:pt x="2868" y="144"/>
                  <a:pt x="3621" y="114"/>
                  <a:pt x="4372" y="114"/>
                </a:cubicBezTo>
                <a:cubicBezTo>
                  <a:pt x="5302" y="117"/>
                  <a:pt x="6657" y="150"/>
                  <a:pt x="7588" y="191"/>
                </a:cubicBezTo>
                <a:cubicBezTo>
                  <a:pt x="8019" y="212"/>
                  <a:pt x="8447" y="277"/>
                  <a:pt x="8875" y="339"/>
                </a:cubicBezTo>
                <a:cubicBezTo>
                  <a:pt x="9132" y="374"/>
                  <a:pt x="9383" y="439"/>
                  <a:pt x="9602" y="596"/>
                </a:cubicBezTo>
                <a:cubicBezTo>
                  <a:pt x="9714" y="678"/>
                  <a:pt x="9788" y="779"/>
                  <a:pt x="9788" y="917"/>
                </a:cubicBezTo>
                <a:cubicBezTo>
                  <a:pt x="9791" y="1118"/>
                  <a:pt x="9809" y="1322"/>
                  <a:pt x="9776" y="1517"/>
                </a:cubicBezTo>
                <a:cubicBezTo>
                  <a:pt x="9682" y="2128"/>
                  <a:pt x="9416" y="2985"/>
                  <a:pt x="9227" y="3575"/>
                </a:cubicBezTo>
                <a:cubicBezTo>
                  <a:pt x="9085" y="4015"/>
                  <a:pt x="8943" y="4452"/>
                  <a:pt x="8736" y="4869"/>
                </a:cubicBezTo>
                <a:cubicBezTo>
                  <a:pt x="8692" y="4957"/>
                  <a:pt x="8651" y="5049"/>
                  <a:pt x="8601" y="5138"/>
                </a:cubicBezTo>
                <a:cubicBezTo>
                  <a:pt x="8530" y="5256"/>
                  <a:pt x="8426" y="5327"/>
                  <a:pt x="8285" y="5341"/>
                </a:cubicBezTo>
                <a:cubicBezTo>
                  <a:pt x="8169" y="5353"/>
                  <a:pt x="8054" y="5368"/>
                  <a:pt x="7939" y="5383"/>
                </a:cubicBezTo>
                <a:cubicBezTo>
                  <a:pt x="7283" y="5468"/>
                  <a:pt x="6200" y="5510"/>
                  <a:pt x="5538" y="5524"/>
                </a:cubicBezTo>
                <a:cubicBezTo>
                  <a:pt x="5035" y="5538"/>
                  <a:pt x="4531" y="5544"/>
                  <a:pt x="4027" y="5544"/>
                </a:cubicBezTo>
                <a:cubicBezTo>
                  <a:pt x="3090" y="5544"/>
                  <a:pt x="2152" y="5523"/>
                  <a:pt x="1215" y="5486"/>
                </a:cubicBezTo>
                <a:cubicBezTo>
                  <a:pt x="966" y="5477"/>
                  <a:pt x="718" y="5433"/>
                  <a:pt x="470" y="5397"/>
                </a:cubicBezTo>
                <a:cubicBezTo>
                  <a:pt x="423" y="5389"/>
                  <a:pt x="361" y="5353"/>
                  <a:pt x="340" y="5315"/>
                </a:cubicBezTo>
                <a:cubicBezTo>
                  <a:pt x="258" y="5155"/>
                  <a:pt x="187" y="4987"/>
                  <a:pt x="110" y="4825"/>
                </a:cubicBezTo>
                <a:cubicBezTo>
                  <a:pt x="98" y="4804"/>
                  <a:pt x="81" y="4789"/>
                  <a:pt x="63" y="4774"/>
                </a:cubicBezTo>
                <a:cubicBezTo>
                  <a:pt x="45" y="4792"/>
                  <a:pt x="13" y="4804"/>
                  <a:pt x="7" y="4825"/>
                </a:cubicBezTo>
                <a:cubicBezTo>
                  <a:pt x="1" y="4854"/>
                  <a:pt x="4" y="4890"/>
                  <a:pt x="16" y="4916"/>
                </a:cubicBezTo>
                <a:cubicBezTo>
                  <a:pt x="89" y="5070"/>
                  <a:pt x="163" y="5223"/>
                  <a:pt x="246" y="5371"/>
                </a:cubicBezTo>
                <a:cubicBezTo>
                  <a:pt x="275" y="5418"/>
                  <a:pt x="334" y="5468"/>
                  <a:pt x="391" y="5486"/>
                </a:cubicBezTo>
                <a:cubicBezTo>
                  <a:pt x="521" y="5522"/>
                  <a:pt x="653" y="5557"/>
                  <a:pt x="786" y="5563"/>
                </a:cubicBezTo>
                <a:cubicBezTo>
                  <a:pt x="1507" y="5595"/>
                  <a:pt x="2230" y="5625"/>
                  <a:pt x="2951" y="5640"/>
                </a:cubicBezTo>
                <a:cubicBezTo>
                  <a:pt x="3157" y="5644"/>
                  <a:pt x="3362" y="5646"/>
                  <a:pt x="3568" y="5646"/>
                </a:cubicBezTo>
                <a:cubicBezTo>
                  <a:pt x="3876" y="5646"/>
                  <a:pt x="4184" y="5643"/>
                  <a:pt x="4493" y="5643"/>
                </a:cubicBezTo>
                <a:cubicBezTo>
                  <a:pt x="4493" y="5649"/>
                  <a:pt x="4493" y="5651"/>
                  <a:pt x="4493" y="5657"/>
                </a:cubicBezTo>
                <a:cubicBezTo>
                  <a:pt x="5154" y="5634"/>
                  <a:pt x="5816" y="5619"/>
                  <a:pt x="6477" y="5584"/>
                </a:cubicBezTo>
                <a:cubicBezTo>
                  <a:pt x="6900" y="5563"/>
                  <a:pt x="7744" y="5507"/>
                  <a:pt x="8166" y="5468"/>
                </a:cubicBezTo>
                <a:cubicBezTo>
                  <a:pt x="8423" y="5448"/>
                  <a:pt x="8633" y="5356"/>
                  <a:pt x="8742" y="5111"/>
                </a:cubicBezTo>
                <a:cubicBezTo>
                  <a:pt x="8872" y="4819"/>
                  <a:pt x="9014" y="4532"/>
                  <a:pt x="9123" y="4231"/>
                </a:cubicBezTo>
                <a:cubicBezTo>
                  <a:pt x="9339" y="3631"/>
                  <a:pt x="9619" y="2763"/>
                  <a:pt x="9767" y="2146"/>
                </a:cubicBezTo>
                <a:cubicBezTo>
                  <a:pt x="9862" y="1759"/>
                  <a:pt x="9924" y="1372"/>
                  <a:pt x="9906" y="977"/>
                </a:cubicBezTo>
                <a:cubicBezTo>
                  <a:pt x="9897" y="773"/>
                  <a:pt x="9829" y="598"/>
                  <a:pt x="9637" y="498"/>
                </a:cubicBezTo>
                <a:cubicBezTo>
                  <a:pt x="9490" y="418"/>
                  <a:pt x="9336" y="345"/>
                  <a:pt x="9174" y="297"/>
                </a:cubicBezTo>
                <a:cubicBezTo>
                  <a:pt x="8704" y="161"/>
                  <a:pt x="8217" y="120"/>
                  <a:pt x="7729" y="93"/>
                </a:cubicBezTo>
                <a:cubicBezTo>
                  <a:pt x="6914" y="49"/>
                  <a:pt x="5677" y="20"/>
                  <a:pt x="4862" y="2"/>
                </a:cubicBezTo>
                <a:cubicBezTo>
                  <a:pt x="4806" y="1"/>
                  <a:pt x="4750" y="0"/>
                  <a:pt x="4694"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31" name="Google Shape;1910;p32">
            <a:extLst>
              <a:ext uri="{FF2B5EF4-FFF2-40B4-BE49-F238E27FC236}">
                <a16:creationId xmlns:a16="http://schemas.microsoft.com/office/drawing/2014/main" id="{94D48769-35C4-4279-9B05-FA4A80A001DE}"/>
              </a:ext>
            </a:extLst>
          </p:cNvPr>
          <p:cNvSpPr/>
          <p:nvPr/>
        </p:nvSpPr>
        <p:spPr>
          <a:xfrm>
            <a:off x="13904741" y="6404744"/>
            <a:ext cx="433417" cy="38277"/>
          </a:xfrm>
          <a:custGeom>
            <a:avLst/>
            <a:gdLst/>
            <a:ahLst/>
            <a:cxnLst/>
            <a:rect l="l" t="t" r="r" b="b"/>
            <a:pathLst>
              <a:path w="1472" h="130" extrusionOk="0">
                <a:moveTo>
                  <a:pt x="1377" y="1"/>
                </a:moveTo>
                <a:cubicBezTo>
                  <a:pt x="937" y="1"/>
                  <a:pt x="500" y="4"/>
                  <a:pt x="60" y="7"/>
                </a:cubicBezTo>
                <a:cubicBezTo>
                  <a:pt x="39" y="7"/>
                  <a:pt x="21" y="30"/>
                  <a:pt x="1" y="45"/>
                </a:cubicBezTo>
                <a:cubicBezTo>
                  <a:pt x="18" y="66"/>
                  <a:pt x="27" y="101"/>
                  <a:pt x="48" y="104"/>
                </a:cubicBezTo>
                <a:cubicBezTo>
                  <a:pt x="104" y="119"/>
                  <a:pt x="160" y="128"/>
                  <a:pt x="219" y="128"/>
                </a:cubicBezTo>
                <a:cubicBezTo>
                  <a:pt x="279" y="129"/>
                  <a:pt x="340" y="129"/>
                  <a:pt x="400" y="129"/>
                </a:cubicBezTo>
                <a:cubicBezTo>
                  <a:pt x="522" y="129"/>
                  <a:pt x="644" y="128"/>
                  <a:pt x="766" y="128"/>
                </a:cubicBezTo>
                <a:lnTo>
                  <a:pt x="766" y="110"/>
                </a:lnTo>
                <a:cubicBezTo>
                  <a:pt x="969" y="110"/>
                  <a:pt x="1170" y="110"/>
                  <a:pt x="1371" y="107"/>
                </a:cubicBezTo>
                <a:cubicBezTo>
                  <a:pt x="1407" y="104"/>
                  <a:pt x="1439" y="72"/>
                  <a:pt x="1471" y="54"/>
                </a:cubicBezTo>
                <a:cubicBezTo>
                  <a:pt x="1439" y="36"/>
                  <a:pt x="1407" y="1"/>
                  <a:pt x="1377"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32" name="Google Shape;1911;p32">
            <a:extLst>
              <a:ext uri="{FF2B5EF4-FFF2-40B4-BE49-F238E27FC236}">
                <a16:creationId xmlns:a16="http://schemas.microsoft.com/office/drawing/2014/main" id="{561BB39D-1DFA-4437-9C38-AA87C013F59D}"/>
              </a:ext>
            </a:extLst>
          </p:cNvPr>
          <p:cNvSpPr/>
          <p:nvPr/>
        </p:nvSpPr>
        <p:spPr>
          <a:xfrm>
            <a:off x="16506672" y="4896166"/>
            <a:ext cx="95104" cy="389840"/>
          </a:xfrm>
          <a:custGeom>
            <a:avLst/>
            <a:gdLst/>
            <a:ahLst/>
            <a:cxnLst/>
            <a:rect l="l" t="t" r="r" b="b"/>
            <a:pathLst>
              <a:path w="323" h="1324" extrusionOk="0">
                <a:moveTo>
                  <a:pt x="234" y="1"/>
                </a:moveTo>
                <a:cubicBezTo>
                  <a:pt x="219" y="33"/>
                  <a:pt x="192" y="60"/>
                  <a:pt x="189" y="92"/>
                </a:cubicBezTo>
                <a:cubicBezTo>
                  <a:pt x="175" y="237"/>
                  <a:pt x="175" y="384"/>
                  <a:pt x="151" y="526"/>
                </a:cubicBezTo>
                <a:cubicBezTo>
                  <a:pt x="110" y="763"/>
                  <a:pt x="51" y="993"/>
                  <a:pt x="6" y="1226"/>
                </a:cubicBezTo>
                <a:cubicBezTo>
                  <a:pt x="0" y="1253"/>
                  <a:pt x="33" y="1291"/>
                  <a:pt x="45" y="1324"/>
                </a:cubicBezTo>
                <a:cubicBezTo>
                  <a:pt x="68" y="1297"/>
                  <a:pt x="101" y="1273"/>
                  <a:pt x="110" y="1244"/>
                </a:cubicBezTo>
                <a:cubicBezTo>
                  <a:pt x="133" y="1161"/>
                  <a:pt x="145" y="1079"/>
                  <a:pt x="163" y="996"/>
                </a:cubicBezTo>
                <a:lnTo>
                  <a:pt x="322" y="216"/>
                </a:lnTo>
                <a:cubicBezTo>
                  <a:pt x="316" y="216"/>
                  <a:pt x="313" y="213"/>
                  <a:pt x="308" y="213"/>
                </a:cubicBezTo>
                <a:cubicBezTo>
                  <a:pt x="305" y="166"/>
                  <a:pt x="305" y="119"/>
                  <a:pt x="290" y="74"/>
                </a:cubicBezTo>
                <a:cubicBezTo>
                  <a:pt x="284" y="48"/>
                  <a:pt x="254" y="24"/>
                  <a:pt x="234"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33" name="Google Shape;1912;p32">
            <a:extLst>
              <a:ext uri="{FF2B5EF4-FFF2-40B4-BE49-F238E27FC236}">
                <a16:creationId xmlns:a16="http://schemas.microsoft.com/office/drawing/2014/main" id="{11CA60AB-8EEE-44D8-AE4B-69A09400C774}"/>
              </a:ext>
            </a:extLst>
          </p:cNvPr>
          <p:cNvSpPr/>
          <p:nvPr/>
        </p:nvSpPr>
        <p:spPr>
          <a:xfrm>
            <a:off x="14413542" y="6392672"/>
            <a:ext cx="376885" cy="40044"/>
          </a:xfrm>
          <a:custGeom>
            <a:avLst/>
            <a:gdLst/>
            <a:ahLst/>
            <a:cxnLst/>
            <a:rect l="l" t="t" r="r" b="b"/>
            <a:pathLst>
              <a:path w="1280" h="136" extrusionOk="0">
                <a:moveTo>
                  <a:pt x="1196" y="1"/>
                </a:moveTo>
                <a:cubicBezTo>
                  <a:pt x="1181" y="1"/>
                  <a:pt x="1165" y="3"/>
                  <a:pt x="1149" y="3"/>
                </a:cubicBezTo>
                <a:lnTo>
                  <a:pt x="210" y="24"/>
                </a:lnTo>
                <a:cubicBezTo>
                  <a:pt x="199" y="25"/>
                  <a:pt x="187" y="25"/>
                  <a:pt x="176" y="25"/>
                </a:cubicBezTo>
                <a:cubicBezTo>
                  <a:pt x="157" y="25"/>
                  <a:pt x="137" y="24"/>
                  <a:pt x="118" y="24"/>
                </a:cubicBezTo>
                <a:cubicBezTo>
                  <a:pt x="100" y="24"/>
                  <a:pt x="83" y="25"/>
                  <a:pt x="65" y="27"/>
                </a:cubicBezTo>
                <a:cubicBezTo>
                  <a:pt x="42" y="33"/>
                  <a:pt x="21" y="56"/>
                  <a:pt x="0" y="71"/>
                </a:cubicBezTo>
                <a:cubicBezTo>
                  <a:pt x="21" y="92"/>
                  <a:pt x="39" y="119"/>
                  <a:pt x="62" y="130"/>
                </a:cubicBezTo>
                <a:cubicBezTo>
                  <a:pt x="71" y="134"/>
                  <a:pt x="82" y="135"/>
                  <a:pt x="93" y="135"/>
                </a:cubicBezTo>
                <a:cubicBezTo>
                  <a:pt x="108" y="135"/>
                  <a:pt x="124" y="133"/>
                  <a:pt x="139" y="133"/>
                </a:cubicBezTo>
                <a:lnTo>
                  <a:pt x="626" y="133"/>
                </a:lnTo>
                <a:lnTo>
                  <a:pt x="626" y="116"/>
                </a:lnTo>
                <a:cubicBezTo>
                  <a:pt x="774" y="116"/>
                  <a:pt x="922" y="116"/>
                  <a:pt x="1069" y="113"/>
                </a:cubicBezTo>
                <a:cubicBezTo>
                  <a:pt x="1120" y="113"/>
                  <a:pt x="1173" y="113"/>
                  <a:pt x="1223" y="104"/>
                </a:cubicBezTo>
                <a:cubicBezTo>
                  <a:pt x="1244" y="98"/>
                  <a:pt x="1258" y="68"/>
                  <a:pt x="1279" y="51"/>
                </a:cubicBezTo>
                <a:cubicBezTo>
                  <a:pt x="1258" y="36"/>
                  <a:pt x="1241" y="15"/>
                  <a:pt x="1217" y="3"/>
                </a:cubicBezTo>
                <a:cubicBezTo>
                  <a:pt x="1210" y="1"/>
                  <a:pt x="1203" y="1"/>
                  <a:pt x="1196"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34" name="Google Shape;1913;p32">
            <a:extLst>
              <a:ext uri="{FF2B5EF4-FFF2-40B4-BE49-F238E27FC236}">
                <a16:creationId xmlns:a16="http://schemas.microsoft.com/office/drawing/2014/main" id="{CCB9962B-2C3C-4BBE-98F4-488DBEF7150F}"/>
              </a:ext>
            </a:extLst>
          </p:cNvPr>
          <p:cNvSpPr/>
          <p:nvPr/>
        </p:nvSpPr>
        <p:spPr>
          <a:xfrm>
            <a:off x="16617973" y="4958884"/>
            <a:ext cx="73316" cy="252336"/>
          </a:xfrm>
          <a:custGeom>
            <a:avLst/>
            <a:gdLst/>
            <a:ahLst/>
            <a:cxnLst/>
            <a:rect l="l" t="t" r="r" b="b"/>
            <a:pathLst>
              <a:path w="249" h="857" extrusionOk="0">
                <a:moveTo>
                  <a:pt x="184" y="0"/>
                </a:moveTo>
                <a:cubicBezTo>
                  <a:pt x="163" y="33"/>
                  <a:pt x="130" y="62"/>
                  <a:pt x="124" y="98"/>
                </a:cubicBezTo>
                <a:cubicBezTo>
                  <a:pt x="89" y="269"/>
                  <a:pt x="62" y="440"/>
                  <a:pt x="33" y="612"/>
                </a:cubicBezTo>
                <a:cubicBezTo>
                  <a:pt x="21" y="677"/>
                  <a:pt x="6" y="739"/>
                  <a:pt x="3" y="803"/>
                </a:cubicBezTo>
                <a:cubicBezTo>
                  <a:pt x="0" y="821"/>
                  <a:pt x="30" y="839"/>
                  <a:pt x="45" y="857"/>
                </a:cubicBezTo>
                <a:cubicBezTo>
                  <a:pt x="62" y="842"/>
                  <a:pt x="92" y="830"/>
                  <a:pt x="98" y="815"/>
                </a:cubicBezTo>
                <a:cubicBezTo>
                  <a:pt x="151" y="585"/>
                  <a:pt x="198" y="358"/>
                  <a:pt x="249" y="130"/>
                </a:cubicBezTo>
                <a:cubicBezTo>
                  <a:pt x="243" y="127"/>
                  <a:pt x="240" y="127"/>
                  <a:pt x="234" y="127"/>
                </a:cubicBezTo>
                <a:cubicBezTo>
                  <a:pt x="234" y="115"/>
                  <a:pt x="237" y="107"/>
                  <a:pt x="234" y="98"/>
                </a:cubicBezTo>
                <a:cubicBezTo>
                  <a:pt x="219" y="65"/>
                  <a:pt x="201" y="33"/>
                  <a:pt x="184"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grpSp>
        <p:nvGrpSpPr>
          <p:cNvPr id="235" name="Google Shape;1914;p32">
            <a:extLst>
              <a:ext uri="{FF2B5EF4-FFF2-40B4-BE49-F238E27FC236}">
                <a16:creationId xmlns:a16="http://schemas.microsoft.com/office/drawing/2014/main" id="{CB936156-5D81-4519-AF1C-AF6D1B59F5A1}"/>
              </a:ext>
            </a:extLst>
          </p:cNvPr>
          <p:cNvGrpSpPr/>
          <p:nvPr/>
        </p:nvGrpSpPr>
        <p:grpSpPr>
          <a:xfrm rot="742444">
            <a:off x="12031334" y="3994331"/>
            <a:ext cx="1429442" cy="1795085"/>
            <a:chOff x="4930011" y="1140979"/>
            <a:chExt cx="726299" cy="912083"/>
          </a:xfrm>
        </p:grpSpPr>
        <p:sp>
          <p:nvSpPr>
            <p:cNvPr id="236" name="Google Shape;1915;p32">
              <a:extLst>
                <a:ext uri="{FF2B5EF4-FFF2-40B4-BE49-F238E27FC236}">
                  <a16:creationId xmlns:a16="http://schemas.microsoft.com/office/drawing/2014/main" id="{4F0B1827-B602-4505-A80E-15780ED1F6E6}"/>
                </a:ext>
              </a:extLst>
            </p:cNvPr>
            <p:cNvSpPr/>
            <p:nvPr/>
          </p:nvSpPr>
          <p:spPr>
            <a:xfrm>
              <a:off x="5279144" y="1915720"/>
              <a:ext cx="377167" cy="137342"/>
            </a:xfrm>
            <a:custGeom>
              <a:avLst/>
              <a:gdLst/>
              <a:ahLst/>
              <a:cxnLst/>
              <a:rect l="l" t="t" r="r" b="b"/>
              <a:pathLst>
                <a:path w="2521" h="918" extrusionOk="0">
                  <a:moveTo>
                    <a:pt x="86" y="1"/>
                  </a:moveTo>
                  <a:cubicBezTo>
                    <a:pt x="56" y="1"/>
                    <a:pt x="7" y="40"/>
                    <a:pt x="7" y="63"/>
                  </a:cubicBezTo>
                  <a:cubicBezTo>
                    <a:pt x="1" y="157"/>
                    <a:pt x="10" y="255"/>
                    <a:pt x="22" y="352"/>
                  </a:cubicBezTo>
                  <a:cubicBezTo>
                    <a:pt x="22" y="370"/>
                    <a:pt x="51" y="385"/>
                    <a:pt x="69" y="400"/>
                  </a:cubicBezTo>
                  <a:cubicBezTo>
                    <a:pt x="87" y="382"/>
                    <a:pt x="116" y="367"/>
                    <a:pt x="119" y="344"/>
                  </a:cubicBezTo>
                  <a:cubicBezTo>
                    <a:pt x="128" y="308"/>
                    <a:pt x="122" y="267"/>
                    <a:pt x="122" y="231"/>
                  </a:cubicBezTo>
                  <a:cubicBezTo>
                    <a:pt x="130" y="229"/>
                    <a:pt x="136" y="227"/>
                    <a:pt x="138" y="227"/>
                  </a:cubicBezTo>
                  <a:cubicBezTo>
                    <a:pt x="139" y="227"/>
                    <a:pt x="140" y="227"/>
                    <a:pt x="140" y="228"/>
                  </a:cubicBezTo>
                  <a:cubicBezTo>
                    <a:pt x="160" y="246"/>
                    <a:pt x="184" y="264"/>
                    <a:pt x="205" y="284"/>
                  </a:cubicBezTo>
                  <a:cubicBezTo>
                    <a:pt x="518" y="571"/>
                    <a:pt x="878" y="766"/>
                    <a:pt x="1297" y="863"/>
                  </a:cubicBezTo>
                  <a:cubicBezTo>
                    <a:pt x="1464" y="902"/>
                    <a:pt x="1630" y="918"/>
                    <a:pt x="1796" y="918"/>
                  </a:cubicBezTo>
                  <a:cubicBezTo>
                    <a:pt x="2012" y="918"/>
                    <a:pt x="2228" y="890"/>
                    <a:pt x="2443" y="849"/>
                  </a:cubicBezTo>
                  <a:cubicBezTo>
                    <a:pt x="2473" y="843"/>
                    <a:pt x="2493" y="798"/>
                    <a:pt x="2520" y="775"/>
                  </a:cubicBezTo>
                  <a:cubicBezTo>
                    <a:pt x="2488" y="766"/>
                    <a:pt x="2452" y="748"/>
                    <a:pt x="2420" y="748"/>
                  </a:cubicBezTo>
                  <a:cubicBezTo>
                    <a:pt x="2340" y="757"/>
                    <a:pt x="2263" y="772"/>
                    <a:pt x="2183" y="784"/>
                  </a:cubicBezTo>
                  <a:cubicBezTo>
                    <a:pt x="2053" y="804"/>
                    <a:pt x="1926" y="814"/>
                    <a:pt x="1801" y="814"/>
                  </a:cubicBezTo>
                  <a:cubicBezTo>
                    <a:pt x="1265" y="814"/>
                    <a:pt x="781" y="629"/>
                    <a:pt x="349" y="270"/>
                  </a:cubicBezTo>
                  <a:cubicBezTo>
                    <a:pt x="305" y="234"/>
                    <a:pt x="258" y="199"/>
                    <a:pt x="214" y="160"/>
                  </a:cubicBezTo>
                  <a:cubicBezTo>
                    <a:pt x="219" y="152"/>
                    <a:pt x="228" y="143"/>
                    <a:pt x="234" y="134"/>
                  </a:cubicBezTo>
                  <a:cubicBezTo>
                    <a:pt x="260" y="139"/>
                    <a:pt x="285" y="146"/>
                    <a:pt x="307" y="146"/>
                  </a:cubicBezTo>
                  <a:cubicBezTo>
                    <a:pt x="310" y="146"/>
                    <a:pt x="314" y="146"/>
                    <a:pt x="317" y="146"/>
                  </a:cubicBezTo>
                  <a:cubicBezTo>
                    <a:pt x="346" y="140"/>
                    <a:pt x="376" y="119"/>
                    <a:pt x="403" y="107"/>
                  </a:cubicBezTo>
                  <a:cubicBezTo>
                    <a:pt x="382" y="87"/>
                    <a:pt x="367" y="54"/>
                    <a:pt x="343" y="45"/>
                  </a:cubicBezTo>
                  <a:cubicBezTo>
                    <a:pt x="261" y="25"/>
                    <a:pt x="175" y="7"/>
                    <a:pt x="90" y="1"/>
                  </a:cubicBezTo>
                  <a:cubicBezTo>
                    <a:pt x="89" y="1"/>
                    <a:pt x="87" y="1"/>
                    <a:pt x="86"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37" name="Google Shape;1916;p32">
              <a:extLst>
                <a:ext uri="{FF2B5EF4-FFF2-40B4-BE49-F238E27FC236}">
                  <a16:creationId xmlns:a16="http://schemas.microsoft.com/office/drawing/2014/main" id="{A1C4F3C4-9216-4DC6-9144-68A760756BCE}"/>
                </a:ext>
              </a:extLst>
            </p:cNvPr>
            <p:cNvSpPr/>
            <p:nvPr/>
          </p:nvSpPr>
          <p:spPr>
            <a:xfrm>
              <a:off x="5039228" y="1522342"/>
              <a:ext cx="287251" cy="256880"/>
            </a:xfrm>
            <a:custGeom>
              <a:avLst/>
              <a:gdLst/>
              <a:ahLst/>
              <a:cxnLst/>
              <a:rect l="l" t="t" r="r" b="b"/>
              <a:pathLst>
                <a:path w="1920" h="1717" extrusionOk="0">
                  <a:moveTo>
                    <a:pt x="934" y="103"/>
                  </a:moveTo>
                  <a:cubicBezTo>
                    <a:pt x="941" y="103"/>
                    <a:pt x="949" y="104"/>
                    <a:pt x="957" y="104"/>
                  </a:cubicBezTo>
                  <a:cubicBezTo>
                    <a:pt x="1344" y="119"/>
                    <a:pt x="1739" y="408"/>
                    <a:pt x="1728" y="839"/>
                  </a:cubicBezTo>
                  <a:cubicBezTo>
                    <a:pt x="1725" y="1242"/>
                    <a:pt x="1373" y="1616"/>
                    <a:pt x="997" y="1616"/>
                  </a:cubicBezTo>
                  <a:cubicBezTo>
                    <a:pt x="995" y="1616"/>
                    <a:pt x="994" y="1616"/>
                    <a:pt x="992" y="1616"/>
                  </a:cubicBezTo>
                  <a:cubicBezTo>
                    <a:pt x="529" y="1613"/>
                    <a:pt x="157" y="1235"/>
                    <a:pt x="159" y="768"/>
                  </a:cubicBezTo>
                  <a:cubicBezTo>
                    <a:pt x="162" y="450"/>
                    <a:pt x="556" y="103"/>
                    <a:pt x="934" y="103"/>
                  </a:cubicBezTo>
                  <a:close/>
                  <a:moveTo>
                    <a:pt x="953" y="1"/>
                  </a:moveTo>
                  <a:cubicBezTo>
                    <a:pt x="739" y="1"/>
                    <a:pt x="512" y="79"/>
                    <a:pt x="310" y="263"/>
                  </a:cubicBezTo>
                  <a:cubicBezTo>
                    <a:pt x="186" y="376"/>
                    <a:pt x="71" y="503"/>
                    <a:pt x="53" y="671"/>
                  </a:cubicBezTo>
                  <a:cubicBezTo>
                    <a:pt x="0" y="1164"/>
                    <a:pt x="360" y="1708"/>
                    <a:pt x="972" y="1716"/>
                  </a:cubicBezTo>
                  <a:cubicBezTo>
                    <a:pt x="975" y="1716"/>
                    <a:pt x="979" y="1716"/>
                    <a:pt x="983" y="1716"/>
                  </a:cubicBezTo>
                  <a:cubicBezTo>
                    <a:pt x="1232" y="1716"/>
                    <a:pt x="1438" y="1622"/>
                    <a:pt x="1595" y="1436"/>
                  </a:cubicBezTo>
                  <a:cubicBezTo>
                    <a:pt x="1822" y="1161"/>
                    <a:pt x="1920" y="857"/>
                    <a:pt x="1769" y="517"/>
                  </a:cubicBezTo>
                  <a:cubicBezTo>
                    <a:pt x="1635" y="215"/>
                    <a:pt x="1309" y="1"/>
                    <a:pt x="953"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38" name="Google Shape;1917;p32">
              <a:extLst>
                <a:ext uri="{FF2B5EF4-FFF2-40B4-BE49-F238E27FC236}">
                  <a16:creationId xmlns:a16="http://schemas.microsoft.com/office/drawing/2014/main" id="{D3070886-8F43-49CD-8C2D-E6E227F1F2D1}"/>
                </a:ext>
              </a:extLst>
            </p:cNvPr>
            <p:cNvSpPr/>
            <p:nvPr/>
          </p:nvSpPr>
          <p:spPr>
            <a:xfrm>
              <a:off x="4930011" y="1412526"/>
              <a:ext cx="490571" cy="483540"/>
            </a:xfrm>
            <a:custGeom>
              <a:avLst/>
              <a:gdLst/>
              <a:ahLst/>
              <a:cxnLst/>
              <a:rect l="l" t="t" r="r" b="b"/>
              <a:pathLst>
                <a:path w="3279" h="3232" extrusionOk="0">
                  <a:moveTo>
                    <a:pt x="1889" y="104"/>
                  </a:moveTo>
                  <a:cubicBezTo>
                    <a:pt x="1932" y="104"/>
                    <a:pt x="1952" y="127"/>
                    <a:pt x="1962" y="176"/>
                  </a:cubicBezTo>
                  <a:cubicBezTo>
                    <a:pt x="1964" y="188"/>
                    <a:pt x="1967" y="200"/>
                    <a:pt x="1973" y="212"/>
                  </a:cubicBezTo>
                  <a:cubicBezTo>
                    <a:pt x="2032" y="430"/>
                    <a:pt x="2106" y="501"/>
                    <a:pt x="2337" y="504"/>
                  </a:cubicBezTo>
                  <a:cubicBezTo>
                    <a:pt x="2338" y="504"/>
                    <a:pt x="2340" y="504"/>
                    <a:pt x="2342" y="504"/>
                  </a:cubicBezTo>
                  <a:cubicBezTo>
                    <a:pt x="2411" y="504"/>
                    <a:pt x="2483" y="447"/>
                    <a:pt x="2573" y="410"/>
                  </a:cubicBezTo>
                  <a:cubicBezTo>
                    <a:pt x="2685" y="513"/>
                    <a:pt x="2809" y="625"/>
                    <a:pt x="2930" y="746"/>
                  </a:cubicBezTo>
                  <a:cubicBezTo>
                    <a:pt x="2945" y="758"/>
                    <a:pt x="2942" y="808"/>
                    <a:pt x="2927" y="823"/>
                  </a:cubicBezTo>
                  <a:cubicBezTo>
                    <a:pt x="2821" y="935"/>
                    <a:pt x="2783" y="1036"/>
                    <a:pt x="2889" y="1180"/>
                  </a:cubicBezTo>
                  <a:cubicBezTo>
                    <a:pt x="2939" y="1250"/>
                    <a:pt x="2979" y="1296"/>
                    <a:pt x="3057" y="1296"/>
                  </a:cubicBezTo>
                  <a:cubicBezTo>
                    <a:pt x="3062" y="1296"/>
                    <a:pt x="3067" y="1296"/>
                    <a:pt x="3072" y="1296"/>
                  </a:cubicBezTo>
                  <a:cubicBezTo>
                    <a:pt x="3078" y="1295"/>
                    <a:pt x="3083" y="1295"/>
                    <a:pt x="3088" y="1295"/>
                  </a:cubicBezTo>
                  <a:cubicBezTo>
                    <a:pt x="3154" y="1295"/>
                    <a:pt x="3169" y="1330"/>
                    <a:pt x="3166" y="1396"/>
                  </a:cubicBezTo>
                  <a:cubicBezTo>
                    <a:pt x="3163" y="1523"/>
                    <a:pt x="3163" y="1653"/>
                    <a:pt x="3169" y="1780"/>
                  </a:cubicBezTo>
                  <a:cubicBezTo>
                    <a:pt x="3172" y="1860"/>
                    <a:pt x="3137" y="1889"/>
                    <a:pt x="3060" y="1901"/>
                  </a:cubicBezTo>
                  <a:cubicBezTo>
                    <a:pt x="3004" y="1910"/>
                    <a:pt x="2927" y="1916"/>
                    <a:pt x="2904" y="1951"/>
                  </a:cubicBezTo>
                  <a:cubicBezTo>
                    <a:pt x="2850" y="2040"/>
                    <a:pt x="2815" y="2143"/>
                    <a:pt x="2783" y="2244"/>
                  </a:cubicBezTo>
                  <a:cubicBezTo>
                    <a:pt x="2777" y="2264"/>
                    <a:pt x="2809" y="2303"/>
                    <a:pt x="2830" y="2329"/>
                  </a:cubicBezTo>
                  <a:cubicBezTo>
                    <a:pt x="2868" y="2379"/>
                    <a:pt x="2909" y="2427"/>
                    <a:pt x="2963" y="2486"/>
                  </a:cubicBezTo>
                  <a:cubicBezTo>
                    <a:pt x="2812" y="2595"/>
                    <a:pt x="2673" y="2695"/>
                    <a:pt x="2534" y="2799"/>
                  </a:cubicBezTo>
                  <a:cubicBezTo>
                    <a:pt x="2511" y="2816"/>
                    <a:pt x="2488" y="2825"/>
                    <a:pt x="2465" y="2825"/>
                  </a:cubicBezTo>
                  <a:cubicBezTo>
                    <a:pt x="2442" y="2825"/>
                    <a:pt x="2418" y="2815"/>
                    <a:pt x="2396" y="2796"/>
                  </a:cubicBezTo>
                  <a:cubicBezTo>
                    <a:pt x="2349" y="2752"/>
                    <a:pt x="2302" y="2733"/>
                    <a:pt x="2253" y="2733"/>
                  </a:cubicBezTo>
                  <a:cubicBezTo>
                    <a:pt x="2209" y="2733"/>
                    <a:pt x="2164" y="2749"/>
                    <a:pt x="2118" y="2778"/>
                  </a:cubicBezTo>
                  <a:cubicBezTo>
                    <a:pt x="2106" y="2787"/>
                    <a:pt x="2088" y="2793"/>
                    <a:pt x="2074" y="2799"/>
                  </a:cubicBezTo>
                  <a:cubicBezTo>
                    <a:pt x="1959" y="2831"/>
                    <a:pt x="1899" y="2896"/>
                    <a:pt x="1929" y="3020"/>
                  </a:cubicBezTo>
                  <a:cubicBezTo>
                    <a:pt x="1932" y="3041"/>
                    <a:pt x="1926" y="3062"/>
                    <a:pt x="1923" y="3097"/>
                  </a:cubicBezTo>
                  <a:cubicBezTo>
                    <a:pt x="1752" y="3106"/>
                    <a:pt x="1581" y="3115"/>
                    <a:pt x="1392" y="3124"/>
                  </a:cubicBezTo>
                  <a:cubicBezTo>
                    <a:pt x="1392" y="3068"/>
                    <a:pt x="1389" y="3017"/>
                    <a:pt x="1392" y="2970"/>
                  </a:cubicBezTo>
                  <a:cubicBezTo>
                    <a:pt x="1400" y="2882"/>
                    <a:pt x="1368" y="2828"/>
                    <a:pt x="1279" y="2799"/>
                  </a:cubicBezTo>
                  <a:cubicBezTo>
                    <a:pt x="1184" y="2765"/>
                    <a:pt x="1084" y="2692"/>
                    <a:pt x="993" y="2692"/>
                  </a:cubicBezTo>
                  <a:cubicBezTo>
                    <a:pt x="988" y="2692"/>
                    <a:pt x="983" y="2692"/>
                    <a:pt x="978" y="2693"/>
                  </a:cubicBezTo>
                  <a:cubicBezTo>
                    <a:pt x="884" y="2704"/>
                    <a:pt x="801" y="2802"/>
                    <a:pt x="700" y="2873"/>
                  </a:cubicBezTo>
                  <a:cubicBezTo>
                    <a:pt x="579" y="2734"/>
                    <a:pt x="458" y="2598"/>
                    <a:pt x="334" y="2456"/>
                  </a:cubicBezTo>
                  <a:cubicBezTo>
                    <a:pt x="390" y="2388"/>
                    <a:pt x="446" y="2329"/>
                    <a:pt x="491" y="2264"/>
                  </a:cubicBezTo>
                  <a:cubicBezTo>
                    <a:pt x="509" y="2235"/>
                    <a:pt x="500" y="2188"/>
                    <a:pt x="503" y="2146"/>
                  </a:cubicBezTo>
                  <a:cubicBezTo>
                    <a:pt x="503" y="2143"/>
                    <a:pt x="497" y="2143"/>
                    <a:pt x="497" y="2140"/>
                  </a:cubicBezTo>
                  <a:cubicBezTo>
                    <a:pt x="456" y="1990"/>
                    <a:pt x="385" y="1878"/>
                    <a:pt x="216" y="1878"/>
                  </a:cubicBezTo>
                  <a:cubicBezTo>
                    <a:pt x="202" y="1878"/>
                    <a:pt x="187" y="1879"/>
                    <a:pt x="172" y="1880"/>
                  </a:cubicBezTo>
                  <a:cubicBezTo>
                    <a:pt x="171" y="1880"/>
                    <a:pt x="171" y="1881"/>
                    <a:pt x="170" y="1881"/>
                  </a:cubicBezTo>
                  <a:cubicBezTo>
                    <a:pt x="155" y="1881"/>
                    <a:pt x="119" y="1838"/>
                    <a:pt x="119" y="1815"/>
                  </a:cubicBezTo>
                  <a:cubicBezTo>
                    <a:pt x="122" y="1688"/>
                    <a:pt x="128" y="1558"/>
                    <a:pt x="139" y="1432"/>
                  </a:cubicBezTo>
                  <a:cubicBezTo>
                    <a:pt x="142" y="1405"/>
                    <a:pt x="178" y="1361"/>
                    <a:pt x="201" y="1358"/>
                  </a:cubicBezTo>
                  <a:cubicBezTo>
                    <a:pt x="429" y="1325"/>
                    <a:pt x="470" y="1151"/>
                    <a:pt x="511" y="980"/>
                  </a:cubicBezTo>
                  <a:cubicBezTo>
                    <a:pt x="520" y="950"/>
                    <a:pt x="503" y="906"/>
                    <a:pt x="482" y="879"/>
                  </a:cubicBezTo>
                  <a:cubicBezTo>
                    <a:pt x="461" y="841"/>
                    <a:pt x="423" y="814"/>
                    <a:pt x="384" y="776"/>
                  </a:cubicBezTo>
                  <a:cubicBezTo>
                    <a:pt x="485" y="661"/>
                    <a:pt x="579" y="548"/>
                    <a:pt x="677" y="439"/>
                  </a:cubicBezTo>
                  <a:cubicBezTo>
                    <a:pt x="692" y="424"/>
                    <a:pt x="727" y="424"/>
                    <a:pt x="754" y="421"/>
                  </a:cubicBezTo>
                  <a:cubicBezTo>
                    <a:pt x="754" y="421"/>
                    <a:pt x="755" y="421"/>
                    <a:pt x="756" y="421"/>
                  </a:cubicBezTo>
                  <a:cubicBezTo>
                    <a:pt x="763" y="421"/>
                    <a:pt x="772" y="428"/>
                    <a:pt x="777" y="433"/>
                  </a:cubicBezTo>
                  <a:cubicBezTo>
                    <a:pt x="854" y="489"/>
                    <a:pt x="929" y="513"/>
                    <a:pt x="1002" y="513"/>
                  </a:cubicBezTo>
                  <a:cubicBezTo>
                    <a:pt x="1106" y="513"/>
                    <a:pt x="1206" y="465"/>
                    <a:pt x="1303" y="398"/>
                  </a:cubicBezTo>
                  <a:cubicBezTo>
                    <a:pt x="1338" y="374"/>
                    <a:pt x="1371" y="321"/>
                    <a:pt x="1368" y="286"/>
                  </a:cubicBezTo>
                  <a:cubicBezTo>
                    <a:pt x="1356" y="179"/>
                    <a:pt x="1397" y="153"/>
                    <a:pt x="1501" y="150"/>
                  </a:cubicBezTo>
                  <a:cubicBezTo>
                    <a:pt x="1619" y="147"/>
                    <a:pt x="1737" y="129"/>
                    <a:pt x="1852" y="108"/>
                  </a:cubicBezTo>
                  <a:cubicBezTo>
                    <a:pt x="1866" y="105"/>
                    <a:pt x="1878" y="104"/>
                    <a:pt x="1889" y="104"/>
                  </a:cubicBezTo>
                  <a:close/>
                  <a:moveTo>
                    <a:pt x="1942" y="0"/>
                  </a:moveTo>
                  <a:cubicBezTo>
                    <a:pt x="1934" y="0"/>
                    <a:pt x="1926" y="1"/>
                    <a:pt x="1917" y="2"/>
                  </a:cubicBezTo>
                  <a:cubicBezTo>
                    <a:pt x="1749" y="20"/>
                    <a:pt x="1581" y="41"/>
                    <a:pt x="1409" y="58"/>
                  </a:cubicBezTo>
                  <a:cubicBezTo>
                    <a:pt x="1276" y="73"/>
                    <a:pt x="1265" y="88"/>
                    <a:pt x="1259" y="221"/>
                  </a:cubicBezTo>
                  <a:cubicBezTo>
                    <a:pt x="1256" y="256"/>
                    <a:pt x="1244" y="303"/>
                    <a:pt x="1217" y="324"/>
                  </a:cubicBezTo>
                  <a:cubicBezTo>
                    <a:pt x="1150" y="374"/>
                    <a:pt x="1082" y="406"/>
                    <a:pt x="1009" y="406"/>
                  </a:cubicBezTo>
                  <a:cubicBezTo>
                    <a:pt x="957" y="406"/>
                    <a:pt x="904" y="389"/>
                    <a:pt x="848" y="351"/>
                  </a:cubicBezTo>
                  <a:cubicBezTo>
                    <a:pt x="827" y="336"/>
                    <a:pt x="804" y="327"/>
                    <a:pt x="780" y="318"/>
                  </a:cubicBezTo>
                  <a:cubicBezTo>
                    <a:pt x="755" y="305"/>
                    <a:pt x="730" y="299"/>
                    <a:pt x="708" y="299"/>
                  </a:cubicBezTo>
                  <a:cubicBezTo>
                    <a:pt x="672" y="299"/>
                    <a:pt x="641" y="315"/>
                    <a:pt x="612" y="351"/>
                  </a:cubicBezTo>
                  <a:cubicBezTo>
                    <a:pt x="511" y="472"/>
                    <a:pt x="411" y="587"/>
                    <a:pt x="308" y="702"/>
                  </a:cubicBezTo>
                  <a:cubicBezTo>
                    <a:pt x="257" y="761"/>
                    <a:pt x="260" y="820"/>
                    <a:pt x="317" y="859"/>
                  </a:cubicBezTo>
                  <a:cubicBezTo>
                    <a:pt x="414" y="924"/>
                    <a:pt x="396" y="1000"/>
                    <a:pt x="370" y="1092"/>
                  </a:cubicBezTo>
                  <a:cubicBezTo>
                    <a:pt x="343" y="1192"/>
                    <a:pt x="272" y="1222"/>
                    <a:pt x="187" y="1248"/>
                  </a:cubicBezTo>
                  <a:cubicBezTo>
                    <a:pt x="104" y="1272"/>
                    <a:pt x="30" y="1305"/>
                    <a:pt x="27" y="1408"/>
                  </a:cubicBezTo>
                  <a:cubicBezTo>
                    <a:pt x="21" y="1553"/>
                    <a:pt x="15" y="1700"/>
                    <a:pt x="6" y="1848"/>
                  </a:cubicBezTo>
                  <a:cubicBezTo>
                    <a:pt x="1" y="1928"/>
                    <a:pt x="39" y="1972"/>
                    <a:pt x="119" y="1984"/>
                  </a:cubicBezTo>
                  <a:cubicBezTo>
                    <a:pt x="166" y="1993"/>
                    <a:pt x="213" y="1996"/>
                    <a:pt x="260" y="2004"/>
                  </a:cubicBezTo>
                  <a:cubicBezTo>
                    <a:pt x="284" y="2007"/>
                    <a:pt x="314" y="2016"/>
                    <a:pt x="328" y="2034"/>
                  </a:cubicBezTo>
                  <a:cubicBezTo>
                    <a:pt x="411" y="2134"/>
                    <a:pt x="408" y="2211"/>
                    <a:pt x="317" y="2312"/>
                  </a:cubicBezTo>
                  <a:cubicBezTo>
                    <a:pt x="302" y="2329"/>
                    <a:pt x="284" y="2347"/>
                    <a:pt x="263" y="2365"/>
                  </a:cubicBezTo>
                  <a:cubicBezTo>
                    <a:pt x="213" y="2412"/>
                    <a:pt x="207" y="2465"/>
                    <a:pt x="252" y="2515"/>
                  </a:cubicBezTo>
                  <a:cubicBezTo>
                    <a:pt x="373" y="2660"/>
                    <a:pt x="500" y="2802"/>
                    <a:pt x="627" y="2944"/>
                  </a:cubicBezTo>
                  <a:cubicBezTo>
                    <a:pt x="650" y="2969"/>
                    <a:pt x="676" y="2981"/>
                    <a:pt x="704" y="2981"/>
                  </a:cubicBezTo>
                  <a:cubicBezTo>
                    <a:pt x="726" y="2981"/>
                    <a:pt x="748" y="2974"/>
                    <a:pt x="771" y="2958"/>
                  </a:cubicBezTo>
                  <a:cubicBezTo>
                    <a:pt x="804" y="2935"/>
                    <a:pt x="839" y="2917"/>
                    <a:pt x="866" y="2890"/>
                  </a:cubicBezTo>
                  <a:cubicBezTo>
                    <a:pt x="913" y="2837"/>
                    <a:pt x="963" y="2811"/>
                    <a:pt x="1015" y="2811"/>
                  </a:cubicBezTo>
                  <a:cubicBezTo>
                    <a:pt x="1055" y="2811"/>
                    <a:pt x="1097" y="2826"/>
                    <a:pt x="1141" y="2855"/>
                  </a:cubicBezTo>
                  <a:cubicBezTo>
                    <a:pt x="1152" y="2864"/>
                    <a:pt x="1164" y="2870"/>
                    <a:pt x="1176" y="2873"/>
                  </a:cubicBezTo>
                  <a:cubicBezTo>
                    <a:pt x="1265" y="2890"/>
                    <a:pt x="1300" y="2941"/>
                    <a:pt x="1279" y="3014"/>
                  </a:cubicBezTo>
                  <a:cubicBezTo>
                    <a:pt x="1279" y="3188"/>
                    <a:pt x="1308" y="3231"/>
                    <a:pt x="1448" y="3231"/>
                  </a:cubicBezTo>
                  <a:cubicBezTo>
                    <a:pt x="1462" y="3231"/>
                    <a:pt x="1478" y="3231"/>
                    <a:pt x="1495" y="3230"/>
                  </a:cubicBezTo>
                  <a:cubicBezTo>
                    <a:pt x="1619" y="3224"/>
                    <a:pt x="1743" y="3218"/>
                    <a:pt x="1870" y="3212"/>
                  </a:cubicBezTo>
                  <a:cubicBezTo>
                    <a:pt x="2018" y="3203"/>
                    <a:pt x="2032" y="3186"/>
                    <a:pt x="2032" y="3041"/>
                  </a:cubicBezTo>
                  <a:cubicBezTo>
                    <a:pt x="2032" y="3009"/>
                    <a:pt x="2026" y="2970"/>
                    <a:pt x="2041" y="2941"/>
                  </a:cubicBezTo>
                  <a:cubicBezTo>
                    <a:pt x="2068" y="2897"/>
                    <a:pt x="2170" y="2865"/>
                    <a:pt x="2249" y="2865"/>
                  </a:cubicBezTo>
                  <a:cubicBezTo>
                    <a:pt x="2283" y="2865"/>
                    <a:pt x="2313" y="2871"/>
                    <a:pt x="2331" y="2884"/>
                  </a:cubicBezTo>
                  <a:cubicBezTo>
                    <a:pt x="2378" y="2919"/>
                    <a:pt x="2423" y="2936"/>
                    <a:pt x="2468" y="2936"/>
                  </a:cubicBezTo>
                  <a:cubicBezTo>
                    <a:pt x="2515" y="2936"/>
                    <a:pt x="2563" y="2917"/>
                    <a:pt x="2611" y="2879"/>
                  </a:cubicBezTo>
                  <a:cubicBezTo>
                    <a:pt x="2706" y="2805"/>
                    <a:pt x="2806" y="2737"/>
                    <a:pt x="2901" y="2663"/>
                  </a:cubicBezTo>
                  <a:cubicBezTo>
                    <a:pt x="3137" y="2480"/>
                    <a:pt x="3113" y="2504"/>
                    <a:pt x="2933" y="2282"/>
                  </a:cubicBezTo>
                  <a:cubicBezTo>
                    <a:pt x="2912" y="2255"/>
                    <a:pt x="2907" y="2205"/>
                    <a:pt x="2915" y="2170"/>
                  </a:cubicBezTo>
                  <a:cubicBezTo>
                    <a:pt x="2942" y="2066"/>
                    <a:pt x="2995" y="1996"/>
                    <a:pt x="3122" y="1993"/>
                  </a:cubicBezTo>
                  <a:cubicBezTo>
                    <a:pt x="3211" y="1993"/>
                    <a:pt x="3270" y="1937"/>
                    <a:pt x="3273" y="1842"/>
                  </a:cubicBezTo>
                  <a:cubicBezTo>
                    <a:pt x="3273" y="1683"/>
                    <a:pt x="3279" y="1523"/>
                    <a:pt x="3270" y="1364"/>
                  </a:cubicBezTo>
                  <a:cubicBezTo>
                    <a:pt x="3261" y="1204"/>
                    <a:pt x="3249" y="1201"/>
                    <a:pt x="3087" y="1189"/>
                  </a:cubicBezTo>
                  <a:cubicBezTo>
                    <a:pt x="3057" y="1186"/>
                    <a:pt x="3019" y="1178"/>
                    <a:pt x="3004" y="1157"/>
                  </a:cubicBezTo>
                  <a:cubicBezTo>
                    <a:pt x="2918" y="1039"/>
                    <a:pt x="2921" y="1021"/>
                    <a:pt x="3004" y="903"/>
                  </a:cubicBezTo>
                  <a:cubicBezTo>
                    <a:pt x="3016" y="885"/>
                    <a:pt x="3028" y="867"/>
                    <a:pt x="3042" y="850"/>
                  </a:cubicBezTo>
                  <a:cubicBezTo>
                    <a:pt x="3087" y="791"/>
                    <a:pt x="3084" y="737"/>
                    <a:pt x="3025" y="684"/>
                  </a:cubicBezTo>
                  <a:cubicBezTo>
                    <a:pt x="2904" y="575"/>
                    <a:pt x="2780" y="466"/>
                    <a:pt x="2661" y="351"/>
                  </a:cubicBezTo>
                  <a:cubicBezTo>
                    <a:pt x="2626" y="314"/>
                    <a:pt x="2592" y="296"/>
                    <a:pt x="2557" y="296"/>
                  </a:cubicBezTo>
                  <a:cubicBezTo>
                    <a:pt x="2525" y="296"/>
                    <a:pt x="2491" y="311"/>
                    <a:pt x="2455" y="339"/>
                  </a:cubicBezTo>
                  <a:cubicBezTo>
                    <a:pt x="2415" y="367"/>
                    <a:pt x="2362" y="395"/>
                    <a:pt x="2317" y="395"/>
                  </a:cubicBezTo>
                  <a:cubicBezTo>
                    <a:pt x="2314" y="395"/>
                    <a:pt x="2312" y="395"/>
                    <a:pt x="2310" y="395"/>
                  </a:cubicBezTo>
                  <a:cubicBezTo>
                    <a:pt x="2192" y="380"/>
                    <a:pt x="2077" y="348"/>
                    <a:pt x="2077" y="191"/>
                  </a:cubicBezTo>
                  <a:cubicBezTo>
                    <a:pt x="2077" y="156"/>
                    <a:pt x="2053" y="120"/>
                    <a:pt x="2044" y="85"/>
                  </a:cubicBezTo>
                  <a:cubicBezTo>
                    <a:pt x="2029" y="28"/>
                    <a:pt x="1997" y="0"/>
                    <a:pt x="1942"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39" name="Google Shape;1918;p32">
              <a:extLst>
                <a:ext uri="{FF2B5EF4-FFF2-40B4-BE49-F238E27FC236}">
                  <a16:creationId xmlns:a16="http://schemas.microsoft.com/office/drawing/2014/main" id="{76F82483-95D0-4471-863D-2B196E0A0AFE}"/>
                </a:ext>
              </a:extLst>
            </p:cNvPr>
            <p:cNvSpPr/>
            <p:nvPr/>
          </p:nvSpPr>
          <p:spPr>
            <a:xfrm>
              <a:off x="5205298" y="1171351"/>
              <a:ext cx="313882" cy="303559"/>
            </a:xfrm>
            <a:custGeom>
              <a:avLst/>
              <a:gdLst/>
              <a:ahLst/>
              <a:cxnLst/>
              <a:rect l="l" t="t" r="r" b="b"/>
              <a:pathLst>
                <a:path w="2098" h="2029" extrusionOk="0">
                  <a:moveTo>
                    <a:pt x="1134" y="114"/>
                  </a:moveTo>
                  <a:cubicBezTo>
                    <a:pt x="1158" y="117"/>
                    <a:pt x="1191" y="155"/>
                    <a:pt x="1199" y="185"/>
                  </a:cubicBezTo>
                  <a:cubicBezTo>
                    <a:pt x="1232" y="289"/>
                    <a:pt x="1320" y="362"/>
                    <a:pt x="1424" y="362"/>
                  </a:cubicBezTo>
                  <a:cubicBezTo>
                    <a:pt x="1441" y="362"/>
                    <a:pt x="1459" y="360"/>
                    <a:pt x="1477" y="356"/>
                  </a:cubicBezTo>
                  <a:cubicBezTo>
                    <a:pt x="1518" y="347"/>
                    <a:pt x="1554" y="306"/>
                    <a:pt x="1610" y="262"/>
                  </a:cubicBezTo>
                  <a:cubicBezTo>
                    <a:pt x="1666" y="324"/>
                    <a:pt x="1722" y="391"/>
                    <a:pt x="1784" y="462"/>
                  </a:cubicBezTo>
                  <a:cubicBezTo>
                    <a:pt x="1749" y="536"/>
                    <a:pt x="1669" y="610"/>
                    <a:pt x="1761" y="707"/>
                  </a:cubicBezTo>
                  <a:cubicBezTo>
                    <a:pt x="1812" y="761"/>
                    <a:pt x="1835" y="847"/>
                    <a:pt x="1918" y="847"/>
                  </a:cubicBezTo>
                  <a:cubicBezTo>
                    <a:pt x="1935" y="847"/>
                    <a:pt x="1955" y="843"/>
                    <a:pt x="1979" y="834"/>
                  </a:cubicBezTo>
                  <a:lnTo>
                    <a:pt x="1979" y="1124"/>
                  </a:lnTo>
                  <a:cubicBezTo>
                    <a:pt x="1968" y="1123"/>
                    <a:pt x="1958" y="1122"/>
                    <a:pt x="1949" y="1122"/>
                  </a:cubicBezTo>
                  <a:cubicBezTo>
                    <a:pt x="1839" y="1122"/>
                    <a:pt x="1801" y="1197"/>
                    <a:pt x="1752" y="1283"/>
                  </a:cubicBezTo>
                  <a:cubicBezTo>
                    <a:pt x="1687" y="1410"/>
                    <a:pt x="1766" y="1466"/>
                    <a:pt x="1852" y="1540"/>
                  </a:cubicBezTo>
                  <a:cubicBezTo>
                    <a:pt x="1793" y="1593"/>
                    <a:pt x="1743" y="1647"/>
                    <a:pt x="1684" y="1688"/>
                  </a:cubicBezTo>
                  <a:cubicBezTo>
                    <a:pt x="1677" y="1692"/>
                    <a:pt x="1667" y="1694"/>
                    <a:pt x="1655" y="1694"/>
                  </a:cubicBezTo>
                  <a:cubicBezTo>
                    <a:pt x="1634" y="1694"/>
                    <a:pt x="1609" y="1688"/>
                    <a:pt x="1592" y="1679"/>
                  </a:cubicBezTo>
                  <a:cubicBezTo>
                    <a:pt x="1560" y="1663"/>
                    <a:pt x="1518" y="1656"/>
                    <a:pt x="1477" y="1656"/>
                  </a:cubicBezTo>
                  <a:cubicBezTo>
                    <a:pt x="1400" y="1656"/>
                    <a:pt x="1322" y="1682"/>
                    <a:pt x="1291" y="1735"/>
                  </a:cubicBezTo>
                  <a:cubicBezTo>
                    <a:pt x="1264" y="1782"/>
                    <a:pt x="1276" y="1847"/>
                    <a:pt x="1270" y="1912"/>
                  </a:cubicBezTo>
                  <a:cubicBezTo>
                    <a:pt x="1261" y="1912"/>
                    <a:pt x="1241" y="1918"/>
                    <a:pt x="1223" y="1918"/>
                  </a:cubicBezTo>
                  <a:lnTo>
                    <a:pt x="1022" y="1918"/>
                  </a:lnTo>
                  <a:cubicBezTo>
                    <a:pt x="1016" y="1794"/>
                    <a:pt x="957" y="1729"/>
                    <a:pt x="836" y="1679"/>
                  </a:cubicBezTo>
                  <a:cubicBezTo>
                    <a:pt x="795" y="1663"/>
                    <a:pt x="760" y="1655"/>
                    <a:pt x="729" y="1655"/>
                  </a:cubicBezTo>
                  <a:cubicBezTo>
                    <a:pt x="654" y="1655"/>
                    <a:pt x="603" y="1699"/>
                    <a:pt x="553" y="1777"/>
                  </a:cubicBezTo>
                  <a:cubicBezTo>
                    <a:pt x="511" y="1744"/>
                    <a:pt x="476" y="1717"/>
                    <a:pt x="440" y="1691"/>
                  </a:cubicBezTo>
                  <a:cubicBezTo>
                    <a:pt x="378" y="1644"/>
                    <a:pt x="355" y="1599"/>
                    <a:pt x="399" y="1517"/>
                  </a:cubicBezTo>
                  <a:cubicBezTo>
                    <a:pt x="476" y="1386"/>
                    <a:pt x="361" y="1233"/>
                    <a:pt x="188" y="1233"/>
                  </a:cubicBezTo>
                  <a:cubicBezTo>
                    <a:pt x="182" y="1233"/>
                    <a:pt x="175" y="1233"/>
                    <a:pt x="169" y="1233"/>
                  </a:cubicBezTo>
                  <a:cubicBezTo>
                    <a:pt x="154" y="1156"/>
                    <a:pt x="127" y="1077"/>
                    <a:pt x="127" y="997"/>
                  </a:cubicBezTo>
                  <a:cubicBezTo>
                    <a:pt x="127" y="973"/>
                    <a:pt x="186" y="938"/>
                    <a:pt x="228" y="920"/>
                  </a:cubicBezTo>
                  <a:cubicBezTo>
                    <a:pt x="290" y="894"/>
                    <a:pt x="355" y="879"/>
                    <a:pt x="384" y="799"/>
                  </a:cubicBezTo>
                  <a:cubicBezTo>
                    <a:pt x="423" y="690"/>
                    <a:pt x="402" y="610"/>
                    <a:pt x="284" y="554"/>
                  </a:cubicBezTo>
                  <a:cubicBezTo>
                    <a:pt x="340" y="492"/>
                    <a:pt x="384" y="436"/>
                    <a:pt x="438" y="386"/>
                  </a:cubicBezTo>
                  <a:cubicBezTo>
                    <a:pt x="447" y="376"/>
                    <a:pt x="465" y="372"/>
                    <a:pt x="482" y="372"/>
                  </a:cubicBezTo>
                  <a:cubicBezTo>
                    <a:pt x="492" y="372"/>
                    <a:pt x="502" y="373"/>
                    <a:pt x="508" y="377"/>
                  </a:cubicBezTo>
                  <a:cubicBezTo>
                    <a:pt x="544" y="391"/>
                    <a:pt x="579" y="398"/>
                    <a:pt x="613" y="398"/>
                  </a:cubicBezTo>
                  <a:cubicBezTo>
                    <a:pt x="748" y="398"/>
                    <a:pt x="860" y="293"/>
                    <a:pt x="851" y="135"/>
                  </a:cubicBezTo>
                  <a:cubicBezTo>
                    <a:pt x="945" y="126"/>
                    <a:pt x="1040" y="114"/>
                    <a:pt x="1134" y="114"/>
                  </a:cubicBezTo>
                  <a:close/>
                  <a:moveTo>
                    <a:pt x="1171" y="0"/>
                  </a:moveTo>
                  <a:cubicBezTo>
                    <a:pt x="1163" y="0"/>
                    <a:pt x="1155" y="1"/>
                    <a:pt x="1146" y="2"/>
                  </a:cubicBezTo>
                  <a:cubicBezTo>
                    <a:pt x="1040" y="13"/>
                    <a:pt x="937" y="25"/>
                    <a:pt x="830" y="37"/>
                  </a:cubicBezTo>
                  <a:cubicBezTo>
                    <a:pt x="748" y="46"/>
                    <a:pt x="712" y="78"/>
                    <a:pt x="733" y="170"/>
                  </a:cubicBezTo>
                  <a:cubicBezTo>
                    <a:pt x="739" y="200"/>
                    <a:pt x="694" y="247"/>
                    <a:pt x="662" y="273"/>
                  </a:cubicBezTo>
                  <a:cubicBezTo>
                    <a:pt x="651" y="285"/>
                    <a:pt x="627" y="291"/>
                    <a:pt x="605" y="291"/>
                  </a:cubicBezTo>
                  <a:cubicBezTo>
                    <a:pt x="593" y="291"/>
                    <a:pt x="582" y="289"/>
                    <a:pt x="573" y="285"/>
                  </a:cubicBezTo>
                  <a:cubicBezTo>
                    <a:pt x="515" y="261"/>
                    <a:pt x="481" y="247"/>
                    <a:pt x="454" y="247"/>
                  </a:cubicBezTo>
                  <a:cubicBezTo>
                    <a:pt x="417" y="247"/>
                    <a:pt x="393" y="272"/>
                    <a:pt x="337" y="332"/>
                  </a:cubicBezTo>
                  <a:cubicBezTo>
                    <a:pt x="305" y="368"/>
                    <a:pt x="272" y="403"/>
                    <a:pt x="240" y="439"/>
                  </a:cubicBezTo>
                  <a:cubicBezTo>
                    <a:pt x="142" y="545"/>
                    <a:pt x="145" y="563"/>
                    <a:pt x="251" y="657"/>
                  </a:cubicBezTo>
                  <a:cubicBezTo>
                    <a:pt x="311" y="713"/>
                    <a:pt x="299" y="775"/>
                    <a:pt x="222" y="808"/>
                  </a:cubicBezTo>
                  <a:cubicBezTo>
                    <a:pt x="178" y="826"/>
                    <a:pt x="133" y="846"/>
                    <a:pt x="89" y="861"/>
                  </a:cubicBezTo>
                  <a:cubicBezTo>
                    <a:pt x="27" y="882"/>
                    <a:pt x="0" y="920"/>
                    <a:pt x="12" y="982"/>
                  </a:cubicBezTo>
                  <a:cubicBezTo>
                    <a:pt x="27" y="1074"/>
                    <a:pt x="42" y="1162"/>
                    <a:pt x="62" y="1251"/>
                  </a:cubicBezTo>
                  <a:cubicBezTo>
                    <a:pt x="74" y="1310"/>
                    <a:pt x="112" y="1343"/>
                    <a:pt x="178" y="1343"/>
                  </a:cubicBezTo>
                  <a:cubicBezTo>
                    <a:pt x="181" y="1343"/>
                    <a:pt x="184" y="1343"/>
                    <a:pt x="186" y="1342"/>
                  </a:cubicBezTo>
                  <a:cubicBezTo>
                    <a:pt x="190" y="1342"/>
                    <a:pt x="194" y="1342"/>
                    <a:pt x="197" y="1342"/>
                  </a:cubicBezTo>
                  <a:cubicBezTo>
                    <a:pt x="296" y="1342"/>
                    <a:pt x="341" y="1419"/>
                    <a:pt x="287" y="1502"/>
                  </a:cubicBezTo>
                  <a:cubicBezTo>
                    <a:pt x="231" y="1593"/>
                    <a:pt x="246" y="1661"/>
                    <a:pt x="322" y="1723"/>
                  </a:cubicBezTo>
                  <a:cubicBezTo>
                    <a:pt x="373" y="1765"/>
                    <a:pt x="420" y="1809"/>
                    <a:pt x="470" y="1844"/>
                  </a:cubicBezTo>
                  <a:cubicBezTo>
                    <a:pt x="500" y="1868"/>
                    <a:pt x="529" y="1880"/>
                    <a:pt x="558" y="1880"/>
                  </a:cubicBezTo>
                  <a:cubicBezTo>
                    <a:pt x="591" y="1880"/>
                    <a:pt x="623" y="1863"/>
                    <a:pt x="653" y="1827"/>
                  </a:cubicBezTo>
                  <a:cubicBezTo>
                    <a:pt x="674" y="1801"/>
                    <a:pt x="716" y="1772"/>
                    <a:pt x="746" y="1772"/>
                  </a:cubicBezTo>
                  <a:cubicBezTo>
                    <a:pt x="749" y="1772"/>
                    <a:pt x="753" y="1773"/>
                    <a:pt x="756" y="1774"/>
                  </a:cubicBezTo>
                  <a:cubicBezTo>
                    <a:pt x="821" y="1791"/>
                    <a:pt x="907" y="1791"/>
                    <a:pt x="907" y="1898"/>
                  </a:cubicBezTo>
                  <a:cubicBezTo>
                    <a:pt x="907" y="1981"/>
                    <a:pt x="954" y="2028"/>
                    <a:pt x="1039" y="2028"/>
                  </a:cubicBezTo>
                  <a:cubicBezTo>
                    <a:pt x="1044" y="2028"/>
                    <a:pt x="1049" y="2028"/>
                    <a:pt x="1055" y="2028"/>
                  </a:cubicBezTo>
                  <a:cubicBezTo>
                    <a:pt x="1071" y="2027"/>
                    <a:pt x="1087" y="2027"/>
                    <a:pt x="1103" y="2027"/>
                  </a:cubicBezTo>
                  <a:cubicBezTo>
                    <a:pt x="1132" y="2027"/>
                    <a:pt x="1160" y="2027"/>
                    <a:pt x="1189" y="2027"/>
                  </a:cubicBezTo>
                  <a:cubicBezTo>
                    <a:pt x="1215" y="2027"/>
                    <a:pt x="1241" y="2027"/>
                    <a:pt x="1267" y="2025"/>
                  </a:cubicBezTo>
                  <a:cubicBezTo>
                    <a:pt x="1388" y="2013"/>
                    <a:pt x="1397" y="1995"/>
                    <a:pt x="1388" y="1874"/>
                  </a:cubicBezTo>
                  <a:cubicBezTo>
                    <a:pt x="1388" y="1844"/>
                    <a:pt x="1400" y="1794"/>
                    <a:pt x="1421" y="1782"/>
                  </a:cubicBezTo>
                  <a:cubicBezTo>
                    <a:pt x="1439" y="1774"/>
                    <a:pt x="1463" y="1770"/>
                    <a:pt x="1487" y="1770"/>
                  </a:cubicBezTo>
                  <a:cubicBezTo>
                    <a:pt x="1506" y="1770"/>
                    <a:pt x="1526" y="1773"/>
                    <a:pt x="1542" y="1780"/>
                  </a:cubicBezTo>
                  <a:cubicBezTo>
                    <a:pt x="1599" y="1804"/>
                    <a:pt x="1632" y="1819"/>
                    <a:pt x="1661" y="1819"/>
                  </a:cubicBezTo>
                  <a:cubicBezTo>
                    <a:pt x="1697" y="1819"/>
                    <a:pt x="1727" y="1797"/>
                    <a:pt x="1787" y="1744"/>
                  </a:cubicBezTo>
                  <a:cubicBezTo>
                    <a:pt x="1820" y="1715"/>
                    <a:pt x="1852" y="1685"/>
                    <a:pt x="1885" y="1655"/>
                  </a:cubicBezTo>
                  <a:cubicBezTo>
                    <a:pt x="1991" y="1555"/>
                    <a:pt x="1988" y="1528"/>
                    <a:pt x="1888" y="1425"/>
                  </a:cubicBezTo>
                  <a:cubicBezTo>
                    <a:pt x="1867" y="1402"/>
                    <a:pt x="1849" y="1354"/>
                    <a:pt x="1861" y="1331"/>
                  </a:cubicBezTo>
                  <a:cubicBezTo>
                    <a:pt x="1879" y="1292"/>
                    <a:pt x="1914" y="1242"/>
                    <a:pt x="1953" y="1230"/>
                  </a:cubicBezTo>
                  <a:cubicBezTo>
                    <a:pt x="2088" y="1195"/>
                    <a:pt x="2091" y="1201"/>
                    <a:pt x="2094" y="1065"/>
                  </a:cubicBezTo>
                  <a:cubicBezTo>
                    <a:pt x="2094" y="1038"/>
                    <a:pt x="2097" y="1015"/>
                    <a:pt x="2097" y="991"/>
                  </a:cubicBezTo>
                  <a:cubicBezTo>
                    <a:pt x="2097" y="991"/>
                    <a:pt x="2097" y="991"/>
                    <a:pt x="2094" y="988"/>
                  </a:cubicBezTo>
                  <a:cubicBezTo>
                    <a:pt x="2094" y="932"/>
                    <a:pt x="2097" y="876"/>
                    <a:pt x="2094" y="820"/>
                  </a:cubicBezTo>
                  <a:cubicBezTo>
                    <a:pt x="2092" y="766"/>
                    <a:pt x="2065" y="728"/>
                    <a:pt x="2014" y="728"/>
                  </a:cubicBezTo>
                  <a:cubicBezTo>
                    <a:pt x="2006" y="728"/>
                    <a:pt x="1997" y="729"/>
                    <a:pt x="1988" y="731"/>
                  </a:cubicBezTo>
                  <a:cubicBezTo>
                    <a:pt x="1977" y="734"/>
                    <a:pt x="1967" y="735"/>
                    <a:pt x="1959" y="735"/>
                  </a:cubicBezTo>
                  <a:cubicBezTo>
                    <a:pt x="1905" y="735"/>
                    <a:pt x="1885" y="692"/>
                    <a:pt x="1855" y="654"/>
                  </a:cubicBezTo>
                  <a:cubicBezTo>
                    <a:pt x="1814" y="601"/>
                    <a:pt x="1852" y="566"/>
                    <a:pt x="1876" y="530"/>
                  </a:cubicBezTo>
                  <a:cubicBezTo>
                    <a:pt x="1905" y="480"/>
                    <a:pt x="1926" y="433"/>
                    <a:pt x="1873" y="386"/>
                  </a:cubicBezTo>
                  <a:cubicBezTo>
                    <a:pt x="1808" y="324"/>
                    <a:pt x="1740" y="259"/>
                    <a:pt x="1675" y="197"/>
                  </a:cubicBezTo>
                  <a:cubicBezTo>
                    <a:pt x="1644" y="168"/>
                    <a:pt x="1614" y="153"/>
                    <a:pt x="1585" y="153"/>
                  </a:cubicBezTo>
                  <a:cubicBezTo>
                    <a:pt x="1554" y="153"/>
                    <a:pt x="1524" y="170"/>
                    <a:pt x="1492" y="205"/>
                  </a:cubicBezTo>
                  <a:cubicBezTo>
                    <a:pt x="1471" y="229"/>
                    <a:pt x="1424" y="238"/>
                    <a:pt x="1385" y="238"/>
                  </a:cubicBezTo>
                  <a:cubicBezTo>
                    <a:pt x="1384" y="238"/>
                    <a:pt x="1382" y="238"/>
                    <a:pt x="1381" y="238"/>
                  </a:cubicBezTo>
                  <a:cubicBezTo>
                    <a:pt x="1303" y="238"/>
                    <a:pt x="1306" y="166"/>
                    <a:pt x="1297" y="117"/>
                  </a:cubicBezTo>
                  <a:cubicBezTo>
                    <a:pt x="1284" y="37"/>
                    <a:pt x="1244" y="0"/>
                    <a:pt x="1171"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40" name="Google Shape;1919;p32">
              <a:extLst>
                <a:ext uri="{FF2B5EF4-FFF2-40B4-BE49-F238E27FC236}">
                  <a16:creationId xmlns:a16="http://schemas.microsoft.com/office/drawing/2014/main" id="{D87A7540-F710-4CF7-93C2-C2DC3A1DBB35}"/>
                </a:ext>
              </a:extLst>
            </p:cNvPr>
            <p:cNvSpPr/>
            <p:nvPr/>
          </p:nvSpPr>
          <p:spPr>
            <a:xfrm>
              <a:off x="5134531" y="1140979"/>
              <a:ext cx="134948" cy="237431"/>
            </a:xfrm>
            <a:custGeom>
              <a:avLst/>
              <a:gdLst/>
              <a:ahLst/>
              <a:cxnLst/>
              <a:rect l="l" t="t" r="r" b="b"/>
              <a:pathLst>
                <a:path w="902" h="1587" extrusionOk="0">
                  <a:moveTo>
                    <a:pt x="699" y="0"/>
                  </a:moveTo>
                  <a:cubicBezTo>
                    <a:pt x="675" y="0"/>
                    <a:pt x="651" y="1"/>
                    <a:pt x="627" y="4"/>
                  </a:cubicBezTo>
                  <a:cubicBezTo>
                    <a:pt x="619" y="5"/>
                    <a:pt x="611" y="6"/>
                    <a:pt x="602" y="6"/>
                  </a:cubicBezTo>
                  <a:cubicBezTo>
                    <a:pt x="588" y="6"/>
                    <a:pt x="574" y="5"/>
                    <a:pt x="561" y="5"/>
                  </a:cubicBezTo>
                  <a:cubicBezTo>
                    <a:pt x="524" y="5"/>
                    <a:pt x="492" y="12"/>
                    <a:pt x="488" y="63"/>
                  </a:cubicBezTo>
                  <a:cubicBezTo>
                    <a:pt x="488" y="84"/>
                    <a:pt x="568" y="110"/>
                    <a:pt x="618" y="137"/>
                  </a:cubicBezTo>
                  <a:cubicBezTo>
                    <a:pt x="619" y="134"/>
                    <a:pt x="620" y="133"/>
                    <a:pt x="620" y="133"/>
                  </a:cubicBezTo>
                  <a:lnTo>
                    <a:pt x="620" y="133"/>
                  </a:lnTo>
                  <a:cubicBezTo>
                    <a:pt x="621" y="133"/>
                    <a:pt x="620" y="138"/>
                    <a:pt x="618" y="140"/>
                  </a:cubicBezTo>
                  <a:cubicBezTo>
                    <a:pt x="261" y="423"/>
                    <a:pt x="84" y="804"/>
                    <a:pt x="16" y="1238"/>
                  </a:cubicBezTo>
                  <a:cubicBezTo>
                    <a:pt x="1" y="1333"/>
                    <a:pt x="19" y="1436"/>
                    <a:pt x="27" y="1534"/>
                  </a:cubicBezTo>
                  <a:cubicBezTo>
                    <a:pt x="30" y="1554"/>
                    <a:pt x="72" y="1569"/>
                    <a:pt x="95" y="1587"/>
                  </a:cubicBezTo>
                  <a:cubicBezTo>
                    <a:pt x="107" y="1560"/>
                    <a:pt x="125" y="1537"/>
                    <a:pt x="128" y="1513"/>
                  </a:cubicBezTo>
                  <a:cubicBezTo>
                    <a:pt x="134" y="1483"/>
                    <a:pt x="122" y="1457"/>
                    <a:pt x="122" y="1427"/>
                  </a:cubicBezTo>
                  <a:cubicBezTo>
                    <a:pt x="104" y="1040"/>
                    <a:pt x="258" y="707"/>
                    <a:pt x="491" y="408"/>
                  </a:cubicBezTo>
                  <a:cubicBezTo>
                    <a:pt x="562" y="317"/>
                    <a:pt x="662" y="249"/>
                    <a:pt x="748" y="169"/>
                  </a:cubicBezTo>
                  <a:cubicBezTo>
                    <a:pt x="757" y="175"/>
                    <a:pt x="763" y="181"/>
                    <a:pt x="772" y="187"/>
                  </a:cubicBezTo>
                  <a:cubicBezTo>
                    <a:pt x="769" y="199"/>
                    <a:pt x="766" y="214"/>
                    <a:pt x="769" y="222"/>
                  </a:cubicBezTo>
                  <a:cubicBezTo>
                    <a:pt x="781" y="255"/>
                    <a:pt x="798" y="284"/>
                    <a:pt x="813" y="314"/>
                  </a:cubicBezTo>
                  <a:cubicBezTo>
                    <a:pt x="834" y="287"/>
                    <a:pt x="860" y="264"/>
                    <a:pt x="872" y="231"/>
                  </a:cubicBezTo>
                  <a:cubicBezTo>
                    <a:pt x="887" y="196"/>
                    <a:pt x="887" y="152"/>
                    <a:pt x="893" y="113"/>
                  </a:cubicBezTo>
                  <a:cubicBezTo>
                    <a:pt x="902" y="42"/>
                    <a:pt x="872" y="4"/>
                    <a:pt x="798" y="4"/>
                  </a:cubicBezTo>
                  <a:cubicBezTo>
                    <a:pt x="766" y="2"/>
                    <a:pt x="733" y="0"/>
                    <a:pt x="699"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41" name="Google Shape;1920;p32">
              <a:extLst>
                <a:ext uri="{FF2B5EF4-FFF2-40B4-BE49-F238E27FC236}">
                  <a16:creationId xmlns:a16="http://schemas.microsoft.com/office/drawing/2014/main" id="{60FEE265-B76C-4334-B6FF-ECD67093075B}"/>
                </a:ext>
              </a:extLst>
            </p:cNvPr>
            <p:cNvSpPr/>
            <p:nvPr/>
          </p:nvSpPr>
          <p:spPr>
            <a:xfrm>
              <a:off x="5086805" y="1488230"/>
              <a:ext cx="277676" cy="263613"/>
            </a:xfrm>
            <a:custGeom>
              <a:avLst/>
              <a:gdLst/>
              <a:ahLst/>
              <a:cxnLst/>
              <a:rect l="l" t="t" r="r" b="b"/>
              <a:pathLst>
                <a:path w="1856" h="1762" extrusionOk="0">
                  <a:moveTo>
                    <a:pt x="661" y="0"/>
                  </a:moveTo>
                  <a:cubicBezTo>
                    <a:pt x="591" y="0"/>
                    <a:pt x="521" y="5"/>
                    <a:pt x="450" y="16"/>
                  </a:cubicBezTo>
                  <a:cubicBezTo>
                    <a:pt x="311" y="37"/>
                    <a:pt x="178" y="110"/>
                    <a:pt x="48" y="167"/>
                  </a:cubicBezTo>
                  <a:cubicBezTo>
                    <a:pt x="25" y="178"/>
                    <a:pt x="16" y="226"/>
                    <a:pt x="1" y="255"/>
                  </a:cubicBezTo>
                  <a:cubicBezTo>
                    <a:pt x="19" y="254"/>
                    <a:pt x="36" y="254"/>
                    <a:pt x="53" y="254"/>
                  </a:cubicBezTo>
                  <a:cubicBezTo>
                    <a:pt x="70" y="254"/>
                    <a:pt x="87" y="254"/>
                    <a:pt x="104" y="252"/>
                  </a:cubicBezTo>
                  <a:cubicBezTo>
                    <a:pt x="113" y="252"/>
                    <a:pt x="122" y="243"/>
                    <a:pt x="128" y="240"/>
                  </a:cubicBezTo>
                  <a:cubicBezTo>
                    <a:pt x="273" y="168"/>
                    <a:pt x="420" y="107"/>
                    <a:pt x="584" y="107"/>
                  </a:cubicBezTo>
                  <a:cubicBezTo>
                    <a:pt x="607" y="107"/>
                    <a:pt x="630" y="108"/>
                    <a:pt x="654" y="110"/>
                  </a:cubicBezTo>
                  <a:cubicBezTo>
                    <a:pt x="713" y="113"/>
                    <a:pt x="769" y="110"/>
                    <a:pt x="828" y="119"/>
                  </a:cubicBezTo>
                  <a:cubicBezTo>
                    <a:pt x="1209" y="178"/>
                    <a:pt x="1548" y="394"/>
                    <a:pt x="1646" y="796"/>
                  </a:cubicBezTo>
                  <a:cubicBezTo>
                    <a:pt x="1723" y="1120"/>
                    <a:pt x="1634" y="1401"/>
                    <a:pt x="1451" y="1664"/>
                  </a:cubicBezTo>
                  <a:cubicBezTo>
                    <a:pt x="1433" y="1690"/>
                    <a:pt x="1436" y="1729"/>
                    <a:pt x="1430" y="1761"/>
                  </a:cubicBezTo>
                  <a:cubicBezTo>
                    <a:pt x="1466" y="1752"/>
                    <a:pt x="1504" y="1749"/>
                    <a:pt x="1531" y="1732"/>
                  </a:cubicBezTo>
                  <a:cubicBezTo>
                    <a:pt x="1560" y="1705"/>
                    <a:pt x="1587" y="1670"/>
                    <a:pt x="1602" y="1631"/>
                  </a:cubicBezTo>
                  <a:cubicBezTo>
                    <a:pt x="1658" y="1495"/>
                    <a:pt x="1729" y="1357"/>
                    <a:pt x="1761" y="1212"/>
                  </a:cubicBezTo>
                  <a:cubicBezTo>
                    <a:pt x="1856" y="813"/>
                    <a:pt x="1670" y="394"/>
                    <a:pt x="1309" y="178"/>
                  </a:cubicBezTo>
                  <a:cubicBezTo>
                    <a:pt x="1106" y="56"/>
                    <a:pt x="887" y="0"/>
                    <a:pt x="661"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42" name="Google Shape;1921;p32">
              <a:extLst>
                <a:ext uri="{FF2B5EF4-FFF2-40B4-BE49-F238E27FC236}">
                  <a16:creationId xmlns:a16="http://schemas.microsoft.com/office/drawing/2014/main" id="{5EF5057C-43E2-45E5-A0CA-B9314CEB642E}"/>
                </a:ext>
              </a:extLst>
            </p:cNvPr>
            <p:cNvSpPr/>
            <p:nvPr/>
          </p:nvSpPr>
          <p:spPr>
            <a:xfrm>
              <a:off x="5023669" y="1712050"/>
              <a:ext cx="266605" cy="102034"/>
            </a:xfrm>
            <a:custGeom>
              <a:avLst/>
              <a:gdLst/>
              <a:ahLst/>
              <a:cxnLst/>
              <a:rect l="l" t="t" r="r" b="b"/>
              <a:pathLst>
                <a:path w="1782" h="682" extrusionOk="0">
                  <a:moveTo>
                    <a:pt x="44" y="1"/>
                  </a:moveTo>
                  <a:cubicBezTo>
                    <a:pt x="36" y="1"/>
                    <a:pt x="29" y="2"/>
                    <a:pt x="24" y="5"/>
                  </a:cubicBezTo>
                  <a:cubicBezTo>
                    <a:pt x="12" y="11"/>
                    <a:pt x="1" y="41"/>
                    <a:pt x="4" y="59"/>
                  </a:cubicBezTo>
                  <a:cubicBezTo>
                    <a:pt x="4" y="79"/>
                    <a:pt x="18" y="100"/>
                    <a:pt x="30" y="118"/>
                  </a:cubicBezTo>
                  <a:cubicBezTo>
                    <a:pt x="287" y="525"/>
                    <a:pt x="683" y="664"/>
                    <a:pt x="1146" y="682"/>
                  </a:cubicBezTo>
                  <a:cubicBezTo>
                    <a:pt x="1333" y="670"/>
                    <a:pt x="1504" y="626"/>
                    <a:pt x="1663" y="540"/>
                  </a:cubicBezTo>
                  <a:cubicBezTo>
                    <a:pt x="1705" y="516"/>
                    <a:pt x="1781" y="502"/>
                    <a:pt x="1746" y="431"/>
                  </a:cubicBezTo>
                  <a:cubicBezTo>
                    <a:pt x="1743" y="427"/>
                    <a:pt x="1733" y="425"/>
                    <a:pt x="1720" y="425"/>
                  </a:cubicBezTo>
                  <a:cubicBezTo>
                    <a:pt x="1689" y="425"/>
                    <a:pt x="1641" y="434"/>
                    <a:pt x="1616" y="448"/>
                  </a:cubicBezTo>
                  <a:cubicBezTo>
                    <a:pt x="1456" y="533"/>
                    <a:pt x="1277" y="573"/>
                    <a:pt x="1098" y="573"/>
                  </a:cubicBezTo>
                  <a:cubicBezTo>
                    <a:pt x="710" y="573"/>
                    <a:pt x="321" y="385"/>
                    <a:pt x="119" y="56"/>
                  </a:cubicBezTo>
                  <a:cubicBezTo>
                    <a:pt x="110" y="41"/>
                    <a:pt x="98" y="20"/>
                    <a:pt x="83" y="11"/>
                  </a:cubicBezTo>
                  <a:cubicBezTo>
                    <a:pt x="74" y="6"/>
                    <a:pt x="58" y="1"/>
                    <a:pt x="44"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43" name="Google Shape;1922;p32">
              <a:extLst>
                <a:ext uri="{FF2B5EF4-FFF2-40B4-BE49-F238E27FC236}">
                  <a16:creationId xmlns:a16="http://schemas.microsoft.com/office/drawing/2014/main" id="{84D2075B-665D-4663-8B6B-E263D9A7D8CB}"/>
                </a:ext>
              </a:extLst>
            </p:cNvPr>
            <p:cNvSpPr/>
            <p:nvPr/>
          </p:nvSpPr>
          <p:spPr>
            <a:xfrm>
              <a:off x="5010802" y="1600589"/>
              <a:ext cx="20497" cy="65080"/>
            </a:xfrm>
            <a:custGeom>
              <a:avLst/>
              <a:gdLst/>
              <a:ahLst/>
              <a:cxnLst/>
              <a:rect l="l" t="t" r="r" b="b"/>
              <a:pathLst>
                <a:path w="137" h="435" extrusionOk="0">
                  <a:moveTo>
                    <a:pt x="107" y="0"/>
                  </a:moveTo>
                  <a:cubicBezTo>
                    <a:pt x="81" y="18"/>
                    <a:pt x="42" y="33"/>
                    <a:pt x="33" y="56"/>
                  </a:cubicBezTo>
                  <a:cubicBezTo>
                    <a:pt x="16" y="118"/>
                    <a:pt x="10" y="186"/>
                    <a:pt x="1" y="228"/>
                  </a:cubicBezTo>
                  <a:cubicBezTo>
                    <a:pt x="4" y="290"/>
                    <a:pt x="1" y="334"/>
                    <a:pt x="13" y="369"/>
                  </a:cubicBezTo>
                  <a:cubicBezTo>
                    <a:pt x="22" y="396"/>
                    <a:pt x="51" y="414"/>
                    <a:pt x="72" y="434"/>
                  </a:cubicBezTo>
                  <a:cubicBezTo>
                    <a:pt x="87" y="408"/>
                    <a:pt x="116" y="384"/>
                    <a:pt x="119" y="358"/>
                  </a:cubicBezTo>
                  <a:cubicBezTo>
                    <a:pt x="128" y="263"/>
                    <a:pt x="134" y="172"/>
                    <a:pt x="137" y="80"/>
                  </a:cubicBezTo>
                  <a:cubicBezTo>
                    <a:pt x="137" y="53"/>
                    <a:pt x="116" y="27"/>
                    <a:pt x="107"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44" name="Google Shape;1923;p32">
              <a:extLst>
                <a:ext uri="{FF2B5EF4-FFF2-40B4-BE49-F238E27FC236}">
                  <a16:creationId xmlns:a16="http://schemas.microsoft.com/office/drawing/2014/main" id="{DE2AECB5-ADC8-4204-B0A3-C16703A1D0A2}"/>
                </a:ext>
              </a:extLst>
            </p:cNvPr>
            <p:cNvSpPr/>
            <p:nvPr/>
          </p:nvSpPr>
          <p:spPr>
            <a:xfrm>
              <a:off x="5287883" y="1236432"/>
              <a:ext cx="159634" cy="166067"/>
            </a:xfrm>
            <a:custGeom>
              <a:avLst/>
              <a:gdLst/>
              <a:ahLst/>
              <a:cxnLst/>
              <a:rect l="l" t="t" r="r" b="b"/>
              <a:pathLst>
                <a:path w="1067" h="1110" extrusionOk="0">
                  <a:moveTo>
                    <a:pt x="573" y="115"/>
                  </a:moveTo>
                  <a:cubicBezTo>
                    <a:pt x="790" y="115"/>
                    <a:pt x="969" y="283"/>
                    <a:pt x="958" y="488"/>
                  </a:cubicBezTo>
                  <a:cubicBezTo>
                    <a:pt x="940" y="802"/>
                    <a:pt x="815" y="999"/>
                    <a:pt x="510" y="999"/>
                  </a:cubicBezTo>
                  <a:cubicBezTo>
                    <a:pt x="507" y="999"/>
                    <a:pt x="505" y="999"/>
                    <a:pt x="503" y="999"/>
                  </a:cubicBezTo>
                  <a:cubicBezTo>
                    <a:pt x="499" y="999"/>
                    <a:pt x="495" y="999"/>
                    <a:pt x="491" y="999"/>
                  </a:cubicBezTo>
                  <a:cubicBezTo>
                    <a:pt x="266" y="999"/>
                    <a:pt x="98" y="839"/>
                    <a:pt x="107" y="621"/>
                  </a:cubicBezTo>
                  <a:cubicBezTo>
                    <a:pt x="116" y="332"/>
                    <a:pt x="290" y="131"/>
                    <a:pt x="541" y="116"/>
                  </a:cubicBezTo>
                  <a:cubicBezTo>
                    <a:pt x="552" y="115"/>
                    <a:pt x="563" y="115"/>
                    <a:pt x="573" y="115"/>
                  </a:cubicBezTo>
                  <a:close/>
                  <a:moveTo>
                    <a:pt x="552" y="0"/>
                  </a:moveTo>
                  <a:cubicBezTo>
                    <a:pt x="473" y="0"/>
                    <a:pt x="392" y="19"/>
                    <a:pt x="317" y="60"/>
                  </a:cubicBezTo>
                  <a:cubicBezTo>
                    <a:pt x="98" y="181"/>
                    <a:pt x="15" y="382"/>
                    <a:pt x="1" y="565"/>
                  </a:cubicBezTo>
                  <a:cubicBezTo>
                    <a:pt x="1" y="907"/>
                    <a:pt x="221" y="1110"/>
                    <a:pt x="509" y="1110"/>
                  </a:cubicBezTo>
                  <a:cubicBezTo>
                    <a:pt x="534" y="1110"/>
                    <a:pt x="560" y="1108"/>
                    <a:pt x="585" y="1105"/>
                  </a:cubicBezTo>
                  <a:cubicBezTo>
                    <a:pt x="919" y="1064"/>
                    <a:pt x="1061" y="775"/>
                    <a:pt x="1064" y="485"/>
                  </a:cubicBezTo>
                  <a:cubicBezTo>
                    <a:pt x="1066" y="206"/>
                    <a:pt x="816" y="0"/>
                    <a:pt x="552"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grpSp>
      <p:sp>
        <p:nvSpPr>
          <p:cNvPr id="245" name="Google Shape;1924;p32">
            <a:extLst>
              <a:ext uri="{FF2B5EF4-FFF2-40B4-BE49-F238E27FC236}">
                <a16:creationId xmlns:a16="http://schemas.microsoft.com/office/drawing/2014/main" id="{C31DB410-37A8-479A-8D95-A917849AD9B5}"/>
              </a:ext>
            </a:extLst>
          </p:cNvPr>
          <p:cNvSpPr txBox="1"/>
          <p:nvPr/>
        </p:nvSpPr>
        <p:spPr>
          <a:xfrm>
            <a:off x="12759695" y="4204955"/>
            <a:ext cx="5093210" cy="3627062"/>
          </a:xfrm>
          <a:prstGeom prst="rect">
            <a:avLst/>
          </a:prstGeom>
          <a:noFill/>
          <a:ln>
            <a:noFill/>
          </a:ln>
        </p:spPr>
        <p:txBody>
          <a:bodyPr spcFirstLastPara="1" wrap="square" lIns="179929" tIns="179929" rIns="179929" bIns="179929" anchor="ctr" anchorCtr="0">
            <a:noAutofit/>
          </a:bodyPr>
          <a:lstStyle/>
          <a:p>
            <a:pPr algn="ctr"/>
            <a:r>
              <a:rPr lang="en-US" sz="2800" b="1" dirty="0" err="1"/>
              <a:t>Loyihalarni</a:t>
            </a:r>
            <a:r>
              <a:rPr lang="en-US" sz="2800" b="1" dirty="0"/>
              <a:t> </a:t>
            </a:r>
            <a:r>
              <a:rPr lang="en-US" sz="2800" b="1" dirty="0" err="1"/>
              <a:t>himoya</a:t>
            </a:r>
            <a:r>
              <a:rPr lang="en-US" sz="2800" b="1" dirty="0"/>
              <a:t> </a:t>
            </a:r>
            <a:r>
              <a:rPr lang="en-US" sz="2800" b="1" dirty="0" err="1"/>
              <a:t>qilish</a:t>
            </a:r>
            <a:r>
              <a:rPr lang="en-US" sz="2800" b="1" dirty="0"/>
              <a:t> </a:t>
            </a:r>
            <a:r>
              <a:rPr lang="en-US" sz="2800" b="1" dirty="0" err="1"/>
              <a:t>orqali</a:t>
            </a:r>
            <a:r>
              <a:rPr lang="en-US" sz="2800" b="1" dirty="0"/>
              <a:t> </a:t>
            </a:r>
            <a:r>
              <a:rPr lang="en-US" sz="2800" b="1" dirty="0" err="1"/>
              <a:t>o‘quvchilarni</a:t>
            </a:r>
            <a:r>
              <a:rPr lang="en-US" sz="2800" b="1" dirty="0"/>
              <a:t> </a:t>
            </a:r>
            <a:r>
              <a:rPr lang="en-US" sz="2800" b="1" dirty="0" err="1"/>
              <a:t>mustaqil</a:t>
            </a:r>
            <a:r>
              <a:rPr lang="en-US" sz="2800" b="1" dirty="0"/>
              <a:t> </a:t>
            </a:r>
            <a:r>
              <a:rPr lang="en-US" sz="2800" b="1" dirty="0" err="1"/>
              <a:t>ishlashga</a:t>
            </a:r>
            <a:r>
              <a:rPr lang="en-US" sz="2800" b="1" dirty="0"/>
              <a:t> </a:t>
            </a:r>
            <a:r>
              <a:rPr lang="en-US" sz="2800" b="1" dirty="0" err="1"/>
              <a:t>rag‘batlantirish</a:t>
            </a:r>
            <a:r>
              <a:rPr lang="en-US" sz="2800" b="1" dirty="0"/>
              <a:t>.</a:t>
            </a:r>
            <a:br>
              <a:rPr lang="en-US" sz="2800" b="1" dirty="0"/>
            </a:br>
            <a:r>
              <a:rPr lang="en-US" sz="2800" b="1" dirty="0" err="1"/>
              <a:t>Loyihaning</a:t>
            </a:r>
            <a:r>
              <a:rPr lang="en-US" sz="2800" b="1" dirty="0"/>
              <a:t> </a:t>
            </a:r>
            <a:r>
              <a:rPr lang="en-US" sz="2800" b="1" dirty="0" err="1"/>
              <a:t>ijobiy</a:t>
            </a:r>
            <a:r>
              <a:rPr lang="en-US" sz="2800" b="1" dirty="0"/>
              <a:t> </a:t>
            </a:r>
            <a:r>
              <a:rPr lang="en-US" sz="2800" b="1" dirty="0" err="1"/>
              <a:t>va</a:t>
            </a:r>
            <a:r>
              <a:rPr lang="en-US" sz="2800" b="1" dirty="0"/>
              <a:t> </a:t>
            </a:r>
            <a:r>
              <a:rPr lang="en-US" sz="2800" b="1" dirty="0" err="1"/>
              <a:t>salbiy</a:t>
            </a:r>
            <a:r>
              <a:rPr lang="en-US" sz="2800" b="1" dirty="0"/>
              <a:t> </a:t>
            </a:r>
            <a:r>
              <a:rPr lang="en-US" sz="2800" b="1" dirty="0" err="1"/>
              <a:t>tomonlarini</a:t>
            </a:r>
            <a:r>
              <a:rPr lang="en-US" sz="2800" b="1" dirty="0"/>
              <a:t> </a:t>
            </a:r>
            <a:r>
              <a:rPr lang="en-US" sz="2800" b="1" dirty="0" err="1"/>
              <a:t>tahlil</a:t>
            </a:r>
            <a:r>
              <a:rPr lang="en-US" sz="2800" b="1" dirty="0"/>
              <a:t> </a:t>
            </a:r>
            <a:r>
              <a:rPr lang="en-US" sz="2800" b="1" dirty="0" err="1"/>
              <a:t>qilish</a:t>
            </a:r>
            <a:r>
              <a:rPr lang="en-US" sz="2400" dirty="0"/>
              <a:t>.</a:t>
            </a:r>
            <a:br>
              <a:rPr lang="en-US" sz="2400" dirty="0"/>
            </a:br>
            <a:endParaRPr sz="2362" dirty="0">
              <a:solidFill>
                <a:schemeClr val="dk1"/>
              </a:solidFill>
              <a:latin typeface="Roboto"/>
              <a:ea typeface="Roboto"/>
              <a:cs typeface="Roboto"/>
              <a:sym typeface="Roboto"/>
            </a:endParaRPr>
          </a:p>
        </p:txBody>
      </p:sp>
      <p:sp>
        <p:nvSpPr>
          <p:cNvPr id="273" name="Google Shape;1952;p32">
            <a:extLst>
              <a:ext uri="{FF2B5EF4-FFF2-40B4-BE49-F238E27FC236}">
                <a16:creationId xmlns:a16="http://schemas.microsoft.com/office/drawing/2014/main" id="{1277E2F5-7A8A-4C5B-B363-3A0055A5F95F}"/>
              </a:ext>
            </a:extLst>
          </p:cNvPr>
          <p:cNvSpPr/>
          <p:nvPr/>
        </p:nvSpPr>
        <p:spPr>
          <a:xfrm>
            <a:off x="13186088" y="2647472"/>
            <a:ext cx="4041461" cy="1716398"/>
          </a:xfrm>
          <a:custGeom>
            <a:avLst/>
            <a:gdLst/>
            <a:ahLst/>
            <a:cxnLst/>
            <a:rect l="l" t="t" r="r" b="b"/>
            <a:pathLst>
              <a:path w="4998" h="1788" extrusionOk="0">
                <a:moveTo>
                  <a:pt x="568" y="0"/>
                </a:moveTo>
                <a:cubicBezTo>
                  <a:pt x="444" y="0"/>
                  <a:pt x="314" y="13"/>
                  <a:pt x="237" y="92"/>
                </a:cubicBezTo>
                <a:cubicBezTo>
                  <a:pt x="1" y="343"/>
                  <a:pt x="1" y="831"/>
                  <a:pt x="30" y="1144"/>
                </a:cubicBezTo>
                <a:cubicBezTo>
                  <a:pt x="69" y="1572"/>
                  <a:pt x="382" y="1545"/>
                  <a:pt x="774" y="1590"/>
                </a:cubicBezTo>
                <a:cubicBezTo>
                  <a:pt x="1950" y="1723"/>
                  <a:pt x="3134" y="1788"/>
                  <a:pt x="4318" y="1788"/>
                </a:cubicBezTo>
                <a:cubicBezTo>
                  <a:pt x="4481" y="1788"/>
                  <a:pt x="4658" y="1782"/>
                  <a:pt x="4785" y="1693"/>
                </a:cubicBezTo>
                <a:cubicBezTo>
                  <a:pt x="4930" y="1587"/>
                  <a:pt x="4956" y="1401"/>
                  <a:pt x="4959" y="1235"/>
                </a:cubicBezTo>
                <a:cubicBezTo>
                  <a:pt x="4962" y="990"/>
                  <a:pt x="4997" y="526"/>
                  <a:pt x="4806" y="317"/>
                </a:cubicBezTo>
                <a:cubicBezTo>
                  <a:pt x="4619" y="113"/>
                  <a:pt x="4106" y="151"/>
                  <a:pt x="3837" y="131"/>
                </a:cubicBezTo>
                <a:cubicBezTo>
                  <a:pt x="3477" y="101"/>
                  <a:pt x="3113" y="81"/>
                  <a:pt x="2753" y="66"/>
                </a:cubicBezTo>
                <a:cubicBezTo>
                  <a:pt x="2044" y="33"/>
                  <a:pt x="1321" y="24"/>
                  <a:pt x="624" y="1"/>
                </a:cubicBezTo>
                <a:cubicBezTo>
                  <a:pt x="606" y="0"/>
                  <a:pt x="587" y="0"/>
                  <a:pt x="568" y="0"/>
                </a:cubicBezTo>
                <a:close/>
              </a:path>
            </a:pathLst>
          </a:custGeom>
          <a:solidFill>
            <a:schemeClr val="accent3"/>
          </a:solidFill>
          <a:ln>
            <a:noFill/>
          </a:ln>
        </p:spPr>
        <p:txBody>
          <a:bodyPr spcFirstLastPara="1" wrap="square" lIns="179929" tIns="179929" rIns="179929" bIns="179929" anchor="ctr" anchorCtr="0">
            <a:noAutofit/>
          </a:bodyPr>
          <a:lstStyle/>
          <a:p>
            <a:pPr algn="ctr"/>
            <a:r>
              <a:rPr lang="en-US" sz="3600" b="1" dirty="0" err="1">
                <a:solidFill>
                  <a:schemeClr val="bg1"/>
                </a:solidFill>
              </a:rPr>
              <a:t>Loyiha</a:t>
            </a:r>
            <a:r>
              <a:rPr lang="en-US" sz="3600" b="1" dirty="0">
                <a:solidFill>
                  <a:schemeClr val="bg1"/>
                </a:solidFill>
              </a:rPr>
              <a:t> </a:t>
            </a:r>
            <a:r>
              <a:rPr lang="en-US" sz="3600" b="1" dirty="0" err="1">
                <a:solidFill>
                  <a:schemeClr val="bg1"/>
                </a:solidFill>
              </a:rPr>
              <a:t>himoyasi</a:t>
            </a:r>
            <a:r>
              <a:rPr lang="en-US" sz="3600" b="1" dirty="0">
                <a:solidFill>
                  <a:schemeClr val="bg1"/>
                </a:solidFill>
              </a:rPr>
              <a:t> </a:t>
            </a:r>
            <a:r>
              <a:rPr lang="en-US" sz="3600" b="1" dirty="0" err="1">
                <a:solidFill>
                  <a:schemeClr val="bg1"/>
                </a:solidFill>
              </a:rPr>
              <a:t>va</a:t>
            </a:r>
            <a:r>
              <a:rPr lang="en-US" sz="3600" b="1" dirty="0">
                <a:solidFill>
                  <a:schemeClr val="bg1"/>
                </a:solidFill>
              </a:rPr>
              <a:t> </a:t>
            </a:r>
            <a:r>
              <a:rPr lang="en-US" sz="3600" b="1" dirty="0" err="1">
                <a:solidFill>
                  <a:schemeClr val="bg1"/>
                </a:solidFill>
              </a:rPr>
              <a:t>natijalarni</a:t>
            </a:r>
            <a:r>
              <a:rPr lang="en-US" sz="3600" b="1" dirty="0">
                <a:solidFill>
                  <a:schemeClr val="bg1"/>
                </a:solidFill>
              </a:rPr>
              <a:t> </a:t>
            </a:r>
            <a:r>
              <a:rPr lang="en-US" sz="3600" b="1" dirty="0" err="1">
                <a:solidFill>
                  <a:schemeClr val="bg1"/>
                </a:solidFill>
              </a:rPr>
              <a:t>tahlil</a:t>
            </a:r>
            <a:r>
              <a:rPr lang="en-US" sz="3600" b="1" dirty="0">
                <a:solidFill>
                  <a:schemeClr val="bg1"/>
                </a:solidFill>
              </a:rPr>
              <a:t> </a:t>
            </a:r>
            <a:r>
              <a:rPr lang="en-US" sz="3600" b="1" dirty="0" err="1">
                <a:solidFill>
                  <a:schemeClr val="bg1"/>
                </a:solidFill>
              </a:rPr>
              <a:t>qilish</a:t>
            </a:r>
            <a:endParaRPr sz="3346" b="1" dirty="0">
              <a:solidFill>
                <a:schemeClr val="bg1"/>
              </a:solidFill>
              <a:latin typeface="Fira Sans Extra Condensed"/>
              <a:ea typeface="Fira Sans Extra Condensed"/>
              <a:cs typeface="Fira Sans Extra Condensed"/>
              <a:sym typeface="Fira Sans Extra Condensed"/>
            </a:endParaRPr>
          </a:p>
        </p:txBody>
      </p:sp>
      <p:grpSp>
        <p:nvGrpSpPr>
          <p:cNvPr id="274" name="Google Shape;1953;p32">
            <a:extLst>
              <a:ext uri="{FF2B5EF4-FFF2-40B4-BE49-F238E27FC236}">
                <a16:creationId xmlns:a16="http://schemas.microsoft.com/office/drawing/2014/main" id="{4ADC307A-C922-4858-9A0C-804D28906EDA}"/>
              </a:ext>
            </a:extLst>
          </p:cNvPr>
          <p:cNvGrpSpPr/>
          <p:nvPr/>
        </p:nvGrpSpPr>
        <p:grpSpPr>
          <a:xfrm>
            <a:off x="6646522" y="4885785"/>
            <a:ext cx="5396592" cy="4970646"/>
            <a:chOff x="3411420" y="2101647"/>
            <a:chExt cx="2332471" cy="1503683"/>
          </a:xfrm>
        </p:grpSpPr>
        <p:sp>
          <p:nvSpPr>
            <p:cNvPr id="275" name="Google Shape;1954;p32">
              <a:extLst>
                <a:ext uri="{FF2B5EF4-FFF2-40B4-BE49-F238E27FC236}">
                  <a16:creationId xmlns:a16="http://schemas.microsoft.com/office/drawing/2014/main" id="{AAD8C5CA-A92C-4BDF-92CF-C03FAFCB21A7}"/>
                </a:ext>
              </a:extLst>
            </p:cNvPr>
            <p:cNvSpPr/>
            <p:nvPr/>
          </p:nvSpPr>
          <p:spPr>
            <a:xfrm>
              <a:off x="3551513" y="2577527"/>
              <a:ext cx="2192378" cy="1010419"/>
            </a:xfrm>
            <a:custGeom>
              <a:avLst/>
              <a:gdLst/>
              <a:ahLst/>
              <a:cxnLst/>
              <a:rect l="l" t="t" r="r" b="b"/>
              <a:pathLst>
                <a:path w="5627" h="8228" extrusionOk="0">
                  <a:moveTo>
                    <a:pt x="3861" y="1"/>
                  </a:moveTo>
                  <a:cubicBezTo>
                    <a:pt x="3803" y="1"/>
                    <a:pt x="3746" y="5"/>
                    <a:pt x="3689" y="12"/>
                  </a:cubicBezTo>
                  <a:cubicBezTo>
                    <a:pt x="3279" y="59"/>
                    <a:pt x="2871" y="133"/>
                    <a:pt x="2464" y="216"/>
                  </a:cubicBezTo>
                  <a:cubicBezTo>
                    <a:pt x="2053" y="299"/>
                    <a:pt x="1640" y="396"/>
                    <a:pt x="1232" y="496"/>
                  </a:cubicBezTo>
                  <a:cubicBezTo>
                    <a:pt x="904" y="579"/>
                    <a:pt x="550" y="685"/>
                    <a:pt x="358" y="993"/>
                  </a:cubicBezTo>
                  <a:cubicBezTo>
                    <a:pt x="358" y="993"/>
                    <a:pt x="358" y="993"/>
                    <a:pt x="358" y="993"/>
                  </a:cubicBezTo>
                  <a:cubicBezTo>
                    <a:pt x="333" y="993"/>
                    <a:pt x="1" y="2666"/>
                    <a:pt x="4" y="3497"/>
                  </a:cubicBezTo>
                  <a:cubicBezTo>
                    <a:pt x="9" y="4342"/>
                    <a:pt x="86" y="5186"/>
                    <a:pt x="163" y="6025"/>
                  </a:cubicBezTo>
                  <a:cubicBezTo>
                    <a:pt x="204" y="6453"/>
                    <a:pt x="246" y="6881"/>
                    <a:pt x="325" y="7304"/>
                  </a:cubicBezTo>
                  <a:cubicBezTo>
                    <a:pt x="358" y="7475"/>
                    <a:pt x="405" y="7652"/>
                    <a:pt x="509" y="7797"/>
                  </a:cubicBezTo>
                  <a:cubicBezTo>
                    <a:pt x="603" y="7927"/>
                    <a:pt x="736" y="8012"/>
                    <a:pt x="881" y="8071"/>
                  </a:cubicBezTo>
                  <a:cubicBezTo>
                    <a:pt x="1034" y="8131"/>
                    <a:pt x="1194" y="8157"/>
                    <a:pt x="1356" y="8178"/>
                  </a:cubicBezTo>
                  <a:cubicBezTo>
                    <a:pt x="1566" y="8204"/>
                    <a:pt x="1778" y="8219"/>
                    <a:pt x="1994" y="8225"/>
                  </a:cubicBezTo>
                  <a:cubicBezTo>
                    <a:pt x="2064" y="8226"/>
                    <a:pt x="2134" y="8227"/>
                    <a:pt x="2204" y="8227"/>
                  </a:cubicBezTo>
                  <a:cubicBezTo>
                    <a:pt x="2560" y="8227"/>
                    <a:pt x="2915" y="8210"/>
                    <a:pt x="3270" y="8195"/>
                  </a:cubicBezTo>
                  <a:cubicBezTo>
                    <a:pt x="3680" y="8178"/>
                    <a:pt x="4091" y="8154"/>
                    <a:pt x="4498" y="8089"/>
                  </a:cubicBezTo>
                  <a:cubicBezTo>
                    <a:pt x="4693" y="8057"/>
                    <a:pt x="4894" y="8024"/>
                    <a:pt x="5083" y="7956"/>
                  </a:cubicBezTo>
                  <a:cubicBezTo>
                    <a:pt x="5234" y="7900"/>
                    <a:pt x="5370" y="7812"/>
                    <a:pt x="5455" y="7667"/>
                  </a:cubicBezTo>
                  <a:cubicBezTo>
                    <a:pt x="5626" y="7369"/>
                    <a:pt x="5567" y="6970"/>
                    <a:pt x="5550" y="6639"/>
                  </a:cubicBezTo>
                  <a:cubicBezTo>
                    <a:pt x="5529" y="6211"/>
                    <a:pt x="5497" y="5783"/>
                    <a:pt x="5455" y="5354"/>
                  </a:cubicBezTo>
                  <a:cubicBezTo>
                    <a:pt x="5375" y="4504"/>
                    <a:pt x="5260" y="3653"/>
                    <a:pt x="5098" y="2815"/>
                  </a:cubicBezTo>
                  <a:cubicBezTo>
                    <a:pt x="5015" y="2392"/>
                    <a:pt x="4924" y="1976"/>
                    <a:pt x="4820" y="1560"/>
                  </a:cubicBezTo>
                  <a:cubicBezTo>
                    <a:pt x="4770" y="1353"/>
                    <a:pt x="4714" y="1143"/>
                    <a:pt x="4655" y="939"/>
                  </a:cubicBezTo>
                  <a:cubicBezTo>
                    <a:pt x="4608" y="765"/>
                    <a:pt x="4563" y="588"/>
                    <a:pt x="4489" y="426"/>
                  </a:cubicBezTo>
                  <a:cubicBezTo>
                    <a:pt x="4427" y="284"/>
                    <a:pt x="4336" y="151"/>
                    <a:pt x="4200" y="77"/>
                  </a:cubicBezTo>
                  <a:cubicBezTo>
                    <a:pt x="4095" y="20"/>
                    <a:pt x="3978" y="1"/>
                    <a:pt x="3861" y="1"/>
                  </a:cubicBezTo>
                  <a:close/>
                </a:path>
              </a:pathLst>
            </a:custGeom>
            <a:solidFill>
              <a:schemeClr val="lt2"/>
            </a:solidFill>
            <a:ln>
              <a:noFill/>
            </a:ln>
          </p:spPr>
          <p:txBody>
            <a:bodyPr spcFirstLastPara="1" wrap="square" lIns="179929" tIns="179929" rIns="179929" bIns="179929" anchor="ctr" anchorCtr="0">
              <a:noAutofit/>
            </a:bodyPr>
            <a:lstStyle/>
            <a:p>
              <a:endParaRPr sz="3543"/>
            </a:p>
          </p:txBody>
        </p:sp>
        <p:sp>
          <p:nvSpPr>
            <p:cNvPr id="276" name="Google Shape;1955;p32">
              <a:extLst>
                <a:ext uri="{FF2B5EF4-FFF2-40B4-BE49-F238E27FC236}">
                  <a16:creationId xmlns:a16="http://schemas.microsoft.com/office/drawing/2014/main" id="{FE6AE1EA-2690-490D-84E3-2DD1369982C7}"/>
                </a:ext>
              </a:extLst>
            </p:cNvPr>
            <p:cNvSpPr/>
            <p:nvPr/>
          </p:nvSpPr>
          <p:spPr>
            <a:xfrm>
              <a:off x="3519188" y="2544624"/>
              <a:ext cx="2171359" cy="1060706"/>
            </a:xfrm>
            <a:custGeom>
              <a:avLst/>
              <a:gdLst/>
              <a:ahLst/>
              <a:cxnLst/>
              <a:rect l="l" t="t" r="r" b="b"/>
              <a:pathLst>
                <a:path w="7269" h="8274" extrusionOk="0">
                  <a:moveTo>
                    <a:pt x="6109" y="0"/>
                  </a:moveTo>
                  <a:cubicBezTo>
                    <a:pt x="6081" y="0"/>
                    <a:pt x="6053" y="1"/>
                    <a:pt x="6025" y="3"/>
                  </a:cubicBezTo>
                  <a:cubicBezTo>
                    <a:pt x="5305" y="50"/>
                    <a:pt x="4581" y="80"/>
                    <a:pt x="3867" y="160"/>
                  </a:cubicBezTo>
                  <a:cubicBezTo>
                    <a:pt x="3246" y="228"/>
                    <a:pt x="2629" y="343"/>
                    <a:pt x="2015" y="455"/>
                  </a:cubicBezTo>
                  <a:cubicBezTo>
                    <a:pt x="1563" y="538"/>
                    <a:pt x="1120" y="653"/>
                    <a:pt x="674" y="750"/>
                  </a:cubicBezTo>
                  <a:cubicBezTo>
                    <a:pt x="349" y="821"/>
                    <a:pt x="190" y="1025"/>
                    <a:pt x="151" y="1332"/>
                  </a:cubicBezTo>
                  <a:cubicBezTo>
                    <a:pt x="151" y="1338"/>
                    <a:pt x="151" y="1347"/>
                    <a:pt x="151" y="1353"/>
                  </a:cubicBezTo>
                  <a:cubicBezTo>
                    <a:pt x="63" y="1834"/>
                    <a:pt x="51" y="2321"/>
                    <a:pt x="39" y="2809"/>
                  </a:cubicBezTo>
                  <a:cubicBezTo>
                    <a:pt x="1" y="4412"/>
                    <a:pt x="86" y="6013"/>
                    <a:pt x="222" y="7608"/>
                  </a:cubicBezTo>
                  <a:cubicBezTo>
                    <a:pt x="261" y="8068"/>
                    <a:pt x="364" y="8142"/>
                    <a:pt x="760" y="8216"/>
                  </a:cubicBezTo>
                  <a:cubicBezTo>
                    <a:pt x="987" y="8259"/>
                    <a:pt x="1224" y="8274"/>
                    <a:pt x="1456" y="8274"/>
                  </a:cubicBezTo>
                  <a:cubicBezTo>
                    <a:pt x="1497" y="8274"/>
                    <a:pt x="1539" y="8273"/>
                    <a:pt x="1581" y="8272"/>
                  </a:cubicBezTo>
                  <a:cubicBezTo>
                    <a:pt x="2109" y="8263"/>
                    <a:pt x="2635" y="8231"/>
                    <a:pt x="3161" y="8198"/>
                  </a:cubicBezTo>
                  <a:cubicBezTo>
                    <a:pt x="3902" y="8154"/>
                    <a:pt x="4646" y="8104"/>
                    <a:pt x="5391" y="8054"/>
                  </a:cubicBezTo>
                  <a:cubicBezTo>
                    <a:pt x="5686" y="8033"/>
                    <a:pt x="5984" y="8009"/>
                    <a:pt x="6282" y="7983"/>
                  </a:cubicBezTo>
                  <a:cubicBezTo>
                    <a:pt x="6309" y="7980"/>
                    <a:pt x="6333" y="7950"/>
                    <a:pt x="6359" y="7933"/>
                  </a:cubicBezTo>
                  <a:cubicBezTo>
                    <a:pt x="6330" y="7915"/>
                    <a:pt x="6303" y="7888"/>
                    <a:pt x="6276" y="7885"/>
                  </a:cubicBezTo>
                  <a:cubicBezTo>
                    <a:pt x="6261" y="7885"/>
                    <a:pt x="6246" y="7885"/>
                    <a:pt x="6231" y="7885"/>
                  </a:cubicBezTo>
                  <a:cubicBezTo>
                    <a:pt x="6162" y="7885"/>
                    <a:pt x="6093" y="7889"/>
                    <a:pt x="6025" y="7894"/>
                  </a:cubicBezTo>
                  <a:cubicBezTo>
                    <a:pt x="5689" y="7921"/>
                    <a:pt x="5349" y="7953"/>
                    <a:pt x="5010" y="7977"/>
                  </a:cubicBezTo>
                  <a:cubicBezTo>
                    <a:pt x="4357" y="8018"/>
                    <a:pt x="3701" y="8063"/>
                    <a:pt x="3049" y="8095"/>
                  </a:cubicBezTo>
                  <a:cubicBezTo>
                    <a:pt x="2437" y="8128"/>
                    <a:pt x="1823" y="8148"/>
                    <a:pt x="1212" y="8160"/>
                  </a:cubicBezTo>
                  <a:cubicBezTo>
                    <a:pt x="1204" y="8160"/>
                    <a:pt x="1197" y="8160"/>
                    <a:pt x="1189" y="8160"/>
                  </a:cubicBezTo>
                  <a:cubicBezTo>
                    <a:pt x="1022" y="8160"/>
                    <a:pt x="853" y="8129"/>
                    <a:pt x="689" y="8092"/>
                  </a:cubicBezTo>
                  <a:cubicBezTo>
                    <a:pt x="456" y="8039"/>
                    <a:pt x="358" y="7915"/>
                    <a:pt x="338" y="7682"/>
                  </a:cubicBezTo>
                  <a:cubicBezTo>
                    <a:pt x="302" y="7221"/>
                    <a:pt x="258" y="6757"/>
                    <a:pt x="234" y="6297"/>
                  </a:cubicBezTo>
                  <a:cubicBezTo>
                    <a:pt x="190" y="5425"/>
                    <a:pt x="160" y="4554"/>
                    <a:pt x="122" y="3683"/>
                  </a:cubicBezTo>
                  <a:cubicBezTo>
                    <a:pt x="149" y="2965"/>
                    <a:pt x="131" y="2248"/>
                    <a:pt x="231" y="1536"/>
                  </a:cubicBezTo>
                  <a:cubicBezTo>
                    <a:pt x="317" y="957"/>
                    <a:pt x="343" y="963"/>
                    <a:pt x="848" y="809"/>
                  </a:cubicBezTo>
                  <a:cubicBezTo>
                    <a:pt x="851" y="806"/>
                    <a:pt x="854" y="806"/>
                    <a:pt x="857" y="806"/>
                  </a:cubicBezTo>
                  <a:cubicBezTo>
                    <a:pt x="1336" y="706"/>
                    <a:pt x="1808" y="594"/>
                    <a:pt x="2287" y="511"/>
                  </a:cubicBezTo>
                  <a:cubicBezTo>
                    <a:pt x="3010" y="384"/>
                    <a:pt x="3734" y="260"/>
                    <a:pt x="4469" y="201"/>
                  </a:cubicBezTo>
                  <a:cubicBezTo>
                    <a:pt x="4989" y="157"/>
                    <a:pt x="5508" y="109"/>
                    <a:pt x="6032" y="109"/>
                  </a:cubicBezTo>
                  <a:cubicBezTo>
                    <a:pt x="6109" y="109"/>
                    <a:pt x="6187" y="110"/>
                    <a:pt x="6265" y="112"/>
                  </a:cubicBezTo>
                  <a:cubicBezTo>
                    <a:pt x="6637" y="124"/>
                    <a:pt x="6749" y="216"/>
                    <a:pt x="6817" y="567"/>
                  </a:cubicBezTo>
                  <a:cubicBezTo>
                    <a:pt x="6817" y="576"/>
                    <a:pt x="6820" y="588"/>
                    <a:pt x="6820" y="597"/>
                  </a:cubicBezTo>
                  <a:cubicBezTo>
                    <a:pt x="6867" y="966"/>
                    <a:pt x="6908" y="1335"/>
                    <a:pt x="6962" y="1701"/>
                  </a:cubicBezTo>
                  <a:cubicBezTo>
                    <a:pt x="7053" y="2336"/>
                    <a:pt x="7130" y="2974"/>
                    <a:pt x="7148" y="3615"/>
                  </a:cubicBezTo>
                  <a:cubicBezTo>
                    <a:pt x="7151" y="3712"/>
                    <a:pt x="7151" y="3810"/>
                    <a:pt x="7160" y="3904"/>
                  </a:cubicBezTo>
                  <a:cubicBezTo>
                    <a:pt x="7162" y="3934"/>
                    <a:pt x="7192" y="3958"/>
                    <a:pt x="7210" y="3984"/>
                  </a:cubicBezTo>
                  <a:cubicBezTo>
                    <a:pt x="7227" y="3958"/>
                    <a:pt x="7248" y="3934"/>
                    <a:pt x="7263" y="3910"/>
                  </a:cubicBezTo>
                  <a:cubicBezTo>
                    <a:pt x="7269" y="3901"/>
                    <a:pt x="7266" y="3890"/>
                    <a:pt x="7266" y="3881"/>
                  </a:cubicBezTo>
                  <a:cubicBezTo>
                    <a:pt x="7236" y="3432"/>
                    <a:pt x="7216" y="2983"/>
                    <a:pt x="7174" y="2534"/>
                  </a:cubicBezTo>
                  <a:cubicBezTo>
                    <a:pt x="7130" y="2082"/>
                    <a:pt x="7071" y="1633"/>
                    <a:pt x="7012" y="1184"/>
                  </a:cubicBezTo>
                  <a:cubicBezTo>
                    <a:pt x="6979" y="933"/>
                    <a:pt x="6944" y="682"/>
                    <a:pt x="6894" y="434"/>
                  </a:cubicBezTo>
                  <a:cubicBezTo>
                    <a:pt x="6846" y="177"/>
                    <a:pt x="6684" y="45"/>
                    <a:pt x="6418" y="21"/>
                  </a:cubicBezTo>
                  <a:cubicBezTo>
                    <a:pt x="6316" y="12"/>
                    <a:pt x="6212" y="0"/>
                    <a:pt x="6109"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77" name="Google Shape;1956;p32">
              <a:extLst>
                <a:ext uri="{FF2B5EF4-FFF2-40B4-BE49-F238E27FC236}">
                  <a16:creationId xmlns:a16="http://schemas.microsoft.com/office/drawing/2014/main" id="{EDC37C8F-B2B1-42DB-9F84-5AF3901FBFBD}"/>
                </a:ext>
              </a:extLst>
            </p:cNvPr>
            <p:cNvSpPr/>
            <p:nvPr/>
          </p:nvSpPr>
          <p:spPr>
            <a:xfrm>
              <a:off x="3456004" y="3304967"/>
              <a:ext cx="27977" cy="195391"/>
            </a:xfrm>
            <a:custGeom>
              <a:avLst/>
              <a:gdLst/>
              <a:ahLst/>
              <a:cxnLst/>
              <a:rect l="l" t="t" r="r" b="b"/>
              <a:pathLst>
                <a:path w="187" h="1306" extrusionOk="0">
                  <a:moveTo>
                    <a:pt x="78" y="0"/>
                  </a:moveTo>
                  <a:cubicBezTo>
                    <a:pt x="60" y="27"/>
                    <a:pt x="30" y="54"/>
                    <a:pt x="27" y="83"/>
                  </a:cubicBezTo>
                  <a:cubicBezTo>
                    <a:pt x="22" y="207"/>
                    <a:pt x="27" y="334"/>
                    <a:pt x="27" y="458"/>
                  </a:cubicBezTo>
                  <a:lnTo>
                    <a:pt x="1" y="458"/>
                  </a:lnTo>
                  <a:cubicBezTo>
                    <a:pt x="27" y="718"/>
                    <a:pt x="54" y="975"/>
                    <a:pt x="87" y="1232"/>
                  </a:cubicBezTo>
                  <a:cubicBezTo>
                    <a:pt x="90" y="1259"/>
                    <a:pt x="128" y="1282"/>
                    <a:pt x="149" y="1306"/>
                  </a:cubicBezTo>
                  <a:cubicBezTo>
                    <a:pt x="163" y="1276"/>
                    <a:pt x="187" y="1244"/>
                    <a:pt x="184" y="1214"/>
                  </a:cubicBezTo>
                  <a:cubicBezTo>
                    <a:pt x="175" y="1099"/>
                    <a:pt x="149" y="984"/>
                    <a:pt x="146" y="872"/>
                  </a:cubicBezTo>
                  <a:cubicBezTo>
                    <a:pt x="137" y="609"/>
                    <a:pt x="137" y="346"/>
                    <a:pt x="131" y="83"/>
                  </a:cubicBezTo>
                  <a:cubicBezTo>
                    <a:pt x="131" y="57"/>
                    <a:pt x="95" y="27"/>
                    <a:pt x="78"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78" name="Google Shape;1957;p32">
              <a:extLst>
                <a:ext uri="{FF2B5EF4-FFF2-40B4-BE49-F238E27FC236}">
                  <a16:creationId xmlns:a16="http://schemas.microsoft.com/office/drawing/2014/main" id="{BFC18233-7DDE-40D0-9FEF-F75547C8732F}"/>
                </a:ext>
              </a:extLst>
            </p:cNvPr>
            <p:cNvSpPr/>
            <p:nvPr/>
          </p:nvSpPr>
          <p:spPr>
            <a:xfrm>
              <a:off x="3411420" y="3325763"/>
              <a:ext cx="31568" cy="164870"/>
            </a:xfrm>
            <a:custGeom>
              <a:avLst/>
              <a:gdLst/>
              <a:ahLst/>
              <a:cxnLst/>
              <a:rect l="l" t="t" r="r" b="b"/>
              <a:pathLst>
                <a:path w="211" h="1102" extrusionOk="0">
                  <a:moveTo>
                    <a:pt x="51" y="0"/>
                  </a:moveTo>
                  <a:cubicBezTo>
                    <a:pt x="33" y="30"/>
                    <a:pt x="1" y="56"/>
                    <a:pt x="1" y="86"/>
                  </a:cubicBezTo>
                  <a:cubicBezTo>
                    <a:pt x="4" y="266"/>
                    <a:pt x="7" y="449"/>
                    <a:pt x="24" y="626"/>
                  </a:cubicBezTo>
                  <a:cubicBezTo>
                    <a:pt x="39" y="765"/>
                    <a:pt x="72" y="904"/>
                    <a:pt x="101" y="1040"/>
                  </a:cubicBezTo>
                  <a:cubicBezTo>
                    <a:pt x="107" y="1063"/>
                    <a:pt x="148" y="1081"/>
                    <a:pt x="172" y="1102"/>
                  </a:cubicBezTo>
                  <a:cubicBezTo>
                    <a:pt x="187" y="1081"/>
                    <a:pt x="201" y="1060"/>
                    <a:pt x="210" y="1049"/>
                  </a:cubicBezTo>
                  <a:cubicBezTo>
                    <a:pt x="207" y="1028"/>
                    <a:pt x="207" y="1022"/>
                    <a:pt x="204" y="1016"/>
                  </a:cubicBezTo>
                  <a:cubicBezTo>
                    <a:pt x="125" y="712"/>
                    <a:pt x="107" y="402"/>
                    <a:pt x="107" y="89"/>
                  </a:cubicBezTo>
                  <a:cubicBezTo>
                    <a:pt x="107" y="59"/>
                    <a:pt x="69" y="30"/>
                    <a:pt x="51"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grpSp>
          <p:nvGrpSpPr>
            <p:cNvPr id="279" name="Google Shape;1958;p32">
              <a:extLst>
                <a:ext uri="{FF2B5EF4-FFF2-40B4-BE49-F238E27FC236}">
                  <a16:creationId xmlns:a16="http://schemas.microsoft.com/office/drawing/2014/main" id="{167C05A2-5811-44AF-A105-CE466B33FAE0}"/>
                </a:ext>
              </a:extLst>
            </p:cNvPr>
            <p:cNvGrpSpPr/>
            <p:nvPr/>
          </p:nvGrpSpPr>
          <p:grpSpPr>
            <a:xfrm>
              <a:off x="5161978" y="2942539"/>
              <a:ext cx="446476" cy="516903"/>
              <a:chOff x="5121066" y="2996237"/>
              <a:chExt cx="446476" cy="516903"/>
            </a:xfrm>
          </p:grpSpPr>
          <p:sp>
            <p:nvSpPr>
              <p:cNvPr id="282" name="Google Shape;1959;p32">
                <a:extLst>
                  <a:ext uri="{FF2B5EF4-FFF2-40B4-BE49-F238E27FC236}">
                    <a16:creationId xmlns:a16="http://schemas.microsoft.com/office/drawing/2014/main" id="{7ABED921-D705-4C7C-AAE6-ADF944E20847}"/>
                  </a:ext>
                </a:extLst>
              </p:cNvPr>
              <p:cNvSpPr/>
              <p:nvPr/>
            </p:nvSpPr>
            <p:spPr>
              <a:xfrm>
                <a:off x="5190513" y="3048025"/>
                <a:ext cx="371281" cy="359914"/>
              </a:xfrm>
              <a:custGeom>
                <a:avLst/>
                <a:gdLst/>
                <a:ahLst/>
                <a:cxnLst/>
                <a:rect l="l" t="t" r="r" b="b"/>
                <a:pathLst>
                  <a:path w="3427" h="3322" extrusionOk="0">
                    <a:moveTo>
                      <a:pt x="1680" y="1"/>
                    </a:moveTo>
                    <a:cubicBezTo>
                      <a:pt x="1499" y="1"/>
                      <a:pt x="1320" y="31"/>
                      <a:pt x="1152" y="95"/>
                    </a:cubicBezTo>
                    <a:cubicBezTo>
                      <a:pt x="866" y="204"/>
                      <a:pt x="615" y="402"/>
                      <a:pt x="447" y="653"/>
                    </a:cubicBezTo>
                    <a:cubicBezTo>
                      <a:pt x="142" y="1031"/>
                      <a:pt x="1" y="1515"/>
                      <a:pt x="101" y="2009"/>
                    </a:cubicBezTo>
                    <a:cubicBezTo>
                      <a:pt x="258" y="2762"/>
                      <a:pt x="1005" y="3284"/>
                      <a:pt x="1773" y="3320"/>
                    </a:cubicBezTo>
                    <a:cubicBezTo>
                      <a:pt x="1795" y="3321"/>
                      <a:pt x="1818" y="3321"/>
                      <a:pt x="1841" y="3321"/>
                    </a:cubicBezTo>
                    <a:cubicBezTo>
                      <a:pt x="2218" y="3321"/>
                      <a:pt x="2575" y="3184"/>
                      <a:pt x="2848" y="2930"/>
                    </a:cubicBezTo>
                    <a:cubicBezTo>
                      <a:pt x="3143" y="2658"/>
                      <a:pt x="3311" y="2280"/>
                      <a:pt x="3350" y="1891"/>
                    </a:cubicBezTo>
                    <a:cubicBezTo>
                      <a:pt x="3426" y="1137"/>
                      <a:pt x="2986" y="376"/>
                      <a:pt x="2251" y="104"/>
                    </a:cubicBezTo>
                    <a:cubicBezTo>
                      <a:pt x="2070" y="36"/>
                      <a:pt x="1874" y="1"/>
                      <a:pt x="1680" y="1"/>
                    </a:cubicBezTo>
                    <a:close/>
                  </a:path>
                </a:pathLst>
              </a:custGeom>
              <a:solidFill>
                <a:srgbClr val="F5DA3E"/>
              </a:solidFill>
              <a:ln>
                <a:noFill/>
              </a:ln>
            </p:spPr>
            <p:txBody>
              <a:bodyPr spcFirstLastPara="1" wrap="square" lIns="179929" tIns="179929" rIns="179929" bIns="179929" anchor="ctr" anchorCtr="0">
                <a:noAutofit/>
              </a:bodyPr>
              <a:lstStyle/>
              <a:p>
                <a:endParaRPr sz="3543"/>
              </a:p>
            </p:txBody>
          </p:sp>
          <p:sp>
            <p:nvSpPr>
              <p:cNvPr id="283" name="Google Shape;1960;p32">
                <a:extLst>
                  <a:ext uri="{FF2B5EF4-FFF2-40B4-BE49-F238E27FC236}">
                    <a16:creationId xmlns:a16="http://schemas.microsoft.com/office/drawing/2014/main" id="{C81FCEBF-F380-43F6-9A7A-F5C09F5725EF}"/>
                  </a:ext>
                </a:extLst>
              </p:cNvPr>
              <p:cNvSpPr/>
              <p:nvPr/>
            </p:nvSpPr>
            <p:spPr>
              <a:xfrm>
                <a:off x="5121066" y="3046617"/>
                <a:ext cx="382440" cy="466523"/>
              </a:xfrm>
              <a:custGeom>
                <a:avLst/>
                <a:gdLst/>
                <a:ahLst/>
                <a:cxnLst/>
                <a:rect l="l" t="t" r="r" b="b"/>
                <a:pathLst>
                  <a:path w="3530" h="4306" extrusionOk="0">
                    <a:moveTo>
                      <a:pt x="1827" y="104"/>
                    </a:moveTo>
                    <a:cubicBezTo>
                      <a:pt x="2078" y="104"/>
                      <a:pt x="2334" y="163"/>
                      <a:pt x="2591" y="279"/>
                    </a:cubicBezTo>
                    <a:cubicBezTo>
                      <a:pt x="3146" y="527"/>
                      <a:pt x="3385" y="1124"/>
                      <a:pt x="3175" y="1697"/>
                    </a:cubicBezTo>
                    <a:cubicBezTo>
                      <a:pt x="3081" y="1954"/>
                      <a:pt x="2936" y="2193"/>
                      <a:pt x="2809" y="2441"/>
                    </a:cubicBezTo>
                    <a:cubicBezTo>
                      <a:pt x="2682" y="2689"/>
                      <a:pt x="2541" y="2931"/>
                      <a:pt x="2546" y="3230"/>
                    </a:cubicBezTo>
                    <a:lnTo>
                      <a:pt x="1849" y="3230"/>
                    </a:lnTo>
                    <a:cubicBezTo>
                      <a:pt x="1740" y="2875"/>
                      <a:pt x="1628" y="2515"/>
                      <a:pt x="1522" y="2169"/>
                    </a:cubicBezTo>
                    <a:cubicBezTo>
                      <a:pt x="1637" y="2110"/>
                      <a:pt x="1752" y="2054"/>
                      <a:pt x="1873" y="1992"/>
                    </a:cubicBezTo>
                    <a:cubicBezTo>
                      <a:pt x="1957" y="2098"/>
                      <a:pt x="2075" y="2147"/>
                      <a:pt x="2214" y="2147"/>
                    </a:cubicBezTo>
                    <a:cubicBezTo>
                      <a:pt x="2261" y="2147"/>
                      <a:pt x="2309" y="2141"/>
                      <a:pt x="2360" y="2131"/>
                    </a:cubicBezTo>
                    <a:lnTo>
                      <a:pt x="2360" y="2131"/>
                    </a:lnTo>
                    <a:cubicBezTo>
                      <a:pt x="2352" y="2252"/>
                      <a:pt x="2346" y="2364"/>
                      <a:pt x="2337" y="2479"/>
                    </a:cubicBezTo>
                    <a:cubicBezTo>
                      <a:pt x="2319" y="2689"/>
                      <a:pt x="2298" y="2896"/>
                      <a:pt x="2287" y="3106"/>
                    </a:cubicBezTo>
                    <a:cubicBezTo>
                      <a:pt x="2284" y="3135"/>
                      <a:pt x="2316" y="3168"/>
                      <a:pt x="2334" y="3200"/>
                    </a:cubicBezTo>
                    <a:cubicBezTo>
                      <a:pt x="2352" y="3170"/>
                      <a:pt x="2381" y="3144"/>
                      <a:pt x="2384" y="3114"/>
                    </a:cubicBezTo>
                    <a:cubicBezTo>
                      <a:pt x="2422" y="2665"/>
                      <a:pt x="2461" y="2217"/>
                      <a:pt x="2496" y="1768"/>
                    </a:cubicBezTo>
                    <a:cubicBezTo>
                      <a:pt x="2499" y="1726"/>
                      <a:pt x="2470" y="1682"/>
                      <a:pt x="2455" y="1638"/>
                    </a:cubicBezTo>
                    <a:cubicBezTo>
                      <a:pt x="2434" y="1679"/>
                      <a:pt x="2402" y="1715"/>
                      <a:pt x="2393" y="1759"/>
                    </a:cubicBezTo>
                    <a:cubicBezTo>
                      <a:pt x="2378" y="1818"/>
                      <a:pt x="2387" y="1883"/>
                      <a:pt x="2375" y="1945"/>
                    </a:cubicBezTo>
                    <a:cubicBezTo>
                      <a:pt x="2372" y="1971"/>
                      <a:pt x="2349" y="2016"/>
                      <a:pt x="2328" y="2022"/>
                    </a:cubicBezTo>
                    <a:cubicBezTo>
                      <a:pt x="2286" y="2033"/>
                      <a:pt x="2244" y="2040"/>
                      <a:pt x="2203" y="2040"/>
                    </a:cubicBezTo>
                    <a:cubicBezTo>
                      <a:pt x="2144" y="2040"/>
                      <a:pt x="2085" y="2026"/>
                      <a:pt x="2030" y="1989"/>
                    </a:cubicBezTo>
                    <a:cubicBezTo>
                      <a:pt x="1941" y="1930"/>
                      <a:pt x="1929" y="1883"/>
                      <a:pt x="1971" y="1785"/>
                    </a:cubicBezTo>
                    <a:cubicBezTo>
                      <a:pt x="2015" y="1676"/>
                      <a:pt x="2044" y="1561"/>
                      <a:pt x="1994" y="1449"/>
                    </a:cubicBezTo>
                    <a:cubicBezTo>
                      <a:pt x="1976" y="1413"/>
                      <a:pt x="1929" y="1372"/>
                      <a:pt x="1894" y="1366"/>
                    </a:cubicBezTo>
                    <a:cubicBezTo>
                      <a:pt x="1893" y="1366"/>
                      <a:pt x="1892" y="1366"/>
                      <a:pt x="1891" y="1366"/>
                    </a:cubicBezTo>
                    <a:cubicBezTo>
                      <a:pt x="1861" y="1366"/>
                      <a:pt x="1805" y="1414"/>
                      <a:pt x="1802" y="1443"/>
                    </a:cubicBezTo>
                    <a:cubicBezTo>
                      <a:pt x="1787" y="1558"/>
                      <a:pt x="1782" y="1676"/>
                      <a:pt x="1787" y="1791"/>
                    </a:cubicBezTo>
                    <a:cubicBezTo>
                      <a:pt x="1793" y="1877"/>
                      <a:pt x="1737" y="1966"/>
                      <a:pt x="1619" y="2019"/>
                    </a:cubicBezTo>
                    <a:cubicBezTo>
                      <a:pt x="1598" y="2027"/>
                      <a:pt x="1579" y="2031"/>
                      <a:pt x="1561" y="2031"/>
                    </a:cubicBezTo>
                    <a:cubicBezTo>
                      <a:pt x="1506" y="2031"/>
                      <a:pt x="1471" y="1991"/>
                      <a:pt x="1442" y="1939"/>
                    </a:cubicBezTo>
                    <a:cubicBezTo>
                      <a:pt x="1430" y="1921"/>
                      <a:pt x="1427" y="1901"/>
                      <a:pt x="1412" y="1889"/>
                    </a:cubicBezTo>
                    <a:cubicBezTo>
                      <a:pt x="1386" y="1868"/>
                      <a:pt x="1356" y="1853"/>
                      <a:pt x="1330" y="1836"/>
                    </a:cubicBezTo>
                    <a:cubicBezTo>
                      <a:pt x="1324" y="1868"/>
                      <a:pt x="1306" y="1906"/>
                      <a:pt x="1315" y="1933"/>
                    </a:cubicBezTo>
                    <a:cubicBezTo>
                      <a:pt x="1457" y="2367"/>
                      <a:pt x="1604" y="2801"/>
                      <a:pt x="1755" y="3244"/>
                    </a:cubicBezTo>
                    <a:cubicBezTo>
                      <a:pt x="1684" y="3256"/>
                      <a:pt x="1625" y="3262"/>
                      <a:pt x="1557" y="3274"/>
                    </a:cubicBezTo>
                    <a:cubicBezTo>
                      <a:pt x="1516" y="3008"/>
                      <a:pt x="1321" y="2852"/>
                      <a:pt x="1141" y="2683"/>
                    </a:cubicBezTo>
                    <a:cubicBezTo>
                      <a:pt x="943" y="2503"/>
                      <a:pt x="748" y="2314"/>
                      <a:pt x="580" y="2104"/>
                    </a:cubicBezTo>
                    <a:cubicBezTo>
                      <a:pt x="116" y="1537"/>
                      <a:pt x="337" y="799"/>
                      <a:pt x="834" y="442"/>
                    </a:cubicBezTo>
                    <a:cubicBezTo>
                      <a:pt x="1149" y="215"/>
                      <a:pt x="1484" y="104"/>
                      <a:pt x="1827" y="104"/>
                    </a:cubicBezTo>
                    <a:close/>
                    <a:moveTo>
                      <a:pt x="2233" y="3333"/>
                    </a:moveTo>
                    <a:cubicBezTo>
                      <a:pt x="2397" y="3333"/>
                      <a:pt x="2562" y="3340"/>
                      <a:pt x="2727" y="3348"/>
                    </a:cubicBezTo>
                    <a:cubicBezTo>
                      <a:pt x="2803" y="3351"/>
                      <a:pt x="2812" y="3377"/>
                      <a:pt x="2780" y="3510"/>
                    </a:cubicBezTo>
                    <a:cubicBezTo>
                      <a:pt x="2304" y="3531"/>
                      <a:pt x="1829" y="3551"/>
                      <a:pt x="1344" y="3572"/>
                    </a:cubicBezTo>
                    <a:cubicBezTo>
                      <a:pt x="1297" y="3433"/>
                      <a:pt x="1306" y="3424"/>
                      <a:pt x="1454" y="3398"/>
                    </a:cubicBezTo>
                    <a:cubicBezTo>
                      <a:pt x="1712" y="3349"/>
                      <a:pt x="1972" y="3333"/>
                      <a:pt x="2233" y="3333"/>
                    </a:cubicBezTo>
                    <a:close/>
                    <a:moveTo>
                      <a:pt x="2517" y="3631"/>
                    </a:moveTo>
                    <a:cubicBezTo>
                      <a:pt x="2535" y="3631"/>
                      <a:pt x="2555" y="3658"/>
                      <a:pt x="2573" y="3670"/>
                    </a:cubicBezTo>
                    <a:cubicBezTo>
                      <a:pt x="2555" y="3684"/>
                      <a:pt x="2538" y="3705"/>
                      <a:pt x="2520" y="3705"/>
                    </a:cubicBezTo>
                    <a:cubicBezTo>
                      <a:pt x="2284" y="3720"/>
                      <a:pt x="2047" y="3729"/>
                      <a:pt x="1811" y="3740"/>
                    </a:cubicBezTo>
                    <a:cubicBezTo>
                      <a:pt x="1737" y="3743"/>
                      <a:pt x="1663" y="3755"/>
                      <a:pt x="1590" y="3758"/>
                    </a:cubicBezTo>
                    <a:cubicBezTo>
                      <a:pt x="1577" y="3759"/>
                      <a:pt x="1567" y="3760"/>
                      <a:pt x="1558" y="3760"/>
                    </a:cubicBezTo>
                    <a:cubicBezTo>
                      <a:pt x="1519" y="3760"/>
                      <a:pt x="1519" y="3744"/>
                      <a:pt x="1522" y="3664"/>
                    </a:cubicBezTo>
                    <a:cubicBezTo>
                      <a:pt x="1852" y="3652"/>
                      <a:pt x="2183" y="3640"/>
                      <a:pt x="2517" y="3631"/>
                    </a:cubicBezTo>
                    <a:close/>
                    <a:moveTo>
                      <a:pt x="2595" y="3817"/>
                    </a:moveTo>
                    <a:cubicBezTo>
                      <a:pt x="2619" y="3817"/>
                      <a:pt x="2643" y="3818"/>
                      <a:pt x="2662" y="3829"/>
                    </a:cubicBezTo>
                    <a:cubicBezTo>
                      <a:pt x="2682" y="3841"/>
                      <a:pt x="2700" y="3876"/>
                      <a:pt x="2700" y="3903"/>
                    </a:cubicBezTo>
                    <a:cubicBezTo>
                      <a:pt x="2700" y="3915"/>
                      <a:pt x="2665" y="3941"/>
                      <a:pt x="2644" y="3944"/>
                    </a:cubicBezTo>
                    <a:cubicBezTo>
                      <a:pt x="2278" y="3968"/>
                      <a:pt x="1914" y="3989"/>
                      <a:pt x="1548" y="4006"/>
                    </a:cubicBezTo>
                    <a:cubicBezTo>
                      <a:pt x="1535" y="4007"/>
                      <a:pt x="1523" y="4007"/>
                      <a:pt x="1513" y="4007"/>
                    </a:cubicBezTo>
                    <a:cubicBezTo>
                      <a:pt x="1440" y="4007"/>
                      <a:pt x="1435" y="3985"/>
                      <a:pt x="1448" y="3879"/>
                    </a:cubicBezTo>
                    <a:cubicBezTo>
                      <a:pt x="1581" y="3867"/>
                      <a:pt x="1720" y="3847"/>
                      <a:pt x="1855" y="3841"/>
                    </a:cubicBezTo>
                    <a:cubicBezTo>
                      <a:pt x="2092" y="3829"/>
                      <a:pt x="2331" y="3823"/>
                      <a:pt x="2567" y="3817"/>
                    </a:cubicBezTo>
                    <a:cubicBezTo>
                      <a:pt x="2576" y="3817"/>
                      <a:pt x="2586" y="3817"/>
                      <a:pt x="2595" y="3817"/>
                    </a:cubicBezTo>
                    <a:close/>
                    <a:moveTo>
                      <a:pt x="2354" y="4065"/>
                    </a:moveTo>
                    <a:lnTo>
                      <a:pt x="2354" y="4065"/>
                    </a:lnTo>
                    <a:cubicBezTo>
                      <a:pt x="2289" y="4151"/>
                      <a:pt x="2156" y="4196"/>
                      <a:pt x="2023" y="4196"/>
                    </a:cubicBezTo>
                    <a:cubicBezTo>
                      <a:pt x="1917" y="4196"/>
                      <a:pt x="1811" y="4167"/>
                      <a:pt x="1740" y="4107"/>
                    </a:cubicBezTo>
                    <a:cubicBezTo>
                      <a:pt x="1947" y="4092"/>
                      <a:pt x="2151" y="4080"/>
                      <a:pt x="2354" y="4065"/>
                    </a:cubicBezTo>
                    <a:close/>
                    <a:moveTo>
                      <a:pt x="1826" y="1"/>
                    </a:moveTo>
                    <a:cubicBezTo>
                      <a:pt x="1449" y="1"/>
                      <a:pt x="1085" y="125"/>
                      <a:pt x="742" y="383"/>
                    </a:cubicBezTo>
                    <a:cubicBezTo>
                      <a:pt x="237" y="761"/>
                      <a:pt x="1" y="1537"/>
                      <a:pt x="485" y="2166"/>
                    </a:cubicBezTo>
                    <a:cubicBezTo>
                      <a:pt x="677" y="2417"/>
                      <a:pt x="907" y="2627"/>
                      <a:pt x="1144" y="2837"/>
                    </a:cubicBezTo>
                    <a:cubicBezTo>
                      <a:pt x="1235" y="2916"/>
                      <a:pt x="1315" y="3014"/>
                      <a:pt x="1389" y="3111"/>
                    </a:cubicBezTo>
                    <a:cubicBezTo>
                      <a:pt x="1421" y="3156"/>
                      <a:pt x="1430" y="3224"/>
                      <a:pt x="1451" y="3286"/>
                    </a:cubicBezTo>
                    <a:cubicBezTo>
                      <a:pt x="1383" y="3300"/>
                      <a:pt x="1333" y="3303"/>
                      <a:pt x="1288" y="3318"/>
                    </a:cubicBezTo>
                    <a:cubicBezTo>
                      <a:pt x="1259" y="3330"/>
                      <a:pt x="1215" y="3359"/>
                      <a:pt x="1215" y="3377"/>
                    </a:cubicBezTo>
                    <a:cubicBezTo>
                      <a:pt x="1217" y="3469"/>
                      <a:pt x="1232" y="3557"/>
                      <a:pt x="1253" y="3646"/>
                    </a:cubicBezTo>
                    <a:cubicBezTo>
                      <a:pt x="1256" y="3667"/>
                      <a:pt x="1306" y="3678"/>
                      <a:pt x="1336" y="3693"/>
                    </a:cubicBezTo>
                    <a:cubicBezTo>
                      <a:pt x="1359" y="3705"/>
                      <a:pt x="1380" y="3714"/>
                      <a:pt x="1404" y="3726"/>
                    </a:cubicBezTo>
                    <a:cubicBezTo>
                      <a:pt x="1392" y="3749"/>
                      <a:pt x="1386" y="3779"/>
                      <a:pt x="1365" y="3794"/>
                    </a:cubicBezTo>
                    <a:cubicBezTo>
                      <a:pt x="1280" y="3873"/>
                      <a:pt x="1333" y="3962"/>
                      <a:pt x="1356" y="4039"/>
                    </a:cubicBezTo>
                    <a:cubicBezTo>
                      <a:pt x="1368" y="4074"/>
                      <a:pt x="1436" y="4095"/>
                      <a:pt x="1480" y="4116"/>
                    </a:cubicBezTo>
                    <a:cubicBezTo>
                      <a:pt x="1525" y="4139"/>
                      <a:pt x="1584" y="4145"/>
                      <a:pt x="1622" y="4175"/>
                    </a:cubicBezTo>
                    <a:cubicBezTo>
                      <a:pt x="1735" y="4261"/>
                      <a:pt x="1884" y="4306"/>
                      <a:pt x="2030" y="4306"/>
                    </a:cubicBezTo>
                    <a:cubicBezTo>
                      <a:pt x="2178" y="4306"/>
                      <a:pt x="2323" y="4260"/>
                      <a:pt x="2422" y="4163"/>
                    </a:cubicBezTo>
                    <a:cubicBezTo>
                      <a:pt x="2504" y="4084"/>
                      <a:pt x="2579" y="4040"/>
                      <a:pt x="2680" y="4040"/>
                    </a:cubicBezTo>
                    <a:cubicBezTo>
                      <a:pt x="2692" y="4040"/>
                      <a:pt x="2705" y="4040"/>
                      <a:pt x="2718" y="4042"/>
                    </a:cubicBezTo>
                    <a:cubicBezTo>
                      <a:pt x="2720" y="4042"/>
                      <a:pt x="2723" y="4042"/>
                      <a:pt x="2725" y="4042"/>
                    </a:cubicBezTo>
                    <a:cubicBezTo>
                      <a:pt x="2747" y="4042"/>
                      <a:pt x="2772" y="4031"/>
                      <a:pt x="2786" y="4018"/>
                    </a:cubicBezTo>
                    <a:cubicBezTo>
                      <a:pt x="2839" y="3962"/>
                      <a:pt x="2803" y="3785"/>
                      <a:pt x="2741" y="3737"/>
                    </a:cubicBezTo>
                    <a:cubicBezTo>
                      <a:pt x="2712" y="3717"/>
                      <a:pt x="2697" y="3681"/>
                      <a:pt x="2670" y="3640"/>
                    </a:cubicBezTo>
                    <a:cubicBezTo>
                      <a:pt x="2904" y="3613"/>
                      <a:pt x="2904" y="3613"/>
                      <a:pt x="2904" y="3424"/>
                    </a:cubicBezTo>
                    <a:cubicBezTo>
                      <a:pt x="2904" y="3259"/>
                      <a:pt x="2904" y="3259"/>
                      <a:pt x="2653" y="3227"/>
                    </a:cubicBezTo>
                    <a:cubicBezTo>
                      <a:pt x="2656" y="3179"/>
                      <a:pt x="2656" y="3135"/>
                      <a:pt x="2665" y="3094"/>
                    </a:cubicBezTo>
                    <a:cubicBezTo>
                      <a:pt x="2706" y="2834"/>
                      <a:pt x="2851" y="2612"/>
                      <a:pt x="2969" y="2379"/>
                    </a:cubicBezTo>
                    <a:cubicBezTo>
                      <a:pt x="3081" y="2155"/>
                      <a:pt x="3205" y="1933"/>
                      <a:pt x="3291" y="1700"/>
                    </a:cubicBezTo>
                    <a:cubicBezTo>
                      <a:pt x="3530" y="1023"/>
                      <a:pt x="3149" y="406"/>
                      <a:pt x="2638" y="182"/>
                    </a:cubicBezTo>
                    <a:cubicBezTo>
                      <a:pt x="2363" y="62"/>
                      <a:pt x="2092" y="1"/>
                      <a:pt x="1826"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84" name="Google Shape;1961;p32">
                <a:extLst>
                  <a:ext uri="{FF2B5EF4-FFF2-40B4-BE49-F238E27FC236}">
                    <a16:creationId xmlns:a16="http://schemas.microsoft.com/office/drawing/2014/main" id="{EF0F4A22-87A1-403C-A165-75B38FFECD82}"/>
                  </a:ext>
                </a:extLst>
              </p:cNvPr>
              <p:cNvSpPr/>
              <p:nvPr/>
            </p:nvSpPr>
            <p:spPr>
              <a:xfrm>
                <a:off x="5366135" y="2996237"/>
                <a:ext cx="148317" cy="116793"/>
              </a:xfrm>
              <a:custGeom>
                <a:avLst/>
                <a:gdLst/>
                <a:ahLst/>
                <a:cxnLst/>
                <a:rect l="l" t="t" r="r" b="b"/>
                <a:pathLst>
                  <a:path w="1369" h="1078" extrusionOk="0">
                    <a:moveTo>
                      <a:pt x="36" y="0"/>
                    </a:moveTo>
                    <a:cubicBezTo>
                      <a:pt x="25" y="30"/>
                      <a:pt x="1" y="65"/>
                      <a:pt x="10" y="86"/>
                    </a:cubicBezTo>
                    <a:cubicBezTo>
                      <a:pt x="22" y="115"/>
                      <a:pt x="60" y="145"/>
                      <a:pt x="90" y="148"/>
                    </a:cubicBezTo>
                    <a:cubicBezTo>
                      <a:pt x="518" y="216"/>
                      <a:pt x="834" y="452"/>
                      <a:pt x="1094" y="774"/>
                    </a:cubicBezTo>
                    <a:cubicBezTo>
                      <a:pt x="1159" y="854"/>
                      <a:pt x="1206" y="948"/>
                      <a:pt x="1268" y="1031"/>
                    </a:cubicBezTo>
                    <a:cubicBezTo>
                      <a:pt x="1286" y="1054"/>
                      <a:pt x="1321" y="1063"/>
                      <a:pt x="1348" y="1078"/>
                    </a:cubicBezTo>
                    <a:cubicBezTo>
                      <a:pt x="1351" y="1045"/>
                      <a:pt x="1368" y="1004"/>
                      <a:pt x="1356" y="981"/>
                    </a:cubicBezTo>
                    <a:cubicBezTo>
                      <a:pt x="1188" y="688"/>
                      <a:pt x="978" y="437"/>
                      <a:pt x="680" y="263"/>
                    </a:cubicBezTo>
                    <a:cubicBezTo>
                      <a:pt x="491" y="151"/>
                      <a:pt x="302" y="50"/>
                      <a:pt x="72" y="47"/>
                    </a:cubicBezTo>
                    <a:cubicBezTo>
                      <a:pt x="60" y="33"/>
                      <a:pt x="48" y="18"/>
                      <a:pt x="36"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85" name="Google Shape;1962;p32">
                <a:extLst>
                  <a:ext uri="{FF2B5EF4-FFF2-40B4-BE49-F238E27FC236}">
                    <a16:creationId xmlns:a16="http://schemas.microsoft.com/office/drawing/2014/main" id="{D5B531C0-8A5F-4B64-B686-B45DDD16505C}"/>
                  </a:ext>
                </a:extLst>
              </p:cNvPr>
              <p:cNvSpPr/>
              <p:nvPr/>
            </p:nvSpPr>
            <p:spPr>
              <a:xfrm>
                <a:off x="5496037" y="3133400"/>
                <a:ext cx="34019" cy="128169"/>
              </a:xfrm>
              <a:custGeom>
                <a:avLst/>
                <a:gdLst/>
                <a:ahLst/>
                <a:cxnLst/>
                <a:rect l="l" t="t" r="r" b="b"/>
                <a:pathLst>
                  <a:path w="314" h="1183" extrusionOk="0">
                    <a:moveTo>
                      <a:pt x="208" y="1"/>
                    </a:moveTo>
                    <a:cubicBezTo>
                      <a:pt x="199" y="22"/>
                      <a:pt x="172" y="48"/>
                      <a:pt x="178" y="66"/>
                    </a:cubicBezTo>
                    <a:cubicBezTo>
                      <a:pt x="228" y="267"/>
                      <a:pt x="202" y="468"/>
                      <a:pt x="155" y="660"/>
                    </a:cubicBezTo>
                    <a:cubicBezTo>
                      <a:pt x="119" y="804"/>
                      <a:pt x="57" y="943"/>
                      <a:pt x="10" y="1085"/>
                    </a:cubicBezTo>
                    <a:cubicBezTo>
                      <a:pt x="1" y="1114"/>
                      <a:pt x="16" y="1150"/>
                      <a:pt x="22" y="1182"/>
                    </a:cubicBezTo>
                    <a:cubicBezTo>
                      <a:pt x="48" y="1165"/>
                      <a:pt x="78" y="1150"/>
                      <a:pt x="107" y="1129"/>
                    </a:cubicBezTo>
                    <a:cubicBezTo>
                      <a:pt x="116" y="1120"/>
                      <a:pt x="116" y="1105"/>
                      <a:pt x="122" y="1094"/>
                    </a:cubicBezTo>
                    <a:cubicBezTo>
                      <a:pt x="249" y="840"/>
                      <a:pt x="299" y="568"/>
                      <a:pt x="314" y="249"/>
                    </a:cubicBezTo>
                    <a:cubicBezTo>
                      <a:pt x="308" y="208"/>
                      <a:pt x="299" y="125"/>
                      <a:pt x="279" y="48"/>
                    </a:cubicBezTo>
                    <a:cubicBezTo>
                      <a:pt x="273" y="28"/>
                      <a:pt x="234" y="16"/>
                      <a:pt x="208"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86" name="Google Shape;1963;p32">
                <a:extLst>
                  <a:ext uri="{FF2B5EF4-FFF2-40B4-BE49-F238E27FC236}">
                    <a16:creationId xmlns:a16="http://schemas.microsoft.com/office/drawing/2014/main" id="{C5D4C374-5E8C-4365-95B5-15CAD42C4F19}"/>
                  </a:ext>
                </a:extLst>
              </p:cNvPr>
              <p:cNvSpPr/>
              <p:nvPr/>
            </p:nvSpPr>
            <p:spPr>
              <a:xfrm>
                <a:off x="5162669" y="3319968"/>
                <a:ext cx="66304" cy="55580"/>
              </a:xfrm>
              <a:custGeom>
                <a:avLst/>
                <a:gdLst/>
                <a:ahLst/>
                <a:cxnLst/>
                <a:rect l="l" t="t" r="r" b="b"/>
                <a:pathLst>
                  <a:path w="612" h="513" extrusionOk="0">
                    <a:moveTo>
                      <a:pt x="48" y="1"/>
                    </a:moveTo>
                    <a:cubicBezTo>
                      <a:pt x="27" y="15"/>
                      <a:pt x="1" y="24"/>
                      <a:pt x="1" y="36"/>
                    </a:cubicBezTo>
                    <a:cubicBezTo>
                      <a:pt x="1" y="60"/>
                      <a:pt x="4" y="92"/>
                      <a:pt x="18" y="113"/>
                    </a:cubicBezTo>
                    <a:cubicBezTo>
                      <a:pt x="134" y="293"/>
                      <a:pt x="305" y="411"/>
                      <a:pt x="494" y="506"/>
                    </a:cubicBezTo>
                    <a:cubicBezTo>
                      <a:pt x="503" y="510"/>
                      <a:pt x="515" y="512"/>
                      <a:pt x="527" y="512"/>
                    </a:cubicBezTo>
                    <a:cubicBezTo>
                      <a:pt x="553" y="512"/>
                      <a:pt x="584" y="505"/>
                      <a:pt x="612" y="503"/>
                    </a:cubicBezTo>
                    <a:cubicBezTo>
                      <a:pt x="588" y="473"/>
                      <a:pt x="574" y="435"/>
                      <a:pt x="544" y="417"/>
                    </a:cubicBezTo>
                    <a:cubicBezTo>
                      <a:pt x="373" y="323"/>
                      <a:pt x="210" y="219"/>
                      <a:pt x="104" y="51"/>
                    </a:cubicBezTo>
                    <a:cubicBezTo>
                      <a:pt x="92" y="33"/>
                      <a:pt x="69" y="18"/>
                      <a:pt x="48"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87" name="Google Shape;1964;p32">
                <a:extLst>
                  <a:ext uri="{FF2B5EF4-FFF2-40B4-BE49-F238E27FC236}">
                    <a16:creationId xmlns:a16="http://schemas.microsoft.com/office/drawing/2014/main" id="{7E171233-032B-4478-932F-D3DE6374373A}"/>
                  </a:ext>
                </a:extLst>
              </p:cNvPr>
              <p:cNvSpPr/>
              <p:nvPr/>
            </p:nvSpPr>
            <p:spPr>
              <a:xfrm>
                <a:off x="5533848" y="3075869"/>
                <a:ext cx="33694" cy="62839"/>
              </a:xfrm>
              <a:custGeom>
                <a:avLst/>
                <a:gdLst/>
                <a:ahLst/>
                <a:cxnLst/>
                <a:rect l="l" t="t" r="r" b="b"/>
                <a:pathLst>
                  <a:path w="311" h="580" extrusionOk="0">
                    <a:moveTo>
                      <a:pt x="52" y="1"/>
                    </a:moveTo>
                    <a:cubicBezTo>
                      <a:pt x="39" y="1"/>
                      <a:pt x="25" y="4"/>
                      <a:pt x="18" y="9"/>
                    </a:cubicBezTo>
                    <a:cubicBezTo>
                      <a:pt x="6" y="21"/>
                      <a:pt x="0" y="51"/>
                      <a:pt x="6" y="68"/>
                    </a:cubicBezTo>
                    <a:cubicBezTo>
                      <a:pt x="65" y="222"/>
                      <a:pt x="124" y="375"/>
                      <a:pt x="189" y="526"/>
                    </a:cubicBezTo>
                    <a:cubicBezTo>
                      <a:pt x="198" y="547"/>
                      <a:pt x="225" y="562"/>
                      <a:pt x="246" y="579"/>
                    </a:cubicBezTo>
                    <a:cubicBezTo>
                      <a:pt x="263" y="559"/>
                      <a:pt x="281" y="535"/>
                      <a:pt x="311" y="505"/>
                    </a:cubicBezTo>
                    <a:cubicBezTo>
                      <a:pt x="251" y="358"/>
                      <a:pt x="198" y="216"/>
                      <a:pt x="139" y="74"/>
                    </a:cubicBezTo>
                    <a:cubicBezTo>
                      <a:pt x="127" y="48"/>
                      <a:pt x="101" y="21"/>
                      <a:pt x="77" y="6"/>
                    </a:cubicBezTo>
                    <a:cubicBezTo>
                      <a:pt x="71" y="3"/>
                      <a:pt x="62" y="1"/>
                      <a:pt x="52"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88" name="Google Shape;1965;p32">
                <a:extLst>
                  <a:ext uri="{FF2B5EF4-FFF2-40B4-BE49-F238E27FC236}">
                    <a16:creationId xmlns:a16="http://schemas.microsoft.com/office/drawing/2014/main" id="{78FFD45C-D728-4EE5-B9B1-80049F56E404}"/>
                  </a:ext>
                </a:extLst>
              </p:cNvPr>
              <p:cNvSpPr/>
              <p:nvPr/>
            </p:nvSpPr>
            <p:spPr>
              <a:xfrm>
                <a:off x="5179354" y="3095046"/>
                <a:ext cx="114949" cy="138353"/>
              </a:xfrm>
              <a:custGeom>
                <a:avLst/>
                <a:gdLst/>
                <a:ahLst/>
                <a:cxnLst/>
                <a:rect l="l" t="t" r="r" b="b"/>
                <a:pathLst>
                  <a:path w="1061" h="1277" extrusionOk="0">
                    <a:moveTo>
                      <a:pt x="712" y="0"/>
                    </a:moveTo>
                    <a:cubicBezTo>
                      <a:pt x="536" y="0"/>
                      <a:pt x="411" y="109"/>
                      <a:pt x="301" y="237"/>
                    </a:cubicBezTo>
                    <a:cubicBezTo>
                      <a:pt x="281" y="260"/>
                      <a:pt x="290" y="308"/>
                      <a:pt x="284" y="343"/>
                    </a:cubicBezTo>
                    <a:cubicBezTo>
                      <a:pt x="316" y="328"/>
                      <a:pt x="355" y="317"/>
                      <a:pt x="384" y="299"/>
                    </a:cubicBezTo>
                    <a:cubicBezTo>
                      <a:pt x="476" y="237"/>
                      <a:pt x="558" y="163"/>
                      <a:pt x="656" y="116"/>
                    </a:cubicBezTo>
                    <a:cubicBezTo>
                      <a:pt x="680" y="104"/>
                      <a:pt x="704" y="98"/>
                      <a:pt x="728" y="98"/>
                    </a:cubicBezTo>
                    <a:cubicBezTo>
                      <a:pt x="781" y="98"/>
                      <a:pt x="833" y="126"/>
                      <a:pt x="871" y="175"/>
                    </a:cubicBezTo>
                    <a:cubicBezTo>
                      <a:pt x="925" y="246"/>
                      <a:pt x="883" y="305"/>
                      <a:pt x="845" y="364"/>
                    </a:cubicBezTo>
                    <a:cubicBezTo>
                      <a:pt x="833" y="382"/>
                      <a:pt x="818" y="399"/>
                      <a:pt x="804" y="414"/>
                    </a:cubicBezTo>
                    <a:cubicBezTo>
                      <a:pt x="606" y="612"/>
                      <a:pt x="449" y="830"/>
                      <a:pt x="349" y="1090"/>
                    </a:cubicBezTo>
                    <a:cubicBezTo>
                      <a:pt x="327" y="1144"/>
                      <a:pt x="305" y="1170"/>
                      <a:pt x="279" y="1170"/>
                    </a:cubicBezTo>
                    <a:cubicBezTo>
                      <a:pt x="255" y="1170"/>
                      <a:pt x="227" y="1149"/>
                      <a:pt x="192" y="1108"/>
                    </a:cubicBezTo>
                    <a:cubicBezTo>
                      <a:pt x="110" y="1011"/>
                      <a:pt x="104" y="898"/>
                      <a:pt x="136" y="780"/>
                    </a:cubicBezTo>
                    <a:cubicBezTo>
                      <a:pt x="142" y="754"/>
                      <a:pt x="124" y="721"/>
                      <a:pt x="115" y="692"/>
                    </a:cubicBezTo>
                    <a:cubicBezTo>
                      <a:pt x="89" y="712"/>
                      <a:pt x="50" y="727"/>
                      <a:pt x="36" y="754"/>
                    </a:cubicBezTo>
                    <a:cubicBezTo>
                      <a:pt x="18" y="798"/>
                      <a:pt x="15" y="851"/>
                      <a:pt x="0" y="919"/>
                    </a:cubicBezTo>
                    <a:cubicBezTo>
                      <a:pt x="21" y="978"/>
                      <a:pt x="36" y="1058"/>
                      <a:pt x="71" y="1123"/>
                    </a:cubicBezTo>
                    <a:cubicBezTo>
                      <a:pt x="117" y="1203"/>
                      <a:pt x="181" y="1277"/>
                      <a:pt x="284" y="1277"/>
                    </a:cubicBezTo>
                    <a:cubicBezTo>
                      <a:pt x="288" y="1277"/>
                      <a:pt x="292" y="1277"/>
                      <a:pt x="296" y="1276"/>
                    </a:cubicBezTo>
                    <a:cubicBezTo>
                      <a:pt x="399" y="1270"/>
                      <a:pt x="426" y="1176"/>
                      <a:pt x="464" y="1102"/>
                    </a:cubicBezTo>
                    <a:cubicBezTo>
                      <a:pt x="473" y="1081"/>
                      <a:pt x="482" y="1064"/>
                      <a:pt x="490" y="1043"/>
                    </a:cubicBezTo>
                    <a:cubicBezTo>
                      <a:pt x="558" y="872"/>
                      <a:pt x="659" y="721"/>
                      <a:pt x="789" y="588"/>
                    </a:cubicBezTo>
                    <a:cubicBezTo>
                      <a:pt x="854" y="523"/>
                      <a:pt x="916" y="452"/>
                      <a:pt x="960" y="376"/>
                    </a:cubicBezTo>
                    <a:cubicBezTo>
                      <a:pt x="1060" y="213"/>
                      <a:pt x="978" y="42"/>
                      <a:pt x="786" y="6"/>
                    </a:cubicBezTo>
                    <a:cubicBezTo>
                      <a:pt x="760" y="2"/>
                      <a:pt x="735" y="0"/>
                      <a:pt x="712"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89" name="Google Shape;1966;p32">
                <a:extLst>
                  <a:ext uri="{FF2B5EF4-FFF2-40B4-BE49-F238E27FC236}">
                    <a16:creationId xmlns:a16="http://schemas.microsoft.com/office/drawing/2014/main" id="{94289871-ECF4-42E1-9AE8-F3EB8982CEAF}"/>
                  </a:ext>
                </a:extLst>
              </p:cNvPr>
              <p:cNvSpPr/>
              <p:nvPr/>
            </p:nvSpPr>
            <p:spPr>
              <a:xfrm>
                <a:off x="5442299" y="3127983"/>
                <a:ext cx="22535" cy="55796"/>
              </a:xfrm>
              <a:custGeom>
                <a:avLst/>
                <a:gdLst/>
                <a:ahLst/>
                <a:cxnLst/>
                <a:rect l="l" t="t" r="r" b="b"/>
                <a:pathLst>
                  <a:path w="208" h="515" extrusionOk="0">
                    <a:moveTo>
                      <a:pt x="24" y="1"/>
                    </a:moveTo>
                    <a:cubicBezTo>
                      <a:pt x="19" y="27"/>
                      <a:pt x="1" y="57"/>
                      <a:pt x="4" y="81"/>
                    </a:cubicBezTo>
                    <a:cubicBezTo>
                      <a:pt x="27" y="202"/>
                      <a:pt x="54" y="323"/>
                      <a:pt x="83" y="444"/>
                    </a:cubicBezTo>
                    <a:cubicBezTo>
                      <a:pt x="89" y="470"/>
                      <a:pt x="119" y="491"/>
                      <a:pt x="137" y="515"/>
                    </a:cubicBezTo>
                    <a:cubicBezTo>
                      <a:pt x="154" y="491"/>
                      <a:pt x="175" y="464"/>
                      <a:pt x="187" y="438"/>
                    </a:cubicBezTo>
                    <a:cubicBezTo>
                      <a:pt x="193" y="426"/>
                      <a:pt x="190" y="405"/>
                      <a:pt x="190" y="391"/>
                    </a:cubicBezTo>
                    <a:cubicBezTo>
                      <a:pt x="196" y="391"/>
                      <a:pt x="202" y="388"/>
                      <a:pt x="208" y="385"/>
                    </a:cubicBezTo>
                    <a:cubicBezTo>
                      <a:pt x="172" y="270"/>
                      <a:pt x="140" y="154"/>
                      <a:pt x="98" y="42"/>
                    </a:cubicBezTo>
                    <a:cubicBezTo>
                      <a:pt x="92" y="21"/>
                      <a:pt x="51" y="13"/>
                      <a:pt x="24"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90" name="Google Shape;1967;p32">
                <a:extLst>
                  <a:ext uri="{FF2B5EF4-FFF2-40B4-BE49-F238E27FC236}">
                    <a16:creationId xmlns:a16="http://schemas.microsoft.com/office/drawing/2014/main" id="{609E002E-7BAA-4094-A4B9-7AF66BE5CBA6}"/>
                  </a:ext>
                </a:extLst>
              </p:cNvPr>
              <p:cNvSpPr/>
              <p:nvPr/>
            </p:nvSpPr>
            <p:spPr>
              <a:xfrm>
                <a:off x="5415755" y="3132208"/>
                <a:ext cx="17443" cy="48429"/>
              </a:xfrm>
              <a:custGeom>
                <a:avLst/>
                <a:gdLst/>
                <a:ahLst/>
                <a:cxnLst/>
                <a:rect l="l" t="t" r="r" b="b"/>
                <a:pathLst>
                  <a:path w="161" h="447" extrusionOk="0">
                    <a:moveTo>
                      <a:pt x="21" y="0"/>
                    </a:moveTo>
                    <a:cubicBezTo>
                      <a:pt x="15" y="27"/>
                      <a:pt x="1" y="50"/>
                      <a:pt x="4" y="74"/>
                    </a:cubicBezTo>
                    <a:cubicBezTo>
                      <a:pt x="10" y="112"/>
                      <a:pt x="27" y="151"/>
                      <a:pt x="30" y="192"/>
                    </a:cubicBezTo>
                    <a:cubicBezTo>
                      <a:pt x="36" y="254"/>
                      <a:pt x="30" y="316"/>
                      <a:pt x="39" y="378"/>
                    </a:cubicBezTo>
                    <a:cubicBezTo>
                      <a:pt x="42" y="402"/>
                      <a:pt x="72" y="422"/>
                      <a:pt x="89" y="446"/>
                    </a:cubicBezTo>
                    <a:cubicBezTo>
                      <a:pt x="107" y="425"/>
                      <a:pt x="134" y="405"/>
                      <a:pt x="142" y="381"/>
                    </a:cubicBezTo>
                    <a:cubicBezTo>
                      <a:pt x="151" y="349"/>
                      <a:pt x="142" y="313"/>
                      <a:pt x="142" y="278"/>
                    </a:cubicBezTo>
                    <a:cubicBezTo>
                      <a:pt x="148" y="278"/>
                      <a:pt x="154" y="278"/>
                      <a:pt x="160" y="275"/>
                    </a:cubicBezTo>
                    <a:cubicBezTo>
                      <a:pt x="139" y="195"/>
                      <a:pt x="125" y="112"/>
                      <a:pt x="98" y="36"/>
                    </a:cubicBezTo>
                    <a:cubicBezTo>
                      <a:pt x="92" y="18"/>
                      <a:pt x="48" y="12"/>
                      <a:pt x="21"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91" name="Google Shape;1968;p32">
                <a:extLst>
                  <a:ext uri="{FF2B5EF4-FFF2-40B4-BE49-F238E27FC236}">
                    <a16:creationId xmlns:a16="http://schemas.microsoft.com/office/drawing/2014/main" id="{10B15206-7A30-40BC-9107-F9025B4434B5}"/>
                  </a:ext>
                </a:extLst>
              </p:cNvPr>
              <p:cNvSpPr/>
              <p:nvPr/>
            </p:nvSpPr>
            <p:spPr>
              <a:xfrm>
                <a:off x="5403296" y="3257887"/>
                <a:ext cx="23510" cy="20260"/>
              </a:xfrm>
              <a:custGeom>
                <a:avLst/>
                <a:gdLst/>
                <a:ahLst/>
                <a:cxnLst/>
                <a:rect l="l" t="t" r="r" b="b"/>
                <a:pathLst>
                  <a:path w="217" h="187" extrusionOk="0">
                    <a:moveTo>
                      <a:pt x="83" y="1"/>
                    </a:moveTo>
                    <a:cubicBezTo>
                      <a:pt x="54" y="1"/>
                      <a:pt x="1" y="57"/>
                      <a:pt x="3" y="86"/>
                    </a:cubicBezTo>
                    <a:cubicBezTo>
                      <a:pt x="3" y="125"/>
                      <a:pt x="51" y="181"/>
                      <a:pt x="83" y="187"/>
                    </a:cubicBezTo>
                    <a:cubicBezTo>
                      <a:pt x="84" y="187"/>
                      <a:pt x="85" y="187"/>
                      <a:pt x="86" y="187"/>
                    </a:cubicBezTo>
                    <a:cubicBezTo>
                      <a:pt x="118" y="187"/>
                      <a:pt x="156" y="135"/>
                      <a:pt x="216" y="92"/>
                    </a:cubicBezTo>
                    <a:cubicBezTo>
                      <a:pt x="157" y="48"/>
                      <a:pt x="119" y="1"/>
                      <a:pt x="83"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92" name="Google Shape;1969;p32">
                <a:extLst>
                  <a:ext uri="{FF2B5EF4-FFF2-40B4-BE49-F238E27FC236}">
                    <a16:creationId xmlns:a16="http://schemas.microsoft.com/office/drawing/2014/main" id="{CEA5F126-DAB1-48CE-8881-0073120A6AD5}"/>
                  </a:ext>
                </a:extLst>
              </p:cNvPr>
              <p:cNvSpPr/>
              <p:nvPr/>
            </p:nvSpPr>
            <p:spPr>
              <a:xfrm>
                <a:off x="5431465" y="3241852"/>
                <a:ext cx="19610" cy="15276"/>
              </a:xfrm>
              <a:custGeom>
                <a:avLst/>
                <a:gdLst/>
                <a:ahLst/>
                <a:cxnLst/>
                <a:rect l="l" t="t" r="r" b="b"/>
                <a:pathLst>
                  <a:path w="181" h="141" extrusionOk="0">
                    <a:moveTo>
                      <a:pt x="68" y="1"/>
                    </a:moveTo>
                    <a:cubicBezTo>
                      <a:pt x="50" y="1"/>
                      <a:pt x="22" y="38"/>
                      <a:pt x="0" y="57"/>
                    </a:cubicBezTo>
                    <a:cubicBezTo>
                      <a:pt x="30" y="87"/>
                      <a:pt x="54" y="122"/>
                      <a:pt x="89" y="140"/>
                    </a:cubicBezTo>
                    <a:cubicBezTo>
                      <a:pt x="90" y="140"/>
                      <a:pt x="91" y="141"/>
                      <a:pt x="92" y="141"/>
                    </a:cubicBezTo>
                    <a:cubicBezTo>
                      <a:pt x="106" y="141"/>
                      <a:pt x="139" y="105"/>
                      <a:pt x="181" y="75"/>
                    </a:cubicBezTo>
                    <a:cubicBezTo>
                      <a:pt x="133" y="40"/>
                      <a:pt x="104" y="7"/>
                      <a:pt x="71" y="1"/>
                    </a:cubicBezTo>
                    <a:cubicBezTo>
                      <a:pt x="70" y="1"/>
                      <a:pt x="69" y="1"/>
                      <a:pt x="68"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293" name="Google Shape;1970;p32">
                <a:extLst>
                  <a:ext uri="{FF2B5EF4-FFF2-40B4-BE49-F238E27FC236}">
                    <a16:creationId xmlns:a16="http://schemas.microsoft.com/office/drawing/2014/main" id="{59E291FB-1043-44BB-988C-B4B76C7F46D4}"/>
                  </a:ext>
                </a:extLst>
              </p:cNvPr>
              <p:cNvSpPr/>
              <p:nvPr/>
            </p:nvSpPr>
            <p:spPr>
              <a:xfrm>
                <a:off x="5412613" y="3227876"/>
                <a:ext cx="13217" cy="17335"/>
              </a:xfrm>
              <a:custGeom>
                <a:avLst/>
                <a:gdLst/>
                <a:ahLst/>
                <a:cxnLst/>
                <a:rect l="l" t="t" r="r" b="b"/>
                <a:pathLst>
                  <a:path w="122" h="160" extrusionOk="0">
                    <a:moveTo>
                      <a:pt x="55" y="0"/>
                    </a:moveTo>
                    <a:cubicBezTo>
                      <a:pt x="41" y="0"/>
                      <a:pt x="3" y="36"/>
                      <a:pt x="0" y="53"/>
                    </a:cubicBezTo>
                    <a:cubicBezTo>
                      <a:pt x="0" y="80"/>
                      <a:pt x="27" y="109"/>
                      <a:pt x="53" y="160"/>
                    </a:cubicBezTo>
                    <a:cubicBezTo>
                      <a:pt x="86" y="112"/>
                      <a:pt x="121" y="86"/>
                      <a:pt x="118" y="62"/>
                    </a:cubicBezTo>
                    <a:cubicBezTo>
                      <a:pt x="118" y="42"/>
                      <a:pt x="83" y="12"/>
                      <a:pt x="56" y="0"/>
                    </a:cubicBezTo>
                    <a:cubicBezTo>
                      <a:pt x="56" y="0"/>
                      <a:pt x="55" y="0"/>
                      <a:pt x="55"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grpSp>
        <p:sp>
          <p:nvSpPr>
            <p:cNvPr id="280" name="Google Shape;1971;p32">
              <a:extLst>
                <a:ext uri="{FF2B5EF4-FFF2-40B4-BE49-F238E27FC236}">
                  <a16:creationId xmlns:a16="http://schemas.microsoft.com/office/drawing/2014/main" id="{5C9B7BE8-3C01-440F-ADE8-9491F8FA333E}"/>
                </a:ext>
              </a:extLst>
            </p:cNvPr>
            <p:cNvSpPr txBox="1"/>
            <p:nvPr/>
          </p:nvSpPr>
          <p:spPr>
            <a:xfrm>
              <a:off x="3611656" y="2722142"/>
              <a:ext cx="1591200" cy="749700"/>
            </a:xfrm>
            <a:prstGeom prst="rect">
              <a:avLst/>
            </a:prstGeom>
            <a:noFill/>
            <a:ln>
              <a:noFill/>
            </a:ln>
          </p:spPr>
          <p:txBody>
            <a:bodyPr spcFirstLastPara="1" wrap="square" lIns="179929" tIns="179929" rIns="179929" bIns="179929" anchor="ctr" anchorCtr="0">
              <a:noAutofit/>
            </a:bodyPr>
            <a:lstStyle/>
            <a:p>
              <a:pPr algn="ctr"/>
              <a:r>
                <a:rPr lang="en-US" sz="3200" b="1" dirty="0"/>
                <a:t>Mini-</a:t>
              </a:r>
              <a:r>
                <a:rPr lang="en-US" sz="3200" b="1" dirty="0" err="1"/>
                <a:t>loyihalar</a:t>
              </a:r>
              <a:r>
                <a:rPr lang="en-US" sz="3200" dirty="0"/>
                <a:t>:</a:t>
              </a:r>
              <a:br>
                <a:rPr lang="en-US" sz="3200" dirty="0"/>
              </a:br>
              <a:r>
                <a:rPr lang="en-US" sz="3200" b="1" dirty="0"/>
                <a:t>Real </a:t>
              </a:r>
              <a:r>
                <a:rPr lang="en-US" sz="3200" b="1" dirty="0" err="1"/>
                <a:t>loyihalar</a:t>
              </a:r>
              <a:r>
                <a:rPr lang="en-US" sz="3200" dirty="0"/>
                <a:t>:</a:t>
              </a:r>
              <a:br>
                <a:rPr lang="en-US" sz="3200" dirty="0"/>
              </a:br>
              <a:endParaRPr sz="2800" dirty="0">
                <a:solidFill>
                  <a:schemeClr val="dk1"/>
                </a:solidFill>
                <a:latin typeface="Roboto"/>
                <a:ea typeface="Roboto"/>
                <a:cs typeface="Roboto"/>
                <a:sym typeface="Roboto"/>
              </a:endParaRPr>
            </a:p>
          </p:txBody>
        </p:sp>
        <p:sp>
          <p:nvSpPr>
            <p:cNvPr id="281" name="Google Shape;1972;p32">
              <a:extLst>
                <a:ext uri="{FF2B5EF4-FFF2-40B4-BE49-F238E27FC236}">
                  <a16:creationId xmlns:a16="http://schemas.microsoft.com/office/drawing/2014/main" id="{2607C5C3-5A6E-4E01-B4CC-8371A9BB73E5}"/>
                </a:ext>
              </a:extLst>
            </p:cNvPr>
            <p:cNvSpPr/>
            <p:nvPr/>
          </p:nvSpPr>
          <p:spPr>
            <a:xfrm>
              <a:off x="3621182" y="2101647"/>
              <a:ext cx="1570402" cy="689560"/>
            </a:xfrm>
            <a:custGeom>
              <a:avLst/>
              <a:gdLst/>
              <a:ahLst/>
              <a:cxnLst/>
              <a:rect l="l" t="t" r="r" b="b"/>
              <a:pathLst>
                <a:path w="4405" h="1856" extrusionOk="0">
                  <a:moveTo>
                    <a:pt x="3761" y="0"/>
                  </a:moveTo>
                  <a:cubicBezTo>
                    <a:pt x="3589" y="0"/>
                    <a:pt x="3406" y="31"/>
                    <a:pt x="3282" y="37"/>
                  </a:cubicBezTo>
                  <a:cubicBezTo>
                    <a:pt x="2969" y="52"/>
                    <a:pt x="2653" y="73"/>
                    <a:pt x="2340" y="102"/>
                  </a:cubicBezTo>
                  <a:cubicBezTo>
                    <a:pt x="1725" y="155"/>
                    <a:pt x="1099" y="232"/>
                    <a:pt x="497" y="291"/>
                  </a:cubicBezTo>
                  <a:cubicBezTo>
                    <a:pt x="379" y="303"/>
                    <a:pt x="240" y="327"/>
                    <a:pt x="175" y="430"/>
                  </a:cubicBezTo>
                  <a:cubicBezTo>
                    <a:pt x="1" y="705"/>
                    <a:pt x="63" y="1189"/>
                    <a:pt x="128" y="1496"/>
                  </a:cubicBezTo>
                  <a:cubicBezTo>
                    <a:pt x="193" y="1814"/>
                    <a:pt x="361" y="1855"/>
                    <a:pt x="590" y="1855"/>
                  </a:cubicBezTo>
                  <a:cubicBezTo>
                    <a:pt x="663" y="1855"/>
                    <a:pt x="741" y="1851"/>
                    <a:pt x="825" y="1850"/>
                  </a:cubicBezTo>
                  <a:cubicBezTo>
                    <a:pt x="1852" y="1842"/>
                    <a:pt x="2880" y="1765"/>
                    <a:pt x="3899" y="1626"/>
                  </a:cubicBezTo>
                  <a:cubicBezTo>
                    <a:pt x="4041" y="1605"/>
                    <a:pt x="4194" y="1579"/>
                    <a:pt x="4292" y="1475"/>
                  </a:cubicBezTo>
                  <a:cubicBezTo>
                    <a:pt x="4404" y="1351"/>
                    <a:pt x="4404" y="1165"/>
                    <a:pt x="4383" y="1000"/>
                  </a:cubicBezTo>
                  <a:cubicBezTo>
                    <a:pt x="4357" y="758"/>
                    <a:pt x="4330" y="291"/>
                    <a:pt x="4141" y="108"/>
                  </a:cubicBezTo>
                  <a:cubicBezTo>
                    <a:pt x="4054" y="24"/>
                    <a:pt x="3912" y="0"/>
                    <a:pt x="3761" y="0"/>
                  </a:cubicBezTo>
                  <a:close/>
                </a:path>
              </a:pathLst>
            </a:custGeom>
            <a:solidFill>
              <a:srgbClr val="F5DA3E"/>
            </a:solidFill>
            <a:ln>
              <a:noFill/>
            </a:ln>
          </p:spPr>
          <p:txBody>
            <a:bodyPr spcFirstLastPara="1" wrap="square" lIns="179929" tIns="179929" rIns="179929" bIns="179929" anchor="ctr" anchorCtr="0">
              <a:noAutofit/>
            </a:bodyPr>
            <a:lstStyle/>
            <a:p>
              <a:pPr algn="ctr"/>
              <a:r>
                <a:rPr lang="en-US" sz="3600" b="1" dirty="0" err="1">
                  <a:solidFill>
                    <a:schemeClr val="bg1"/>
                  </a:solidFill>
                </a:rPr>
                <a:t>Amaliy</a:t>
              </a:r>
              <a:r>
                <a:rPr lang="en-US" sz="3600" b="1" dirty="0">
                  <a:solidFill>
                    <a:schemeClr val="bg1"/>
                  </a:solidFill>
                </a:rPr>
                <a:t> </a:t>
              </a:r>
              <a:r>
                <a:rPr lang="en-US" sz="3600" b="1" dirty="0" err="1">
                  <a:solidFill>
                    <a:schemeClr val="bg1"/>
                  </a:solidFill>
                </a:rPr>
                <a:t>mashg‘ulot</a:t>
              </a:r>
              <a:r>
                <a:rPr lang="en-US" sz="3600" b="1" dirty="0">
                  <a:solidFill>
                    <a:schemeClr val="bg1"/>
                  </a:solidFill>
                </a:rPr>
                <a:t> </a:t>
              </a:r>
              <a:r>
                <a:rPr lang="en-US" sz="3600" b="1" dirty="0" err="1">
                  <a:solidFill>
                    <a:schemeClr val="bg1"/>
                  </a:solidFill>
                </a:rPr>
                <a:t>bosqichi</a:t>
              </a:r>
              <a:endParaRPr sz="3346" b="1" dirty="0">
                <a:solidFill>
                  <a:schemeClr val="bg1"/>
                </a:solidFill>
                <a:latin typeface="Fira Sans Extra Condensed"/>
                <a:ea typeface="Fira Sans Extra Condensed"/>
                <a:cs typeface="Fira Sans Extra Condensed"/>
                <a:sym typeface="Fira Sans Extra Condensed"/>
              </a:endParaRPr>
            </a:p>
          </p:txBody>
        </p:sp>
      </p:grpSp>
      <p:grpSp>
        <p:nvGrpSpPr>
          <p:cNvPr id="313" name="Google Shape;1992;p32">
            <a:extLst>
              <a:ext uri="{FF2B5EF4-FFF2-40B4-BE49-F238E27FC236}">
                <a16:creationId xmlns:a16="http://schemas.microsoft.com/office/drawing/2014/main" id="{E14CA50E-AE5F-4EF8-8AA6-991F8D2B3318}"/>
              </a:ext>
            </a:extLst>
          </p:cNvPr>
          <p:cNvGrpSpPr/>
          <p:nvPr/>
        </p:nvGrpSpPr>
        <p:grpSpPr>
          <a:xfrm>
            <a:off x="573210" y="3177376"/>
            <a:ext cx="5676492" cy="5023114"/>
            <a:chOff x="325475" y="1036552"/>
            <a:chExt cx="2612456" cy="1533250"/>
          </a:xfrm>
        </p:grpSpPr>
        <p:sp>
          <p:nvSpPr>
            <p:cNvPr id="314" name="Google Shape;1993;p32">
              <a:extLst>
                <a:ext uri="{FF2B5EF4-FFF2-40B4-BE49-F238E27FC236}">
                  <a16:creationId xmlns:a16="http://schemas.microsoft.com/office/drawing/2014/main" id="{374ED941-FC0E-4FD8-A390-3A18DFA1575A}"/>
                </a:ext>
              </a:extLst>
            </p:cNvPr>
            <p:cNvSpPr/>
            <p:nvPr/>
          </p:nvSpPr>
          <p:spPr>
            <a:xfrm>
              <a:off x="913325" y="1558025"/>
              <a:ext cx="1946594" cy="1011777"/>
            </a:xfrm>
            <a:custGeom>
              <a:avLst/>
              <a:gdLst/>
              <a:ahLst/>
              <a:cxnLst/>
              <a:rect l="l" t="t" r="r" b="b"/>
              <a:pathLst>
                <a:path w="7827" h="5646" extrusionOk="0">
                  <a:moveTo>
                    <a:pt x="6547" y="0"/>
                  </a:moveTo>
                  <a:cubicBezTo>
                    <a:pt x="6357" y="0"/>
                    <a:pt x="6168" y="8"/>
                    <a:pt x="5980" y="18"/>
                  </a:cubicBezTo>
                  <a:cubicBezTo>
                    <a:pt x="5540" y="42"/>
                    <a:pt x="5100" y="66"/>
                    <a:pt x="4663" y="92"/>
                  </a:cubicBezTo>
                  <a:cubicBezTo>
                    <a:pt x="3795" y="139"/>
                    <a:pt x="2930" y="181"/>
                    <a:pt x="2061" y="240"/>
                  </a:cubicBezTo>
                  <a:cubicBezTo>
                    <a:pt x="1636" y="269"/>
                    <a:pt x="1208" y="308"/>
                    <a:pt x="783" y="367"/>
                  </a:cubicBezTo>
                  <a:cubicBezTo>
                    <a:pt x="608" y="390"/>
                    <a:pt x="411" y="402"/>
                    <a:pt x="254" y="491"/>
                  </a:cubicBezTo>
                  <a:cubicBezTo>
                    <a:pt x="121" y="565"/>
                    <a:pt x="47" y="698"/>
                    <a:pt x="30" y="845"/>
                  </a:cubicBezTo>
                  <a:cubicBezTo>
                    <a:pt x="21" y="937"/>
                    <a:pt x="27" y="1025"/>
                    <a:pt x="44" y="1117"/>
                  </a:cubicBezTo>
                  <a:cubicBezTo>
                    <a:pt x="0" y="1882"/>
                    <a:pt x="6" y="2647"/>
                    <a:pt x="68" y="3412"/>
                  </a:cubicBezTo>
                  <a:cubicBezTo>
                    <a:pt x="100" y="3825"/>
                    <a:pt x="148" y="4241"/>
                    <a:pt x="213" y="4652"/>
                  </a:cubicBezTo>
                  <a:cubicBezTo>
                    <a:pt x="242" y="4847"/>
                    <a:pt x="263" y="5048"/>
                    <a:pt x="316" y="5237"/>
                  </a:cubicBezTo>
                  <a:cubicBezTo>
                    <a:pt x="363" y="5396"/>
                    <a:pt x="458" y="5514"/>
                    <a:pt x="626" y="5562"/>
                  </a:cubicBezTo>
                  <a:cubicBezTo>
                    <a:pt x="809" y="5612"/>
                    <a:pt x="1013" y="5618"/>
                    <a:pt x="1202" y="5629"/>
                  </a:cubicBezTo>
                  <a:cubicBezTo>
                    <a:pt x="1367" y="5641"/>
                    <a:pt x="1533" y="5645"/>
                    <a:pt x="1700" y="5645"/>
                  </a:cubicBezTo>
                  <a:cubicBezTo>
                    <a:pt x="1749" y="5645"/>
                    <a:pt x="1797" y="5645"/>
                    <a:pt x="1846" y="5644"/>
                  </a:cubicBezTo>
                  <a:cubicBezTo>
                    <a:pt x="2280" y="5641"/>
                    <a:pt x="2717" y="5624"/>
                    <a:pt x="3154" y="5609"/>
                  </a:cubicBezTo>
                  <a:cubicBezTo>
                    <a:pt x="4031" y="5576"/>
                    <a:pt x="4908" y="5532"/>
                    <a:pt x="5785" y="5473"/>
                  </a:cubicBezTo>
                  <a:cubicBezTo>
                    <a:pt x="6214" y="5443"/>
                    <a:pt x="6642" y="5411"/>
                    <a:pt x="7070" y="5375"/>
                  </a:cubicBezTo>
                  <a:cubicBezTo>
                    <a:pt x="7238" y="5361"/>
                    <a:pt x="7454" y="5375"/>
                    <a:pt x="7599" y="5269"/>
                  </a:cubicBezTo>
                  <a:cubicBezTo>
                    <a:pt x="7729" y="5172"/>
                    <a:pt x="7752" y="4997"/>
                    <a:pt x="7773" y="4847"/>
                  </a:cubicBezTo>
                  <a:cubicBezTo>
                    <a:pt x="7826" y="4439"/>
                    <a:pt x="7814" y="4026"/>
                    <a:pt x="7788" y="3615"/>
                  </a:cubicBezTo>
                  <a:cubicBezTo>
                    <a:pt x="7764" y="3199"/>
                    <a:pt x="7726" y="2780"/>
                    <a:pt x="7675" y="2366"/>
                  </a:cubicBezTo>
                  <a:cubicBezTo>
                    <a:pt x="7625" y="1962"/>
                    <a:pt x="7566" y="1560"/>
                    <a:pt x="7495" y="1158"/>
                  </a:cubicBezTo>
                  <a:cubicBezTo>
                    <a:pt x="7457" y="952"/>
                    <a:pt x="7419" y="745"/>
                    <a:pt x="7374" y="541"/>
                  </a:cubicBezTo>
                  <a:cubicBezTo>
                    <a:pt x="7342" y="385"/>
                    <a:pt x="7333" y="175"/>
                    <a:pt x="7176" y="83"/>
                  </a:cubicBezTo>
                  <a:cubicBezTo>
                    <a:pt x="7111" y="45"/>
                    <a:pt x="7035" y="33"/>
                    <a:pt x="6961" y="24"/>
                  </a:cubicBezTo>
                  <a:cubicBezTo>
                    <a:pt x="6852" y="9"/>
                    <a:pt x="6742" y="4"/>
                    <a:pt x="6633" y="1"/>
                  </a:cubicBezTo>
                  <a:cubicBezTo>
                    <a:pt x="6604" y="0"/>
                    <a:pt x="6576" y="0"/>
                    <a:pt x="6547" y="0"/>
                  </a:cubicBezTo>
                  <a:close/>
                </a:path>
              </a:pathLst>
            </a:custGeom>
            <a:solidFill>
              <a:schemeClr val="lt2"/>
            </a:solidFill>
            <a:ln>
              <a:noFill/>
            </a:ln>
          </p:spPr>
          <p:txBody>
            <a:bodyPr spcFirstLastPara="1" wrap="square" lIns="179929" tIns="179929" rIns="179929" bIns="179929" anchor="ctr" anchorCtr="0">
              <a:noAutofit/>
            </a:bodyPr>
            <a:lstStyle/>
            <a:p>
              <a:endParaRPr sz="3543"/>
            </a:p>
          </p:txBody>
        </p:sp>
        <p:sp>
          <p:nvSpPr>
            <p:cNvPr id="315" name="Google Shape;1994;p32">
              <a:extLst>
                <a:ext uri="{FF2B5EF4-FFF2-40B4-BE49-F238E27FC236}">
                  <a16:creationId xmlns:a16="http://schemas.microsoft.com/office/drawing/2014/main" id="{2D401C7F-C74D-4974-A4A3-90ABF5FB76FD}"/>
                </a:ext>
              </a:extLst>
            </p:cNvPr>
            <p:cNvSpPr/>
            <p:nvPr/>
          </p:nvSpPr>
          <p:spPr>
            <a:xfrm>
              <a:off x="325475" y="1465399"/>
              <a:ext cx="496800" cy="438475"/>
            </a:xfrm>
            <a:custGeom>
              <a:avLst/>
              <a:gdLst/>
              <a:ahLst/>
              <a:cxnLst/>
              <a:rect l="l" t="t" r="r" b="b"/>
              <a:pathLst>
                <a:path w="19872" h="17539" extrusionOk="0">
                  <a:moveTo>
                    <a:pt x="12" y="5629"/>
                  </a:moveTo>
                  <a:cubicBezTo>
                    <a:pt x="-36" y="8270"/>
                    <a:pt x="1068" y="15906"/>
                    <a:pt x="4334" y="17155"/>
                  </a:cubicBezTo>
                  <a:cubicBezTo>
                    <a:pt x="7600" y="18404"/>
                    <a:pt x="18117" y="15810"/>
                    <a:pt x="19606" y="13121"/>
                  </a:cubicBezTo>
                  <a:cubicBezTo>
                    <a:pt x="21095" y="10432"/>
                    <a:pt x="15764" y="2988"/>
                    <a:pt x="13267" y="1019"/>
                  </a:cubicBezTo>
                  <a:cubicBezTo>
                    <a:pt x="10770" y="-950"/>
                    <a:pt x="6831" y="539"/>
                    <a:pt x="4622" y="1307"/>
                  </a:cubicBezTo>
                  <a:cubicBezTo>
                    <a:pt x="2413" y="2075"/>
                    <a:pt x="60" y="2988"/>
                    <a:pt x="12" y="5629"/>
                  </a:cubicBezTo>
                  <a:close/>
                </a:path>
              </a:pathLst>
            </a:custGeom>
            <a:solidFill>
              <a:schemeClr val="accent1"/>
            </a:solidFill>
            <a:ln>
              <a:noFill/>
            </a:ln>
          </p:spPr>
        </p:sp>
        <p:sp>
          <p:nvSpPr>
            <p:cNvPr id="316" name="Google Shape;1995;p32">
              <a:extLst>
                <a:ext uri="{FF2B5EF4-FFF2-40B4-BE49-F238E27FC236}">
                  <a16:creationId xmlns:a16="http://schemas.microsoft.com/office/drawing/2014/main" id="{C178B7B6-A466-4571-8CF1-9A213FF376DF}"/>
                </a:ext>
              </a:extLst>
            </p:cNvPr>
            <p:cNvSpPr/>
            <p:nvPr/>
          </p:nvSpPr>
          <p:spPr>
            <a:xfrm>
              <a:off x="656225" y="1509100"/>
              <a:ext cx="2138308" cy="1011777"/>
            </a:xfrm>
            <a:custGeom>
              <a:avLst/>
              <a:gdLst/>
              <a:ahLst/>
              <a:cxnLst/>
              <a:rect l="l" t="t" r="r" b="b"/>
              <a:pathLst>
                <a:path w="7847" h="5737" extrusionOk="0">
                  <a:moveTo>
                    <a:pt x="6065" y="0"/>
                  </a:moveTo>
                  <a:cubicBezTo>
                    <a:pt x="5766" y="0"/>
                    <a:pt x="5466" y="19"/>
                    <a:pt x="5165" y="34"/>
                  </a:cubicBezTo>
                  <a:cubicBezTo>
                    <a:pt x="4637" y="61"/>
                    <a:pt x="4111" y="111"/>
                    <a:pt x="3582" y="155"/>
                  </a:cubicBezTo>
                  <a:cubicBezTo>
                    <a:pt x="3066" y="203"/>
                    <a:pt x="2549" y="256"/>
                    <a:pt x="2032" y="309"/>
                  </a:cubicBezTo>
                  <a:cubicBezTo>
                    <a:pt x="2008" y="312"/>
                    <a:pt x="1988" y="344"/>
                    <a:pt x="1964" y="359"/>
                  </a:cubicBezTo>
                  <a:cubicBezTo>
                    <a:pt x="1991" y="380"/>
                    <a:pt x="2014" y="401"/>
                    <a:pt x="2041" y="412"/>
                  </a:cubicBezTo>
                  <a:cubicBezTo>
                    <a:pt x="2046" y="415"/>
                    <a:pt x="2051" y="416"/>
                    <a:pt x="2057" y="416"/>
                  </a:cubicBezTo>
                  <a:cubicBezTo>
                    <a:pt x="2070" y="416"/>
                    <a:pt x="2085" y="411"/>
                    <a:pt x="2097" y="409"/>
                  </a:cubicBezTo>
                  <a:cubicBezTo>
                    <a:pt x="2434" y="368"/>
                    <a:pt x="2770" y="321"/>
                    <a:pt x="3110" y="291"/>
                  </a:cubicBezTo>
                  <a:cubicBezTo>
                    <a:pt x="3574" y="250"/>
                    <a:pt x="4037" y="217"/>
                    <a:pt x="4501" y="191"/>
                  </a:cubicBezTo>
                  <a:cubicBezTo>
                    <a:pt x="5047" y="158"/>
                    <a:pt x="5591" y="126"/>
                    <a:pt x="6137" y="114"/>
                  </a:cubicBezTo>
                  <a:cubicBezTo>
                    <a:pt x="6154" y="114"/>
                    <a:pt x="6170" y="114"/>
                    <a:pt x="6187" y="114"/>
                  </a:cubicBezTo>
                  <a:cubicBezTo>
                    <a:pt x="6425" y="114"/>
                    <a:pt x="6665" y="151"/>
                    <a:pt x="6902" y="173"/>
                  </a:cubicBezTo>
                  <a:cubicBezTo>
                    <a:pt x="7165" y="200"/>
                    <a:pt x="7301" y="347"/>
                    <a:pt x="7330" y="598"/>
                  </a:cubicBezTo>
                  <a:cubicBezTo>
                    <a:pt x="7407" y="1228"/>
                    <a:pt x="7490" y="1857"/>
                    <a:pt x="7555" y="2489"/>
                  </a:cubicBezTo>
                  <a:cubicBezTo>
                    <a:pt x="7622" y="3129"/>
                    <a:pt x="7673" y="3770"/>
                    <a:pt x="7723" y="4411"/>
                  </a:cubicBezTo>
                  <a:cubicBezTo>
                    <a:pt x="7746" y="4692"/>
                    <a:pt x="7738" y="4969"/>
                    <a:pt x="7658" y="5241"/>
                  </a:cubicBezTo>
                  <a:cubicBezTo>
                    <a:pt x="7628" y="5347"/>
                    <a:pt x="7557" y="5403"/>
                    <a:pt x="7454" y="5427"/>
                  </a:cubicBezTo>
                  <a:cubicBezTo>
                    <a:pt x="7401" y="5439"/>
                    <a:pt x="7345" y="5448"/>
                    <a:pt x="7292" y="5451"/>
                  </a:cubicBezTo>
                  <a:cubicBezTo>
                    <a:pt x="6550" y="5477"/>
                    <a:pt x="5809" y="5501"/>
                    <a:pt x="5068" y="5527"/>
                  </a:cubicBezTo>
                  <a:cubicBezTo>
                    <a:pt x="4548" y="5548"/>
                    <a:pt x="4028" y="5572"/>
                    <a:pt x="3509" y="5589"/>
                  </a:cubicBezTo>
                  <a:cubicBezTo>
                    <a:pt x="2939" y="5610"/>
                    <a:pt x="2366" y="5640"/>
                    <a:pt x="1796" y="5640"/>
                  </a:cubicBezTo>
                  <a:cubicBezTo>
                    <a:pt x="1779" y="5640"/>
                    <a:pt x="1762" y="5640"/>
                    <a:pt x="1745" y="5640"/>
                  </a:cubicBezTo>
                  <a:cubicBezTo>
                    <a:pt x="1366" y="5640"/>
                    <a:pt x="990" y="5609"/>
                    <a:pt x="614" y="5581"/>
                  </a:cubicBezTo>
                  <a:cubicBezTo>
                    <a:pt x="431" y="5569"/>
                    <a:pt x="355" y="5495"/>
                    <a:pt x="316" y="5327"/>
                  </a:cubicBezTo>
                  <a:cubicBezTo>
                    <a:pt x="290" y="5214"/>
                    <a:pt x="266" y="5099"/>
                    <a:pt x="260" y="4984"/>
                  </a:cubicBezTo>
                  <a:cubicBezTo>
                    <a:pt x="216" y="4355"/>
                    <a:pt x="177" y="3723"/>
                    <a:pt x="139" y="3094"/>
                  </a:cubicBezTo>
                  <a:cubicBezTo>
                    <a:pt x="127" y="2881"/>
                    <a:pt x="118" y="2669"/>
                    <a:pt x="103" y="2456"/>
                  </a:cubicBezTo>
                  <a:cubicBezTo>
                    <a:pt x="101" y="2429"/>
                    <a:pt x="62" y="2406"/>
                    <a:pt x="39" y="2382"/>
                  </a:cubicBezTo>
                  <a:cubicBezTo>
                    <a:pt x="27" y="2409"/>
                    <a:pt x="0" y="2435"/>
                    <a:pt x="3" y="2462"/>
                  </a:cubicBezTo>
                  <a:cubicBezTo>
                    <a:pt x="39" y="3212"/>
                    <a:pt x="77" y="3962"/>
                    <a:pt x="124" y="4712"/>
                  </a:cubicBezTo>
                  <a:cubicBezTo>
                    <a:pt x="136" y="4931"/>
                    <a:pt x="177" y="5152"/>
                    <a:pt x="219" y="5371"/>
                  </a:cubicBezTo>
                  <a:cubicBezTo>
                    <a:pt x="251" y="5548"/>
                    <a:pt x="372" y="5654"/>
                    <a:pt x="558" y="5678"/>
                  </a:cubicBezTo>
                  <a:cubicBezTo>
                    <a:pt x="741" y="5702"/>
                    <a:pt x="927" y="5728"/>
                    <a:pt x="1114" y="5731"/>
                  </a:cubicBezTo>
                  <a:cubicBezTo>
                    <a:pt x="1322" y="5735"/>
                    <a:pt x="1531" y="5736"/>
                    <a:pt x="1742" y="5736"/>
                  </a:cubicBezTo>
                  <a:cubicBezTo>
                    <a:pt x="2023" y="5736"/>
                    <a:pt x="2308" y="5734"/>
                    <a:pt x="2602" y="5734"/>
                  </a:cubicBezTo>
                  <a:cubicBezTo>
                    <a:pt x="3154" y="5711"/>
                    <a:pt x="3730" y="5681"/>
                    <a:pt x="4309" y="5660"/>
                  </a:cubicBezTo>
                  <a:cubicBezTo>
                    <a:pt x="5159" y="5631"/>
                    <a:pt x="6010" y="5607"/>
                    <a:pt x="6861" y="5581"/>
                  </a:cubicBezTo>
                  <a:cubicBezTo>
                    <a:pt x="7035" y="5575"/>
                    <a:pt x="7206" y="5560"/>
                    <a:pt x="7380" y="5545"/>
                  </a:cubicBezTo>
                  <a:cubicBezTo>
                    <a:pt x="7617" y="5524"/>
                    <a:pt x="7726" y="5445"/>
                    <a:pt x="7773" y="5217"/>
                  </a:cubicBezTo>
                  <a:cubicBezTo>
                    <a:pt x="7814" y="5017"/>
                    <a:pt x="7847" y="4807"/>
                    <a:pt x="7838" y="4603"/>
                  </a:cubicBezTo>
                  <a:cubicBezTo>
                    <a:pt x="7823" y="4166"/>
                    <a:pt x="7791" y="3729"/>
                    <a:pt x="7746" y="3295"/>
                  </a:cubicBezTo>
                  <a:cubicBezTo>
                    <a:pt x="7673" y="2524"/>
                    <a:pt x="7590" y="1753"/>
                    <a:pt x="7498" y="982"/>
                  </a:cubicBezTo>
                  <a:cubicBezTo>
                    <a:pt x="7472" y="758"/>
                    <a:pt x="7410" y="536"/>
                    <a:pt x="7345" y="318"/>
                  </a:cubicBezTo>
                  <a:cubicBezTo>
                    <a:pt x="7327" y="253"/>
                    <a:pt x="7253" y="191"/>
                    <a:pt x="7188" y="155"/>
                  </a:cubicBezTo>
                  <a:cubicBezTo>
                    <a:pt x="7097" y="111"/>
                    <a:pt x="6990" y="82"/>
                    <a:pt x="6887" y="64"/>
                  </a:cubicBezTo>
                  <a:cubicBezTo>
                    <a:pt x="6613" y="16"/>
                    <a:pt x="6340" y="0"/>
                    <a:pt x="6065"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317" name="Google Shape;1996;p32">
              <a:extLst>
                <a:ext uri="{FF2B5EF4-FFF2-40B4-BE49-F238E27FC236}">
                  <a16:creationId xmlns:a16="http://schemas.microsoft.com/office/drawing/2014/main" id="{BA24AF26-281C-4F20-B915-AA6565286EAD}"/>
                </a:ext>
              </a:extLst>
            </p:cNvPr>
            <p:cNvSpPr/>
            <p:nvPr/>
          </p:nvSpPr>
          <p:spPr>
            <a:xfrm>
              <a:off x="537938" y="2065989"/>
              <a:ext cx="30670" cy="146917"/>
            </a:xfrm>
            <a:custGeom>
              <a:avLst/>
              <a:gdLst/>
              <a:ahLst/>
              <a:cxnLst/>
              <a:rect l="l" t="t" r="r" b="b"/>
              <a:pathLst>
                <a:path w="205" h="982" extrusionOk="0">
                  <a:moveTo>
                    <a:pt x="36" y="0"/>
                  </a:moveTo>
                  <a:cubicBezTo>
                    <a:pt x="33" y="0"/>
                    <a:pt x="30" y="0"/>
                    <a:pt x="27" y="1"/>
                  </a:cubicBezTo>
                  <a:cubicBezTo>
                    <a:pt x="15" y="4"/>
                    <a:pt x="0" y="36"/>
                    <a:pt x="0" y="54"/>
                  </a:cubicBezTo>
                  <a:cubicBezTo>
                    <a:pt x="12" y="255"/>
                    <a:pt x="27" y="458"/>
                    <a:pt x="45" y="659"/>
                  </a:cubicBezTo>
                  <a:cubicBezTo>
                    <a:pt x="54" y="748"/>
                    <a:pt x="71" y="839"/>
                    <a:pt x="92" y="925"/>
                  </a:cubicBezTo>
                  <a:cubicBezTo>
                    <a:pt x="98" y="949"/>
                    <a:pt x="133" y="963"/>
                    <a:pt x="154" y="981"/>
                  </a:cubicBezTo>
                  <a:cubicBezTo>
                    <a:pt x="172" y="963"/>
                    <a:pt x="186" y="943"/>
                    <a:pt x="204" y="925"/>
                  </a:cubicBezTo>
                  <a:cubicBezTo>
                    <a:pt x="195" y="922"/>
                    <a:pt x="186" y="919"/>
                    <a:pt x="181" y="916"/>
                  </a:cubicBezTo>
                  <a:cubicBezTo>
                    <a:pt x="160" y="639"/>
                    <a:pt x="139" y="358"/>
                    <a:pt x="119" y="77"/>
                  </a:cubicBezTo>
                  <a:cubicBezTo>
                    <a:pt x="116" y="57"/>
                    <a:pt x="110" y="33"/>
                    <a:pt x="95" y="18"/>
                  </a:cubicBezTo>
                  <a:cubicBezTo>
                    <a:pt x="80" y="8"/>
                    <a:pt x="55" y="0"/>
                    <a:pt x="36"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318" name="Google Shape;1997;p32">
              <a:extLst>
                <a:ext uri="{FF2B5EF4-FFF2-40B4-BE49-F238E27FC236}">
                  <a16:creationId xmlns:a16="http://schemas.microsoft.com/office/drawing/2014/main" id="{47B5BAB8-6879-4171-9ED2-C2E853ACC2FB}"/>
                </a:ext>
              </a:extLst>
            </p:cNvPr>
            <p:cNvSpPr/>
            <p:nvPr/>
          </p:nvSpPr>
          <p:spPr>
            <a:xfrm>
              <a:off x="2860881" y="2370899"/>
              <a:ext cx="38599" cy="122979"/>
            </a:xfrm>
            <a:custGeom>
              <a:avLst/>
              <a:gdLst/>
              <a:ahLst/>
              <a:cxnLst/>
              <a:rect l="l" t="t" r="r" b="b"/>
              <a:pathLst>
                <a:path w="258" h="822" extrusionOk="0">
                  <a:moveTo>
                    <a:pt x="169" y="0"/>
                  </a:moveTo>
                  <a:cubicBezTo>
                    <a:pt x="160" y="33"/>
                    <a:pt x="142" y="62"/>
                    <a:pt x="139" y="92"/>
                  </a:cubicBezTo>
                  <a:cubicBezTo>
                    <a:pt x="139" y="136"/>
                    <a:pt x="148" y="180"/>
                    <a:pt x="154" y="222"/>
                  </a:cubicBezTo>
                  <a:cubicBezTo>
                    <a:pt x="160" y="225"/>
                    <a:pt x="169" y="228"/>
                    <a:pt x="175" y="234"/>
                  </a:cubicBezTo>
                  <a:cubicBezTo>
                    <a:pt x="119" y="396"/>
                    <a:pt x="60" y="561"/>
                    <a:pt x="9" y="727"/>
                  </a:cubicBezTo>
                  <a:cubicBezTo>
                    <a:pt x="0" y="753"/>
                    <a:pt x="18" y="789"/>
                    <a:pt x="27" y="821"/>
                  </a:cubicBezTo>
                  <a:cubicBezTo>
                    <a:pt x="51" y="804"/>
                    <a:pt x="92" y="792"/>
                    <a:pt x="101" y="768"/>
                  </a:cubicBezTo>
                  <a:cubicBezTo>
                    <a:pt x="151" y="647"/>
                    <a:pt x="207" y="526"/>
                    <a:pt x="234" y="399"/>
                  </a:cubicBezTo>
                  <a:cubicBezTo>
                    <a:pt x="257" y="293"/>
                    <a:pt x="246" y="180"/>
                    <a:pt x="240" y="74"/>
                  </a:cubicBezTo>
                  <a:cubicBezTo>
                    <a:pt x="240" y="48"/>
                    <a:pt x="195" y="24"/>
                    <a:pt x="169"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319" name="Google Shape;1998;p32">
              <a:extLst>
                <a:ext uri="{FF2B5EF4-FFF2-40B4-BE49-F238E27FC236}">
                  <a16:creationId xmlns:a16="http://schemas.microsoft.com/office/drawing/2014/main" id="{EF3847C2-0BE9-468A-8870-0ECD45FB698A}"/>
                </a:ext>
              </a:extLst>
            </p:cNvPr>
            <p:cNvSpPr/>
            <p:nvPr/>
          </p:nvSpPr>
          <p:spPr>
            <a:xfrm>
              <a:off x="501732" y="2070328"/>
              <a:ext cx="29772" cy="122680"/>
            </a:xfrm>
            <a:custGeom>
              <a:avLst/>
              <a:gdLst/>
              <a:ahLst/>
              <a:cxnLst/>
              <a:rect l="l" t="t" r="r" b="b"/>
              <a:pathLst>
                <a:path w="199" h="820" extrusionOk="0">
                  <a:moveTo>
                    <a:pt x="39" y="1"/>
                  </a:moveTo>
                  <a:cubicBezTo>
                    <a:pt x="38" y="1"/>
                    <a:pt x="37" y="1"/>
                    <a:pt x="36" y="1"/>
                  </a:cubicBezTo>
                  <a:cubicBezTo>
                    <a:pt x="18" y="1"/>
                    <a:pt x="3" y="34"/>
                    <a:pt x="0" y="40"/>
                  </a:cubicBezTo>
                  <a:cubicBezTo>
                    <a:pt x="33" y="291"/>
                    <a:pt x="59" y="518"/>
                    <a:pt x="95" y="748"/>
                  </a:cubicBezTo>
                  <a:cubicBezTo>
                    <a:pt x="98" y="775"/>
                    <a:pt x="139" y="796"/>
                    <a:pt x="163" y="819"/>
                  </a:cubicBezTo>
                  <a:cubicBezTo>
                    <a:pt x="174" y="790"/>
                    <a:pt x="198" y="754"/>
                    <a:pt x="198" y="725"/>
                  </a:cubicBezTo>
                  <a:cubicBezTo>
                    <a:pt x="183" y="583"/>
                    <a:pt x="166" y="441"/>
                    <a:pt x="145" y="299"/>
                  </a:cubicBezTo>
                  <a:cubicBezTo>
                    <a:pt x="133" y="211"/>
                    <a:pt x="118" y="125"/>
                    <a:pt x="98" y="42"/>
                  </a:cubicBezTo>
                  <a:cubicBezTo>
                    <a:pt x="92" y="23"/>
                    <a:pt x="60" y="1"/>
                    <a:pt x="39"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320" name="Google Shape;1999;p32">
              <a:extLst>
                <a:ext uri="{FF2B5EF4-FFF2-40B4-BE49-F238E27FC236}">
                  <a16:creationId xmlns:a16="http://schemas.microsoft.com/office/drawing/2014/main" id="{3C0F5316-7625-4E81-BD04-29FC99393D5E}"/>
                </a:ext>
              </a:extLst>
            </p:cNvPr>
            <p:cNvSpPr/>
            <p:nvPr/>
          </p:nvSpPr>
          <p:spPr>
            <a:xfrm>
              <a:off x="2899780" y="2398727"/>
              <a:ext cx="38151" cy="95152"/>
            </a:xfrm>
            <a:custGeom>
              <a:avLst/>
              <a:gdLst/>
              <a:ahLst/>
              <a:cxnLst/>
              <a:rect l="l" t="t" r="r" b="b"/>
              <a:pathLst>
                <a:path w="255" h="636" extrusionOk="0">
                  <a:moveTo>
                    <a:pt x="148" y="0"/>
                  </a:moveTo>
                  <a:cubicBezTo>
                    <a:pt x="139" y="21"/>
                    <a:pt x="121" y="42"/>
                    <a:pt x="119" y="62"/>
                  </a:cubicBezTo>
                  <a:cubicBezTo>
                    <a:pt x="107" y="151"/>
                    <a:pt x="107" y="240"/>
                    <a:pt x="86" y="325"/>
                  </a:cubicBezTo>
                  <a:cubicBezTo>
                    <a:pt x="68" y="405"/>
                    <a:pt x="30" y="476"/>
                    <a:pt x="6" y="556"/>
                  </a:cubicBezTo>
                  <a:cubicBezTo>
                    <a:pt x="0" y="576"/>
                    <a:pt x="24" y="609"/>
                    <a:pt x="33" y="635"/>
                  </a:cubicBezTo>
                  <a:cubicBezTo>
                    <a:pt x="56" y="624"/>
                    <a:pt x="92" y="615"/>
                    <a:pt x="98" y="597"/>
                  </a:cubicBezTo>
                  <a:cubicBezTo>
                    <a:pt x="154" y="449"/>
                    <a:pt x="204" y="299"/>
                    <a:pt x="254" y="148"/>
                  </a:cubicBezTo>
                  <a:cubicBezTo>
                    <a:pt x="251" y="148"/>
                    <a:pt x="245" y="145"/>
                    <a:pt x="243" y="142"/>
                  </a:cubicBezTo>
                  <a:cubicBezTo>
                    <a:pt x="234" y="107"/>
                    <a:pt x="234" y="65"/>
                    <a:pt x="216" y="36"/>
                  </a:cubicBezTo>
                  <a:cubicBezTo>
                    <a:pt x="207" y="18"/>
                    <a:pt x="172" y="12"/>
                    <a:pt x="148"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321" name="Google Shape;2000;p32">
              <a:extLst>
                <a:ext uri="{FF2B5EF4-FFF2-40B4-BE49-F238E27FC236}">
                  <a16:creationId xmlns:a16="http://schemas.microsoft.com/office/drawing/2014/main" id="{0CB97526-33BB-4B51-A3E6-74D1F61B6ADF}"/>
                </a:ext>
              </a:extLst>
            </p:cNvPr>
            <p:cNvSpPr/>
            <p:nvPr/>
          </p:nvSpPr>
          <p:spPr>
            <a:xfrm>
              <a:off x="325552" y="1285942"/>
              <a:ext cx="693442" cy="587369"/>
            </a:xfrm>
            <a:custGeom>
              <a:avLst/>
              <a:gdLst/>
              <a:ahLst/>
              <a:cxnLst/>
              <a:rect l="l" t="t" r="r" b="b"/>
              <a:pathLst>
                <a:path w="4635" h="3926" extrusionOk="0">
                  <a:moveTo>
                    <a:pt x="3990" y="186"/>
                  </a:moveTo>
                  <a:lnTo>
                    <a:pt x="4017" y="195"/>
                  </a:lnTo>
                  <a:cubicBezTo>
                    <a:pt x="4017" y="328"/>
                    <a:pt x="4029" y="460"/>
                    <a:pt x="4014" y="590"/>
                  </a:cubicBezTo>
                  <a:cubicBezTo>
                    <a:pt x="4008" y="635"/>
                    <a:pt x="3940" y="673"/>
                    <a:pt x="3902" y="717"/>
                  </a:cubicBezTo>
                  <a:cubicBezTo>
                    <a:pt x="3893" y="714"/>
                    <a:pt x="3887" y="709"/>
                    <a:pt x="3878" y="706"/>
                  </a:cubicBezTo>
                  <a:cubicBezTo>
                    <a:pt x="3878" y="576"/>
                    <a:pt x="3869" y="446"/>
                    <a:pt x="3884" y="319"/>
                  </a:cubicBezTo>
                  <a:cubicBezTo>
                    <a:pt x="3890" y="271"/>
                    <a:pt x="3955" y="230"/>
                    <a:pt x="3990" y="186"/>
                  </a:cubicBezTo>
                  <a:close/>
                  <a:moveTo>
                    <a:pt x="4487" y="573"/>
                  </a:moveTo>
                  <a:lnTo>
                    <a:pt x="4487" y="573"/>
                  </a:lnTo>
                  <a:cubicBezTo>
                    <a:pt x="4426" y="713"/>
                    <a:pt x="4325" y="783"/>
                    <a:pt x="4181" y="783"/>
                  </a:cubicBezTo>
                  <a:cubicBezTo>
                    <a:pt x="4135" y="783"/>
                    <a:pt x="4084" y="776"/>
                    <a:pt x="4029" y="762"/>
                  </a:cubicBezTo>
                  <a:cubicBezTo>
                    <a:pt x="4114" y="552"/>
                    <a:pt x="4318" y="608"/>
                    <a:pt x="4487" y="573"/>
                  </a:cubicBezTo>
                  <a:close/>
                  <a:moveTo>
                    <a:pt x="3730" y="398"/>
                  </a:moveTo>
                  <a:cubicBezTo>
                    <a:pt x="3742" y="404"/>
                    <a:pt x="3757" y="410"/>
                    <a:pt x="3769" y="413"/>
                  </a:cubicBezTo>
                  <a:cubicBezTo>
                    <a:pt x="3769" y="543"/>
                    <a:pt x="3775" y="673"/>
                    <a:pt x="3763" y="803"/>
                  </a:cubicBezTo>
                  <a:cubicBezTo>
                    <a:pt x="3760" y="844"/>
                    <a:pt x="3704" y="883"/>
                    <a:pt x="3657" y="942"/>
                  </a:cubicBezTo>
                  <a:cubicBezTo>
                    <a:pt x="3648" y="791"/>
                    <a:pt x="3630" y="670"/>
                    <a:pt x="3639" y="549"/>
                  </a:cubicBezTo>
                  <a:cubicBezTo>
                    <a:pt x="3642" y="499"/>
                    <a:pt x="3698" y="449"/>
                    <a:pt x="3730" y="398"/>
                  </a:cubicBezTo>
                  <a:close/>
                  <a:moveTo>
                    <a:pt x="3992" y="873"/>
                  </a:moveTo>
                  <a:cubicBezTo>
                    <a:pt x="4045" y="873"/>
                    <a:pt x="4115" y="877"/>
                    <a:pt x="4212" y="883"/>
                  </a:cubicBezTo>
                  <a:cubicBezTo>
                    <a:pt x="4152" y="974"/>
                    <a:pt x="4104" y="1013"/>
                    <a:pt x="4012" y="1013"/>
                  </a:cubicBezTo>
                  <a:cubicBezTo>
                    <a:pt x="3957" y="1013"/>
                    <a:pt x="3888" y="1000"/>
                    <a:pt x="3793" y="974"/>
                  </a:cubicBezTo>
                  <a:cubicBezTo>
                    <a:pt x="3839" y="897"/>
                    <a:pt x="3862" y="873"/>
                    <a:pt x="3992" y="873"/>
                  </a:cubicBezTo>
                  <a:close/>
                  <a:moveTo>
                    <a:pt x="3527" y="587"/>
                  </a:moveTo>
                  <a:cubicBezTo>
                    <a:pt x="3536" y="744"/>
                    <a:pt x="3547" y="874"/>
                    <a:pt x="3547" y="998"/>
                  </a:cubicBezTo>
                  <a:cubicBezTo>
                    <a:pt x="3547" y="1025"/>
                    <a:pt x="3512" y="1054"/>
                    <a:pt x="3488" y="1078"/>
                  </a:cubicBezTo>
                  <a:cubicBezTo>
                    <a:pt x="3456" y="1113"/>
                    <a:pt x="3420" y="1143"/>
                    <a:pt x="3367" y="1187"/>
                  </a:cubicBezTo>
                  <a:cubicBezTo>
                    <a:pt x="3367" y="1030"/>
                    <a:pt x="3355" y="889"/>
                    <a:pt x="3373" y="750"/>
                  </a:cubicBezTo>
                  <a:cubicBezTo>
                    <a:pt x="3382" y="697"/>
                    <a:pt x="3462" y="652"/>
                    <a:pt x="3527" y="587"/>
                  </a:cubicBezTo>
                  <a:close/>
                  <a:moveTo>
                    <a:pt x="3745" y="1085"/>
                  </a:moveTo>
                  <a:cubicBezTo>
                    <a:pt x="3821" y="1085"/>
                    <a:pt x="3903" y="1104"/>
                    <a:pt x="3984" y="1113"/>
                  </a:cubicBezTo>
                  <a:cubicBezTo>
                    <a:pt x="3921" y="1190"/>
                    <a:pt x="3866" y="1260"/>
                    <a:pt x="3763" y="1260"/>
                  </a:cubicBezTo>
                  <a:cubicBezTo>
                    <a:pt x="3752" y="1260"/>
                    <a:pt x="3740" y="1260"/>
                    <a:pt x="3728" y="1258"/>
                  </a:cubicBezTo>
                  <a:cubicBezTo>
                    <a:pt x="3697" y="1253"/>
                    <a:pt x="3666" y="1252"/>
                    <a:pt x="3634" y="1252"/>
                  </a:cubicBezTo>
                  <a:cubicBezTo>
                    <a:pt x="3586" y="1252"/>
                    <a:pt x="3537" y="1255"/>
                    <a:pt x="3485" y="1255"/>
                  </a:cubicBezTo>
                  <a:cubicBezTo>
                    <a:pt x="3553" y="1119"/>
                    <a:pt x="3644" y="1085"/>
                    <a:pt x="3745" y="1085"/>
                  </a:cubicBezTo>
                  <a:close/>
                  <a:moveTo>
                    <a:pt x="703" y="1639"/>
                  </a:moveTo>
                  <a:lnTo>
                    <a:pt x="703" y="1639"/>
                  </a:lnTo>
                  <a:cubicBezTo>
                    <a:pt x="659" y="1792"/>
                    <a:pt x="630" y="1946"/>
                    <a:pt x="576" y="2091"/>
                  </a:cubicBezTo>
                  <a:cubicBezTo>
                    <a:pt x="553" y="2153"/>
                    <a:pt x="488" y="2200"/>
                    <a:pt x="441" y="2253"/>
                  </a:cubicBezTo>
                  <a:cubicBezTo>
                    <a:pt x="435" y="2250"/>
                    <a:pt x="426" y="2244"/>
                    <a:pt x="420" y="2241"/>
                  </a:cubicBezTo>
                  <a:cubicBezTo>
                    <a:pt x="455" y="2017"/>
                    <a:pt x="553" y="1819"/>
                    <a:pt x="703" y="1639"/>
                  </a:cubicBezTo>
                  <a:close/>
                  <a:moveTo>
                    <a:pt x="2166" y="2162"/>
                  </a:moveTo>
                  <a:cubicBezTo>
                    <a:pt x="2201" y="2162"/>
                    <a:pt x="2236" y="2167"/>
                    <a:pt x="2266" y="2179"/>
                  </a:cubicBezTo>
                  <a:cubicBezTo>
                    <a:pt x="2221" y="2218"/>
                    <a:pt x="2177" y="2247"/>
                    <a:pt x="2142" y="2286"/>
                  </a:cubicBezTo>
                  <a:cubicBezTo>
                    <a:pt x="2121" y="2309"/>
                    <a:pt x="2115" y="2345"/>
                    <a:pt x="2103" y="2374"/>
                  </a:cubicBezTo>
                  <a:cubicBezTo>
                    <a:pt x="2109" y="2374"/>
                    <a:pt x="2115" y="2374"/>
                    <a:pt x="2121" y="2374"/>
                  </a:cubicBezTo>
                  <a:cubicBezTo>
                    <a:pt x="2134" y="2374"/>
                    <a:pt x="2146" y="2374"/>
                    <a:pt x="2158" y="2374"/>
                  </a:cubicBezTo>
                  <a:cubicBezTo>
                    <a:pt x="2176" y="2374"/>
                    <a:pt x="2193" y="2373"/>
                    <a:pt x="2207" y="2365"/>
                  </a:cubicBezTo>
                  <a:cubicBezTo>
                    <a:pt x="2257" y="2336"/>
                    <a:pt x="2301" y="2294"/>
                    <a:pt x="2348" y="2256"/>
                  </a:cubicBezTo>
                  <a:lnTo>
                    <a:pt x="2348" y="2256"/>
                  </a:lnTo>
                  <a:cubicBezTo>
                    <a:pt x="2393" y="2333"/>
                    <a:pt x="2372" y="2421"/>
                    <a:pt x="2298" y="2478"/>
                  </a:cubicBezTo>
                  <a:cubicBezTo>
                    <a:pt x="2267" y="2502"/>
                    <a:pt x="2217" y="2514"/>
                    <a:pt x="2167" y="2514"/>
                  </a:cubicBezTo>
                  <a:cubicBezTo>
                    <a:pt x="2107" y="2514"/>
                    <a:pt x="2045" y="2498"/>
                    <a:pt x="2009" y="2466"/>
                  </a:cubicBezTo>
                  <a:cubicBezTo>
                    <a:pt x="1953" y="2416"/>
                    <a:pt x="1935" y="2291"/>
                    <a:pt x="1976" y="2232"/>
                  </a:cubicBezTo>
                  <a:cubicBezTo>
                    <a:pt x="2005" y="2189"/>
                    <a:pt x="2086" y="2162"/>
                    <a:pt x="2166" y="2162"/>
                  </a:cubicBezTo>
                  <a:close/>
                  <a:moveTo>
                    <a:pt x="553" y="2297"/>
                  </a:moveTo>
                  <a:lnTo>
                    <a:pt x="553" y="2297"/>
                  </a:lnTo>
                  <a:cubicBezTo>
                    <a:pt x="603" y="2454"/>
                    <a:pt x="535" y="2557"/>
                    <a:pt x="420" y="2646"/>
                  </a:cubicBezTo>
                  <a:cubicBezTo>
                    <a:pt x="364" y="2475"/>
                    <a:pt x="384" y="2421"/>
                    <a:pt x="553" y="2297"/>
                  </a:cubicBezTo>
                  <a:close/>
                  <a:moveTo>
                    <a:pt x="585" y="2649"/>
                  </a:moveTo>
                  <a:cubicBezTo>
                    <a:pt x="662" y="2796"/>
                    <a:pt x="659" y="2814"/>
                    <a:pt x="497" y="2956"/>
                  </a:cubicBezTo>
                  <a:cubicBezTo>
                    <a:pt x="417" y="2799"/>
                    <a:pt x="420" y="2785"/>
                    <a:pt x="585" y="2649"/>
                  </a:cubicBezTo>
                  <a:close/>
                  <a:moveTo>
                    <a:pt x="2171" y="1407"/>
                  </a:moveTo>
                  <a:cubicBezTo>
                    <a:pt x="2408" y="1407"/>
                    <a:pt x="2622" y="1505"/>
                    <a:pt x="2812" y="1695"/>
                  </a:cubicBezTo>
                  <a:cubicBezTo>
                    <a:pt x="2670" y="1825"/>
                    <a:pt x="2531" y="1949"/>
                    <a:pt x="2390" y="2070"/>
                  </a:cubicBezTo>
                  <a:cubicBezTo>
                    <a:pt x="2383" y="2076"/>
                    <a:pt x="2371" y="2079"/>
                    <a:pt x="2357" y="2079"/>
                  </a:cubicBezTo>
                  <a:cubicBezTo>
                    <a:pt x="2339" y="2079"/>
                    <a:pt x="2319" y="2075"/>
                    <a:pt x="2304" y="2070"/>
                  </a:cubicBezTo>
                  <a:cubicBezTo>
                    <a:pt x="2257" y="2053"/>
                    <a:pt x="2209" y="2045"/>
                    <a:pt x="2161" y="2045"/>
                  </a:cubicBezTo>
                  <a:cubicBezTo>
                    <a:pt x="2094" y="2045"/>
                    <a:pt x="2028" y="2061"/>
                    <a:pt x="1967" y="2091"/>
                  </a:cubicBezTo>
                  <a:cubicBezTo>
                    <a:pt x="1796" y="2179"/>
                    <a:pt x="1802" y="2463"/>
                    <a:pt x="1970" y="2569"/>
                  </a:cubicBezTo>
                  <a:cubicBezTo>
                    <a:pt x="2026" y="2605"/>
                    <a:pt x="2097" y="2622"/>
                    <a:pt x="2167" y="2622"/>
                  </a:cubicBezTo>
                  <a:cubicBezTo>
                    <a:pt x="2236" y="2622"/>
                    <a:pt x="2304" y="2605"/>
                    <a:pt x="2354" y="2569"/>
                  </a:cubicBezTo>
                  <a:cubicBezTo>
                    <a:pt x="2466" y="2489"/>
                    <a:pt x="2505" y="2365"/>
                    <a:pt x="2469" y="2218"/>
                  </a:cubicBezTo>
                  <a:cubicBezTo>
                    <a:pt x="2464" y="2194"/>
                    <a:pt x="2466" y="2153"/>
                    <a:pt x="2484" y="2138"/>
                  </a:cubicBezTo>
                  <a:cubicBezTo>
                    <a:pt x="2611" y="2020"/>
                    <a:pt x="2741" y="1905"/>
                    <a:pt x="2883" y="1778"/>
                  </a:cubicBezTo>
                  <a:cubicBezTo>
                    <a:pt x="3051" y="2073"/>
                    <a:pt x="3066" y="2362"/>
                    <a:pt x="2927" y="2652"/>
                  </a:cubicBezTo>
                  <a:cubicBezTo>
                    <a:pt x="2777" y="2956"/>
                    <a:pt x="2537" y="3169"/>
                    <a:pt x="2180" y="3204"/>
                  </a:cubicBezTo>
                  <a:cubicBezTo>
                    <a:pt x="2144" y="3208"/>
                    <a:pt x="2110" y="3209"/>
                    <a:pt x="2076" y="3209"/>
                  </a:cubicBezTo>
                  <a:cubicBezTo>
                    <a:pt x="1611" y="3209"/>
                    <a:pt x="1342" y="2877"/>
                    <a:pt x="1270" y="2519"/>
                  </a:cubicBezTo>
                  <a:cubicBezTo>
                    <a:pt x="1170" y="2002"/>
                    <a:pt x="1433" y="1568"/>
                    <a:pt x="1935" y="1438"/>
                  </a:cubicBezTo>
                  <a:cubicBezTo>
                    <a:pt x="2016" y="1417"/>
                    <a:pt x="2095" y="1407"/>
                    <a:pt x="2171" y="1407"/>
                  </a:cubicBezTo>
                  <a:close/>
                  <a:moveTo>
                    <a:pt x="683" y="2932"/>
                  </a:moveTo>
                  <a:lnTo>
                    <a:pt x="683" y="2932"/>
                  </a:lnTo>
                  <a:cubicBezTo>
                    <a:pt x="783" y="3095"/>
                    <a:pt x="783" y="3095"/>
                    <a:pt x="656" y="3228"/>
                  </a:cubicBezTo>
                  <a:cubicBezTo>
                    <a:pt x="526" y="3104"/>
                    <a:pt x="526" y="3071"/>
                    <a:pt x="683" y="2932"/>
                  </a:cubicBezTo>
                  <a:close/>
                  <a:moveTo>
                    <a:pt x="830" y="3204"/>
                  </a:moveTo>
                  <a:lnTo>
                    <a:pt x="830" y="3204"/>
                  </a:lnTo>
                  <a:cubicBezTo>
                    <a:pt x="951" y="3304"/>
                    <a:pt x="951" y="3334"/>
                    <a:pt x="827" y="3437"/>
                  </a:cubicBezTo>
                  <a:cubicBezTo>
                    <a:pt x="703" y="3337"/>
                    <a:pt x="703" y="3325"/>
                    <a:pt x="830" y="3204"/>
                  </a:cubicBezTo>
                  <a:close/>
                  <a:moveTo>
                    <a:pt x="1008" y="3405"/>
                  </a:moveTo>
                  <a:cubicBezTo>
                    <a:pt x="1061" y="3449"/>
                    <a:pt x="1108" y="3488"/>
                    <a:pt x="1158" y="3532"/>
                  </a:cubicBezTo>
                  <a:cubicBezTo>
                    <a:pt x="1135" y="3570"/>
                    <a:pt x="1111" y="3603"/>
                    <a:pt x="1081" y="3647"/>
                  </a:cubicBezTo>
                  <a:cubicBezTo>
                    <a:pt x="1022" y="3603"/>
                    <a:pt x="972" y="3567"/>
                    <a:pt x="916" y="3523"/>
                  </a:cubicBezTo>
                  <a:cubicBezTo>
                    <a:pt x="946" y="3482"/>
                    <a:pt x="975" y="3446"/>
                    <a:pt x="1008" y="3405"/>
                  </a:cubicBezTo>
                  <a:close/>
                  <a:moveTo>
                    <a:pt x="2124" y="929"/>
                  </a:moveTo>
                  <a:cubicBezTo>
                    <a:pt x="2517" y="929"/>
                    <a:pt x="2877" y="1071"/>
                    <a:pt x="3175" y="1358"/>
                  </a:cubicBezTo>
                  <a:cubicBezTo>
                    <a:pt x="3078" y="1447"/>
                    <a:pt x="2989" y="1530"/>
                    <a:pt x="2901" y="1609"/>
                  </a:cubicBezTo>
                  <a:cubicBezTo>
                    <a:pt x="2806" y="1544"/>
                    <a:pt x="2723" y="1476"/>
                    <a:pt x="2629" y="1423"/>
                  </a:cubicBezTo>
                  <a:cubicBezTo>
                    <a:pt x="2481" y="1341"/>
                    <a:pt x="2320" y="1302"/>
                    <a:pt x="2160" y="1302"/>
                  </a:cubicBezTo>
                  <a:cubicBezTo>
                    <a:pt x="1738" y="1302"/>
                    <a:pt x="1327" y="1570"/>
                    <a:pt x="1197" y="1990"/>
                  </a:cubicBezTo>
                  <a:cubicBezTo>
                    <a:pt x="1111" y="2268"/>
                    <a:pt x="1129" y="2534"/>
                    <a:pt x="1250" y="2794"/>
                  </a:cubicBezTo>
                  <a:cubicBezTo>
                    <a:pt x="1409" y="3131"/>
                    <a:pt x="1740" y="3321"/>
                    <a:pt x="2085" y="3321"/>
                  </a:cubicBezTo>
                  <a:cubicBezTo>
                    <a:pt x="2260" y="3321"/>
                    <a:pt x="2438" y="3272"/>
                    <a:pt x="2599" y="3169"/>
                  </a:cubicBezTo>
                  <a:cubicBezTo>
                    <a:pt x="3101" y="2850"/>
                    <a:pt x="3261" y="2280"/>
                    <a:pt x="2995" y="1757"/>
                  </a:cubicBezTo>
                  <a:cubicBezTo>
                    <a:pt x="2986" y="1733"/>
                    <a:pt x="2980" y="1689"/>
                    <a:pt x="2995" y="1677"/>
                  </a:cubicBezTo>
                  <a:cubicBezTo>
                    <a:pt x="3075" y="1595"/>
                    <a:pt x="3161" y="1521"/>
                    <a:pt x="3249" y="1438"/>
                  </a:cubicBezTo>
                  <a:cubicBezTo>
                    <a:pt x="3420" y="1618"/>
                    <a:pt x="3506" y="1828"/>
                    <a:pt x="3533" y="2058"/>
                  </a:cubicBezTo>
                  <a:cubicBezTo>
                    <a:pt x="3618" y="2773"/>
                    <a:pt x="3234" y="3296"/>
                    <a:pt x="2691" y="3544"/>
                  </a:cubicBezTo>
                  <a:cubicBezTo>
                    <a:pt x="2476" y="3642"/>
                    <a:pt x="2246" y="3691"/>
                    <a:pt x="2022" y="3691"/>
                  </a:cubicBezTo>
                  <a:cubicBezTo>
                    <a:pt x="1381" y="3691"/>
                    <a:pt x="783" y="3287"/>
                    <a:pt x="683" y="2454"/>
                  </a:cubicBezTo>
                  <a:cubicBezTo>
                    <a:pt x="638" y="2108"/>
                    <a:pt x="712" y="1775"/>
                    <a:pt x="946" y="1503"/>
                  </a:cubicBezTo>
                  <a:cubicBezTo>
                    <a:pt x="1238" y="1169"/>
                    <a:pt x="1613" y="945"/>
                    <a:pt x="2065" y="930"/>
                  </a:cubicBezTo>
                  <a:cubicBezTo>
                    <a:pt x="2084" y="929"/>
                    <a:pt x="2104" y="929"/>
                    <a:pt x="2124" y="929"/>
                  </a:cubicBezTo>
                  <a:close/>
                  <a:moveTo>
                    <a:pt x="1247" y="3597"/>
                  </a:moveTo>
                  <a:cubicBezTo>
                    <a:pt x="1303" y="3623"/>
                    <a:pt x="1356" y="3647"/>
                    <a:pt x="1418" y="3677"/>
                  </a:cubicBezTo>
                  <a:cubicBezTo>
                    <a:pt x="1392" y="3735"/>
                    <a:pt x="1375" y="3764"/>
                    <a:pt x="1341" y="3764"/>
                  </a:cubicBezTo>
                  <a:cubicBezTo>
                    <a:pt x="1310" y="3764"/>
                    <a:pt x="1266" y="3739"/>
                    <a:pt x="1188" y="3691"/>
                  </a:cubicBezTo>
                  <a:cubicBezTo>
                    <a:pt x="1205" y="3665"/>
                    <a:pt x="1220" y="3635"/>
                    <a:pt x="1247" y="3597"/>
                  </a:cubicBezTo>
                  <a:close/>
                  <a:moveTo>
                    <a:pt x="1550" y="3721"/>
                  </a:moveTo>
                  <a:cubicBezTo>
                    <a:pt x="1561" y="3721"/>
                    <a:pt x="1574" y="3725"/>
                    <a:pt x="1589" y="3733"/>
                  </a:cubicBezTo>
                  <a:cubicBezTo>
                    <a:pt x="1607" y="3742"/>
                    <a:pt x="1619" y="3765"/>
                    <a:pt x="1637" y="3783"/>
                  </a:cubicBezTo>
                  <a:cubicBezTo>
                    <a:pt x="1592" y="3792"/>
                    <a:pt x="1548" y="3804"/>
                    <a:pt x="1492" y="3815"/>
                  </a:cubicBezTo>
                  <a:cubicBezTo>
                    <a:pt x="1503" y="3757"/>
                    <a:pt x="1516" y="3721"/>
                    <a:pt x="1550" y="3721"/>
                  </a:cubicBezTo>
                  <a:close/>
                  <a:moveTo>
                    <a:pt x="4089" y="0"/>
                  </a:moveTo>
                  <a:cubicBezTo>
                    <a:pt x="4071" y="0"/>
                    <a:pt x="4040" y="12"/>
                    <a:pt x="4026" y="26"/>
                  </a:cubicBezTo>
                  <a:cubicBezTo>
                    <a:pt x="3790" y="227"/>
                    <a:pt x="3556" y="425"/>
                    <a:pt x="3329" y="632"/>
                  </a:cubicBezTo>
                  <a:cubicBezTo>
                    <a:pt x="3290" y="664"/>
                    <a:pt x="3270" y="732"/>
                    <a:pt x="3267" y="785"/>
                  </a:cubicBezTo>
                  <a:cubicBezTo>
                    <a:pt x="3258" y="942"/>
                    <a:pt x="3264" y="1095"/>
                    <a:pt x="3264" y="1255"/>
                  </a:cubicBezTo>
                  <a:cubicBezTo>
                    <a:pt x="3093" y="1152"/>
                    <a:pt x="2948" y="1054"/>
                    <a:pt x="2794" y="977"/>
                  </a:cubicBezTo>
                  <a:cubicBezTo>
                    <a:pt x="2682" y="924"/>
                    <a:pt x="2549" y="906"/>
                    <a:pt x="2431" y="859"/>
                  </a:cubicBezTo>
                  <a:cubicBezTo>
                    <a:pt x="2323" y="817"/>
                    <a:pt x="2212" y="799"/>
                    <a:pt x="2102" y="799"/>
                  </a:cubicBezTo>
                  <a:cubicBezTo>
                    <a:pt x="2028" y="799"/>
                    <a:pt x="1956" y="807"/>
                    <a:pt x="1885" y="821"/>
                  </a:cubicBezTo>
                  <a:cubicBezTo>
                    <a:pt x="1394" y="918"/>
                    <a:pt x="984" y="1166"/>
                    <a:pt x="656" y="1530"/>
                  </a:cubicBezTo>
                  <a:cubicBezTo>
                    <a:pt x="1" y="2253"/>
                    <a:pt x="237" y="3366"/>
                    <a:pt x="1182" y="3812"/>
                  </a:cubicBezTo>
                  <a:cubicBezTo>
                    <a:pt x="1356" y="3897"/>
                    <a:pt x="1537" y="3925"/>
                    <a:pt x="1720" y="3925"/>
                  </a:cubicBezTo>
                  <a:cubicBezTo>
                    <a:pt x="1858" y="3925"/>
                    <a:pt x="1997" y="3909"/>
                    <a:pt x="2136" y="3889"/>
                  </a:cubicBezTo>
                  <a:cubicBezTo>
                    <a:pt x="2475" y="3839"/>
                    <a:pt x="2759" y="3671"/>
                    <a:pt x="3025" y="3470"/>
                  </a:cubicBezTo>
                  <a:cubicBezTo>
                    <a:pt x="3713" y="2956"/>
                    <a:pt x="3852" y="2085"/>
                    <a:pt x="3358" y="1397"/>
                  </a:cubicBezTo>
                  <a:cubicBezTo>
                    <a:pt x="3352" y="1388"/>
                    <a:pt x="3350" y="1376"/>
                    <a:pt x="3338" y="1352"/>
                  </a:cubicBezTo>
                  <a:lnTo>
                    <a:pt x="3471" y="1352"/>
                  </a:lnTo>
                  <a:cubicBezTo>
                    <a:pt x="3589" y="1358"/>
                    <a:pt x="3707" y="1364"/>
                    <a:pt x="3825" y="1364"/>
                  </a:cubicBezTo>
                  <a:cubicBezTo>
                    <a:pt x="3860" y="1364"/>
                    <a:pt x="3908" y="1355"/>
                    <a:pt x="3928" y="1332"/>
                  </a:cubicBezTo>
                  <a:cubicBezTo>
                    <a:pt x="4144" y="1116"/>
                    <a:pt x="4354" y="895"/>
                    <a:pt x="4563" y="676"/>
                  </a:cubicBezTo>
                  <a:cubicBezTo>
                    <a:pt x="4611" y="629"/>
                    <a:pt x="4634" y="582"/>
                    <a:pt x="4593" y="511"/>
                  </a:cubicBezTo>
                  <a:cubicBezTo>
                    <a:pt x="4572" y="471"/>
                    <a:pt x="4545" y="461"/>
                    <a:pt x="4517" y="461"/>
                  </a:cubicBezTo>
                  <a:cubicBezTo>
                    <a:pt x="4492" y="461"/>
                    <a:pt x="4467" y="468"/>
                    <a:pt x="4442" y="469"/>
                  </a:cubicBezTo>
                  <a:cubicBezTo>
                    <a:pt x="4342" y="478"/>
                    <a:pt x="4244" y="493"/>
                    <a:pt x="4138" y="508"/>
                  </a:cubicBezTo>
                  <a:cubicBezTo>
                    <a:pt x="4138" y="354"/>
                    <a:pt x="4138" y="218"/>
                    <a:pt x="4135" y="82"/>
                  </a:cubicBezTo>
                  <a:cubicBezTo>
                    <a:pt x="4135" y="53"/>
                    <a:pt x="4120" y="17"/>
                    <a:pt x="4100" y="3"/>
                  </a:cubicBezTo>
                  <a:cubicBezTo>
                    <a:pt x="4097" y="1"/>
                    <a:pt x="4093" y="0"/>
                    <a:pt x="4089"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322" name="Google Shape;2001;p32">
              <a:extLst>
                <a:ext uri="{FF2B5EF4-FFF2-40B4-BE49-F238E27FC236}">
                  <a16:creationId xmlns:a16="http://schemas.microsoft.com/office/drawing/2014/main" id="{C2249CDA-FF0E-4506-B0BA-120691DCB3AB}"/>
                </a:ext>
              </a:extLst>
            </p:cNvPr>
            <p:cNvSpPr/>
            <p:nvPr/>
          </p:nvSpPr>
          <p:spPr>
            <a:xfrm>
              <a:off x="764365" y="1737922"/>
              <a:ext cx="38599" cy="37552"/>
            </a:xfrm>
            <a:custGeom>
              <a:avLst/>
              <a:gdLst/>
              <a:ahLst/>
              <a:cxnLst/>
              <a:rect l="l" t="t" r="r" b="b"/>
              <a:pathLst>
                <a:path w="258" h="251" extrusionOk="0">
                  <a:moveTo>
                    <a:pt x="197" y="0"/>
                  </a:moveTo>
                  <a:cubicBezTo>
                    <a:pt x="188" y="0"/>
                    <a:pt x="179" y="2"/>
                    <a:pt x="174" y="6"/>
                  </a:cubicBezTo>
                  <a:cubicBezTo>
                    <a:pt x="118" y="50"/>
                    <a:pt x="65" y="100"/>
                    <a:pt x="12" y="151"/>
                  </a:cubicBezTo>
                  <a:cubicBezTo>
                    <a:pt x="0" y="165"/>
                    <a:pt x="0" y="192"/>
                    <a:pt x="6" y="210"/>
                  </a:cubicBezTo>
                  <a:cubicBezTo>
                    <a:pt x="9" y="224"/>
                    <a:pt x="33" y="230"/>
                    <a:pt x="62" y="251"/>
                  </a:cubicBezTo>
                  <a:cubicBezTo>
                    <a:pt x="127" y="183"/>
                    <a:pt x="189" y="121"/>
                    <a:pt x="251" y="56"/>
                  </a:cubicBezTo>
                  <a:cubicBezTo>
                    <a:pt x="257" y="47"/>
                    <a:pt x="245" y="15"/>
                    <a:pt x="236" y="9"/>
                  </a:cubicBezTo>
                  <a:cubicBezTo>
                    <a:pt x="226" y="4"/>
                    <a:pt x="211" y="0"/>
                    <a:pt x="197" y="0"/>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323" name="Google Shape;2002;p32">
              <a:extLst>
                <a:ext uri="{FF2B5EF4-FFF2-40B4-BE49-F238E27FC236}">
                  <a16:creationId xmlns:a16="http://schemas.microsoft.com/office/drawing/2014/main" id="{63D30BC2-8FC5-4CC0-9F00-D0CCF50F2E21}"/>
                </a:ext>
              </a:extLst>
            </p:cNvPr>
            <p:cNvSpPr/>
            <p:nvPr/>
          </p:nvSpPr>
          <p:spPr>
            <a:xfrm>
              <a:off x="707811" y="1782506"/>
              <a:ext cx="42489" cy="28426"/>
            </a:xfrm>
            <a:custGeom>
              <a:avLst/>
              <a:gdLst/>
              <a:ahLst/>
              <a:cxnLst/>
              <a:rect l="l" t="t" r="r" b="b"/>
              <a:pathLst>
                <a:path w="284" h="190" extrusionOk="0">
                  <a:moveTo>
                    <a:pt x="223" y="1"/>
                  </a:moveTo>
                  <a:cubicBezTo>
                    <a:pt x="218" y="1"/>
                    <a:pt x="214" y="1"/>
                    <a:pt x="210" y="3"/>
                  </a:cubicBezTo>
                  <a:cubicBezTo>
                    <a:pt x="148" y="24"/>
                    <a:pt x="86" y="53"/>
                    <a:pt x="30" y="86"/>
                  </a:cubicBezTo>
                  <a:cubicBezTo>
                    <a:pt x="12" y="95"/>
                    <a:pt x="0" y="130"/>
                    <a:pt x="3" y="145"/>
                  </a:cubicBezTo>
                  <a:cubicBezTo>
                    <a:pt x="9" y="163"/>
                    <a:pt x="38" y="174"/>
                    <a:pt x="59" y="189"/>
                  </a:cubicBezTo>
                  <a:cubicBezTo>
                    <a:pt x="130" y="157"/>
                    <a:pt x="192" y="127"/>
                    <a:pt x="251" y="92"/>
                  </a:cubicBezTo>
                  <a:cubicBezTo>
                    <a:pt x="269" y="80"/>
                    <a:pt x="275" y="44"/>
                    <a:pt x="284" y="18"/>
                  </a:cubicBezTo>
                  <a:cubicBezTo>
                    <a:pt x="265" y="13"/>
                    <a:pt x="242" y="1"/>
                    <a:pt x="223"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324" name="Google Shape;2003;p32">
              <a:extLst>
                <a:ext uri="{FF2B5EF4-FFF2-40B4-BE49-F238E27FC236}">
                  <a16:creationId xmlns:a16="http://schemas.microsoft.com/office/drawing/2014/main" id="{685D0F81-8618-49A5-ABCB-6DB0E6899B19}"/>
                </a:ext>
              </a:extLst>
            </p:cNvPr>
            <p:cNvSpPr txBox="1"/>
            <p:nvPr/>
          </p:nvSpPr>
          <p:spPr>
            <a:xfrm>
              <a:off x="853638" y="1675334"/>
              <a:ext cx="1783690" cy="749700"/>
            </a:xfrm>
            <a:prstGeom prst="rect">
              <a:avLst/>
            </a:prstGeom>
            <a:noFill/>
            <a:ln>
              <a:noFill/>
            </a:ln>
          </p:spPr>
          <p:txBody>
            <a:bodyPr spcFirstLastPara="1" wrap="square" lIns="179929" tIns="179929" rIns="179929" bIns="179929" anchor="ctr" anchorCtr="0">
              <a:noAutofit/>
            </a:bodyPr>
            <a:lstStyle/>
            <a:p>
              <a:pPr algn="ctr"/>
              <a:br>
                <a:rPr lang="en-US" sz="2400" b="1" dirty="0"/>
              </a:br>
              <a:r>
                <a:rPr lang="en-US" sz="3200" b="1" dirty="0" err="1"/>
                <a:t>Dars</a:t>
              </a:r>
              <a:r>
                <a:rPr lang="en-US" sz="3200" b="1" dirty="0"/>
                <a:t> </a:t>
              </a:r>
              <a:r>
                <a:rPr lang="en-US" sz="3200" b="1" dirty="0" err="1"/>
                <a:t>rejasini</a:t>
              </a:r>
              <a:r>
                <a:rPr lang="en-US" sz="3200" b="1" dirty="0"/>
                <a:t> </a:t>
              </a:r>
              <a:r>
                <a:rPr lang="en-US" sz="3200" b="1" dirty="0" err="1"/>
                <a:t>tuzish</a:t>
              </a:r>
              <a:r>
                <a:rPr lang="en-US" sz="3200" dirty="0"/>
                <a:t>:</a:t>
              </a:r>
              <a:br>
                <a:rPr lang="en-US" sz="3200" dirty="0"/>
              </a:br>
              <a:r>
                <a:rPr lang="en-US" sz="3200" b="1" dirty="0" err="1"/>
                <a:t>Tanishtiruv</a:t>
              </a:r>
              <a:r>
                <a:rPr lang="en-US" sz="3200" b="1" dirty="0"/>
                <a:t> </a:t>
              </a:r>
              <a:r>
                <a:rPr lang="en-US" sz="3200" b="1" dirty="0" err="1"/>
                <a:t>va</a:t>
              </a:r>
              <a:r>
                <a:rPr lang="en-US" sz="3200" b="1" dirty="0"/>
                <a:t> </a:t>
              </a:r>
              <a:r>
                <a:rPr lang="en-US" sz="3200" b="1" dirty="0" err="1"/>
                <a:t>nazariy</a:t>
              </a:r>
              <a:r>
                <a:rPr lang="en-US" sz="3200" b="1" dirty="0"/>
                <a:t> </a:t>
              </a:r>
              <a:r>
                <a:rPr lang="en-US" sz="3200" b="1" dirty="0" err="1"/>
                <a:t>tayyorgarlik</a:t>
              </a:r>
              <a:r>
                <a:rPr lang="en-US" sz="3200" dirty="0"/>
                <a:t>:</a:t>
              </a:r>
              <a:br>
                <a:rPr lang="en-US" sz="3200" dirty="0"/>
              </a:br>
              <a:br>
                <a:rPr lang="en-US" sz="3200" dirty="0"/>
              </a:br>
              <a:endParaRPr lang="en-US" sz="2362" dirty="0">
                <a:solidFill>
                  <a:schemeClr val="dk1"/>
                </a:solidFill>
                <a:latin typeface="Roboto"/>
                <a:ea typeface="Roboto"/>
                <a:cs typeface="Roboto"/>
                <a:sym typeface="Roboto"/>
              </a:endParaRPr>
            </a:p>
          </p:txBody>
        </p:sp>
        <p:sp>
          <p:nvSpPr>
            <p:cNvPr id="325" name="Google Shape;2004;p32">
              <a:extLst>
                <a:ext uri="{FF2B5EF4-FFF2-40B4-BE49-F238E27FC236}">
                  <a16:creationId xmlns:a16="http://schemas.microsoft.com/office/drawing/2014/main" id="{E94CF023-56DE-4D08-9C7A-4B521E9B39EA}"/>
                </a:ext>
              </a:extLst>
            </p:cNvPr>
            <p:cNvSpPr/>
            <p:nvPr/>
          </p:nvSpPr>
          <p:spPr>
            <a:xfrm>
              <a:off x="853638" y="1036552"/>
              <a:ext cx="1783690" cy="662996"/>
            </a:xfrm>
            <a:custGeom>
              <a:avLst/>
              <a:gdLst/>
              <a:ahLst/>
              <a:cxnLst/>
              <a:rect l="l" t="t" r="r" b="b"/>
              <a:pathLst>
                <a:path w="3850" h="1782" extrusionOk="0">
                  <a:moveTo>
                    <a:pt x="3265" y="1"/>
                  </a:moveTo>
                  <a:cubicBezTo>
                    <a:pt x="3124" y="1"/>
                    <a:pt x="2978" y="23"/>
                    <a:pt x="2877" y="25"/>
                  </a:cubicBezTo>
                  <a:cubicBezTo>
                    <a:pt x="2600" y="31"/>
                    <a:pt x="2325" y="48"/>
                    <a:pt x="2050" y="66"/>
                  </a:cubicBezTo>
                  <a:cubicBezTo>
                    <a:pt x="1513" y="108"/>
                    <a:pt x="964" y="167"/>
                    <a:pt x="438" y="214"/>
                  </a:cubicBezTo>
                  <a:cubicBezTo>
                    <a:pt x="332" y="223"/>
                    <a:pt x="211" y="240"/>
                    <a:pt x="155" y="341"/>
                  </a:cubicBezTo>
                  <a:cubicBezTo>
                    <a:pt x="1" y="616"/>
                    <a:pt x="51" y="1100"/>
                    <a:pt x="104" y="1407"/>
                  </a:cubicBezTo>
                  <a:cubicBezTo>
                    <a:pt x="166" y="1761"/>
                    <a:pt x="338" y="1779"/>
                    <a:pt x="571" y="1779"/>
                  </a:cubicBezTo>
                  <a:cubicBezTo>
                    <a:pt x="597" y="1779"/>
                    <a:pt x="624" y="1779"/>
                    <a:pt x="652" y="1779"/>
                  </a:cubicBezTo>
                  <a:cubicBezTo>
                    <a:pt x="672" y="1779"/>
                    <a:pt x="692" y="1779"/>
                    <a:pt x="713" y="1779"/>
                  </a:cubicBezTo>
                  <a:cubicBezTo>
                    <a:pt x="815" y="1781"/>
                    <a:pt x="917" y="1782"/>
                    <a:pt x="1019" y="1782"/>
                  </a:cubicBezTo>
                  <a:cubicBezTo>
                    <a:pt x="1817" y="1782"/>
                    <a:pt x="2615" y="1730"/>
                    <a:pt x="3406" y="1626"/>
                  </a:cubicBezTo>
                  <a:cubicBezTo>
                    <a:pt x="3530" y="1611"/>
                    <a:pt x="3663" y="1587"/>
                    <a:pt x="3749" y="1487"/>
                  </a:cubicBezTo>
                  <a:cubicBezTo>
                    <a:pt x="3849" y="1369"/>
                    <a:pt x="3849" y="1180"/>
                    <a:pt x="3834" y="1014"/>
                  </a:cubicBezTo>
                  <a:cubicBezTo>
                    <a:pt x="3814" y="772"/>
                    <a:pt x="3793" y="305"/>
                    <a:pt x="3628" y="116"/>
                  </a:cubicBezTo>
                  <a:cubicBezTo>
                    <a:pt x="3546" y="24"/>
                    <a:pt x="3408" y="1"/>
                    <a:pt x="3265" y="1"/>
                  </a:cubicBezTo>
                  <a:close/>
                </a:path>
              </a:pathLst>
            </a:custGeom>
            <a:solidFill>
              <a:schemeClr val="accent1"/>
            </a:solidFill>
            <a:ln>
              <a:noFill/>
            </a:ln>
          </p:spPr>
          <p:txBody>
            <a:bodyPr spcFirstLastPara="1" wrap="square" lIns="179929" tIns="179929" rIns="179929" bIns="179929" anchor="ctr" anchorCtr="0">
              <a:noAutofit/>
            </a:bodyPr>
            <a:lstStyle/>
            <a:p>
              <a:pPr algn="ctr"/>
              <a:r>
                <a:rPr lang="en-US" sz="3600" b="1" dirty="0" err="1">
                  <a:solidFill>
                    <a:schemeClr val="bg1"/>
                  </a:solidFill>
                </a:rPr>
                <a:t>Boshlang‘ich</a:t>
              </a:r>
              <a:r>
                <a:rPr lang="en-US" sz="3600" b="1" dirty="0">
                  <a:solidFill>
                    <a:schemeClr val="bg1"/>
                  </a:solidFill>
                </a:rPr>
                <a:t> </a:t>
              </a:r>
              <a:r>
                <a:rPr lang="en-US" sz="3600" b="1" dirty="0" err="1">
                  <a:solidFill>
                    <a:schemeClr val="bg1"/>
                  </a:solidFill>
                </a:rPr>
                <a:t>o‘rgatish</a:t>
              </a:r>
              <a:r>
                <a:rPr lang="en-US" sz="3600" b="1" dirty="0">
                  <a:solidFill>
                    <a:schemeClr val="bg1"/>
                  </a:solidFill>
                </a:rPr>
                <a:t> </a:t>
              </a:r>
              <a:r>
                <a:rPr lang="en-US" sz="3600" b="1" dirty="0" err="1">
                  <a:solidFill>
                    <a:schemeClr val="bg1"/>
                  </a:solidFill>
                </a:rPr>
                <a:t>bosqichi</a:t>
              </a:r>
              <a:endParaRPr sz="5400" b="1" dirty="0">
                <a:solidFill>
                  <a:schemeClr val="bg1"/>
                </a:solidFill>
                <a:latin typeface="Fira Sans Extra Condensed"/>
                <a:ea typeface="Fira Sans Extra Condensed"/>
                <a:cs typeface="Fira Sans Extra Condensed"/>
                <a:sym typeface="Fira Sans Extra Condensed"/>
              </a:endParaRPr>
            </a:p>
          </p:txBody>
        </p:sp>
      </p:grpSp>
    </p:spTree>
    <p:extLst>
      <p:ext uri="{BB962C8B-B14F-4D97-AF65-F5344CB8AC3E}">
        <p14:creationId xmlns:p14="http://schemas.microsoft.com/office/powerpoint/2010/main" val="1396176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56"/>
        <p:cNvGrpSpPr/>
        <p:nvPr/>
      </p:nvGrpSpPr>
      <p:grpSpPr>
        <a:xfrm>
          <a:off x="0" y="0"/>
          <a:ext cx="0" cy="0"/>
          <a:chOff x="0" y="0"/>
          <a:chExt cx="0" cy="0"/>
        </a:xfrm>
      </p:grpSpPr>
      <p:grpSp>
        <p:nvGrpSpPr>
          <p:cNvPr id="2858" name="Google Shape;2858;p44"/>
          <p:cNvGrpSpPr/>
          <p:nvPr/>
        </p:nvGrpSpPr>
        <p:grpSpPr>
          <a:xfrm>
            <a:off x="5187950" y="1289822"/>
            <a:ext cx="9210973" cy="1298092"/>
            <a:chOff x="3032300" y="1350750"/>
            <a:chExt cx="3091200" cy="558300"/>
          </a:xfrm>
        </p:grpSpPr>
        <p:sp>
          <p:nvSpPr>
            <p:cNvPr id="2859" name="Google Shape;2859;p44"/>
            <p:cNvSpPr/>
            <p:nvPr/>
          </p:nvSpPr>
          <p:spPr>
            <a:xfrm>
              <a:off x="3032300" y="1350750"/>
              <a:ext cx="3091200" cy="558300"/>
            </a:xfrm>
            <a:prstGeom prst="roundRect">
              <a:avLst>
                <a:gd name="adj" fmla="val 16737"/>
              </a:avLst>
            </a:prstGeom>
            <a:solidFill>
              <a:schemeClr val="accent3"/>
            </a:solidFill>
            <a:ln>
              <a:noFill/>
            </a:ln>
          </p:spPr>
          <p:txBody>
            <a:bodyPr spcFirstLastPara="1" wrap="square" lIns="179929" tIns="179929" rIns="179929" bIns="179929" anchor="ctr" anchorCtr="0">
              <a:noAutofit/>
            </a:bodyPr>
            <a:lstStyle/>
            <a:p>
              <a:endParaRPr sz="3543"/>
            </a:p>
          </p:txBody>
        </p:sp>
        <p:sp>
          <p:nvSpPr>
            <p:cNvPr id="2860" name="Google Shape;2860;p44"/>
            <p:cNvSpPr/>
            <p:nvPr/>
          </p:nvSpPr>
          <p:spPr>
            <a:xfrm>
              <a:off x="3078050" y="1389300"/>
              <a:ext cx="2999700" cy="481200"/>
            </a:xfrm>
            <a:prstGeom prst="roundRect">
              <a:avLst>
                <a:gd name="adj" fmla="val 16737"/>
              </a:avLst>
            </a:prstGeom>
            <a:solidFill>
              <a:srgbClr val="FFFFFF"/>
            </a:solidFill>
            <a:ln>
              <a:noFill/>
            </a:ln>
          </p:spPr>
          <p:txBody>
            <a:bodyPr spcFirstLastPara="1" wrap="square" lIns="179929" tIns="179929" rIns="179929" bIns="179929" anchor="ctr" anchorCtr="0">
              <a:noAutofit/>
            </a:bodyPr>
            <a:lstStyle/>
            <a:p>
              <a:pPr algn="ctr">
                <a:buClr>
                  <a:schemeClr val="dk1"/>
                </a:buClr>
                <a:buSzPts val="1100"/>
              </a:pPr>
              <a:r>
                <a:rPr lang="en" sz="5400" b="1" dirty="0">
                  <a:solidFill>
                    <a:srgbClr val="434343"/>
                  </a:solidFill>
                  <a:latin typeface="Roboto"/>
                  <a:ea typeface="Roboto"/>
                  <a:cs typeface="Roboto"/>
                  <a:sym typeface="Roboto"/>
                </a:rPr>
                <a:t>Amaliy loyihalar</a:t>
              </a:r>
              <a:endParaRPr sz="6000" b="1" dirty="0"/>
            </a:p>
          </p:txBody>
        </p:sp>
      </p:grpSp>
      <p:grpSp>
        <p:nvGrpSpPr>
          <p:cNvPr id="2861" name="Google Shape;2861;p44"/>
          <p:cNvGrpSpPr/>
          <p:nvPr/>
        </p:nvGrpSpPr>
        <p:grpSpPr>
          <a:xfrm>
            <a:off x="10938282" y="2626946"/>
            <a:ext cx="3460643" cy="7937263"/>
            <a:chOff x="5065138" y="2093675"/>
            <a:chExt cx="1758407" cy="3118196"/>
          </a:xfrm>
        </p:grpSpPr>
        <p:sp>
          <p:nvSpPr>
            <p:cNvPr id="2862" name="Google Shape;2862;p44"/>
            <p:cNvSpPr/>
            <p:nvPr/>
          </p:nvSpPr>
          <p:spPr>
            <a:xfrm flipH="1">
              <a:off x="5612200" y="2093675"/>
              <a:ext cx="265475" cy="370200"/>
            </a:xfrm>
            <a:custGeom>
              <a:avLst/>
              <a:gdLst/>
              <a:ahLst/>
              <a:cxnLst/>
              <a:rect l="l" t="t" r="r" b="b"/>
              <a:pathLst>
                <a:path w="10619" h="14808" extrusionOk="0">
                  <a:moveTo>
                    <a:pt x="10619" y="0"/>
                  </a:moveTo>
                  <a:lnTo>
                    <a:pt x="0" y="7795"/>
                  </a:lnTo>
                  <a:lnTo>
                    <a:pt x="28" y="14808"/>
                  </a:lnTo>
                </a:path>
              </a:pathLst>
            </a:custGeom>
            <a:noFill/>
            <a:ln w="9525" cap="flat" cmpd="sng">
              <a:solidFill>
                <a:schemeClr val="dk1"/>
              </a:solidFill>
              <a:prstDash val="solid"/>
              <a:round/>
              <a:headEnd type="oval" w="med" len="med"/>
              <a:tailEnd type="oval" w="med" len="med"/>
            </a:ln>
          </p:spPr>
        </p:sp>
        <p:sp>
          <p:nvSpPr>
            <p:cNvPr id="2863" name="Google Shape;2863;p44"/>
            <p:cNvSpPr/>
            <p:nvPr/>
          </p:nvSpPr>
          <p:spPr>
            <a:xfrm>
              <a:off x="5497438" y="2546675"/>
              <a:ext cx="810850" cy="811750"/>
            </a:xfrm>
            <a:custGeom>
              <a:avLst/>
              <a:gdLst/>
              <a:ahLst/>
              <a:cxnLst/>
              <a:rect l="l" t="t" r="r" b="b"/>
              <a:pathLst>
                <a:path w="32434" h="32470" extrusionOk="0">
                  <a:moveTo>
                    <a:pt x="16217" y="1"/>
                  </a:moveTo>
                  <a:cubicBezTo>
                    <a:pt x="7264" y="1"/>
                    <a:pt x="1" y="7264"/>
                    <a:pt x="1" y="16241"/>
                  </a:cubicBezTo>
                  <a:cubicBezTo>
                    <a:pt x="1" y="25206"/>
                    <a:pt x="7264" y="32469"/>
                    <a:pt x="16217" y="32469"/>
                  </a:cubicBezTo>
                  <a:cubicBezTo>
                    <a:pt x="25171" y="32469"/>
                    <a:pt x="32434" y="25206"/>
                    <a:pt x="32434" y="16241"/>
                  </a:cubicBezTo>
                  <a:cubicBezTo>
                    <a:pt x="32434" y="7264"/>
                    <a:pt x="25171" y="1"/>
                    <a:pt x="16217" y="1"/>
                  </a:cubicBezTo>
                  <a:close/>
                </a:path>
              </a:pathLst>
            </a:custGeom>
            <a:solidFill>
              <a:srgbClr val="4949E7"/>
            </a:solidFill>
            <a:ln>
              <a:noFill/>
            </a:ln>
          </p:spPr>
          <p:txBody>
            <a:bodyPr spcFirstLastPara="1" wrap="square" lIns="179929" tIns="179929" rIns="179929" bIns="179929" anchor="ctr" anchorCtr="0">
              <a:noAutofit/>
            </a:bodyPr>
            <a:lstStyle/>
            <a:p>
              <a:endParaRPr sz="3543"/>
            </a:p>
          </p:txBody>
        </p:sp>
        <p:sp>
          <p:nvSpPr>
            <p:cNvPr id="2864" name="Google Shape;2864;p44"/>
            <p:cNvSpPr/>
            <p:nvPr/>
          </p:nvSpPr>
          <p:spPr>
            <a:xfrm>
              <a:off x="5570963" y="2620800"/>
              <a:ext cx="663800" cy="663500"/>
            </a:xfrm>
            <a:custGeom>
              <a:avLst/>
              <a:gdLst/>
              <a:ahLst/>
              <a:cxnLst/>
              <a:rect l="l" t="t" r="r" b="b"/>
              <a:pathLst>
                <a:path w="26552" h="26540" extrusionOk="0">
                  <a:moveTo>
                    <a:pt x="13276" y="0"/>
                  </a:moveTo>
                  <a:cubicBezTo>
                    <a:pt x="5942" y="0"/>
                    <a:pt x="1" y="5942"/>
                    <a:pt x="1" y="13276"/>
                  </a:cubicBezTo>
                  <a:cubicBezTo>
                    <a:pt x="1" y="20598"/>
                    <a:pt x="5942" y="26539"/>
                    <a:pt x="13276" y="26539"/>
                  </a:cubicBezTo>
                  <a:cubicBezTo>
                    <a:pt x="20610" y="26539"/>
                    <a:pt x="26552" y="20598"/>
                    <a:pt x="26552" y="13276"/>
                  </a:cubicBezTo>
                  <a:cubicBezTo>
                    <a:pt x="26552" y="5942"/>
                    <a:pt x="20610" y="0"/>
                    <a:pt x="1327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nvGrpSpPr>
            <p:cNvPr id="2865" name="Google Shape;2865;p44"/>
            <p:cNvGrpSpPr/>
            <p:nvPr/>
          </p:nvGrpSpPr>
          <p:grpSpPr>
            <a:xfrm>
              <a:off x="5065138" y="3434633"/>
              <a:ext cx="1758407" cy="1777238"/>
              <a:chOff x="4957275" y="1337113"/>
              <a:chExt cx="1758407" cy="1777238"/>
            </a:xfrm>
          </p:grpSpPr>
          <p:sp>
            <p:nvSpPr>
              <p:cNvPr id="2866" name="Google Shape;2866;p44"/>
              <p:cNvSpPr txBox="1"/>
              <p:nvPr/>
            </p:nvSpPr>
            <p:spPr>
              <a:xfrm>
                <a:off x="5078900" y="1337113"/>
                <a:ext cx="1636782" cy="531150"/>
              </a:xfrm>
              <a:prstGeom prst="rect">
                <a:avLst/>
              </a:prstGeom>
              <a:noFill/>
              <a:ln>
                <a:noFill/>
              </a:ln>
            </p:spPr>
            <p:txBody>
              <a:bodyPr spcFirstLastPara="1" wrap="square" lIns="179929" tIns="179929" rIns="179929" bIns="179929" anchor="ctr" anchorCtr="0">
                <a:noAutofit/>
              </a:bodyPr>
              <a:lstStyle/>
              <a:p>
                <a:r>
                  <a:rPr lang="en-US" sz="3600" b="1" dirty="0"/>
                  <a:t>IoT </a:t>
                </a:r>
                <a:r>
                  <a:rPr lang="en-US" sz="3600" b="1" dirty="0" err="1"/>
                  <a:t>asosida</a:t>
                </a:r>
                <a:r>
                  <a:rPr lang="en-US" sz="3600" b="1" dirty="0"/>
                  <a:t> </a:t>
                </a:r>
                <a:r>
                  <a:rPr lang="en-US" sz="3600" b="1" dirty="0" err="1"/>
                  <a:t>namlik</a:t>
                </a:r>
                <a:r>
                  <a:rPr lang="en-US" sz="3600" b="1" dirty="0"/>
                  <a:t> </a:t>
                </a:r>
                <a:r>
                  <a:rPr lang="en-US" sz="3600" b="1" dirty="0" err="1"/>
                  <a:t>monitoringi</a:t>
                </a:r>
                <a:r>
                  <a:rPr lang="en-US" sz="3600" dirty="0"/>
                  <a:t>:</a:t>
                </a:r>
              </a:p>
            </p:txBody>
          </p:sp>
          <p:sp>
            <p:nvSpPr>
              <p:cNvPr id="2867" name="Google Shape;2867;p44"/>
              <p:cNvSpPr txBox="1"/>
              <p:nvPr/>
            </p:nvSpPr>
            <p:spPr>
              <a:xfrm>
                <a:off x="4957275" y="2050463"/>
                <a:ext cx="1717468" cy="1063888"/>
              </a:xfrm>
              <a:prstGeom prst="rect">
                <a:avLst/>
              </a:prstGeom>
              <a:noFill/>
              <a:ln>
                <a:noFill/>
              </a:ln>
            </p:spPr>
            <p:txBody>
              <a:bodyPr spcFirstLastPara="1" wrap="square" lIns="179929" tIns="179929" rIns="179929" bIns="179929" anchor="ctr" anchorCtr="0">
                <a:noAutofit/>
              </a:bodyPr>
              <a:lstStyle/>
              <a:p>
                <a:pPr lvl="1"/>
                <a:r>
                  <a:rPr lang="en-US" sz="2800" i="1" dirty="0" err="1"/>
                  <a:t>Tuproq</a:t>
                </a:r>
                <a:r>
                  <a:rPr lang="en-US" sz="2800" i="1" dirty="0"/>
                  <a:t> </a:t>
                </a:r>
                <a:r>
                  <a:rPr lang="en-US" sz="2800" i="1" dirty="0" err="1"/>
                  <a:t>namligini</a:t>
                </a:r>
                <a:r>
                  <a:rPr lang="en-US" sz="2800" i="1" dirty="0"/>
                  <a:t> </a:t>
                </a:r>
                <a:r>
                  <a:rPr lang="en-US" sz="2800" i="1" dirty="0" err="1"/>
                  <a:t>kuzatib</a:t>
                </a:r>
                <a:r>
                  <a:rPr lang="en-US" sz="2800" i="1" dirty="0"/>
                  <a:t> </a:t>
                </a:r>
                <a:r>
                  <a:rPr lang="en-US" sz="2800" i="1" dirty="0" err="1"/>
                  <a:t>boruvchi</a:t>
                </a:r>
                <a:r>
                  <a:rPr lang="en-US" sz="2800" i="1" dirty="0"/>
                  <a:t> </a:t>
                </a:r>
                <a:r>
                  <a:rPr lang="en-US" sz="2800" i="1" dirty="0" err="1"/>
                  <a:t>tizim</a:t>
                </a:r>
                <a:r>
                  <a:rPr lang="en-US" sz="2800" i="1" dirty="0"/>
                  <a:t> </a:t>
                </a:r>
                <a:r>
                  <a:rPr lang="en-US" sz="2800" i="1" dirty="0" err="1"/>
                  <a:t>va</a:t>
                </a:r>
                <a:r>
                  <a:rPr lang="en-US" sz="2800" i="1" dirty="0"/>
                  <a:t> </a:t>
                </a:r>
                <a:r>
                  <a:rPr lang="en-US" sz="2800" i="1" dirty="0" err="1"/>
                  <a:t>uni</a:t>
                </a:r>
                <a:r>
                  <a:rPr lang="en-US" sz="2800" i="1" dirty="0"/>
                  <a:t> </a:t>
                </a:r>
                <a:r>
                  <a:rPr lang="en-US" sz="2800" i="1" dirty="0" err="1"/>
                  <a:t>smartfon</a:t>
                </a:r>
                <a:r>
                  <a:rPr lang="en-US" sz="2800" i="1" dirty="0"/>
                  <a:t> </a:t>
                </a:r>
                <a:r>
                  <a:rPr lang="en-US" sz="2800" i="1" dirty="0" err="1"/>
                  <a:t>orqali</a:t>
                </a:r>
                <a:r>
                  <a:rPr lang="en-US" sz="2800" i="1" dirty="0"/>
                  <a:t> </a:t>
                </a:r>
                <a:r>
                  <a:rPr lang="en-US" sz="2800" i="1" dirty="0" err="1"/>
                  <a:t>boshqarish</a:t>
                </a:r>
                <a:r>
                  <a:rPr lang="en-US" sz="2400" dirty="0"/>
                  <a:t>.</a:t>
                </a:r>
              </a:p>
            </p:txBody>
          </p:sp>
        </p:grpSp>
      </p:grpSp>
      <p:grpSp>
        <p:nvGrpSpPr>
          <p:cNvPr id="2868" name="Google Shape;2868;p44"/>
          <p:cNvGrpSpPr/>
          <p:nvPr/>
        </p:nvGrpSpPr>
        <p:grpSpPr>
          <a:xfrm>
            <a:off x="2205254" y="593707"/>
            <a:ext cx="531580" cy="708959"/>
            <a:chOff x="6695051" y="4259351"/>
            <a:chExt cx="270104" cy="360233"/>
          </a:xfrm>
        </p:grpSpPr>
        <p:sp>
          <p:nvSpPr>
            <p:cNvPr id="2869" name="Google Shape;2869;p44"/>
            <p:cNvSpPr/>
            <p:nvPr/>
          </p:nvSpPr>
          <p:spPr>
            <a:xfrm>
              <a:off x="6790852" y="4383442"/>
              <a:ext cx="10233" cy="15872"/>
            </a:xfrm>
            <a:custGeom>
              <a:avLst/>
              <a:gdLst/>
              <a:ahLst/>
              <a:cxnLst/>
              <a:rect l="l" t="t" r="r" b="b"/>
              <a:pathLst>
                <a:path w="323" h="501" extrusionOk="0">
                  <a:moveTo>
                    <a:pt x="167" y="1"/>
                  </a:moveTo>
                  <a:cubicBezTo>
                    <a:pt x="72" y="1"/>
                    <a:pt x="1" y="72"/>
                    <a:pt x="1" y="167"/>
                  </a:cubicBezTo>
                  <a:lnTo>
                    <a:pt x="1" y="346"/>
                  </a:lnTo>
                  <a:cubicBezTo>
                    <a:pt x="1" y="429"/>
                    <a:pt x="72" y="501"/>
                    <a:pt x="167" y="501"/>
                  </a:cubicBezTo>
                  <a:cubicBezTo>
                    <a:pt x="251" y="501"/>
                    <a:pt x="322" y="429"/>
                    <a:pt x="322" y="346"/>
                  </a:cubicBezTo>
                  <a:lnTo>
                    <a:pt x="322" y="167"/>
                  </a:lnTo>
                  <a:cubicBezTo>
                    <a:pt x="322" y="72"/>
                    <a:pt x="251" y="1"/>
                    <a:pt x="167" y="1"/>
                  </a:cubicBez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2870" name="Google Shape;2870;p44"/>
            <p:cNvSpPr/>
            <p:nvPr/>
          </p:nvSpPr>
          <p:spPr>
            <a:xfrm>
              <a:off x="6858742" y="4383442"/>
              <a:ext cx="10233" cy="15872"/>
            </a:xfrm>
            <a:custGeom>
              <a:avLst/>
              <a:gdLst/>
              <a:ahLst/>
              <a:cxnLst/>
              <a:rect l="l" t="t" r="r" b="b"/>
              <a:pathLst>
                <a:path w="323" h="501" extrusionOk="0">
                  <a:moveTo>
                    <a:pt x="168" y="1"/>
                  </a:moveTo>
                  <a:cubicBezTo>
                    <a:pt x="72" y="1"/>
                    <a:pt x="1" y="72"/>
                    <a:pt x="1" y="167"/>
                  </a:cubicBezTo>
                  <a:lnTo>
                    <a:pt x="1" y="346"/>
                  </a:lnTo>
                  <a:cubicBezTo>
                    <a:pt x="1" y="429"/>
                    <a:pt x="72" y="501"/>
                    <a:pt x="168" y="501"/>
                  </a:cubicBezTo>
                  <a:cubicBezTo>
                    <a:pt x="251" y="501"/>
                    <a:pt x="322" y="429"/>
                    <a:pt x="322" y="346"/>
                  </a:cubicBezTo>
                  <a:lnTo>
                    <a:pt x="322" y="167"/>
                  </a:lnTo>
                  <a:cubicBezTo>
                    <a:pt x="322" y="72"/>
                    <a:pt x="251" y="1"/>
                    <a:pt x="168" y="1"/>
                  </a:cubicBez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2871" name="Google Shape;2871;p44"/>
            <p:cNvSpPr/>
            <p:nvPr/>
          </p:nvSpPr>
          <p:spPr>
            <a:xfrm>
              <a:off x="6695051" y="4259351"/>
              <a:ext cx="270104" cy="360233"/>
            </a:xfrm>
            <a:custGeom>
              <a:avLst/>
              <a:gdLst/>
              <a:ahLst/>
              <a:cxnLst/>
              <a:rect l="l" t="t" r="r" b="b"/>
              <a:pathLst>
                <a:path w="8526" h="11371" extrusionOk="0">
                  <a:moveTo>
                    <a:pt x="4263" y="310"/>
                  </a:moveTo>
                  <a:cubicBezTo>
                    <a:pt x="5835" y="310"/>
                    <a:pt x="7121" y="1596"/>
                    <a:pt x="7121" y="3168"/>
                  </a:cubicBezTo>
                  <a:lnTo>
                    <a:pt x="7121" y="3781"/>
                  </a:lnTo>
                  <a:lnTo>
                    <a:pt x="7121" y="3781"/>
                  </a:lnTo>
                  <a:cubicBezTo>
                    <a:pt x="7030" y="3736"/>
                    <a:pt x="6949" y="3703"/>
                    <a:pt x="6847" y="3703"/>
                  </a:cubicBezTo>
                  <a:lnTo>
                    <a:pt x="6763" y="3703"/>
                  </a:lnTo>
                  <a:cubicBezTo>
                    <a:pt x="6597" y="3703"/>
                    <a:pt x="6430" y="3680"/>
                    <a:pt x="6263" y="3632"/>
                  </a:cubicBezTo>
                  <a:cubicBezTo>
                    <a:pt x="6251" y="3628"/>
                    <a:pt x="6238" y="3627"/>
                    <a:pt x="6225" y="3627"/>
                  </a:cubicBezTo>
                  <a:cubicBezTo>
                    <a:pt x="6153" y="3627"/>
                    <a:pt x="6081" y="3680"/>
                    <a:pt x="6061" y="3751"/>
                  </a:cubicBezTo>
                  <a:cubicBezTo>
                    <a:pt x="6025" y="3846"/>
                    <a:pt x="6085" y="3930"/>
                    <a:pt x="6180" y="3965"/>
                  </a:cubicBezTo>
                  <a:cubicBezTo>
                    <a:pt x="6370" y="4025"/>
                    <a:pt x="6561" y="4037"/>
                    <a:pt x="6763" y="4037"/>
                  </a:cubicBezTo>
                  <a:lnTo>
                    <a:pt x="6847" y="4037"/>
                  </a:lnTo>
                  <a:cubicBezTo>
                    <a:pt x="7001" y="4037"/>
                    <a:pt x="7132" y="4156"/>
                    <a:pt x="7132" y="4322"/>
                  </a:cubicBezTo>
                  <a:cubicBezTo>
                    <a:pt x="7132" y="4477"/>
                    <a:pt x="7013" y="4596"/>
                    <a:pt x="6847" y="4596"/>
                  </a:cubicBezTo>
                  <a:lnTo>
                    <a:pt x="6740" y="4596"/>
                  </a:lnTo>
                  <a:lnTo>
                    <a:pt x="6740" y="4584"/>
                  </a:lnTo>
                  <a:cubicBezTo>
                    <a:pt x="6740" y="4489"/>
                    <a:pt x="6668" y="4418"/>
                    <a:pt x="6585" y="4418"/>
                  </a:cubicBezTo>
                  <a:cubicBezTo>
                    <a:pt x="6489" y="4418"/>
                    <a:pt x="6418" y="4489"/>
                    <a:pt x="6418" y="4584"/>
                  </a:cubicBezTo>
                  <a:cubicBezTo>
                    <a:pt x="6418" y="5775"/>
                    <a:pt x="5454" y="6739"/>
                    <a:pt x="4263" y="6739"/>
                  </a:cubicBezTo>
                  <a:cubicBezTo>
                    <a:pt x="3072" y="6739"/>
                    <a:pt x="2096" y="5775"/>
                    <a:pt x="2096" y="4584"/>
                  </a:cubicBezTo>
                  <a:cubicBezTo>
                    <a:pt x="2096" y="4489"/>
                    <a:pt x="2025" y="4418"/>
                    <a:pt x="1941" y="4418"/>
                  </a:cubicBezTo>
                  <a:cubicBezTo>
                    <a:pt x="1846" y="4418"/>
                    <a:pt x="1775" y="4489"/>
                    <a:pt x="1775" y="4584"/>
                  </a:cubicBezTo>
                  <a:lnTo>
                    <a:pt x="1775" y="4596"/>
                  </a:lnTo>
                  <a:lnTo>
                    <a:pt x="1667" y="4596"/>
                  </a:lnTo>
                  <a:cubicBezTo>
                    <a:pt x="1525" y="4596"/>
                    <a:pt x="1382" y="4477"/>
                    <a:pt x="1382" y="4322"/>
                  </a:cubicBezTo>
                  <a:cubicBezTo>
                    <a:pt x="1382" y="4168"/>
                    <a:pt x="1501" y="4037"/>
                    <a:pt x="1667" y="4037"/>
                  </a:cubicBezTo>
                  <a:lnTo>
                    <a:pt x="1763" y="4037"/>
                  </a:lnTo>
                  <a:cubicBezTo>
                    <a:pt x="2953" y="4037"/>
                    <a:pt x="3906" y="3013"/>
                    <a:pt x="4239" y="2560"/>
                  </a:cubicBezTo>
                  <a:lnTo>
                    <a:pt x="4275" y="2560"/>
                  </a:lnTo>
                  <a:cubicBezTo>
                    <a:pt x="4477" y="2834"/>
                    <a:pt x="4930" y="3334"/>
                    <a:pt x="5525" y="3680"/>
                  </a:cubicBezTo>
                  <a:cubicBezTo>
                    <a:pt x="5547" y="3694"/>
                    <a:pt x="5573" y="3701"/>
                    <a:pt x="5600" y="3701"/>
                  </a:cubicBezTo>
                  <a:cubicBezTo>
                    <a:pt x="5658" y="3701"/>
                    <a:pt x="5719" y="3669"/>
                    <a:pt x="5751" y="3620"/>
                  </a:cubicBezTo>
                  <a:cubicBezTo>
                    <a:pt x="5787" y="3549"/>
                    <a:pt x="5763" y="3441"/>
                    <a:pt x="5692" y="3394"/>
                  </a:cubicBezTo>
                  <a:cubicBezTo>
                    <a:pt x="5156" y="3084"/>
                    <a:pt x="4727" y="2608"/>
                    <a:pt x="4525" y="2358"/>
                  </a:cubicBezTo>
                  <a:cubicBezTo>
                    <a:pt x="4465" y="2263"/>
                    <a:pt x="4358" y="2215"/>
                    <a:pt x="4263" y="2215"/>
                  </a:cubicBezTo>
                  <a:cubicBezTo>
                    <a:pt x="4156" y="2215"/>
                    <a:pt x="4049" y="2263"/>
                    <a:pt x="3989" y="2358"/>
                  </a:cubicBezTo>
                  <a:cubicBezTo>
                    <a:pt x="3025" y="3572"/>
                    <a:pt x="2120" y="3703"/>
                    <a:pt x="1775" y="3703"/>
                  </a:cubicBezTo>
                  <a:lnTo>
                    <a:pt x="1679" y="3703"/>
                  </a:lnTo>
                  <a:cubicBezTo>
                    <a:pt x="1584" y="3703"/>
                    <a:pt x="1489" y="3739"/>
                    <a:pt x="1406" y="3787"/>
                  </a:cubicBezTo>
                  <a:lnTo>
                    <a:pt x="1406" y="3168"/>
                  </a:lnTo>
                  <a:cubicBezTo>
                    <a:pt x="1406" y="1596"/>
                    <a:pt x="2679" y="310"/>
                    <a:pt x="4263" y="310"/>
                  </a:cubicBezTo>
                  <a:close/>
                  <a:moveTo>
                    <a:pt x="6120" y="6239"/>
                  </a:moveTo>
                  <a:cubicBezTo>
                    <a:pt x="6144" y="6323"/>
                    <a:pt x="6192" y="6418"/>
                    <a:pt x="6251" y="6489"/>
                  </a:cubicBezTo>
                  <a:cubicBezTo>
                    <a:pt x="6263" y="6501"/>
                    <a:pt x="6263" y="6537"/>
                    <a:pt x="6251" y="6549"/>
                  </a:cubicBezTo>
                  <a:cubicBezTo>
                    <a:pt x="6120" y="6716"/>
                    <a:pt x="6061" y="6906"/>
                    <a:pt x="6061" y="7120"/>
                  </a:cubicBezTo>
                  <a:cubicBezTo>
                    <a:pt x="6061" y="7335"/>
                    <a:pt x="6132" y="7549"/>
                    <a:pt x="6263" y="7716"/>
                  </a:cubicBezTo>
                  <a:cubicBezTo>
                    <a:pt x="6287" y="7740"/>
                    <a:pt x="6287" y="7751"/>
                    <a:pt x="6263" y="7787"/>
                  </a:cubicBezTo>
                  <a:cubicBezTo>
                    <a:pt x="6192" y="7871"/>
                    <a:pt x="6132" y="7978"/>
                    <a:pt x="6108" y="8085"/>
                  </a:cubicBezTo>
                  <a:lnTo>
                    <a:pt x="5870" y="7990"/>
                  </a:lnTo>
                  <a:cubicBezTo>
                    <a:pt x="5644" y="7918"/>
                    <a:pt x="5513" y="7716"/>
                    <a:pt x="5513" y="7478"/>
                  </a:cubicBezTo>
                  <a:lnTo>
                    <a:pt x="5513" y="6739"/>
                  </a:lnTo>
                  <a:cubicBezTo>
                    <a:pt x="5751" y="6608"/>
                    <a:pt x="5942" y="6442"/>
                    <a:pt x="6120" y="6239"/>
                  </a:cubicBezTo>
                  <a:close/>
                  <a:moveTo>
                    <a:pt x="2394" y="6251"/>
                  </a:moveTo>
                  <a:cubicBezTo>
                    <a:pt x="2572" y="6442"/>
                    <a:pt x="2787" y="6620"/>
                    <a:pt x="3013" y="6751"/>
                  </a:cubicBezTo>
                  <a:lnTo>
                    <a:pt x="3013" y="7490"/>
                  </a:lnTo>
                  <a:cubicBezTo>
                    <a:pt x="3013" y="7728"/>
                    <a:pt x="2858" y="7918"/>
                    <a:pt x="2644" y="8002"/>
                  </a:cubicBezTo>
                  <a:lnTo>
                    <a:pt x="2418" y="8097"/>
                  </a:lnTo>
                  <a:cubicBezTo>
                    <a:pt x="2382" y="7990"/>
                    <a:pt x="2322" y="7894"/>
                    <a:pt x="2251" y="7799"/>
                  </a:cubicBezTo>
                  <a:cubicBezTo>
                    <a:pt x="2239" y="7763"/>
                    <a:pt x="2239" y="7751"/>
                    <a:pt x="2251" y="7728"/>
                  </a:cubicBezTo>
                  <a:cubicBezTo>
                    <a:pt x="2382" y="7561"/>
                    <a:pt x="2453" y="7347"/>
                    <a:pt x="2453" y="7144"/>
                  </a:cubicBezTo>
                  <a:cubicBezTo>
                    <a:pt x="2477" y="6918"/>
                    <a:pt x="2394" y="6716"/>
                    <a:pt x="2263" y="6561"/>
                  </a:cubicBezTo>
                  <a:cubicBezTo>
                    <a:pt x="2251" y="6549"/>
                    <a:pt x="2251" y="6525"/>
                    <a:pt x="2263" y="6501"/>
                  </a:cubicBezTo>
                  <a:cubicBezTo>
                    <a:pt x="2322" y="6430"/>
                    <a:pt x="2370" y="6347"/>
                    <a:pt x="2394" y="6251"/>
                  </a:cubicBezTo>
                  <a:close/>
                  <a:moveTo>
                    <a:pt x="1787" y="4954"/>
                  </a:moveTo>
                  <a:cubicBezTo>
                    <a:pt x="1834" y="5299"/>
                    <a:pt x="1953" y="5608"/>
                    <a:pt x="2120" y="5894"/>
                  </a:cubicBezTo>
                  <a:lnTo>
                    <a:pt x="2120" y="5954"/>
                  </a:lnTo>
                  <a:cubicBezTo>
                    <a:pt x="2120" y="6085"/>
                    <a:pt x="2072" y="6204"/>
                    <a:pt x="2001" y="6311"/>
                  </a:cubicBezTo>
                  <a:cubicBezTo>
                    <a:pt x="1894" y="6442"/>
                    <a:pt x="1894" y="6644"/>
                    <a:pt x="2001" y="6775"/>
                  </a:cubicBezTo>
                  <a:cubicBezTo>
                    <a:pt x="2084" y="6882"/>
                    <a:pt x="2120" y="7001"/>
                    <a:pt x="2120" y="7132"/>
                  </a:cubicBezTo>
                  <a:cubicBezTo>
                    <a:pt x="2120" y="7263"/>
                    <a:pt x="2072" y="7394"/>
                    <a:pt x="1977" y="7501"/>
                  </a:cubicBezTo>
                  <a:cubicBezTo>
                    <a:pt x="1858" y="7656"/>
                    <a:pt x="1858" y="7859"/>
                    <a:pt x="1977" y="8013"/>
                  </a:cubicBezTo>
                  <a:cubicBezTo>
                    <a:pt x="2025" y="8073"/>
                    <a:pt x="2072" y="8132"/>
                    <a:pt x="2084" y="8204"/>
                  </a:cubicBezTo>
                  <a:lnTo>
                    <a:pt x="1560" y="8383"/>
                  </a:lnTo>
                  <a:cubicBezTo>
                    <a:pt x="1465" y="8275"/>
                    <a:pt x="1382" y="8132"/>
                    <a:pt x="1382" y="7966"/>
                  </a:cubicBezTo>
                  <a:cubicBezTo>
                    <a:pt x="1382" y="7835"/>
                    <a:pt x="1429" y="7692"/>
                    <a:pt x="1525" y="7597"/>
                  </a:cubicBezTo>
                  <a:cubicBezTo>
                    <a:pt x="1644" y="7442"/>
                    <a:pt x="1644" y="7240"/>
                    <a:pt x="1525" y="7085"/>
                  </a:cubicBezTo>
                  <a:cubicBezTo>
                    <a:pt x="1429" y="6978"/>
                    <a:pt x="1382" y="6847"/>
                    <a:pt x="1382" y="6716"/>
                  </a:cubicBezTo>
                  <a:cubicBezTo>
                    <a:pt x="1382" y="6585"/>
                    <a:pt x="1429" y="6466"/>
                    <a:pt x="1501" y="6358"/>
                  </a:cubicBezTo>
                  <a:cubicBezTo>
                    <a:pt x="1608" y="6227"/>
                    <a:pt x="1608" y="6025"/>
                    <a:pt x="1501" y="5894"/>
                  </a:cubicBezTo>
                  <a:cubicBezTo>
                    <a:pt x="1417" y="5787"/>
                    <a:pt x="1382" y="5668"/>
                    <a:pt x="1382" y="5537"/>
                  </a:cubicBezTo>
                  <a:cubicBezTo>
                    <a:pt x="1382" y="5299"/>
                    <a:pt x="1525" y="5096"/>
                    <a:pt x="1727" y="5001"/>
                  </a:cubicBezTo>
                  <a:cubicBezTo>
                    <a:pt x="1739" y="4989"/>
                    <a:pt x="1775" y="4977"/>
                    <a:pt x="1787" y="4954"/>
                  </a:cubicBezTo>
                  <a:close/>
                  <a:moveTo>
                    <a:pt x="6716" y="4942"/>
                  </a:moveTo>
                  <a:cubicBezTo>
                    <a:pt x="6728" y="4954"/>
                    <a:pt x="6740" y="4977"/>
                    <a:pt x="6775" y="4989"/>
                  </a:cubicBezTo>
                  <a:cubicBezTo>
                    <a:pt x="6978" y="5073"/>
                    <a:pt x="7121" y="5287"/>
                    <a:pt x="7121" y="5525"/>
                  </a:cubicBezTo>
                  <a:cubicBezTo>
                    <a:pt x="7121" y="5656"/>
                    <a:pt x="7073" y="5775"/>
                    <a:pt x="7001" y="5882"/>
                  </a:cubicBezTo>
                  <a:cubicBezTo>
                    <a:pt x="6894" y="6013"/>
                    <a:pt x="6894" y="6204"/>
                    <a:pt x="7001" y="6347"/>
                  </a:cubicBezTo>
                  <a:cubicBezTo>
                    <a:pt x="7085" y="6442"/>
                    <a:pt x="7121" y="6561"/>
                    <a:pt x="7121" y="6704"/>
                  </a:cubicBezTo>
                  <a:cubicBezTo>
                    <a:pt x="7121" y="6835"/>
                    <a:pt x="7073" y="6966"/>
                    <a:pt x="6978" y="7073"/>
                  </a:cubicBezTo>
                  <a:cubicBezTo>
                    <a:pt x="6859" y="7240"/>
                    <a:pt x="6859" y="7442"/>
                    <a:pt x="7001" y="7597"/>
                  </a:cubicBezTo>
                  <a:cubicBezTo>
                    <a:pt x="7085" y="7692"/>
                    <a:pt x="7132" y="7835"/>
                    <a:pt x="7132" y="7966"/>
                  </a:cubicBezTo>
                  <a:cubicBezTo>
                    <a:pt x="7132" y="8132"/>
                    <a:pt x="7073" y="8275"/>
                    <a:pt x="6954" y="8383"/>
                  </a:cubicBezTo>
                  <a:lnTo>
                    <a:pt x="6418" y="8192"/>
                  </a:lnTo>
                  <a:cubicBezTo>
                    <a:pt x="6442" y="8109"/>
                    <a:pt x="6478" y="8049"/>
                    <a:pt x="6525" y="7990"/>
                  </a:cubicBezTo>
                  <a:cubicBezTo>
                    <a:pt x="6644" y="7847"/>
                    <a:pt x="6644" y="7632"/>
                    <a:pt x="6525" y="7490"/>
                  </a:cubicBezTo>
                  <a:cubicBezTo>
                    <a:pt x="6430" y="7382"/>
                    <a:pt x="6382" y="7251"/>
                    <a:pt x="6382" y="7120"/>
                  </a:cubicBezTo>
                  <a:cubicBezTo>
                    <a:pt x="6382" y="6978"/>
                    <a:pt x="6430" y="6859"/>
                    <a:pt x="6501" y="6763"/>
                  </a:cubicBezTo>
                  <a:cubicBezTo>
                    <a:pt x="6609" y="6620"/>
                    <a:pt x="6609" y="6430"/>
                    <a:pt x="6501" y="6299"/>
                  </a:cubicBezTo>
                  <a:cubicBezTo>
                    <a:pt x="6418" y="6192"/>
                    <a:pt x="6382" y="6073"/>
                    <a:pt x="6382" y="5942"/>
                  </a:cubicBezTo>
                  <a:lnTo>
                    <a:pt x="6382" y="5882"/>
                  </a:lnTo>
                  <a:cubicBezTo>
                    <a:pt x="6549" y="5596"/>
                    <a:pt x="6668" y="5287"/>
                    <a:pt x="6716" y="4942"/>
                  </a:cubicBezTo>
                  <a:close/>
                  <a:moveTo>
                    <a:pt x="5180" y="6918"/>
                  </a:moveTo>
                  <a:lnTo>
                    <a:pt x="5180" y="7490"/>
                  </a:lnTo>
                  <a:cubicBezTo>
                    <a:pt x="5180" y="7847"/>
                    <a:pt x="5394" y="8156"/>
                    <a:pt x="5716" y="8287"/>
                  </a:cubicBezTo>
                  <a:cubicBezTo>
                    <a:pt x="5680" y="8561"/>
                    <a:pt x="5597" y="8799"/>
                    <a:pt x="5442" y="9025"/>
                  </a:cubicBezTo>
                  <a:cubicBezTo>
                    <a:pt x="5382" y="9097"/>
                    <a:pt x="5406" y="9204"/>
                    <a:pt x="5477" y="9264"/>
                  </a:cubicBezTo>
                  <a:cubicBezTo>
                    <a:pt x="5513" y="9275"/>
                    <a:pt x="5537" y="9287"/>
                    <a:pt x="5585" y="9287"/>
                  </a:cubicBezTo>
                  <a:cubicBezTo>
                    <a:pt x="5620" y="9287"/>
                    <a:pt x="5692" y="9264"/>
                    <a:pt x="5716" y="9216"/>
                  </a:cubicBezTo>
                  <a:cubicBezTo>
                    <a:pt x="5894" y="8978"/>
                    <a:pt x="6001" y="8692"/>
                    <a:pt x="6049" y="8406"/>
                  </a:cubicBezTo>
                  <a:lnTo>
                    <a:pt x="6585" y="8609"/>
                  </a:lnTo>
                  <a:cubicBezTo>
                    <a:pt x="6466" y="9109"/>
                    <a:pt x="6192" y="9573"/>
                    <a:pt x="5787" y="9918"/>
                  </a:cubicBezTo>
                  <a:cubicBezTo>
                    <a:pt x="5370" y="10288"/>
                    <a:pt x="4823" y="10490"/>
                    <a:pt x="4263" y="10490"/>
                  </a:cubicBezTo>
                  <a:cubicBezTo>
                    <a:pt x="3692" y="10490"/>
                    <a:pt x="3156" y="10288"/>
                    <a:pt x="2727" y="9930"/>
                  </a:cubicBezTo>
                  <a:cubicBezTo>
                    <a:pt x="2322" y="9585"/>
                    <a:pt x="2060" y="9109"/>
                    <a:pt x="1965" y="8609"/>
                  </a:cubicBezTo>
                  <a:lnTo>
                    <a:pt x="2501" y="8406"/>
                  </a:lnTo>
                  <a:cubicBezTo>
                    <a:pt x="2560" y="8799"/>
                    <a:pt x="2739" y="9168"/>
                    <a:pt x="3025" y="9442"/>
                  </a:cubicBezTo>
                  <a:cubicBezTo>
                    <a:pt x="3346" y="9764"/>
                    <a:pt x="3799" y="9930"/>
                    <a:pt x="4263" y="9930"/>
                  </a:cubicBezTo>
                  <a:cubicBezTo>
                    <a:pt x="4561" y="9930"/>
                    <a:pt x="4858" y="9859"/>
                    <a:pt x="5120" y="9704"/>
                  </a:cubicBezTo>
                  <a:cubicBezTo>
                    <a:pt x="5192" y="9656"/>
                    <a:pt x="5227" y="9561"/>
                    <a:pt x="5180" y="9478"/>
                  </a:cubicBezTo>
                  <a:cubicBezTo>
                    <a:pt x="5147" y="9429"/>
                    <a:pt x="5091" y="9402"/>
                    <a:pt x="5033" y="9402"/>
                  </a:cubicBezTo>
                  <a:cubicBezTo>
                    <a:pt x="5006" y="9402"/>
                    <a:pt x="4979" y="9407"/>
                    <a:pt x="4954" y="9418"/>
                  </a:cubicBezTo>
                  <a:cubicBezTo>
                    <a:pt x="4751" y="9537"/>
                    <a:pt x="4501" y="9597"/>
                    <a:pt x="4263" y="9597"/>
                  </a:cubicBezTo>
                  <a:cubicBezTo>
                    <a:pt x="3501" y="9597"/>
                    <a:pt x="2894" y="9037"/>
                    <a:pt x="2834" y="8287"/>
                  </a:cubicBezTo>
                  <a:cubicBezTo>
                    <a:pt x="3144" y="8156"/>
                    <a:pt x="3370" y="7835"/>
                    <a:pt x="3370" y="7490"/>
                  </a:cubicBezTo>
                  <a:lnTo>
                    <a:pt x="3370" y="6918"/>
                  </a:lnTo>
                  <a:cubicBezTo>
                    <a:pt x="3644" y="7025"/>
                    <a:pt x="3942" y="7085"/>
                    <a:pt x="4275" y="7085"/>
                  </a:cubicBezTo>
                  <a:cubicBezTo>
                    <a:pt x="4584" y="7085"/>
                    <a:pt x="4894" y="7025"/>
                    <a:pt x="5180" y="6918"/>
                  </a:cubicBezTo>
                  <a:close/>
                  <a:moveTo>
                    <a:pt x="4263" y="1"/>
                  </a:moveTo>
                  <a:cubicBezTo>
                    <a:pt x="2489" y="1"/>
                    <a:pt x="1060" y="1429"/>
                    <a:pt x="1060" y="3203"/>
                  </a:cubicBezTo>
                  <a:lnTo>
                    <a:pt x="1060" y="4346"/>
                  </a:lnTo>
                  <a:cubicBezTo>
                    <a:pt x="1060" y="4573"/>
                    <a:pt x="1179" y="4751"/>
                    <a:pt x="1346" y="4870"/>
                  </a:cubicBezTo>
                  <a:cubicBezTo>
                    <a:pt x="1167" y="5037"/>
                    <a:pt x="1060" y="5275"/>
                    <a:pt x="1060" y="5537"/>
                  </a:cubicBezTo>
                  <a:cubicBezTo>
                    <a:pt x="1060" y="5751"/>
                    <a:pt x="1132" y="5954"/>
                    <a:pt x="1251" y="6108"/>
                  </a:cubicBezTo>
                  <a:cubicBezTo>
                    <a:pt x="1263" y="6120"/>
                    <a:pt x="1263" y="6144"/>
                    <a:pt x="1251" y="6168"/>
                  </a:cubicBezTo>
                  <a:cubicBezTo>
                    <a:pt x="1120" y="6323"/>
                    <a:pt x="1060" y="6525"/>
                    <a:pt x="1060" y="6728"/>
                  </a:cubicBezTo>
                  <a:cubicBezTo>
                    <a:pt x="1060" y="6942"/>
                    <a:pt x="1132" y="7144"/>
                    <a:pt x="1263" y="7311"/>
                  </a:cubicBezTo>
                  <a:cubicBezTo>
                    <a:pt x="1286" y="7335"/>
                    <a:pt x="1286" y="7359"/>
                    <a:pt x="1263" y="7382"/>
                  </a:cubicBezTo>
                  <a:cubicBezTo>
                    <a:pt x="1132" y="7549"/>
                    <a:pt x="1060" y="7751"/>
                    <a:pt x="1060" y="7966"/>
                  </a:cubicBezTo>
                  <a:cubicBezTo>
                    <a:pt x="1060" y="8156"/>
                    <a:pt x="1120" y="8347"/>
                    <a:pt x="1239" y="8502"/>
                  </a:cubicBezTo>
                  <a:lnTo>
                    <a:pt x="822" y="8644"/>
                  </a:lnTo>
                  <a:cubicBezTo>
                    <a:pt x="334" y="8823"/>
                    <a:pt x="1" y="9287"/>
                    <a:pt x="1" y="9811"/>
                  </a:cubicBezTo>
                  <a:lnTo>
                    <a:pt x="1" y="11192"/>
                  </a:lnTo>
                  <a:cubicBezTo>
                    <a:pt x="1" y="11288"/>
                    <a:pt x="72" y="11359"/>
                    <a:pt x="167" y="11359"/>
                  </a:cubicBezTo>
                  <a:cubicBezTo>
                    <a:pt x="251" y="11359"/>
                    <a:pt x="334" y="11288"/>
                    <a:pt x="334" y="11192"/>
                  </a:cubicBezTo>
                  <a:lnTo>
                    <a:pt x="334" y="9811"/>
                  </a:lnTo>
                  <a:cubicBezTo>
                    <a:pt x="334" y="9418"/>
                    <a:pt x="560" y="9085"/>
                    <a:pt x="929" y="8966"/>
                  </a:cubicBezTo>
                  <a:lnTo>
                    <a:pt x="1656" y="8704"/>
                  </a:lnTo>
                  <a:cubicBezTo>
                    <a:pt x="1775" y="9275"/>
                    <a:pt x="2072" y="9787"/>
                    <a:pt x="2513" y="10180"/>
                  </a:cubicBezTo>
                  <a:cubicBezTo>
                    <a:pt x="3013" y="10597"/>
                    <a:pt x="3620" y="10835"/>
                    <a:pt x="4263" y="10835"/>
                  </a:cubicBezTo>
                  <a:cubicBezTo>
                    <a:pt x="4894" y="10835"/>
                    <a:pt x="5525" y="10597"/>
                    <a:pt x="6013" y="10180"/>
                  </a:cubicBezTo>
                  <a:cubicBezTo>
                    <a:pt x="6442" y="9787"/>
                    <a:pt x="6763" y="9287"/>
                    <a:pt x="6859" y="8728"/>
                  </a:cubicBezTo>
                  <a:lnTo>
                    <a:pt x="7597" y="8978"/>
                  </a:lnTo>
                  <a:cubicBezTo>
                    <a:pt x="7954" y="9109"/>
                    <a:pt x="8192" y="9454"/>
                    <a:pt x="8192" y="9823"/>
                  </a:cubicBezTo>
                  <a:lnTo>
                    <a:pt x="8192" y="11204"/>
                  </a:lnTo>
                  <a:cubicBezTo>
                    <a:pt x="8192" y="11300"/>
                    <a:pt x="8264" y="11371"/>
                    <a:pt x="8347" y="11371"/>
                  </a:cubicBezTo>
                  <a:cubicBezTo>
                    <a:pt x="8442" y="11371"/>
                    <a:pt x="8514" y="11300"/>
                    <a:pt x="8514" y="11204"/>
                  </a:cubicBezTo>
                  <a:lnTo>
                    <a:pt x="8514" y="9823"/>
                  </a:lnTo>
                  <a:cubicBezTo>
                    <a:pt x="8525" y="9287"/>
                    <a:pt x="8204" y="8823"/>
                    <a:pt x="7692" y="8644"/>
                  </a:cubicBezTo>
                  <a:lnTo>
                    <a:pt x="7275" y="8502"/>
                  </a:lnTo>
                  <a:cubicBezTo>
                    <a:pt x="7382" y="8347"/>
                    <a:pt x="7454" y="8156"/>
                    <a:pt x="7454" y="7966"/>
                  </a:cubicBezTo>
                  <a:cubicBezTo>
                    <a:pt x="7454" y="7751"/>
                    <a:pt x="7382" y="7549"/>
                    <a:pt x="7251" y="7382"/>
                  </a:cubicBezTo>
                  <a:cubicBezTo>
                    <a:pt x="7240" y="7347"/>
                    <a:pt x="7240" y="7335"/>
                    <a:pt x="7251" y="7311"/>
                  </a:cubicBezTo>
                  <a:cubicBezTo>
                    <a:pt x="7382" y="7144"/>
                    <a:pt x="7454" y="6942"/>
                    <a:pt x="7454" y="6728"/>
                  </a:cubicBezTo>
                  <a:cubicBezTo>
                    <a:pt x="7454" y="6525"/>
                    <a:pt x="7382" y="6311"/>
                    <a:pt x="7263" y="6168"/>
                  </a:cubicBezTo>
                  <a:cubicBezTo>
                    <a:pt x="7251" y="6144"/>
                    <a:pt x="7251" y="6120"/>
                    <a:pt x="7263" y="6108"/>
                  </a:cubicBezTo>
                  <a:cubicBezTo>
                    <a:pt x="7394" y="5942"/>
                    <a:pt x="7454" y="5751"/>
                    <a:pt x="7454" y="5537"/>
                  </a:cubicBezTo>
                  <a:cubicBezTo>
                    <a:pt x="7454" y="5287"/>
                    <a:pt x="7359" y="5037"/>
                    <a:pt x="7180" y="4870"/>
                  </a:cubicBezTo>
                  <a:cubicBezTo>
                    <a:pt x="7335" y="4763"/>
                    <a:pt x="7454" y="4573"/>
                    <a:pt x="7454" y="4358"/>
                  </a:cubicBezTo>
                  <a:lnTo>
                    <a:pt x="7454" y="3203"/>
                  </a:lnTo>
                  <a:cubicBezTo>
                    <a:pt x="7454" y="1441"/>
                    <a:pt x="6025" y="1"/>
                    <a:pt x="4263" y="1"/>
                  </a:cubicBez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2872" name="Google Shape;2872;p44"/>
            <p:cNvSpPr/>
            <p:nvPr/>
          </p:nvSpPr>
          <p:spPr>
            <a:xfrm>
              <a:off x="6799152" y="4414362"/>
              <a:ext cx="61523" cy="33232"/>
            </a:xfrm>
            <a:custGeom>
              <a:avLst/>
              <a:gdLst/>
              <a:ahLst/>
              <a:cxnLst/>
              <a:rect l="l" t="t" r="r" b="b"/>
              <a:pathLst>
                <a:path w="1942" h="1049" extrusionOk="0">
                  <a:moveTo>
                    <a:pt x="1572" y="334"/>
                  </a:moveTo>
                  <a:cubicBezTo>
                    <a:pt x="1489" y="561"/>
                    <a:pt x="1251" y="715"/>
                    <a:pt x="977" y="715"/>
                  </a:cubicBezTo>
                  <a:cubicBezTo>
                    <a:pt x="691" y="715"/>
                    <a:pt x="453" y="561"/>
                    <a:pt x="358" y="334"/>
                  </a:cubicBezTo>
                  <a:close/>
                  <a:moveTo>
                    <a:pt x="167" y="1"/>
                  </a:moveTo>
                  <a:cubicBezTo>
                    <a:pt x="84" y="1"/>
                    <a:pt x="1" y="84"/>
                    <a:pt x="1" y="168"/>
                  </a:cubicBezTo>
                  <a:cubicBezTo>
                    <a:pt x="1" y="656"/>
                    <a:pt x="441" y="1049"/>
                    <a:pt x="977" y="1049"/>
                  </a:cubicBezTo>
                  <a:cubicBezTo>
                    <a:pt x="1513" y="1049"/>
                    <a:pt x="1941" y="644"/>
                    <a:pt x="1941" y="168"/>
                  </a:cubicBezTo>
                  <a:cubicBezTo>
                    <a:pt x="1941" y="84"/>
                    <a:pt x="1870" y="1"/>
                    <a:pt x="1775" y="1"/>
                  </a:cubicBezTo>
                  <a:close/>
                </a:path>
              </a:pathLst>
            </a:custGeom>
            <a:solidFill>
              <a:schemeClr val="accent4"/>
            </a:solidFill>
            <a:ln>
              <a:noFill/>
            </a:ln>
          </p:spPr>
          <p:txBody>
            <a:bodyPr spcFirstLastPara="1" wrap="square" lIns="179929" tIns="179929" rIns="179929" bIns="179929" anchor="ctr" anchorCtr="0">
              <a:noAutofit/>
            </a:bodyPr>
            <a:lstStyle/>
            <a:p>
              <a:endParaRPr sz="3543"/>
            </a:p>
          </p:txBody>
        </p:sp>
      </p:grpSp>
      <p:grpSp>
        <p:nvGrpSpPr>
          <p:cNvPr id="2873" name="Google Shape;2873;p44"/>
          <p:cNvGrpSpPr/>
          <p:nvPr/>
        </p:nvGrpSpPr>
        <p:grpSpPr>
          <a:xfrm>
            <a:off x="112872" y="1652595"/>
            <a:ext cx="5015102" cy="7109092"/>
            <a:chOff x="786129" y="1630325"/>
            <a:chExt cx="1953421" cy="4626381"/>
          </a:xfrm>
        </p:grpSpPr>
        <p:sp>
          <p:nvSpPr>
            <p:cNvPr id="2874" name="Google Shape;2874;p44"/>
            <p:cNvSpPr/>
            <p:nvPr/>
          </p:nvSpPr>
          <p:spPr>
            <a:xfrm>
              <a:off x="1973550" y="1630325"/>
              <a:ext cx="752650" cy="1316525"/>
            </a:xfrm>
            <a:custGeom>
              <a:avLst/>
              <a:gdLst/>
              <a:ahLst/>
              <a:cxnLst/>
              <a:rect l="l" t="t" r="r" b="b"/>
              <a:pathLst>
                <a:path w="30106" h="52661" extrusionOk="0">
                  <a:moveTo>
                    <a:pt x="30106" y="0"/>
                  </a:moveTo>
                  <a:lnTo>
                    <a:pt x="0" y="19221"/>
                  </a:lnTo>
                  <a:lnTo>
                    <a:pt x="98" y="52661"/>
                  </a:lnTo>
                </a:path>
              </a:pathLst>
            </a:custGeom>
            <a:noFill/>
            <a:ln w="9525" cap="flat" cmpd="sng">
              <a:solidFill>
                <a:schemeClr val="dk1"/>
              </a:solidFill>
              <a:prstDash val="solid"/>
              <a:round/>
              <a:headEnd type="oval" w="med" len="med"/>
              <a:tailEnd type="oval" w="med" len="med"/>
            </a:ln>
          </p:spPr>
        </p:sp>
        <p:sp>
          <p:nvSpPr>
            <p:cNvPr id="2875" name="Google Shape;2875;p44"/>
            <p:cNvSpPr/>
            <p:nvPr/>
          </p:nvSpPr>
          <p:spPr>
            <a:xfrm>
              <a:off x="1576856" y="3001074"/>
              <a:ext cx="810825" cy="811725"/>
            </a:xfrm>
            <a:custGeom>
              <a:avLst/>
              <a:gdLst/>
              <a:ahLst/>
              <a:cxnLst/>
              <a:rect l="l" t="t" r="r" b="b"/>
              <a:pathLst>
                <a:path w="32433" h="32469" extrusionOk="0">
                  <a:moveTo>
                    <a:pt x="16217" y="0"/>
                  </a:moveTo>
                  <a:cubicBezTo>
                    <a:pt x="7263" y="0"/>
                    <a:pt x="0" y="7275"/>
                    <a:pt x="0" y="16241"/>
                  </a:cubicBezTo>
                  <a:cubicBezTo>
                    <a:pt x="0" y="25206"/>
                    <a:pt x="7263" y="32469"/>
                    <a:pt x="16217" y="32469"/>
                  </a:cubicBezTo>
                  <a:cubicBezTo>
                    <a:pt x="25182" y="32469"/>
                    <a:pt x="32433" y="25206"/>
                    <a:pt x="32433" y="16241"/>
                  </a:cubicBezTo>
                  <a:cubicBezTo>
                    <a:pt x="32433" y="7275"/>
                    <a:pt x="25182" y="0"/>
                    <a:pt x="16217" y="0"/>
                  </a:cubicBezTo>
                  <a:close/>
                </a:path>
              </a:pathLst>
            </a:custGeom>
            <a:solidFill>
              <a:srgbClr val="FCBD24"/>
            </a:solidFill>
            <a:ln>
              <a:noFill/>
            </a:ln>
          </p:spPr>
          <p:txBody>
            <a:bodyPr spcFirstLastPara="1" wrap="square" lIns="179929" tIns="179929" rIns="179929" bIns="179929" anchor="ctr" anchorCtr="0">
              <a:noAutofit/>
            </a:bodyPr>
            <a:lstStyle/>
            <a:p>
              <a:endParaRPr sz="3543"/>
            </a:p>
          </p:txBody>
        </p:sp>
        <p:sp>
          <p:nvSpPr>
            <p:cNvPr id="2876" name="Google Shape;2876;p44"/>
            <p:cNvSpPr/>
            <p:nvPr/>
          </p:nvSpPr>
          <p:spPr>
            <a:xfrm>
              <a:off x="1646213" y="3100925"/>
              <a:ext cx="663500" cy="663500"/>
            </a:xfrm>
            <a:custGeom>
              <a:avLst/>
              <a:gdLst/>
              <a:ahLst/>
              <a:cxnLst/>
              <a:rect l="l" t="t" r="r" b="b"/>
              <a:pathLst>
                <a:path w="26540" h="26540" extrusionOk="0">
                  <a:moveTo>
                    <a:pt x="13264" y="0"/>
                  </a:moveTo>
                  <a:cubicBezTo>
                    <a:pt x="5941" y="0"/>
                    <a:pt x="0" y="5941"/>
                    <a:pt x="0" y="13276"/>
                  </a:cubicBezTo>
                  <a:cubicBezTo>
                    <a:pt x="0" y="20598"/>
                    <a:pt x="5941" y="26539"/>
                    <a:pt x="13264" y="26539"/>
                  </a:cubicBezTo>
                  <a:cubicBezTo>
                    <a:pt x="20598" y="26539"/>
                    <a:pt x="26539" y="20598"/>
                    <a:pt x="26539" y="13276"/>
                  </a:cubicBezTo>
                  <a:cubicBezTo>
                    <a:pt x="26539" y="5941"/>
                    <a:pt x="20598" y="0"/>
                    <a:pt x="1326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nvGrpSpPr>
            <p:cNvPr id="2877" name="Google Shape;2877;p44"/>
            <p:cNvGrpSpPr/>
            <p:nvPr/>
          </p:nvGrpSpPr>
          <p:grpSpPr>
            <a:xfrm>
              <a:off x="786129" y="3914732"/>
              <a:ext cx="1953421" cy="2341974"/>
              <a:chOff x="4603329" y="1337112"/>
              <a:chExt cx="1953421" cy="2341974"/>
            </a:xfrm>
          </p:grpSpPr>
          <p:sp>
            <p:nvSpPr>
              <p:cNvPr id="2878" name="Google Shape;2878;p44"/>
              <p:cNvSpPr txBox="1"/>
              <p:nvPr/>
            </p:nvSpPr>
            <p:spPr>
              <a:xfrm>
                <a:off x="4878971" y="1337112"/>
                <a:ext cx="1677779" cy="509194"/>
              </a:xfrm>
              <a:prstGeom prst="rect">
                <a:avLst/>
              </a:prstGeom>
              <a:noFill/>
              <a:ln>
                <a:noFill/>
              </a:ln>
            </p:spPr>
            <p:txBody>
              <a:bodyPr spcFirstLastPara="1" wrap="square" lIns="179929" tIns="179929" rIns="179929" bIns="179929" anchor="ctr" anchorCtr="0">
                <a:noAutofit/>
              </a:bodyPr>
              <a:lstStyle/>
              <a:p>
                <a:r>
                  <a:rPr lang="en-US" sz="3600" b="1" dirty="0" err="1"/>
                  <a:t>Chiziq</a:t>
                </a:r>
                <a:r>
                  <a:rPr lang="en-US" sz="3600" b="1" dirty="0"/>
                  <a:t> </a:t>
                </a:r>
                <a:r>
                  <a:rPr lang="en-US" sz="3600" b="1" dirty="0" err="1"/>
                  <a:t>bo‘ylab</a:t>
                </a:r>
                <a:r>
                  <a:rPr lang="en-US" sz="3600" b="1" dirty="0"/>
                  <a:t> </a:t>
                </a:r>
                <a:r>
                  <a:rPr lang="en-US" sz="3600" b="1" dirty="0" err="1"/>
                  <a:t>yuruvchi</a:t>
                </a:r>
                <a:r>
                  <a:rPr lang="en-US" sz="3600" b="1" dirty="0"/>
                  <a:t> robot</a:t>
                </a:r>
                <a:r>
                  <a:rPr lang="en-US" sz="3600" dirty="0"/>
                  <a:t>:</a:t>
                </a:r>
              </a:p>
            </p:txBody>
          </p:sp>
          <p:sp>
            <p:nvSpPr>
              <p:cNvPr id="2879" name="Google Shape;2879;p44"/>
              <p:cNvSpPr txBox="1"/>
              <p:nvPr/>
            </p:nvSpPr>
            <p:spPr>
              <a:xfrm>
                <a:off x="4603329" y="2031623"/>
                <a:ext cx="1677779" cy="1647463"/>
              </a:xfrm>
              <a:prstGeom prst="rect">
                <a:avLst/>
              </a:prstGeom>
              <a:noFill/>
              <a:ln>
                <a:noFill/>
              </a:ln>
            </p:spPr>
            <p:txBody>
              <a:bodyPr spcFirstLastPara="1" wrap="square" lIns="179929" tIns="179929" rIns="179929" bIns="179929" anchor="ctr" anchorCtr="0">
                <a:noAutofit/>
              </a:bodyPr>
              <a:lstStyle/>
              <a:p>
                <a:pPr lvl="1" algn="ctr"/>
                <a:r>
                  <a:rPr lang="en-US" sz="3200" i="1" dirty="0"/>
                  <a:t>Arduino </a:t>
                </a:r>
                <a:r>
                  <a:rPr lang="en-US" sz="3200" i="1" dirty="0" err="1"/>
                  <a:t>va</a:t>
                </a:r>
                <a:r>
                  <a:rPr lang="en-US" sz="3200" i="1" dirty="0"/>
                  <a:t> </a:t>
                </a:r>
                <a:r>
                  <a:rPr lang="en-US" sz="3200" i="1" dirty="0" err="1"/>
                  <a:t>infraqizil</a:t>
                </a:r>
                <a:r>
                  <a:rPr lang="en-US" sz="3200" i="1" dirty="0"/>
                  <a:t> </a:t>
                </a:r>
                <a:r>
                  <a:rPr lang="en-US" sz="3200" i="1" dirty="0" err="1"/>
                  <a:t>sensorlar</a:t>
                </a:r>
                <a:r>
                  <a:rPr lang="en-US" sz="3200" i="1" dirty="0"/>
                  <a:t> </a:t>
                </a:r>
                <a:r>
                  <a:rPr lang="en-US" sz="3200" i="1" dirty="0" err="1"/>
                  <a:t>yordamida</a:t>
                </a:r>
                <a:r>
                  <a:rPr lang="en-US" sz="3200" i="1" dirty="0"/>
                  <a:t> </a:t>
                </a:r>
                <a:r>
                  <a:rPr lang="en-US" sz="3200" i="1" dirty="0" err="1"/>
                  <a:t>oddiy</a:t>
                </a:r>
                <a:r>
                  <a:rPr lang="en-US" sz="3200" i="1" dirty="0"/>
                  <a:t> </a:t>
                </a:r>
                <a:r>
                  <a:rPr lang="en-US" sz="3200" i="1" dirty="0" err="1"/>
                  <a:t>chiziqni</a:t>
                </a:r>
                <a:r>
                  <a:rPr lang="en-US" sz="3200" i="1" dirty="0"/>
                  <a:t> </a:t>
                </a:r>
                <a:r>
                  <a:rPr lang="en-US" sz="3200" i="1" dirty="0" err="1"/>
                  <a:t>kuzatuvchi</a:t>
                </a:r>
                <a:r>
                  <a:rPr lang="en-US" sz="3200" i="1" dirty="0"/>
                  <a:t> robot </a:t>
                </a:r>
                <a:r>
                  <a:rPr lang="en-US" sz="3200" i="1" dirty="0" err="1"/>
                  <a:t>yaratish</a:t>
                </a:r>
                <a:r>
                  <a:rPr lang="en-US" sz="3200" i="1" dirty="0"/>
                  <a:t>.</a:t>
                </a:r>
              </a:p>
            </p:txBody>
          </p:sp>
        </p:grpSp>
      </p:grpSp>
      <p:grpSp>
        <p:nvGrpSpPr>
          <p:cNvPr id="2880" name="Google Shape;2880;p44"/>
          <p:cNvGrpSpPr/>
          <p:nvPr/>
        </p:nvGrpSpPr>
        <p:grpSpPr>
          <a:xfrm>
            <a:off x="1377950" y="625099"/>
            <a:ext cx="531580" cy="711952"/>
            <a:chOff x="6702211" y="3782599"/>
            <a:chExt cx="270104" cy="361754"/>
          </a:xfrm>
        </p:grpSpPr>
        <p:sp>
          <p:nvSpPr>
            <p:cNvPr id="2881" name="Google Shape;2881;p44"/>
            <p:cNvSpPr/>
            <p:nvPr/>
          </p:nvSpPr>
          <p:spPr>
            <a:xfrm>
              <a:off x="6798011" y="3907070"/>
              <a:ext cx="10233" cy="16252"/>
            </a:xfrm>
            <a:custGeom>
              <a:avLst/>
              <a:gdLst/>
              <a:ahLst/>
              <a:cxnLst/>
              <a:rect l="l" t="t" r="r" b="b"/>
              <a:pathLst>
                <a:path w="323" h="513" extrusionOk="0">
                  <a:moveTo>
                    <a:pt x="156" y="0"/>
                  </a:moveTo>
                  <a:cubicBezTo>
                    <a:pt x="72" y="0"/>
                    <a:pt x="1" y="83"/>
                    <a:pt x="1" y="167"/>
                  </a:cubicBezTo>
                  <a:lnTo>
                    <a:pt x="1" y="345"/>
                  </a:lnTo>
                  <a:cubicBezTo>
                    <a:pt x="1" y="441"/>
                    <a:pt x="72" y="512"/>
                    <a:pt x="156" y="512"/>
                  </a:cubicBezTo>
                  <a:cubicBezTo>
                    <a:pt x="251" y="512"/>
                    <a:pt x="322" y="441"/>
                    <a:pt x="322" y="345"/>
                  </a:cubicBezTo>
                  <a:lnTo>
                    <a:pt x="322" y="167"/>
                  </a:lnTo>
                  <a:cubicBezTo>
                    <a:pt x="322" y="83"/>
                    <a:pt x="251" y="0"/>
                    <a:pt x="15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2882" name="Google Shape;2882;p44"/>
            <p:cNvSpPr/>
            <p:nvPr/>
          </p:nvSpPr>
          <p:spPr>
            <a:xfrm>
              <a:off x="6865933" y="3907070"/>
              <a:ext cx="10201" cy="16252"/>
            </a:xfrm>
            <a:custGeom>
              <a:avLst/>
              <a:gdLst/>
              <a:ahLst/>
              <a:cxnLst/>
              <a:rect l="l" t="t" r="r" b="b"/>
              <a:pathLst>
                <a:path w="322" h="513" extrusionOk="0">
                  <a:moveTo>
                    <a:pt x="155" y="0"/>
                  </a:moveTo>
                  <a:cubicBezTo>
                    <a:pt x="72" y="0"/>
                    <a:pt x="0" y="83"/>
                    <a:pt x="0" y="167"/>
                  </a:cubicBezTo>
                  <a:lnTo>
                    <a:pt x="0" y="345"/>
                  </a:lnTo>
                  <a:cubicBezTo>
                    <a:pt x="0" y="441"/>
                    <a:pt x="72" y="512"/>
                    <a:pt x="155" y="512"/>
                  </a:cubicBezTo>
                  <a:cubicBezTo>
                    <a:pt x="250" y="512"/>
                    <a:pt x="322" y="441"/>
                    <a:pt x="322" y="345"/>
                  </a:cubicBezTo>
                  <a:lnTo>
                    <a:pt x="322" y="167"/>
                  </a:lnTo>
                  <a:cubicBezTo>
                    <a:pt x="322" y="83"/>
                    <a:pt x="250" y="0"/>
                    <a:pt x="155"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2883" name="Google Shape;2883;p44"/>
            <p:cNvSpPr/>
            <p:nvPr/>
          </p:nvSpPr>
          <p:spPr>
            <a:xfrm>
              <a:off x="6814231" y="3946765"/>
              <a:ext cx="45302" cy="16157"/>
            </a:xfrm>
            <a:custGeom>
              <a:avLst/>
              <a:gdLst/>
              <a:ahLst/>
              <a:cxnLst/>
              <a:rect l="l" t="t" r="r" b="b"/>
              <a:pathLst>
                <a:path w="1430" h="510" extrusionOk="0">
                  <a:moveTo>
                    <a:pt x="180" y="0"/>
                  </a:moveTo>
                  <a:cubicBezTo>
                    <a:pt x="135" y="0"/>
                    <a:pt x="90" y="15"/>
                    <a:pt x="60" y="45"/>
                  </a:cubicBezTo>
                  <a:cubicBezTo>
                    <a:pt x="1" y="104"/>
                    <a:pt x="1" y="223"/>
                    <a:pt x="60" y="283"/>
                  </a:cubicBezTo>
                  <a:cubicBezTo>
                    <a:pt x="215" y="438"/>
                    <a:pt x="453" y="509"/>
                    <a:pt x="715" y="509"/>
                  </a:cubicBezTo>
                  <a:cubicBezTo>
                    <a:pt x="989" y="509"/>
                    <a:pt x="1227" y="414"/>
                    <a:pt x="1370" y="283"/>
                  </a:cubicBezTo>
                  <a:cubicBezTo>
                    <a:pt x="1430" y="212"/>
                    <a:pt x="1430" y="104"/>
                    <a:pt x="1370" y="45"/>
                  </a:cubicBezTo>
                  <a:cubicBezTo>
                    <a:pt x="1340" y="15"/>
                    <a:pt x="1302" y="0"/>
                    <a:pt x="1260" y="0"/>
                  </a:cubicBezTo>
                  <a:cubicBezTo>
                    <a:pt x="1218" y="0"/>
                    <a:pt x="1174" y="15"/>
                    <a:pt x="1132" y="45"/>
                  </a:cubicBezTo>
                  <a:cubicBezTo>
                    <a:pt x="1073" y="104"/>
                    <a:pt x="930" y="176"/>
                    <a:pt x="715" y="176"/>
                  </a:cubicBezTo>
                  <a:cubicBezTo>
                    <a:pt x="513" y="176"/>
                    <a:pt x="358" y="104"/>
                    <a:pt x="299" y="45"/>
                  </a:cubicBezTo>
                  <a:cubicBezTo>
                    <a:pt x="269" y="15"/>
                    <a:pt x="224" y="0"/>
                    <a:pt x="180"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2884" name="Google Shape;2884;p44"/>
            <p:cNvSpPr/>
            <p:nvPr/>
          </p:nvSpPr>
          <p:spPr>
            <a:xfrm>
              <a:off x="6702211" y="3782599"/>
              <a:ext cx="270104" cy="361754"/>
            </a:xfrm>
            <a:custGeom>
              <a:avLst/>
              <a:gdLst/>
              <a:ahLst/>
              <a:cxnLst/>
              <a:rect l="l" t="t" r="r" b="b"/>
              <a:pathLst>
                <a:path w="8526" h="11419" extrusionOk="0">
                  <a:moveTo>
                    <a:pt x="4251" y="322"/>
                  </a:moveTo>
                  <a:cubicBezTo>
                    <a:pt x="5835" y="322"/>
                    <a:pt x="7109" y="1595"/>
                    <a:pt x="7109" y="3179"/>
                  </a:cubicBezTo>
                  <a:lnTo>
                    <a:pt x="7133" y="3810"/>
                  </a:lnTo>
                  <a:cubicBezTo>
                    <a:pt x="7037" y="3774"/>
                    <a:pt x="6954" y="3739"/>
                    <a:pt x="6847" y="3739"/>
                  </a:cubicBezTo>
                  <a:lnTo>
                    <a:pt x="6573" y="3739"/>
                  </a:lnTo>
                  <a:cubicBezTo>
                    <a:pt x="5835" y="3739"/>
                    <a:pt x="5025" y="3441"/>
                    <a:pt x="4335" y="2905"/>
                  </a:cubicBezTo>
                  <a:cubicBezTo>
                    <a:pt x="3632" y="2369"/>
                    <a:pt x="3061" y="1643"/>
                    <a:pt x="2692" y="774"/>
                  </a:cubicBezTo>
                  <a:cubicBezTo>
                    <a:pt x="3144" y="476"/>
                    <a:pt x="3680" y="322"/>
                    <a:pt x="4251" y="322"/>
                  </a:cubicBezTo>
                  <a:close/>
                  <a:moveTo>
                    <a:pt x="2406" y="976"/>
                  </a:moveTo>
                  <a:cubicBezTo>
                    <a:pt x="2811" y="1846"/>
                    <a:pt x="3394" y="2608"/>
                    <a:pt x="4120" y="3155"/>
                  </a:cubicBezTo>
                  <a:cubicBezTo>
                    <a:pt x="4882" y="3739"/>
                    <a:pt x="5740" y="4048"/>
                    <a:pt x="6561" y="4048"/>
                  </a:cubicBezTo>
                  <a:lnTo>
                    <a:pt x="6835" y="4048"/>
                  </a:lnTo>
                  <a:cubicBezTo>
                    <a:pt x="6906" y="4048"/>
                    <a:pt x="6978" y="4084"/>
                    <a:pt x="7037" y="4143"/>
                  </a:cubicBezTo>
                  <a:cubicBezTo>
                    <a:pt x="7097" y="4227"/>
                    <a:pt x="7133" y="4310"/>
                    <a:pt x="7109" y="4393"/>
                  </a:cubicBezTo>
                  <a:cubicBezTo>
                    <a:pt x="7097" y="4524"/>
                    <a:pt x="6966" y="4643"/>
                    <a:pt x="6811" y="4643"/>
                  </a:cubicBezTo>
                  <a:lnTo>
                    <a:pt x="6740" y="4643"/>
                  </a:lnTo>
                  <a:lnTo>
                    <a:pt x="6740" y="4632"/>
                  </a:lnTo>
                  <a:cubicBezTo>
                    <a:pt x="6740" y="4548"/>
                    <a:pt x="6668" y="4465"/>
                    <a:pt x="6573" y="4465"/>
                  </a:cubicBezTo>
                  <a:cubicBezTo>
                    <a:pt x="6490" y="4465"/>
                    <a:pt x="6418" y="4548"/>
                    <a:pt x="6418" y="4632"/>
                  </a:cubicBezTo>
                  <a:cubicBezTo>
                    <a:pt x="6418" y="5822"/>
                    <a:pt x="5442" y="6775"/>
                    <a:pt x="4251" y="6775"/>
                  </a:cubicBezTo>
                  <a:cubicBezTo>
                    <a:pt x="3061" y="6775"/>
                    <a:pt x="2096" y="5810"/>
                    <a:pt x="2096" y="4620"/>
                  </a:cubicBezTo>
                  <a:cubicBezTo>
                    <a:pt x="2096" y="4524"/>
                    <a:pt x="2025" y="4453"/>
                    <a:pt x="1930" y="4453"/>
                  </a:cubicBezTo>
                  <a:cubicBezTo>
                    <a:pt x="1846" y="4453"/>
                    <a:pt x="1775" y="4524"/>
                    <a:pt x="1775" y="4620"/>
                  </a:cubicBezTo>
                  <a:lnTo>
                    <a:pt x="1775" y="4632"/>
                  </a:lnTo>
                  <a:lnTo>
                    <a:pt x="1668" y="4632"/>
                  </a:lnTo>
                  <a:cubicBezTo>
                    <a:pt x="1596" y="4632"/>
                    <a:pt x="1513" y="4608"/>
                    <a:pt x="1453" y="4548"/>
                  </a:cubicBezTo>
                  <a:cubicBezTo>
                    <a:pt x="1394" y="4489"/>
                    <a:pt x="1382" y="4405"/>
                    <a:pt x="1382" y="4322"/>
                  </a:cubicBezTo>
                  <a:cubicBezTo>
                    <a:pt x="1394" y="4191"/>
                    <a:pt x="1537" y="4072"/>
                    <a:pt x="1680" y="4072"/>
                  </a:cubicBezTo>
                  <a:lnTo>
                    <a:pt x="1739" y="4072"/>
                  </a:lnTo>
                  <a:cubicBezTo>
                    <a:pt x="1930" y="4072"/>
                    <a:pt x="2096" y="3989"/>
                    <a:pt x="2227" y="3858"/>
                  </a:cubicBezTo>
                  <a:cubicBezTo>
                    <a:pt x="2370" y="3727"/>
                    <a:pt x="2442" y="3548"/>
                    <a:pt x="2442" y="3370"/>
                  </a:cubicBezTo>
                  <a:lnTo>
                    <a:pt x="2442" y="3191"/>
                  </a:lnTo>
                  <a:cubicBezTo>
                    <a:pt x="2442" y="2965"/>
                    <a:pt x="2549" y="2738"/>
                    <a:pt x="2727" y="2608"/>
                  </a:cubicBezTo>
                  <a:cubicBezTo>
                    <a:pt x="2799" y="2548"/>
                    <a:pt x="2811" y="2441"/>
                    <a:pt x="2751" y="2369"/>
                  </a:cubicBezTo>
                  <a:cubicBezTo>
                    <a:pt x="2717" y="2329"/>
                    <a:pt x="2668" y="2307"/>
                    <a:pt x="2619" y="2307"/>
                  </a:cubicBezTo>
                  <a:cubicBezTo>
                    <a:pt x="2581" y="2307"/>
                    <a:pt x="2544" y="2320"/>
                    <a:pt x="2513" y="2346"/>
                  </a:cubicBezTo>
                  <a:cubicBezTo>
                    <a:pt x="2251" y="2548"/>
                    <a:pt x="2096" y="2846"/>
                    <a:pt x="2096" y="3191"/>
                  </a:cubicBezTo>
                  <a:lnTo>
                    <a:pt x="2096" y="3370"/>
                  </a:lnTo>
                  <a:cubicBezTo>
                    <a:pt x="2096" y="3477"/>
                    <a:pt x="2049" y="3560"/>
                    <a:pt x="1989" y="3620"/>
                  </a:cubicBezTo>
                  <a:cubicBezTo>
                    <a:pt x="1918" y="3691"/>
                    <a:pt x="1834" y="3727"/>
                    <a:pt x="1739" y="3727"/>
                  </a:cubicBezTo>
                  <a:lnTo>
                    <a:pt x="1680" y="3727"/>
                  </a:lnTo>
                  <a:cubicBezTo>
                    <a:pt x="1572" y="3727"/>
                    <a:pt x="1477" y="3751"/>
                    <a:pt x="1382" y="3798"/>
                  </a:cubicBezTo>
                  <a:lnTo>
                    <a:pt x="1382" y="3179"/>
                  </a:lnTo>
                  <a:cubicBezTo>
                    <a:pt x="1382" y="2298"/>
                    <a:pt x="1787" y="1512"/>
                    <a:pt x="2406" y="976"/>
                  </a:cubicBezTo>
                  <a:close/>
                  <a:moveTo>
                    <a:pt x="1394" y="4905"/>
                  </a:moveTo>
                  <a:cubicBezTo>
                    <a:pt x="1489" y="4941"/>
                    <a:pt x="1572" y="4965"/>
                    <a:pt x="1668" y="4965"/>
                  </a:cubicBezTo>
                  <a:lnTo>
                    <a:pt x="1787" y="4965"/>
                  </a:lnTo>
                  <a:cubicBezTo>
                    <a:pt x="1894" y="5739"/>
                    <a:pt x="2370" y="6394"/>
                    <a:pt x="3001" y="6775"/>
                  </a:cubicBezTo>
                  <a:lnTo>
                    <a:pt x="3001" y="7501"/>
                  </a:lnTo>
                  <a:lnTo>
                    <a:pt x="3025" y="7501"/>
                  </a:lnTo>
                  <a:cubicBezTo>
                    <a:pt x="3025" y="7703"/>
                    <a:pt x="2918" y="7894"/>
                    <a:pt x="2739" y="7977"/>
                  </a:cubicBezTo>
                  <a:cubicBezTo>
                    <a:pt x="2453" y="7715"/>
                    <a:pt x="1513" y="6668"/>
                    <a:pt x="1394" y="4905"/>
                  </a:cubicBezTo>
                  <a:close/>
                  <a:moveTo>
                    <a:pt x="7454" y="8954"/>
                  </a:moveTo>
                  <a:lnTo>
                    <a:pt x="7585" y="8989"/>
                  </a:lnTo>
                  <a:cubicBezTo>
                    <a:pt x="7740" y="9037"/>
                    <a:pt x="7859" y="9132"/>
                    <a:pt x="7966" y="9227"/>
                  </a:cubicBezTo>
                  <a:lnTo>
                    <a:pt x="7454" y="9668"/>
                  </a:lnTo>
                  <a:lnTo>
                    <a:pt x="7454" y="8954"/>
                  </a:lnTo>
                  <a:close/>
                  <a:moveTo>
                    <a:pt x="2311" y="8489"/>
                  </a:moveTo>
                  <a:cubicBezTo>
                    <a:pt x="2632" y="9275"/>
                    <a:pt x="3406" y="9787"/>
                    <a:pt x="4251" y="9787"/>
                  </a:cubicBezTo>
                  <a:cubicBezTo>
                    <a:pt x="4763" y="9787"/>
                    <a:pt x="5251" y="9596"/>
                    <a:pt x="5621" y="9275"/>
                  </a:cubicBezTo>
                  <a:cubicBezTo>
                    <a:pt x="5680" y="9394"/>
                    <a:pt x="5763" y="9501"/>
                    <a:pt x="5823" y="9608"/>
                  </a:cubicBezTo>
                  <a:cubicBezTo>
                    <a:pt x="5371" y="9966"/>
                    <a:pt x="4823" y="10156"/>
                    <a:pt x="4251" y="10156"/>
                  </a:cubicBezTo>
                  <a:cubicBezTo>
                    <a:pt x="3239" y="10156"/>
                    <a:pt x="2334" y="9549"/>
                    <a:pt x="1953" y="8620"/>
                  </a:cubicBezTo>
                  <a:lnTo>
                    <a:pt x="2311" y="8489"/>
                  </a:lnTo>
                  <a:close/>
                  <a:moveTo>
                    <a:pt x="4251" y="0"/>
                  </a:moveTo>
                  <a:cubicBezTo>
                    <a:pt x="2489" y="0"/>
                    <a:pt x="1060" y="1429"/>
                    <a:pt x="1060" y="3203"/>
                  </a:cubicBezTo>
                  <a:lnTo>
                    <a:pt x="1060" y="4572"/>
                  </a:lnTo>
                  <a:cubicBezTo>
                    <a:pt x="1060" y="5858"/>
                    <a:pt x="1477" y="6787"/>
                    <a:pt x="1834" y="7370"/>
                  </a:cubicBezTo>
                  <a:cubicBezTo>
                    <a:pt x="2037" y="7715"/>
                    <a:pt x="2263" y="7965"/>
                    <a:pt x="2406" y="8132"/>
                  </a:cubicBezTo>
                  <a:lnTo>
                    <a:pt x="822" y="8692"/>
                  </a:lnTo>
                  <a:cubicBezTo>
                    <a:pt x="322" y="8870"/>
                    <a:pt x="1" y="9335"/>
                    <a:pt x="1" y="9858"/>
                  </a:cubicBezTo>
                  <a:lnTo>
                    <a:pt x="1" y="11240"/>
                  </a:lnTo>
                  <a:cubicBezTo>
                    <a:pt x="1" y="11323"/>
                    <a:pt x="72" y="11406"/>
                    <a:pt x="167" y="11406"/>
                  </a:cubicBezTo>
                  <a:cubicBezTo>
                    <a:pt x="251" y="11406"/>
                    <a:pt x="322" y="11323"/>
                    <a:pt x="322" y="11240"/>
                  </a:cubicBezTo>
                  <a:lnTo>
                    <a:pt x="322" y="9858"/>
                  </a:lnTo>
                  <a:cubicBezTo>
                    <a:pt x="322" y="9751"/>
                    <a:pt x="334" y="9632"/>
                    <a:pt x="382" y="9537"/>
                  </a:cubicBezTo>
                  <a:lnTo>
                    <a:pt x="1239" y="10275"/>
                  </a:lnTo>
                  <a:cubicBezTo>
                    <a:pt x="1358" y="10370"/>
                    <a:pt x="1430" y="10525"/>
                    <a:pt x="1430" y="10692"/>
                  </a:cubicBezTo>
                  <a:lnTo>
                    <a:pt x="1430" y="11251"/>
                  </a:lnTo>
                  <a:cubicBezTo>
                    <a:pt x="1430" y="11347"/>
                    <a:pt x="1501" y="11418"/>
                    <a:pt x="1596" y="11418"/>
                  </a:cubicBezTo>
                  <a:cubicBezTo>
                    <a:pt x="1680" y="11418"/>
                    <a:pt x="1751" y="11347"/>
                    <a:pt x="1751" y="11251"/>
                  </a:cubicBezTo>
                  <a:lnTo>
                    <a:pt x="1751" y="10692"/>
                  </a:lnTo>
                  <a:cubicBezTo>
                    <a:pt x="1751" y="10430"/>
                    <a:pt x="1632" y="10180"/>
                    <a:pt x="1441" y="10013"/>
                  </a:cubicBezTo>
                  <a:lnTo>
                    <a:pt x="560" y="9263"/>
                  </a:lnTo>
                  <a:cubicBezTo>
                    <a:pt x="668" y="9156"/>
                    <a:pt x="787" y="9061"/>
                    <a:pt x="929" y="9025"/>
                  </a:cubicBezTo>
                  <a:lnTo>
                    <a:pt x="1632" y="8763"/>
                  </a:lnTo>
                  <a:cubicBezTo>
                    <a:pt x="2072" y="9823"/>
                    <a:pt x="3108" y="10525"/>
                    <a:pt x="4275" y="10525"/>
                  </a:cubicBezTo>
                  <a:cubicBezTo>
                    <a:pt x="4906" y="10525"/>
                    <a:pt x="5525" y="10311"/>
                    <a:pt x="6013" y="9930"/>
                  </a:cubicBezTo>
                  <a:cubicBezTo>
                    <a:pt x="6240" y="10311"/>
                    <a:pt x="6418" y="10728"/>
                    <a:pt x="6418" y="11251"/>
                  </a:cubicBezTo>
                  <a:cubicBezTo>
                    <a:pt x="6418" y="11347"/>
                    <a:pt x="6490" y="11418"/>
                    <a:pt x="6573" y="11418"/>
                  </a:cubicBezTo>
                  <a:cubicBezTo>
                    <a:pt x="6668" y="11418"/>
                    <a:pt x="6740" y="11347"/>
                    <a:pt x="6740" y="11251"/>
                  </a:cubicBezTo>
                  <a:cubicBezTo>
                    <a:pt x="6740" y="10513"/>
                    <a:pt x="6430" y="9989"/>
                    <a:pt x="6109" y="9477"/>
                  </a:cubicBezTo>
                  <a:cubicBezTo>
                    <a:pt x="5787" y="8942"/>
                    <a:pt x="5490" y="8453"/>
                    <a:pt x="5490" y="7691"/>
                  </a:cubicBezTo>
                  <a:lnTo>
                    <a:pt x="5490" y="7513"/>
                  </a:lnTo>
                  <a:cubicBezTo>
                    <a:pt x="5490" y="7430"/>
                    <a:pt x="5418" y="7358"/>
                    <a:pt x="5323" y="7358"/>
                  </a:cubicBezTo>
                  <a:cubicBezTo>
                    <a:pt x="5240" y="7358"/>
                    <a:pt x="5168" y="7430"/>
                    <a:pt x="5168" y="7513"/>
                  </a:cubicBezTo>
                  <a:lnTo>
                    <a:pt x="5168" y="7691"/>
                  </a:lnTo>
                  <a:cubicBezTo>
                    <a:pt x="5168" y="8227"/>
                    <a:pt x="5299" y="8644"/>
                    <a:pt x="5478" y="9025"/>
                  </a:cubicBezTo>
                  <a:cubicBezTo>
                    <a:pt x="5144" y="9335"/>
                    <a:pt x="4716" y="9501"/>
                    <a:pt x="4251" y="9501"/>
                  </a:cubicBezTo>
                  <a:cubicBezTo>
                    <a:pt x="3537" y="9501"/>
                    <a:pt x="2906" y="9085"/>
                    <a:pt x="2620" y="8442"/>
                  </a:cubicBezTo>
                  <a:lnTo>
                    <a:pt x="2763" y="8382"/>
                  </a:lnTo>
                  <a:cubicBezTo>
                    <a:pt x="3120" y="8263"/>
                    <a:pt x="3346" y="7918"/>
                    <a:pt x="3346" y="7549"/>
                  </a:cubicBezTo>
                  <a:lnTo>
                    <a:pt x="3346" y="6977"/>
                  </a:lnTo>
                  <a:cubicBezTo>
                    <a:pt x="3632" y="7084"/>
                    <a:pt x="3930" y="7144"/>
                    <a:pt x="4251" y="7144"/>
                  </a:cubicBezTo>
                  <a:cubicBezTo>
                    <a:pt x="5501" y="7144"/>
                    <a:pt x="6549" y="6203"/>
                    <a:pt x="6704" y="5001"/>
                  </a:cubicBezTo>
                  <a:lnTo>
                    <a:pt x="6811" y="5001"/>
                  </a:lnTo>
                  <a:cubicBezTo>
                    <a:pt x="6918" y="5001"/>
                    <a:pt x="7025" y="4977"/>
                    <a:pt x="7109" y="4929"/>
                  </a:cubicBezTo>
                  <a:lnTo>
                    <a:pt x="7109" y="11251"/>
                  </a:lnTo>
                  <a:cubicBezTo>
                    <a:pt x="7109" y="11347"/>
                    <a:pt x="7180" y="11418"/>
                    <a:pt x="7276" y="11418"/>
                  </a:cubicBezTo>
                  <a:cubicBezTo>
                    <a:pt x="7359" y="11418"/>
                    <a:pt x="7442" y="11347"/>
                    <a:pt x="7442" y="11251"/>
                  </a:cubicBezTo>
                  <a:lnTo>
                    <a:pt x="7442" y="10108"/>
                  </a:lnTo>
                  <a:lnTo>
                    <a:pt x="8121" y="9525"/>
                  </a:lnTo>
                  <a:cubicBezTo>
                    <a:pt x="8168" y="9632"/>
                    <a:pt x="8180" y="9739"/>
                    <a:pt x="8180" y="9847"/>
                  </a:cubicBezTo>
                  <a:lnTo>
                    <a:pt x="8180" y="11228"/>
                  </a:lnTo>
                  <a:cubicBezTo>
                    <a:pt x="8180" y="11311"/>
                    <a:pt x="8252" y="11394"/>
                    <a:pt x="8347" y="11394"/>
                  </a:cubicBezTo>
                  <a:cubicBezTo>
                    <a:pt x="8430" y="11394"/>
                    <a:pt x="8514" y="11311"/>
                    <a:pt x="8514" y="11228"/>
                  </a:cubicBezTo>
                  <a:lnTo>
                    <a:pt x="8514" y="9847"/>
                  </a:lnTo>
                  <a:cubicBezTo>
                    <a:pt x="8526" y="9323"/>
                    <a:pt x="8204" y="8846"/>
                    <a:pt x="7692" y="8680"/>
                  </a:cubicBezTo>
                  <a:lnTo>
                    <a:pt x="7454" y="8596"/>
                  </a:lnTo>
                  <a:lnTo>
                    <a:pt x="7454" y="3203"/>
                  </a:lnTo>
                  <a:cubicBezTo>
                    <a:pt x="7454" y="1453"/>
                    <a:pt x="6025" y="0"/>
                    <a:pt x="425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2885" name="Google Shape;2885;p44"/>
            <p:cNvSpPr/>
            <p:nvPr/>
          </p:nvSpPr>
          <p:spPr>
            <a:xfrm>
              <a:off x="6785941" y="3884229"/>
              <a:ext cx="29082" cy="16442"/>
            </a:xfrm>
            <a:custGeom>
              <a:avLst/>
              <a:gdLst/>
              <a:ahLst/>
              <a:cxnLst/>
              <a:rect l="l" t="t" r="r" b="b"/>
              <a:pathLst>
                <a:path w="918" h="519" extrusionOk="0">
                  <a:moveTo>
                    <a:pt x="717" y="1"/>
                  </a:moveTo>
                  <a:cubicBezTo>
                    <a:pt x="701" y="1"/>
                    <a:pt x="684" y="3"/>
                    <a:pt x="668" y="7"/>
                  </a:cubicBezTo>
                  <a:lnTo>
                    <a:pt x="144" y="185"/>
                  </a:lnTo>
                  <a:cubicBezTo>
                    <a:pt x="49" y="221"/>
                    <a:pt x="1" y="304"/>
                    <a:pt x="37" y="400"/>
                  </a:cubicBezTo>
                  <a:cubicBezTo>
                    <a:pt x="61" y="471"/>
                    <a:pt x="120" y="519"/>
                    <a:pt x="191" y="519"/>
                  </a:cubicBezTo>
                  <a:cubicBezTo>
                    <a:pt x="215" y="519"/>
                    <a:pt x="227" y="519"/>
                    <a:pt x="263" y="495"/>
                  </a:cubicBezTo>
                  <a:lnTo>
                    <a:pt x="787" y="316"/>
                  </a:lnTo>
                  <a:cubicBezTo>
                    <a:pt x="870" y="304"/>
                    <a:pt x="918" y="209"/>
                    <a:pt x="882" y="114"/>
                  </a:cubicBezTo>
                  <a:cubicBezTo>
                    <a:pt x="862" y="45"/>
                    <a:pt x="794" y="1"/>
                    <a:pt x="717"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grpSp>
      <p:grpSp>
        <p:nvGrpSpPr>
          <p:cNvPr id="2886" name="Google Shape;2886;p44"/>
          <p:cNvGrpSpPr/>
          <p:nvPr/>
        </p:nvGrpSpPr>
        <p:grpSpPr>
          <a:xfrm>
            <a:off x="14398921" y="1971676"/>
            <a:ext cx="3343855" cy="8333836"/>
            <a:chOff x="6408975" y="1630325"/>
            <a:chExt cx="1606146" cy="5377509"/>
          </a:xfrm>
        </p:grpSpPr>
        <p:sp>
          <p:nvSpPr>
            <p:cNvPr id="2887" name="Google Shape;2887;p44"/>
            <p:cNvSpPr/>
            <p:nvPr/>
          </p:nvSpPr>
          <p:spPr>
            <a:xfrm flipH="1">
              <a:off x="6408975" y="1630325"/>
              <a:ext cx="752650" cy="1316525"/>
            </a:xfrm>
            <a:custGeom>
              <a:avLst/>
              <a:gdLst/>
              <a:ahLst/>
              <a:cxnLst/>
              <a:rect l="l" t="t" r="r" b="b"/>
              <a:pathLst>
                <a:path w="30106" h="52661" extrusionOk="0">
                  <a:moveTo>
                    <a:pt x="30106" y="0"/>
                  </a:moveTo>
                  <a:lnTo>
                    <a:pt x="0" y="19221"/>
                  </a:lnTo>
                  <a:lnTo>
                    <a:pt x="98" y="52661"/>
                  </a:lnTo>
                </a:path>
              </a:pathLst>
            </a:custGeom>
            <a:noFill/>
            <a:ln w="9525" cap="flat" cmpd="sng">
              <a:solidFill>
                <a:schemeClr val="dk1"/>
              </a:solidFill>
              <a:prstDash val="solid"/>
              <a:round/>
              <a:headEnd type="oval" w="med" len="med"/>
              <a:tailEnd type="oval" w="med" len="med"/>
            </a:ln>
          </p:spPr>
        </p:sp>
        <p:sp>
          <p:nvSpPr>
            <p:cNvPr id="2888" name="Google Shape;2888;p44"/>
            <p:cNvSpPr/>
            <p:nvPr/>
          </p:nvSpPr>
          <p:spPr>
            <a:xfrm>
              <a:off x="6756700" y="2882589"/>
              <a:ext cx="810825" cy="955936"/>
            </a:xfrm>
            <a:custGeom>
              <a:avLst/>
              <a:gdLst/>
              <a:ahLst/>
              <a:cxnLst/>
              <a:rect l="l" t="t" r="r" b="b"/>
              <a:pathLst>
                <a:path w="32433" h="32469" extrusionOk="0">
                  <a:moveTo>
                    <a:pt x="16217" y="0"/>
                  </a:moveTo>
                  <a:cubicBezTo>
                    <a:pt x="7263" y="0"/>
                    <a:pt x="0" y="7275"/>
                    <a:pt x="0" y="16241"/>
                  </a:cubicBezTo>
                  <a:cubicBezTo>
                    <a:pt x="0" y="25206"/>
                    <a:pt x="7263" y="32469"/>
                    <a:pt x="16217" y="32469"/>
                  </a:cubicBezTo>
                  <a:cubicBezTo>
                    <a:pt x="25170" y="32469"/>
                    <a:pt x="32433" y="25206"/>
                    <a:pt x="32433" y="16241"/>
                  </a:cubicBezTo>
                  <a:cubicBezTo>
                    <a:pt x="32433" y="7275"/>
                    <a:pt x="25170" y="0"/>
                    <a:pt x="16217" y="0"/>
                  </a:cubicBezTo>
                  <a:close/>
                </a:path>
              </a:pathLst>
            </a:custGeom>
            <a:solidFill>
              <a:srgbClr val="EC3A3B"/>
            </a:solidFill>
            <a:ln>
              <a:noFill/>
            </a:ln>
          </p:spPr>
          <p:txBody>
            <a:bodyPr spcFirstLastPara="1" wrap="square" lIns="179929" tIns="179929" rIns="179929" bIns="179929" anchor="ctr" anchorCtr="0">
              <a:noAutofit/>
            </a:bodyPr>
            <a:lstStyle/>
            <a:p>
              <a:endParaRPr sz="3543"/>
            </a:p>
          </p:txBody>
        </p:sp>
        <p:sp>
          <p:nvSpPr>
            <p:cNvPr id="2889" name="Google Shape;2889;p44"/>
            <p:cNvSpPr/>
            <p:nvPr/>
          </p:nvSpPr>
          <p:spPr>
            <a:xfrm>
              <a:off x="6829737" y="3094884"/>
              <a:ext cx="663775" cy="663500"/>
            </a:xfrm>
            <a:custGeom>
              <a:avLst/>
              <a:gdLst/>
              <a:ahLst/>
              <a:cxnLst/>
              <a:rect l="l" t="t" r="r" b="b"/>
              <a:pathLst>
                <a:path w="26551" h="26540" extrusionOk="0">
                  <a:moveTo>
                    <a:pt x="13276" y="0"/>
                  </a:moveTo>
                  <a:cubicBezTo>
                    <a:pt x="5941" y="0"/>
                    <a:pt x="0" y="5941"/>
                    <a:pt x="0" y="13276"/>
                  </a:cubicBezTo>
                  <a:cubicBezTo>
                    <a:pt x="0" y="20598"/>
                    <a:pt x="5941" y="26539"/>
                    <a:pt x="13276" y="26539"/>
                  </a:cubicBezTo>
                  <a:cubicBezTo>
                    <a:pt x="20598" y="26539"/>
                    <a:pt x="26551" y="20598"/>
                    <a:pt x="26551" y="13276"/>
                  </a:cubicBezTo>
                  <a:cubicBezTo>
                    <a:pt x="26551" y="5941"/>
                    <a:pt x="20598" y="0"/>
                    <a:pt x="1327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nvGrpSpPr>
            <p:cNvPr id="2890" name="Google Shape;2890;p44"/>
            <p:cNvGrpSpPr/>
            <p:nvPr/>
          </p:nvGrpSpPr>
          <p:grpSpPr>
            <a:xfrm>
              <a:off x="6408975" y="4194393"/>
              <a:ext cx="1606146" cy="2813441"/>
              <a:chOff x="5041862" y="1616773"/>
              <a:chExt cx="1606146" cy="2813441"/>
            </a:xfrm>
          </p:grpSpPr>
          <p:sp>
            <p:nvSpPr>
              <p:cNvPr id="2891" name="Google Shape;2891;p44"/>
              <p:cNvSpPr txBox="1"/>
              <p:nvPr/>
            </p:nvSpPr>
            <p:spPr>
              <a:xfrm>
                <a:off x="5041862" y="1616773"/>
                <a:ext cx="1606146" cy="299100"/>
              </a:xfrm>
              <a:prstGeom prst="rect">
                <a:avLst/>
              </a:prstGeom>
              <a:noFill/>
              <a:ln>
                <a:noFill/>
              </a:ln>
            </p:spPr>
            <p:txBody>
              <a:bodyPr spcFirstLastPara="1" wrap="square" lIns="179929" tIns="179929" rIns="179929" bIns="179929" anchor="ctr" anchorCtr="0">
                <a:noAutofit/>
              </a:bodyPr>
              <a:lstStyle/>
              <a:p>
                <a:pPr>
                  <a:buFont typeface="+mj-lt"/>
                  <a:buAutoNum type="arabicPeriod"/>
                </a:pPr>
                <a:r>
                  <a:rPr lang="en-US" sz="3600" b="1" dirty="0"/>
                  <a:t>Robot </a:t>
                </a:r>
                <a:r>
                  <a:rPr lang="en-US" sz="3600" b="1" dirty="0" err="1"/>
                  <a:t>manipulyator</a:t>
                </a:r>
                <a:r>
                  <a:rPr lang="en-US" sz="3600" dirty="0"/>
                  <a:t>:</a:t>
                </a:r>
              </a:p>
            </p:txBody>
          </p:sp>
          <p:sp>
            <p:nvSpPr>
              <p:cNvPr id="2892" name="Google Shape;2892;p44"/>
              <p:cNvSpPr txBox="1"/>
              <p:nvPr/>
            </p:nvSpPr>
            <p:spPr>
              <a:xfrm>
                <a:off x="5091932" y="2271741"/>
                <a:ext cx="1556076" cy="2158473"/>
              </a:xfrm>
              <a:prstGeom prst="rect">
                <a:avLst/>
              </a:prstGeom>
              <a:noFill/>
              <a:ln>
                <a:noFill/>
              </a:ln>
            </p:spPr>
            <p:txBody>
              <a:bodyPr spcFirstLastPara="1" wrap="square" lIns="179929" tIns="179929" rIns="179929" bIns="179929" anchor="ctr" anchorCtr="0">
                <a:noAutofit/>
              </a:bodyPr>
              <a:lstStyle/>
              <a:p>
                <a:pPr lvl="1"/>
                <a:r>
                  <a:rPr lang="en-US" sz="3200" i="1" dirty="0" err="1"/>
                  <a:t>Kichik</a:t>
                </a:r>
                <a:r>
                  <a:rPr lang="en-US" sz="3200" i="1" dirty="0"/>
                  <a:t> robot </a:t>
                </a:r>
                <a:r>
                  <a:rPr lang="en-US" sz="3200" i="1" dirty="0" err="1"/>
                  <a:t>manipulyatorining</a:t>
                </a:r>
                <a:r>
                  <a:rPr lang="en-US" sz="3200" i="1" dirty="0"/>
                  <a:t> </a:t>
                </a:r>
                <a:r>
                  <a:rPr lang="en-US" sz="3200" i="1" dirty="0" err="1"/>
                  <a:t>dasturiy</a:t>
                </a:r>
                <a:r>
                  <a:rPr lang="en-US" sz="3200" i="1" dirty="0"/>
                  <a:t> </a:t>
                </a:r>
                <a:r>
                  <a:rPr lang="en-US" sz="3200" i="1" dirty="0" err="1"/>
                  <a:t>ta'minot</a:t>
                </a:r>
                <a:r>
                  <a:rPr lang="en-US" sz="3200" i="1" dirty="0"/>
                  <a:t> </a:t>
                </a:r>
                <a:r>
                  <a:rPr lang="en-US" sz="3200" i="1" dirty="0" err="1"/>
                  <a:t>va</a:t>
                </a:r>
                <a:r>
                  <a:rPr lang="en-US" sz="3200" i="1" dirty="0"/>
                  <a:t> </a:t>
                </a:r>
                <a:r>
                  <a:rPr lang="en-US" sz="3200" i="1" dirty="0" err="1"/>
                  <a:t>apparatini</a:t>
                </a:r>
                <a:r>
                  <a:rPr lang="en-US" sz="3200" i="1" dirty="0"/>
                  <a:t> </a:t>
                </a:r>
                <a:r>
                  <a:rPr lang="en-US" sz="3200" i="1" dirty="0" err="1"/>
                  <a:t>ishlab</a:t>
                </a:r>
                <a:r>
                  <a:rPr lang="en-US" sz="3200" i="1" dirty="0"/>
                  <a:t> </a:t>
                </a:r>
                <a:r>
                  <a:rPr lang="en-US" sz="3200" i="1" dirty="0" err="1"/>
                  <a:t>chiqish</a:t>
                </a:r>
                <a:r>
                  <a:rPr lang="en-US" sz="3200" i="1" dirty="0"/>
                  <a:t>.</a:t>
                </a:r>
              </a:p>
            </p:txBody>
          </p:sp>
        </p:grpSp>
      </p:grpSp>
      <p:grpSp>
        <p:nvGrpSpPr>
          <p:cNvPr id="2893" name="Google Shape;2893;p44"/>
          <p:cNvGrpSpPr/>
          <p:nvPr/>
        </p:nvGrpSpPr>
        <p:grpSpPr>
          <a:xfrm>
            <a:off x="3032558" y="636945"/>
            <a:ext cx="550097" cy="700106"/>
            <a:chOff x="7594288" y="2415259"/>
            <a:chExt cx="279513" cy="355735"/>
          </a:xfrm>
        </p:grpSpPr>
        <p:sp>
          <p:nvSpPr>
            <p:cNvPr id="2894" name="Google Shape;2894;p44"/>
            <p:cNvSpPr/>
            <p:nvPr/>
          </p:nvSpPr>
          <p:spPr>
            <a:xfrm>
              <a:off x="7696108" y="2531841"/>
              <a:ext cx="10233" cy="16220"/>
            </a:xfrm>
            <a:custGeom>
              <a:avLst/>
              <a:gdLst/>
              <a:ahLst/>
              <a:cxnLst/>
              <a:rect l="l" t="t" r="r" b="b"/>
              <a:pathLst>
                <a:path w="323" h="512" extrusionOk="0">
                  <a:moveTo>
                    <a:pt x="167" y="0"/>
                  </a:moveTo>
                  <a:cubicBezTo>
                    <a:pt x="72" y="0"/>
                    <a:pt x="1" y="71"/>
                    <a:pt x="1" y="167"/>
                  </a:cubicBezTo>
                  <a:lnTo>
                    <a:pt x="1" y="345"/>
                  </a:lnTo>
                  <a:cubicBezTo>
                    <a:pt x="1" y="429"/>
                    <a:pt x="72" y="512"/>
                    <a:pt x="167" y="512"/>
                  </a:cubicBezTo>
                  <a:cubicBezTo>
                    <a:pt x="251" y="512"/>
                    <a:pt x="322" y="429"/>
                    <a:pt x="322" y="345"/>
                  </a:cubicBezTo>
                  <a:lnTo>
                    <a:pt x="322" y="167"/>
                  </a:lnTo>
                  <a:cubicBezTo>
                    <a:pt x="322" y="71"/>
                    <a:pt x="251" y="0"/>
                    <a:pt x="167" y="0"/>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sp>
          <p:nvSpPr>
            <p:cNvPr id="2895" name="Google Shape;2895;p44"/>
            <p:cNvSpPr/>
            <p:nvPr/>
          </p:nvSpPr>
          <p:spPr>
            <a:xfrm>
              <a:off x="7762889" y="2531841"/>
              <a:ext cx="10581" cy="16220"/>
            </a:xfrm>
            <a:custGeom>
              <a:avLst/>
              <a:gdLst/>
              <a:ahLst/>
              <a:cxnLst/>
              <a:rect l="l" t="t" r="r" b="b"/>
              <a:pathLst>
                <a:path w="334" h="512" extrusionOk="0">
                  <a:moveTo>
                    <a:pt x="167" y="0"/>
                  </a:moveTo>
                  <a:cubicBezTo>
                    <a:pt x="84" y="0"/>
                    <a:pt x="0" y="71"/>
                    <a:pt x="0" y="167"/>
                  </a:cubicBezTo>
                  <a:lnTo>
                    <a:pt x="0" y="345"/>
                  </a:lnTo>
                  <a:cubicBezTo>
                    <a:pt x="0" y="429"/>
                    <a:pt x="84" y="512"/>
                    <a:pt x="167" y="512"/>
                  </a:cubicBezTo>
                  <a:cubicBezTo>
                    <a:pt x="262" y="512"/>
                    <a:pt x="334" y="429"/>
                    <a:pt x="334" y="345"/>
                  </a:cubicBezTo>
                  <a:lnTo>
                    <a:pt x="334" y="167"/>
                  </a:lnTo>
                  <a:cubicBezTo>
                    <a:pt x="334" y="71"/>
                    <a:pt x="262" y="0"/>
                    <a:pt x="167" y="0"/>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sp>
          <p:nvSpPr>
            <p:cNvPr id="2896" name="Google Shape;2896;p44"/>
            <p:cNvSpPr/>
            <p:nvPr/>
          </p:nvSpPr>
          <p:spPr>
            <a:xfrm>
              <a:off x="7711948" y="2571156"/>
              <a:ext cx="45302" cy="15777"/>
            </a:xfrm>
            <a:custGeom>
              <a:avLst/>
              <a:gdLst/>
              <a:ahLst/>
              <a:cxnLst/>
              <a:rect l="l" t="t" r="r" b="b"/>
              <a:pathLst>
                <a:path w="1430" h="498" extrusionOk="0">
                  <a:moveTo>
                    <a:pt x="188" y="0"/>
                  </a:moveTo>
                  <a:cubicBezTo>
                    <a:pt x="147" y="0"/>
                    <a:pt x="102" y="15"/>
                    <a:pt x="60" y="45"/>
                  </a:cubicBezTo>
                  <a:cubicBezTo>
                    <a:pt x="1" y="93"/>
                    <a:pt x="1" y="200"/>
                    <a:pt x="60" y="283"/>
                  </a:cubicBezTo>
                  <a:cubicBezTo>
                    <a:pt x="215" y="414"/>
                    <a:pt x="453" y="497"/>
                    <a:pt x="703" y="497"/>
                  </a:cubicBezTo>
                  <a:cubicBezTo>
                    <a:pt x="977" y="497"/>
                    <a:pt x="1215" y="414"/>
                    <a:pt x="1346" y="283"/>
                  </a:cubicBezTo>
                  <a:cubicBezTo>
                    <a:pt x="1430" y="223"/>
                    <a:pt x="1430" y="116"/>
                    <a:pt x="1370" y="45"/>
                  </a:cubicBezTo>
                  <a:cubicBezTo>
                    <a:pt x="1340" y="15"/>
                    <a:pt x="1302" y="0"/>
                    <a:pt x="1260" y="0"/>
                  </a:cubicBezTo>
                  <a:cubicBezTo>
                    <a:pt x="1218" y="0"/>
                    <a:pt x="1174" y="15"/>
                    <a:pt x="1132" y="45"/>
                  </a:cubicBezTo>
                  <a:cubicBezTo>
                    <a:pt x="1072" y="93"/>
                    <a:pt x="930" y="176"/>
                    <a:pt x="715" y="176"/>
                  </a:cubicBezTo>
                  <a:cubicBezTo>
                    <a:pt x="513" y="176"/>
                    <a:pt x="358" y="93"/>
                    <a:pt x="298" y="45"/>
                  </a:cubicBezTo>
                  <a:cubicBezTo>
                    <a:pt x="269" y="15"/>
                    <a:pt x="230" y="0"/>
                    <a:pt x="188" y="0"/>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sp>
          <p:nvSpPr>
            <p:cNvPr id="2897" name="Google Shape;2897;p44"/>
            <p:cNvSpPr/>
            <p:nvPr/>
          </p:nvSpPr>
          <p:spPr>
            <a:xfrm>
              <a:off x="7594288" y="2415259"/>
              <a:ext cx="279513" cy="355735"/>
            </a:xfrm>
            <a:custGeom>
              <a:avLst/>
              <a:gdLst/>
              <a:ahLst/>
              <a:cxnLst/>
              <a:rect l="l" t="t" r="r" b="b"/>
              <a:pathLst>
                <a:path w="8823" h="11229" extrusionOk="0">
                  <a:moveTo>
                    <a:pt x="6846" y="2323"/>
                  </a:moveTo>
                  <a:lnTo>
                    <a:pt x="6751" y="3501"/>
                  </a:lnTo>
                  <a:lnTo>
                    <a:pt x="6727" y="3501"/>
                  </a:lnTo>
                  <a:cubicBezTo>
                    <a:pt x="6620" y="3501"/>
                    <a:pt x="6537" y="3418"/>
                    <a:pt x="6537" y="3311"/>
                  </a:cubicBezTo>
                  <a:lnTo>
                    <a:pt x="6537" y="2406"/>
                  </a:lnTo>
                  <a:cubicBezTo>
                    <a:pt x="6632" y="2406"/>
                    <a:pt x="6739" y="2370"/>
                    <a:pt x="6846" y="2323"/>
                  </a:cubicBezTo>
                  <a:close/>
                  <a:moveTo>
                    <a:pt x="6358" y="346"/>
                  </a:moveTo>
                  <a:cubicBezTo>
                    <a:pt x="6846" y="346"/>
                    <a:pt x="7251" y="751"/>
                    <a:pt x="7251" y="1239"/>
                  </a:cubicBezTo>
                  <a:cubicBezTo>
                    <a:pt x="7251" y="1727"/>
                    <a:pt x="6846" y="2132"/>
                    <a:pt x="6358" y="2132"/>
                  </a:cubicBezTo>
                  <a:cubicBezTo>
                    <a:pt x="6037" y="2132"/>
                    <a:pt x="5739" y="1954"/>
                    <a:pt x="5584" y="1680"/>
                  </a:cubicBezTo>
                  <a:cubicBezTo>
                    <a:pt x="5551" y="1630"/>
                    <a:pt x="5490" y="1604"/>
                    <a:pt x="5432" y="1604"/>
                  </a:cubicBezTo>
                  <a:cubicBezTo>
                    <a:pt x="5406" y="1604"/>
                    <a:pt x="5380" y="1609"/>
                    <a:pt x="5358" y="1620"/>
                  </a:cubicBezTo>
                  <a:cubicBezTo>
                    <a:pt x="5286" y="1668"/>
                    <a:pt x="5251" y="1775"/>
                    <a:pt x="5298" y="1846"/>
                  </a:cubicBezTo>
                  <a:cubicBezTo>
                    <a:pt x="5310" y="1858"/>
                    <a:pt x="5310" y="1882"/>
                    <a:pt x="5322" y="1894"/>
                  </a:cubicBezTo>
                  <a:cubicBezTo>
                    <a:pt x="5263" y="1942"/>
                    <a:pt x="5191" y="1954"/>
                    <a:pt x="5120" y="1954"/>
                  </a:cubicBezTo>
                  <a:cubicBezTo>
                    <a:pt x="4917" y="1954"/>
                    <a:pt x="4763" y="1787"/>
                    <a:pt x="4763" y="1596"/>
                  </a:cubicBezTo>
                  <a:cubicBezTo>
                    <a:pt x="4763" y="1501"/>
                    <a:pt x="4679" y="1430"/>
                    <a:pt x="4596" y="1430"/>
                  </a:cubicBezTo>
                  <a:cubicBezTo>
                    <a:pt x="4513" y="1430"/>
                    <a:pt x="4429" y="1501"/>
                    <a:pt x="4429" y="1596"/>
                  </a:cubicBezTo>
                  <a:cubicBezTo>
                    <a:pt x="4429" y="1977"/>
                    <a:pt x="4739" y="2299"/>
                    <a:pt x="5132" y="2299"/>
                  </a:cubicBezTo>
                  <a:cubicBezTo>
                    <a:pt x="5286" y="2299"/>
                    <a:pt x="5429" y="2251"/>
                    <a:pt x="5548" y="2156"/>
                  </a:cubicBezTo>
                  <a:cubicBezTo>
                    <a:pt x="5727" y="2323"/>
                    <a:pt x="5965" y="2430"/>
                    <a:pt x="6215" y="2454"/>
                  </a:cubicBezTo>
                  <a:lnTo>
                    <a:pt x="6215" y="3347"/>
                  </a:lnTo>
                  <a:cubicBezTo>
                    <a:pt x="6215" y="3632"/>
                    <a:pt x="6453" y="3871"/>
                    <a:pt x="6739" y="3871"/>
                  </a:cubicBezTo>
                  <a:lnTo>
                    <a:pt x="7001" y="3871"/>
                  </a:lnTo>
                  <a:cubicBezTo>
                    <a:pt x="7084" y="3871"/>
                    <a:pt x="7156" y="3906"/>
                    <a:pt x="7215" y="3966"/>
                  </a:cubicBezTo>
                  <a:cubicBezTo>
                    <a:pt x="7275" y="4025"/>
                    <a:pt x="7287" y="4097"/>
                    <a:pt x="7287" y="4168"/>
                  </a:cubicBezTo>
                  <a:cubicBezTo>
                    <a:pt x="7275" y="4299"/>
                    <a:pt x="7144" y="4418"/>
                    <a:pt x="6989" y="4418"/>
                  </a:cubicBezTo>
                  <a:lnTo>
                    <a:pt x="6918" y="4418"/>
                  </a:lnTo>
                  <a:lnTo>
                    <a:pt x="6918" y="4406"/>
                  </a:lnTo>
                  <a:cubicBezTo>
                    <a:pt x="6918" y="4323"/>
                    <a:pt x="6846" y="4240"/>
                    <a:pt x="6751" y="4240"/>
                  </a:cubicBezTo>
                  <a:cubicBezTo>
                    <a:pt x="6668" y="4240"/>
                    <a:pt x="6596" y="4323"/>
                    <a:pt x="6596" y="4406"/>
                  </a:cubicBezTo>
                  <a:cubicBezTo>
                    <a:pt x="6596" y="5585"/>
                    <a:pt x="5644" y="6526"/>
                    <a:pt x="4465" y="6526"/>
                  </a:cubicBezTo>
                  <a:cubicBezTo>
                    <a:pt x="3274" y="6490"/>
                    <a:pt x="2322" y="5561"/>
                    <a:pt x="2322" y="4382"/>
                  </a:cubicBezTo>
                  <a:cubicBezTo>
                    <a:pt x="2322" y="4287"/>
                    <a:pt x="2250" y="4216"/>
                    <a:pt x="2155" y="4216"/>
                  </a:cubicBezTo>
                  <a:cubicBezTo>
                    <a:pt x="2072" y="4216"/>
                    <a:pt x="1988" y="4287"/>
                    <a:pt x="1988" y="4382"/>
                  </a:cubicBezTo>
                  <a:lnTo>
                    <a:pt x="1988" y="4394"/>
                  </a:lnTo>
                  <a:lnTo>
                    <a:pt x="1893" y="4394"/>
                  </a:lnTo>
                  <a:cubicBezTo>
                    <a:pt x="1810" y="4394"/>
                    <a:pt x="1738" y="4371"/>
                    <a:pt x="1679" y="4311"/>
                  </a:cubicBezTo>
                  <a:cubicBezTo>
                    <a:pt x="1619" y="4252"/>
                    <a:pt x="1607" y="4168"/>
                    <a:pt x="1607" y="4097"/>
                  </a:cubicBezTo>
                  <a:cubicBezTo>
                    <a:pt x="1619" y="3966"/>
                    <a:pt x="1750" y="3847"/>
                    <a:pt x="1905" y="3847"/>
                  </a:cubicBezTo>
                  <a:lnTo>
                    <a:pt x="2143" y="3847"/>
                  </a:lnTo>
                  <a:cubicBezTo>
                    <a:pt x="2429" y="3847"/>
                    <a:pt x="2667" y="3609"/>
                    <a:pt x="2667" y="3323"/>
                  </a:cubicBezTo>
                  <a:lnTo>
                    <a:pt x="2667" y="2549"/>
                  </a:lnTo>
                  <a:cubicBezTo>
                    <a:pt x="2667" y="2251"/>
                    <a:pt x="2905" y="2013"/>
                    <a:pt x="3203" y="2013"/>
                  </a:cubicBezTo>
                  <a:lnTo>
                    <a:pt x="3882" y="2013"/>
                  </a:lnTo>
                  <a:cubicBezTo>
                    <a:pt x="3965" y="2013"/>
                    <a:pt x="4048" y="1942"/>
                    <a:pt x="4048" y="1846"/>
                  </a:cubicBezTo>
                  <a:cubicBezTo>
                    <a:pt x="4048" y="1763"/>
                    <a:pt x="3965" y="1680"/>
                    <a:pt x="3882" y="1680"/>
                  </a:cubicBezTo>
                  <a:lnTo>
                    <a:pt x="3203" y="1680"/>
                  </a:lnTo>
                  <a:cubicBezTo>
                    <a:pt x="2727" y="1680"/>
                    <a:pt x="2334" y="2073"/>
                    <a:pt x="2334" y="2549"/>
                  </a:cubicBezTo>
                  <a:lnTo>
                    <a:pt x="2334" y="3323"/>
                  </a:lnTo>
                  <a:cubicBezTo>
                    <a:pt x="2334" y="3430"/>
                    <a:pt x="2250" y="3513"/>
                    <a:pt x="2143" y="3513"/>
                  </a:cubicBezTo>
                  <a:lnTo>
                    <a:pt x="2107" y="3513"/>
                  </a:lnTo>
                  <a:lnTo>
                    <a:pt x="1929" y="1704"/>
                  </a:lnTo>
                  <a:cubicBezTo>
                    <a:pt x="1905" y="1358"/>
                    <a:pt x="2012" y="1001"/>
                    <a:pt x="2238" y="751"/>
                  </a:cubicBezTo>
                  <a:cubicBezTo>
                    <a:pt x="2477" y="489"/>
                    <a:pt x="2810" y="346"/>
                    <a:pt x="3167" y="346"/>
                  </a:cubicBezTo>
                  <a:close/>
                  <a:moveTo>
                    <a:pt x="5525" y="6597"/>
                  </a:moveTo>
                  <a:lnTo>
                    <a:pt x="5525" y="7169"/>
                  </a:lnTo>
                  <a:cubicBezTo>
                    <a:pt x="5525" y="7466"/>
                    <a:pt x="5727" y="7740"/>
                    <a:pt x="6013" y="7835"/>
                  </a:cubicBezTo>
                  <a:lnTo>
                    <a:pt x="6310" y="7919"/>
                  </a:lnTo>
                  <a:cubicBezTo>
                    <a:pt x="6239" y="8204"/>
                    <a:pt x="6084" y="8454"/>
                    <a:pt x="5894" y="8681"/>
                  </a:cubicBezTo>
                  <a:cubicBezTo>
                    <a:pt x="5834" y="8752"/>
                    <a:pt x="5834" y="8859"/>
                    <a:pt x="5906" y="8919"/>
                  </a:cubicBezTo>
                  <a:cubicBezTo>
                    <a:pt x="5941" y="8954"/>
                    <a:pt x="5977" y="8966"/>
                    <a:pt x="6013" y="8966"/>
                  </a:cubicBezTo>
                  <a:cubicBezTo>
                    <a:pt x="6060" y="8966"/>
                    <a:pt x="6096" y="8954"/>
                    <a:pt x="6132" y="8907"/>
                  </a:cubicBezTo>
                  <a:cubicBezTo>
                    <a:pt x="6358" y="8657"/>
                    <a:pt x="6513" y="8359"/>
                    <a:pt x="6608" y="8026"/>
                  </a:cubicBezTo>
                  <a:lnTo>
                    <a:pt x="6965" y="8133"/>
                  </a:lnTo>
                  <a:cubicBezTo>
                    <a:pt x="6810" y="8621"/>
                    <a:pt x="6501" y="9097"/>
                    <a:pt x="6084" y="9443"/>
                  </a:cubicBezTo>
                  <a:cubicBezTo>
                    <a:pt x="5608" y="9824"/>
                    <a:pt x="5048" y="10026"/>
                    <a:pt x="4429" y="10026"/>
                  </a:cubicBezTo>
                  <a:cubicBezTo>
                    <a:pt x="3822" y="10026"/>
                    <a:pt x="3262" y="9812"/>
                    <a:pt x="2786" y="9443"/>
                  </a:cubicBezTo>
                  <a:cubicBezTo>
                    <a:pt x="2346" y="9097"/>
                    <a:pt x="2036" y="8633"/>
                    <a:pt x="1893" y="8121"/>
                  </a:cubicBezTo>
                  <a:lnTo>
                    <a:pt x="2250" y="8014"/>
                  </a:lnTo>
                  <a:cubicBezTo>
                    <a:pt x="2381" y="8454"/>
                    <a:pt x="2631" y="8847"/>
                    <a:pt x="2989" y="9145"/>
                  </a:cubicBezTo>
                  <a:cubicBezTo>
                    <a:pt x="3393" y="9466"/>
                    <a:pt x="3917" y="9669"/>
                    <a:pt x="4429" y="9669"/>
                  </a:cubicBezTo>
                  <a:cubicBezTo>
                    <a:pt x="4834" y="9669"/>
                    <a:pt x="5227" y="9562"/>
                    <a:pt x="5560" y="9371"/>
                  </a:cubicBezTo>
                  <a:cubicBezTo>
                    <a:pt x="5644" y="9324"/>
                    <a:pt x="5667" y="9216"/>
                    <a:pt x="5620" y="9145"/>
                  </a:cubicBezTo>
                  <a:cubicBezTo>
                    <a:pt x="5595" y="9096"/>
                    <a:pt x="5537" y="9064"/>
                    <a:pt x="5480" y="9064"/>
                  </a:cubicBezTo>
                  <a:cubicBezTo>
                    <a:pt x="5454" y="9064"/>
                    <a:pt x="5428" y="9070"/>
                    <a:pt x="5406" y="9085"/>
                  </a:cubicBezTo>
                  <a:cubicBezTo>
                    <a:pt x="5108" y="9252"/>
                    <a:pt x="4774" y="9335"/>
                    <a:pt x="4429" y="9335"/>
                  </a:cubicBezTo>
                  <a:cubicBezTo>
                    <a:pt x="3572" y="9335"/>
                    <a:pt x="2798" y="8752"/>
                    <a:pt x="2560" y="7919"/>
                  </a:cubicBezTo>
                  <a:lnTo>
                    <a:pt x="2881" y="7835"/>
                  </a:lnTo>
                  <a:cubicBezTo>
                    <a:pt x="3179" y="7740"/>
                    <a:pt x="3381" y="7478"/>
                    <a:pt x="3381" y="7169"/>
                  </a:cubicBezTo>
                  <a:lnTo>
                    <a:pt x="3381" y="6597"/>
                  </a:lnTo>
                  <a:cubicBezTo>
                    <a:pt x="3703" y="6764"/>
                    <a:pt x="4060" y="6835"/>
                    <a:pt x="4453" y="6835"/>
                  </a:cubicBezTo>
                  <a:cubicBezTo>
                    <a:pt x="4834" y="6835"/>
                    <a:pt x="5191" y="6752"/>
                    <a:pt x="5525" y="6597"/>
                  </a:cubicBezTo>
                  <a:close/>
                  <a:moveTo>
                    <a:pt x="3155" y="1"/>
                  </a:moveTo>
                  <a:cubicBezTo>
                    <a:pt x="2703" y="1"/>
                    <a:pt x="2286" y="191"/>
                    <a:pt x="1988" y="525"/>
                  </a:cubicBezTo>
                  <a:cubicBezTo>
                    <a:pt x="1691" y="846"/>
                    <a:pt x="1548" y="1299"/>
                    <a:pt x="1596" y="1727"/>
                  </a:cubicBezTo>
                  <a:lnTo>
                    <a:pt x="1774" y="3525"/>
                  </a:lnTo>
                  <a:cubicBezTo>
                    <a:pt x="1500" y="3573"/>
                    <a:pt x="1298" y="3799"/>
                    <a:pt x="1262" y="4073"/>
                  </a:cubicBezTo>
                  <a:cubicBezTo>
                    <a:pt x="1250" y="4228"/>
                    <a:pt x="1310" y="4406"/>
                    <a:pt x="1417" y="4525"/>
                  </a:cubicBezTo>
                  <a:cubicBezTo>
                    <a:pt x="1536" y="4644"/>
                    <a:pt x="1691" y="4716"/>
                    <a:pt x="1857" y="4716"/>
                  </a:cubicBezTo>
                  <a:lnTo>
                    <a:pt x="1977" y="4716"/>
                  </a:lnTo>
                  <a:cubicBezTo>
                    <a:pt x="2060" y="5406"/>
                    <a:pt x="2453" y="6014"/>
                    <a:pt x="3000" y="6395"/>
                  </a:cubicBezTo>
                  <a:lnTo>
                    <a:pt x="3000" y="7145"/>
                  </a:lnTo>
                  <a:cubicBezTo>
                    <a:pt x="3000" y="7311"/>
                    <a:pt x="2905" y="7442"/>
                    <a:pt x="2739" y="7490"/>
                  </a:cubicBezTo>
                  <a:lnTo>
                    <a:pt x="881" y="8038"/>
                  </a:lnTo>
                  <a:cubicBezTo>
                    <a:pt x="357" y="8192"/>
                    <a:pt x="0" y="8681"/>
                    <a:pt x="0" y="9216"/>
                  </a:cubicBezTo>
                  <a:lnTo>
                    <a:pt x="0" y="11062"/>
                  </a:lnTo>
                  <a:cubicBezTo>
                    <a:pt x="0" y="11157"/>
                    <a:pt x="72" y="11229"/>
                    <a:pt x="155" y="11229"/>
                  </a:cubicBezTo>
                  <a:cubicBezTo>
                    <a:pt x="250" y="11229"/>
                    <a:pt x="322" y="11157"/>
                    <a:pt x="322" y="11062"/>
                  </a:cubicBezTo>
                  <a:lnTo>
                    <a:pt x="322" y="9216"/>
                  </a:lnTo>
                  <a:cubicBezTo>
                    <a:pt x="322" y="8835"/>
                    <a:pt x="595" y="8478"/>
                    <a:pt x="964" y="8371"/>
                  </a:cubicBezTo>
                  <a:lnTo>
                    <a:pt x="1500" y="8204"/>
                  </a:lnTo>
                  <a:cubicBezTo>
                    <a:pt x="1667" y="8788"/>
                    <a:pt x="2024" y="9324"/>
                    <a:pt x="2500" y="9693"/>
                  </a:cubicBezTo>
                  <a:cubicBezTo>
                    <a:pt x="3012" y="10109"/>
                    <a:pt x="3691" y="10348"/>
                    <a:pt x="4358" y="10348"/>
                  </a:cubicBezTo>
                  <a:cubicBezTo>
                    <a:pt x="5025" y="10348"/>
                    <a:pt x="5691" y="10109"/>
                    <a:pt x="6215" y="9693"/>
                  </a:cubicBezTo>
                  <a:cubicBezTo>
                    <a:pt x="6691" y="9300"/>
                    <a:pt x="7049" y="8788"/>
                    <a:pt x="7215" y="8192"/>
                  </a:cubicBezTo>
                  <a:lnTo>
                    <a:pt x="7775" y="8347"/>
                  </a:lnTo>
                  <a:cubicBezTo>
                    <a:pt x="8156" y="8454"/>
                    <a:pt x="8418" y="8812"/>
                    <a:pt x="8418" y="9205"/>
                  </a:cubicBezTo>
                  <a:lnTo>
                    <a:pt x="8418" y="11050"/>
                  </a:lnTo>
                  <a:cubicBezTo>
                    <a:pt x="8418" y="11133"/>
                    <a:pt x="8489" y="11217"/>
                    <a:pt x="8584" y="11217"/>
                  </a:cubicBezTo>
                  <a:cubicBezTo>
                    <a:pt x="8668" y="11217"/>
                    <a:pt x="8751" y="11133"/>
                    <a:pt x="8751" y="11050"/>
                  </a:cubicBezTo>
                  <a:lnTo>
                    <a:pt x="8751" y="9216"/>
                  </a:lnTo>
                  <a:cubicBezTo>
                    <a:pt x="8823" y="8681"/>
                    <a:pt x="8465" y="8192"/>
                    <a:pt x="7942" y="8038"/>
                  </a:cubicBezTo>
                  <a:lnTo>
                    <a:pt x="6084" y="7490"/>
                  </a:lnTo>
                  <a:cubicBezTo>
                    <a:pt x="5941" y="7442"/>
                    <a:pt x="5822" y="7300"/>
                    <a:pt x="5822" y="7145"/>
                  </a:cubicBezTo>
                  <a:lnTo>
                    <a:pt x="5822" y="6395"/>
                  </a:lnTo>
                  <a:cubicBezTo>
                    <a:pt x="6370" y="6002"/>
                    <a:pt x="6751" y="5406"/>
                    <a:pt x="6846" y="4716"/>
                  </a:cubicBezTo>
                  <a:lnTo>
                    <a:pt x="6953" y="4716"/>
                  </a:lnTo>
                  <a:cubicBezTo>
                    <a:pt x="7275" y="4716"/>
                    <a:pt x="7549" y="4478"/>
                    <a:pt x="7572" y="4180"/>
                  </a:cubicBezTo>
                  <a:cubicBezTo>
                    <a:pt x="7584" y="4025"/>
                    <a:pt x="7525" y="3847"/>
                    <a:pt x="7430" y="3728"/>
                  </a:cubicBezTo>
                  <a:cubicBezTo>
                    <a:pt x="7334" y="3620"/>
                    <a:pt x="7203" y="3549"/>
                    <a:pt x="7072" y="3525"/>
                  </a:cubicBezTo>
                  <a:lnTo>
                    <a:pt x="7168" y="2120"/>
                  </a:lnTo>
                  <a:cubicBezTo>
                    <a:pt x="7406" y="1894"/>
                    <a:pt x="7561" y="1585"/>
                    <a:pt x="7561" y="1227"/>
                  </a:cubicBezTo>
                  <a:cubicBezTo>
                    <a:pt x="7561" y="549"/>
                    <a:pt x="7013" y="1"/>
                    <a:pt x="6334" y="1"/>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sp>
          <p:nvSpPr>
            <p:cNvPr id="2898" name="Google Shape;2898;p44"/>
            <p:cNvSpPr/>
            <p:nvPr/>
          </p:nvSpPr>
          <p:spPr>
            <a:xfrm>
              <a:off x="7690469" y="2515241"/>
              <a:ext cx="21511" cy="10581"/>
            </a:xfrm>
            <a:custGeom>
              <a:avLst/>
              <a:gdLst/>
              <a:ahLst/>
              <a:cxnLst/>
              <a:rect l="l" t="t" r="r" b="b"/>
              <a:pathLst>
                <a:path w="679" h="334" extrusionOk="0">
                  <a:moveTo>
                    <a:pt x="167" y="0"/>
                  </a:moveTo>
                  <a:cubicBezTo>
                    <a:pt x="72" y="0"/>
                    <a:pt x="0" y="72"/>
                    <a:pt x="0" y="167"/>
                  </a:cubicBezTo>
                  <a:cubicBezTo>
                    <a:pt x="0" y="262"/>
                    <a:pt x="72" y="334"/>
                    <a:pt x="167" y="334"/>
                  </a:cubicBezTo>
                  <a:lnTo>
                    <a:pt x="524" y="334"/>
                  </a:lnTo>
                  <a:cubicBezTo>
                    <a:pt x="607" y="334"/>
                    <a:pt x="679" y="262"/>
                    <a:pt x="679" y="167"/>
                  </a:cubicBezTo>
                  <a:cubicBezTo>
                    <a:pt x="679" y="72"/>
                    <a:pt x="607" y="0"/>
                    <a:pt x="524" y="0"/>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sp>
          <p:nvSpPr>
            <p:cNvPr id="2899" name="Google Shape;2899;p44"/>
            <p:cNvSpPr/>
            <p:nvPr/>
          </p:nvSpPr>
          <p:spPr>
            <a:xfrm>
              <a:off x="7757218" y="2515241"/>
              <a:ext cx="21923" cy="10581"/>
            </a:xfrm>
            <a:custGeom>
              <a:avLst/>
              <a:gdLst/>
              <a:ahLst/>
              <a:cxnLst/>
              <a:rect l="l" t="t" r="r" b="b"/>
              <a:pathLst>
                <a:path w="692" h="334" extrusionOk="0">
                  <a:moveTo>
                    <a:pt x="167" y="0"/>
                  </a:moveTo>
                  <a:cubicBezTo>
                    <a:pt x="84" y="0"/>
                    <a:pt x="1" y="72"/>
                    <a:pt x="1" y="167"/>
                  </a:cubicBezTo>
                  <a:cubicBezTo>
                    <a:pt x="1" y="262"/>
                    <a:pt x="84" y="334"/>
                    <a:pt x="167" y="334"/>
                  </a:cubicBezTo>
                  <a:lnTo>
                    <a:pt x="524" y="334"/>
                  </a:lnTo>
                  <a:cubicBezTo>
                    <a:pt x="620" y="334"/>
                    <a:pt x="691" y="262"/>
                    <a:pt x="691" y="167"/>
                  </a:cubicBezTo>
                  <a:cubicBezTo>
                    <a:pt x="691" y="72"/>
                    <a:pt x="620" y="0"/>
                    <a:pt x="524" y="0"/>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grpSp>
      <p:grpSp>
        <p:nvGrpSpPr>
          <p:cNvPr id="2900" name="Google Shape;2900;p44"/>
          <p:cNvGrpSpPr/>
          <p:nvPr/>
        </p:nvGrpSpPr>
        <p:grpSpPr>
          <a:xfrm>
            <a:off x="7397751" y="2900957"/>
            <a:ext cx="3943161" cy="7663251"/>
            <a:chOff x="3808856" y="2257950"/>
            <a:chExt cx="2003582" cy="4221983"/>
          </a:xfrm>
        </p:grpSpPr>
        <p:cxnSp>
          <p:nvCxnSpPr>
            <p:cNvPr id="2901" name="Google Shape;2901;p44"/>
            <p:cNvCxnSpPr/>
            <p:nvPr/>
          </p:nvCxnSpPr>
          <p:spPr>
            <a:xfrm>
              <a:off x="4572275" y="2257950"/>
              <a:ext cx="0" cy="686400"/>
            </a:xfrm>
            <a:prstGeom prst="straightConnector1">
              <a:avLst/>
            </a:prstGeom>
            <a:noFill/>
            <a:ln w="9525" cap="flat" cmpd="sng">
              <a:solidFill>
                <a:schemeClr val="dk1"/>
              </a:solidFill>
              <a:prstDash val="solid"/>
              <a:round/>
              <a:headEnd type="oval" w="med" len="med"/>
              <a:tailEnd type="oval" w="med" len="med"/>
            </a:ln>
          </p:spPr>
        </p:cxnSp>
        <p:sp>
          <p:nvSpPr>
            <p:cNvPr id="2902" name="Google Shape;2902;p44"/>
            <p:cNvSpPr/>
            <p:nvPr/>
          </p:nvSpPr>
          <p:spPr>
            <a:xfrm>
              <a:off x="4164388" y="3026800"/>
              <a:ext cx="811125" cy="811725"/>
            </a:xfrm>
            <a:custGeom>
              <a:avLst/>
              <a:gdLst/>
              <a:ahLst/>
              <a:cxnLst/>
              <a:rect l="l" t="t" r="r" b="b"/>
              <a:pathLst>
                <a:path w="32445" h="32469" extrusionOk="0">
                  <a:moveTo>
                    <a:pt x="16228" y="0"/>
                  </a:moveTo>
                  <a:cubicBezTo>
                    <a:pt x="7263" y="0"/>
                    <a:pt x="0" y="7275"/>
                    <a:pt x="0" y="16241"/>
                  </a:cubicBezTo>
                  <a:cubicBezTo>
                    <a:pt x="0" y="25206"/>
                    <a:pt x="7263" y="32469"/>
                    <a:pt x="16228" y="32469"/>
                  </a:cubicBezTo>
                  <a:cubicBezTo>
                    <a:pt x="25182" y="32469"/>
                    <a:pt x="32445" y="25206"/>
                    <a:pt x="32445" y="16241"/>
                  </a:cubicBezTo>
                  <a:cubicBezTo>
                    <a:pt x="32445" y="7275"/>
                    <a:pt x="25182" y="0"/>
                    <a:pt x="16228" y="0"/>
                  </a:cubicBezTo>
                  <a:close/>
                </a:path>
              </a:pathLst>
            </a:custGeom>
            <a:solidFill>
              <a:srgbClr val="5EB2FC"/>
            </a:solidFill>
            <a:ln>
              <a:noFill/>
            </a:ln>
          </p:spPr>
          <p:txBody>
            <a:bodyPr spcFirstLastPara="1" wrap="square" lIns="179929" tIns="179929" rIns="179929" bIns="179929" anchor="ctr" anchorCtr="0">
              <a:noAutofit/>
            </a:bodyPr>
            <a:lstStyle/>
            <a:p>
              <a:endParaRPr sz="3543"/>
            </a:p>
          </p:txBody>
        </p:sp>
        <p:sp>
          <p:nvSpPr>
            <p:cNvPr id="2903" name="Google Shape;2903;p44"/>
            <p:cNvSpPr/>
            <p:nvPr/>
          </p:nvSpPr>
          <p:spPr>
            <a:xfrm>
              <a:off x="4238188" y="3100925"/>
              <a:ext cx="663500" cy="663500"/>
            </a:xfrm>
            <a:custGeom>
              <a:avLst/>
              <a:gdLst/>
              <a:ahLst/>
              <a:cxnLst/>
              <a:rect l="l" t="t" r="r" b="b"/>
              <a:pathLst>
                <a:path w="26540" h="26540" extrusionOk="0">
                  <a:moveTo>
                    <a:pt x="13276" y="0"/>
                  </a:moveTo>
                  <a:cubicBezTo>
                    <a:pt x="5942" y="0"/>
                    <a:pt x="1" y="5941"/>
                    <a:pt x="1" y="13276"/>
                  </a:cubicBezTo>
                  <a:cubicBezTo>
                    <a:pt x="1" y="20598"/>
                    <a:pt x="5942" y="26539"/>
                    <a:pt x="13276" y="26539"/>
                  </a:cubicBezTo>
                  <a:cubicBezTo>
                    <a:pt x="20599" y="26539"/>
                    <a:pt x="26540" y="20598"/>
                    <a:pt x="26540" y="13276"/>
                  </a:cubicBezTo>
                  <a:cubicBezTo>
                    <a:pt x="26540" y="5941"/>
                    <a:pt x="20599" y="0"/>
                    <a:pt x="1327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nvGrpSpPr>
            <p:cNvPr id="2904" name="Google Shape;2904;p44"/>
            <p:cNvGrpSpPr/>
            <p:nvPr/>
          </p:nvGrpSpPr>
          <p:grpSpPr>
            <a:xfrm>
              <a:off x="3808856" y="4149958"/>
              <a:ext cx="2003582" cy="2329975"/>
              <a:chOff x="5039568" y="1572338"/>
              <a:chExt cx="2003582" cy="2329975"/>
            </a:xfrm>
          </p:grpSpPr>
          <p:sp>
            <p:nvSpPr>
              <p:cNvPr id="2905" name="Google Shape;2905;p44"/>
              <p:cNvSpPr txBox="1"/>
              <p:nvPr/>
            </p:nvSpPr>
            <p:spPr>
              <a:xfrm>
                <a:off x="5309823" y="1572338"/>
                <a:ext cx="1432200" cy="265500"/>
              </a:xfrm>
              <a:prstGeom prst="rect">
                <a:avLst/>
              </a:prstGeom>
              <a:noFill/>
              <a:ln>
                <a:noFill/>
              </a:ln>
            </p:spPr>
            <p:txBody>
              <a:bodyPr spcFirstLastPara="1" wrap="square" lIns="179929" tIns="179929" rIns="179929" bIns="179929" anchor="ctr" anchorCtr="0">
                <a:noAutofit/>
              </a:bodyPr>
              <a:lstStyle/>
              <a:p>
                <a:r>
                  <a:rPr lang="en-US" sz="3600" b="1" dirty="0" err="1"/>
                  <a:t>Ovozli</a:t>
                </a:r>
                <a:r>
                  <a:rPr lang="en-US" sz="3600" b="1" dirty="0"/>
                  <a:t> </a:t>
                </a:r>
                <a:r>
                  <a:rPr lang="en-US" sz="3600" b="1" dirty="0" err="1"/>
                  <a:t>boshqaruv</a:t>
                </a:r>
                <a:r>
                  <a:rPr lang="en-US" sz="3600" b="1" dirty="0"/>
                  <a:t> </a:t>
                </a:r>
                <a:r>
                  <a:rPr lang="en-US" sz="3600" b="1" dirty="0" err="1"/>
                  <a:t>robotlari</a:t>
                </a:r>
                <a:r>
                  <a:rPr lang="en-US" sz="3600" dirty="0"/>
                  <a:t>:</a:t>
                </a:r>
              </a:p>
            </p:txBody>
          </p:sp>
          <p:sp>
            <p:nvSpPr>
              <p:cNvPr id="2906" name="Google Shape;2906;p44"/>
              <p:cNvSpPr txBox="1"/>
              <p:nvPr/>
            </p:nvSpPr>
            <p:spPr>
              <a:xfrm>
                <a:off x="5039568" y="2284910"/>
                <a:ext cx="2003582" cy="1617403"/>
              </a:xfrm>
              <a:prstGeom prst="rect">
                <a:avLst/>
              </a:prstGeom>
              <a:noFill/>
              <a:ln>
                <a:noFill/>
              </a:ln>
            </p:spPr>
            <p:txBody>
              <a:bodyPr spcFirstLastPara="1" wrap="square" lIns="179929" tIns="179929" rIns="179929" bIns="179929" anchor="ctr" anchorCtr="0">
                <a:noAutofit/>
              </a:bodyPr>
              <a:lstStyle/>
              <a:p>
                <a:pPr lvl="1"/>
                <a:r>
                  <a:rPr lang="en-US" sz="3200" i="1" dirty="0"/>
                  <a:t>AI </a:t>
                </a:r>
                <a:r>
                  <a:rPr lang="en-US" sz="3200" i="1" dirty="0" err="1"/>
                  <a:t>texnologiyalaridan</a:t>
                </a:r>
                <a:r>
                  <a:rPr lang="en-US" sz="3200" i="1" dirty="0"/>
                  <a:t> </a:t>
                </a:r>
                <a:r>
                  <a:rPr lang="en-US" sz="3200" i="1" dirty="0" err="1"/>
                  <a:t>foydalangan</a:t>
                </a:r>
                <a:r>
                  <a:rPr lang="en-US" sz="3200" i="1" dirty="0"/>
                  <a:t> </a:t>
                </a:r>
                <a:r>
                  <a:rPr lang="en-US" sz="3200" i="1" dirty="0" err="1"/>
                  <a:t>holda</a:t>
                </a:r>
                <a:r>
                  <a:rPr lang="en-US" sz="3200" i="1" dirty="0"/>
                  <a:t> </a:t>
                </a:r>
                <a:r>
                  <a:rPr lang="en-US" sz="3200" i="1" dirty="0" err="1"/>
                  <a:t>ovozli</a:t>
                </a:r>
                <a:r>
                  <a:rPr lang="en-US" sz="3200" i="1" dirty="0"/>
                  <a:t> </a:t>
                </a:r>
                <a:r>
                  <a:rPr lang="en-US" sz="3200" i="1" dirty="0" err="1"/>
                  <a:t>buyruqlarni</a:t>
                </a:r>
                <a:r>
                  <a:rPr lang="en-US" sz="3200" i="1" dirty="0"/>
                  <a:t> </a:t>
                </a:r>
                <a:r>
                  <a:rPr lang="en-US" sz="3200" i="1" dirty="0" err="1"/>
                  <a:t>qabul</a:t>
                </a:r>
                <a:r>
                  <a:rPr lang="en-US" sz="3200" i="1" dirty="0"/>
                  <a:t> </a:t>
                </a:r>
                <a:r>
                  <a:rPr lang="en-US" sz="3200" i="1" dirty="0" err="1"/>
                  <a:t>qiluvchi</a:t>
                </a:r>
                <a:r>
                  <a:rPr lang="en-US" sz="3200" i="1" dirty="0"/>
                  <a:t> </a:t>
                </a:r>
                <a:r>
                  <a:rPr lang="en-US" sz="3200" i="1" dirty="0" err="1"/>
                  <a:t>tizimlar</a:t>
                </a:r>
                <a:r>
                  <a:rPr lang="en-US" sz="3200" i="1" dirty="0"/>
                  <a:t> </a:t>
                </a:r>
                <a:r>
                  <a:rPr lang="en-US" sz="3200" i="1" dirty="0" err="1"/>
                  <a:t>yaratish</a:t>
                </a:r>
                <a:r>
                  <a:rPr lang="en-US" sz="3200" i="1" dirty="0"/>
                  <a:t>.</a:t>
                </a:r>
              </a:p>
            </p:txBody>
          </p:sp>
        </p:grpSp>
      </p:grpSp>
      <p:grpSp>
        <p:nvGrpSpPr>
          <p:cNvPr id="2914" name="Google Shape;2914;p44"/>
          <p:cNvGrpSpPr/>
          <p:nvPr/>
        </p:nvGrpSpPr>
        <p:grpSpPr>
          <a:xfrm>
            <a:off x="4363516" y="2626945"/>
            <a:ext cx="3470280" cy="7528145"/>
            <a:chOff x="2217171" y="2093675"/>
            <a:chExt cx="1763304" cy="3030257"/>
          </a:xfrm>
        </p:grpSpPr>
        <p:sp>
          <p:nvSpPr>
            <p:cNvPr id="2915" name="Google Shape;2915;p44"/>
            <p:cNvSpPr/>
            <p:nvPr/>
          </p:nvSpPr>
          <p:spPr>
            <a:xfrm>
              <a:off x="3257500" y="2093675"/>
              <a:ext cx="265475" cy="370200"/>
            </a:xfrm>
            <a:custGeom>
              <a:avLst/>
              <a:gdLst/>
              <a:ahLst/>
              <a:cxnLst/>
              <a:rect l="l" t="t" r="r" b="b"/>
              <a:pathLst>
                <a:path w="10619" h="14808" extrusionOk="0">
                  <a:moveTo>
                    <a:pt x="10619" y="0"/>
                  </a:moveTo>
                  <a:lnTo>
                    <a:pt x="0" y="7795"/>
                  </a:lnTo>
                  <a:lnTo>
                    <a:pt x="28" y="14808"/>
                  </a:lnTo>
                </a:path>
              </a:pathLst>
            </a:custGeom>
            <a:noFill/>
            <a:ln w="9525" cap="flat" cmpd="sng">
              <a:solidFill>
                <a:schemeClr val="dk1"/>
              </a:solidFill>
              <a:prstDash val="solid"/>
              <a:round/>
              <a:headEnd type="oval" w="med" len="med"/>
              <a:tailEnd type="oval" w="med" len="med"/>
            </a:ln>
          </p:spPr>
        </p:sp>
        <p:sp>
          <p:nvSpPr>
            <p:cNvPr id="2916" name="Google Shape;2916;p44"/>
            <p:cNvSpPr/>
            <p:nvPr/>
          </p:nvSpPr>
          <p:spPr>
            <a:xfrm>
              <a:off x="2831638" y="2546675"/>
              <a:ext cx="810850" cy="811750"/>
            </a:xfrm>
            <a:custGeom>
              <a:avLst/>
              <a:gdLst/>
              <a:ahLst/>
              <a:cxnLst/>
              <a:rect l="l" t="t" r="r" b="b"/>
              <a:pathLst>
                <a:path w="32434" h="32470" extrusionOk="0">
                  <a:moveTo>
                    <a:pt x="16217" y="1"/>
                  </a:moveTo>
                  <a:cubicBezTo>
                    <a:pt x="7251" y="1"/>
                    <a:pt x="0" y="7264"/>
                    <a:pt x="0" y="16241"/>
                  </a:cubicBezTo>
                  <a:cubicBezTo>
                    <a:pt x="0" y="25206"/>
                    <a:pt x="7251" y="32469"/>
                    <a:pt x="16217" y="32469"/>
                  </a:cubicBezTo>
                  <a:cubicBezTo>
                    <a:pt x="25170" y="32469"/>
                    <a:pt x="32433" y="25206"/>
                    <a:pt x="32433" y="16241"/>
                  </a:cubicBezTo>
                  <a:cubicBezTo>
                    <a:pt x="32433" y="7264"/>
                    <a:pt x="25170" y="1"/>
                    <a:pt x="16217" y="1"/>
                  </a:cubicBezTo>
                  <a:close/>
                </a:path>
              </a:pathLst>
            </a:custGeom>
            <a:solidFill>
              <a:srgbClr val="69E781"/>
            </a:solidFill>
            <a:ln>
              <a:noFill/>
            </a:ln>
          </p:spPr>
          <p:txBody>
            <a:bodyPr spcFirstLastPara="1" wrap="square" lIns="179929" tIns="179929" rIns="179929" bIns="179929" anchor="ctr" anchorCtr="0">
              <a:noAutofit/>
            </a:bodyPr>
            <a:lstStyle/>
            <a:p>
              <a:endParaRPr sz="3543"/>
            </a:p>
          </p:txBody>
        </p:sp>
        <p:sp>
          <p:nvSpPr>
            <p:cNvPr id="2917" name="Google Shape;2917;p44"/>
            <p:cNvSpPr/>
            <p:nvPr/>
          </p:nvSpPr>
          <p:spPr>
            <a:xfrm>
              <a:off x="2905313" y="2620800"/>
              <a:ext cx="663500" cy="663500"/>
            </a:xfrm>
            <a:custGeom>
              <a:avLst/>
              <a:gdLst/>
              <a:ahLst/>
              <a:cxnLst/>
              <a:rect l="l" t="t" r="r" b="b"/>
              <a:pathLst>
                <a:path w="26540" h="26540" extrusionOk="0">
                  <a:moveTo>
                    <a:pt x="13276" y="0"/>
                  </a:moveTo>
                  <a:cubicBezTo>
                    <a:pt x="5942" y="0"/>
                    <a:pt x="0" y="5942"/>
                    <a:pt x="0" y="13276"/>
                  </a:cubicBezTo>
                  <a:cubicBezTo>
                    <a:pt x="0" y="20598"/>
                    <a:pt x="5942" y="26539"/>
                    <a:pt x="13276" y="26539"/>
                  </a:cubicBezTo>
                  <a:cubicBezTo>
                    <a:pt x="20598" y="26539"/>
                    <a:pt x="26539" y="20598"/>
                    <a:pt x="26539" y="13276"/>
                  </a:cubicBezTo>
                  <a:cubicBezTo>
                    <a:pt x="26539" y="5942"/>
                    <a:pt x="20598" y="0"/>
                    <a:pt x="1327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nvGrpSpPr>
            <p:cNvPr id="2918" name="Google Shape;2918;p44"/>
            <p:cNvGrpSpPr/>
            <p:nvPr/>
          </p:nvGrpSpPr>
          <p:grpSpPr>
            <a:xfrm>
              <a:off x="2217171" y="3434633"/>
              <a:ext cx="1763304" cy="1689299"/>
              <a:chOff x="4775108" y="1337113"/>
              <a:chExt cx="1763304" cy="1689299"/>
            </a:xfrm>
          </p:grpSpPr>
          <p:sp>
            <p:nvSpPr>
              <p:cNvPr id="2919" name="Google Shape;2919;p44"/>
              <p:cNvSpPr txBox="1"/>
              <p:nvPr/>
            </p:nvSpPr>
            <p:spPr>
              <a:xfrm>
                <a:off x="4941138" y="1337113"/>
                <a:ext cx="1597274" cy="433958"/>
              </a:xfrm>
              <a:prstGeom prst="rect">
                <a:avLst/>
              </a:prstGeom>
              <a:noFill/>
              <a:ln>
                <a:noFill/>
              </a:ln>
            </p:spPr>
            <p:txBody>
              <a:bodyPr spcFirstLastPara="1" wrap="square" lIns="179929" tIns="179929" rIns="179929" bIns="179929" anchor="ctr" anchorCtr="0">
                <a:noAutofit/>
              </a:bodyPr>
              <a:lstStyle/>
              <a:p>
                <a:r>
                  <a:rPr lang="en-US" sz="3600" b="1" dirty="0" err="1"/>
                  <a:t>Avtomatlashtirilgan</a:t>
                </a:r>
                <a:r>
                  <a:rPr lang="en-US" sz="3600" b="1" dirty="0"/>
                  <a:t> </a:t>
                </a:r>
                <a:r>
                  <a:rPr lang="en-US" sz="3600" b="1" dirty="0" err="1"/>
                  <a:t>eshik</a:t>
                </a:r>
                <a:r>
                  <a:rPr lang="en-US" sz="3600" b="1" dirty="0"/>
                  <a:t> </a:t>
                </a:r>
                <a:r>
                  <a:rPr lang="en-US" sz="3600" b="1" dirty="0" err="1"/>
                  <a:t>tizimi</a:t>
                </a:r>
                <a:r>
                  <a:rPr lang="en-US" sz="3600" dirty="0"/>
                  <a:t>:</a:t>
                </a:r>
              </a:p>
            </p:txBody>
          </p:sp>
          <p:sp>
            <p:nvSpPr>
              <p:cNvPr id="2920" name="Google Shape;2920;p44"/>
              <p:cNvSpPr txBox="1"/>
              <p:nvPr/>
            </p:nvSpPr>
            <p:spPr>
              <a:xfrm>
                <a:off x="4775108" y="2054922"/>
                <a:ext cx="1710342" cy="971490"/>
              </a:xfrm>
              <a:prstGeom prst="rect">
                <a:avLst/>
              </a:prstGeom>
              <a:noFill/>
              <a:ln>
                <a:noFill/>
              </a:ln>
            </p:spPr>
            <p:txBody>
              <a:bodyPr spcFirstLastPara="1" wrap="square" lIns="179929" tIns="179929" rIns="179929" bIns="179929" anchor="ctr" anchorCtr="0">
                <a:noAutofit/>
              </a:bodyPr>
              <a:lstStyle/>
              <a:p>
                <a:pPr lvl="1"/>
                <a:r>
                  <a:rPr lang="en-US" sz="3200" i="1" dirty="0" err="1"/>
                  <a:t>Ultrasonik</a:t>
                </a:r>
                <a:r>
                  <a:rPr lang="en-US" sz="3200" i="1" dirty="0"/>
                  <a:t> </a:t>
                </a:r>
                <a:r>
                  <a:rPr lang="en-US" sz="3200" i="1" dirty="0" err="1"/>
                  <a:t>sensorlar</a:t>
                </a:r>
                <a:r>
                  <a:rPr lang="en-US" sz="3200" i="1" dirty="0"/>
                  <a:t> </a:t>
                </a:r>
                <a:r>
                  <a:rPr lang="en-US" sz="3200" i="1" dirty="0" err="1"/>
                  <a:t>va</a:t>
                </a:r>
                <a:r>
                  <a:rPr lang="en-US" sz="3200" i="1" dirty="0"/>
                  <a:t> </a:t>
                </a:r>
                <a:r>
                  <a:rPr lang="en-US" sz="3200" i="1" dirty="0" err="1"/>
                  <a:t>servolar</a:t>
                </a:r>
                <a:r>
                  <a:rPr lang="en-US" sz="3200" i="1" dirty="0"/>
                  <a:t> </a:t>
                </a:r>
                <a:r>
                  <a:rPr lang="en-US" sz="3200" i="1" dirty="0" err="1"/>
                  <a:t>yordamida</a:t>
                </a:r>
                <a:r>
                  <a:rPr lang="en-US" sz="3200" i="1" dirty="0"/>
                  <a:t> </a:t>
                </a:r>
                <a:r>
                  <a:rPr lang="en-US" sz="3200" i="1" dirty="0" err="1"/>
                  <a:t>aqlli</a:t>
                </a:r>
                <a:r>
                  <a:rPr lang="en-US" sz="3200" i="1" dirty="0"/>
                  <a:t> </a:t>
                </a:r>
                <a:r>
                  <a:rPr lang="en-US" sz="3200" i="1" dirty="0" err="1"/>
                  <a:t>eshik</a:t>
                </a:r>
                <a:r>
                  <a:rPr lang="en-US" sz="3200" i="1" dirty="0"/>
                  <a:t> </a:t>
                </a:r>
                <a:r>
                  <a:rPr lang="en-US" sz="3200" i="1" dirty="0" err="1"/>
                  <a:t>yaratish</a:t>
                </a:r>
                <a:r>
                  <a:rPr lang="en-US" sz="3200" dirty="0"/>
                  <a:t>.</a:t>
                </a:r>
              </a:p>
            </p:txBody>
          </p:sp>
        </p:grpSp>
      </p:grpSp>
      <p:grpSp>
        <p:nvGrpSpPr>
          <p:cNvPr id="2921" name="Google Shape;2921;p44"/>
          <p:cNvGrpSpPr/>
          <p:nvPr/>
        </p:nvGrpSpPr>
        <p:grpSpPr>
          <a:xfrm>
            <a:off x="3908610" y="609698"/>
            <a:ext cx="547915" cy="699171"/>
            <a:chOff x="8047661" y="1501037"/>
            <a:chExt cx="278404" cy="355260"/>
          </a:xfrm>
        </p:grpSpPr>
        <p:sp>
          <p:nvSpPr>
            <p:cNvPr id="2922" name="Google Shape;2922;p44"/>
            <p:cNvSpPr/>
            <p:nvPr/>
          </p:nvSpPr>
          <p:spPr>
            <a:xfrm>
              <a:off x="8147611" y="1622815"/>
              <a:ext cx="10581" cy="16220"/>
            </a:xfrm>
            <a:custGeom>
              <a:avLst/>
              <a:gdLst/>
              <a:ahLst/>
              <a:cxnLst/>
              <a:rect l="l" t="t" r="r" b="b"/>
              <a:pathLst>
                <a:path w="334" h="512" extrusionOk="0">
                  <a:moveTo>
                    <a:pt x="167" y="0"/>
                  </a:moveTo>
                  <a:cubicBezTo>
                    <a:pt x="84" y="0"/>
                    <a:pt x="1" y="71"/>
                    <a:pt x="1" y="167"/>
                  </a:cubicBezTo>
                  <a:lnTo>
                    <a:pt x="1" y="345"/>
                  </a:lnTo>
                  <a:cubicBezTo>
                    <a:pt x="1" y="429"/>
                    <a:pt x="84" y="512"/>
                    <a:pt x="167" y="512"/>
                  </a:cubicBezTo>
                  <a:cubicBezTo>
                    <a:pt x="251" y="512"/>
                    <a:pt x="334" y="429"/>
                    <a:pt x="334" y="345"/>
                  </a:cubicBezTo>
                  <a:lnTo>
                    <a:pt x="334" y="167"/>
                  </a:lnTo>
                  <a:cubicBezTo>
                    <a:pt x="334" y="71"/>
                    <a:pt x="262" y="0"/>
                    <a:pt x="167" y="0"/>
                  </a:cubicBezTo>
                  <a:close/>
                </a:path>
              </a:pathLst>
            </a:custGeom>
            <a:solidFill>
              <a:schemeClr val="accent2"/>
            </a:solidFill>
            <a:ln>
              <a:noFill/>
            </a:ln>
          </p:spPr>
          <p:txBody>
            <a:bodyPr spcFirstLastPara="1" wrap="square" lIns="179929" tIns="179929" rIns="179929" bIns="179929" anchor="ctr" anchorCtr="0">
              <a:noAutofit/>
            </a:bodyPr>
            <a:lstStyle/>
            <a:p>
              <a:endParaRPr sz="3543"/>
            </a:p>
          </p:txBody>
        </p:sp>
        <p:sp>
          <p:nvSpPr>
            <p:cNvPr id="2923" name="Google Shape;2923;p44"/>
            <p:cNvSpPr/>
            <p:nvPr/>
          </p:nvSpPr>
          <p:spPr>
            <a:xfrm>
              <a:off x="8214741" y="1622815"/>
              <a:ext cx="10233" cy="16220"/>
            </a:xfrm>
            <a:custGeom>
              <a:avLst/>
              <a:gdLst/>
              <a:ahLst/>
              <a:cxnLst/>
              <a:rect l="l" t="t" r="r" b="b"/>
              <a:pathLst>
                <a:path w="323" h="512" extrusionOk="0">
                  <a:moveTo>
                    <a:pt x="168" y="0"/>
                  </a:moveTo>
                  <a:cubicBezTo>
                    <a:pt x="72" y="0"/>
                    <a:pt x="1" y="71"/>
                    <a:pt x="1" y="167"/>
                  </a:cubicBezTo>
                  <a:lnTo>
                    <a:pt x="1" y="345"/>
                  </a:lnTo>
                  <a:cubicBezTo>
                    <a:pt x="1" y="429"/>
                    <a:pt x="72" y="512"/>
                    <a:pt x="168" y="512"/>
                  </a:cubicBezTo>
                  <a:cubicBezTo>
                    <a:pt x="251" y="512"/>
                    <a:pt x="322" y="429"/>
                    <a:pt x="322" y="345"/>
                  </a:cubicBezTo>
                  <a:lnTo>
                    <a:pt x="322" y="167"/>
                  </a:lnTo>
                  <a:cubicBezTo>
                    <a:pt x="322" y="71"/>
                    <a:pt x="251" y="0"/>
                    <a:pt x="168" y="0"/>
                  </a:cubicBezTo>
                  <a:close/>
                </a:path>
              </a:pathLst>
            </a:custGeom>
            <a:solidFill>
              <a:schemeClr val="accent2"/>
            </a:solidFill>
            <a:ln>
              <a:noFill/>
            </a:ln>
          </p:spPr>
          <p:txBody>
            <a:bodyPr spcFirstLastPara="1" wrap="square" lIns="179929" tIns="179929" rIns="179929" bIns="179929" anchor="ctr" anchorCtr="0">
              <a:noAutofit/>
            </a:bodyPr>
            <a:lstStyle/>
            <a:p>
              <a:endParaRPr sz="3543"/>
            </a:p>
          </p:txBody>
        </p:sp>
        <p:sp>
          <p:nvSpPr>
            <p:cNvPr id="2924" name="Google Shape;2924;p44"/>
            <p:cNvSpPr/>
            <p:nvPr/>
          </p:nvSpPr>
          <p:spPr>
            <a:xfrm>
              <a:off x="8163451" y="1661370"/>
              <a:ext cx="45302" cy="16157"/>
            </a:xfrm>
            <a:custGeom>
              <a:avLst/>
              <a:gdLst/>
              <a:ahLst/>
              <a:cxnLst/>
              <a:rect l="l" t="t" r="r" b="b"/>
              <a:pathLst>
                <a:path w="1430" h="510" extrusionOk="0">
                  <a:moveTo>
                    <a:pt x="184" y="0"/>
                  </a:moveTo>
                  <a:cubicBezTo>
                    <a:pt x="141" y="0"/>
                    <a:pt x="96" y="15"/>
                    <a:pt x="60" y="45"/>
                  </a:cubicBezTo>
                  <a:cubicBezTo>
                    <a:pt x="1" y="105"/>
                    <a:pt x="1" y="212"/>
                    <a:pt x="60" y="283"/>
                  </a:cubicBezTo>
                  <a:cubicBezTo>
                    <a:pt x="203" y="426"/>
                    <a:pt x="441" y="509"/>
                    <a:pt x="691" y="509"/>
                  </a:cubicBezTo>
                  <a:cubicBezTo>
                    <a:pt x="965" y="509"/>
                    <a:pt x="1203" y="426"/>
                    <a:pt x="1334" y="283"/>
                  </a:cubicBezTo>
                  <a:cubicBezTo>
                    <a:pt x="1429" y="224"/>
                    <a:pt x="1429" y="128"/>
                    <a:pt x="1370" y="45"/>
                  </a:cubicBezTo>
                  <a:cubicBezTo>
                    <a:pt x="1340" y="15"/>
                    <a:pt x="1298" y="0"/>
                    <a:pt x="1255" y="0"/>
                  </a:cubicBezTo>
                  <a:cubicBezTo>
                    <a:pt x="1212" y="0"/>
                    <a:pt x="1167" y="15"/>
                    <a:pt x="1132" y="45"/>
                  </a:cubicBezTo>
                  <a:cubicBezTo>
                    <a:pt x="1072" y="105"/>
                    <a:pt x="917" y="188"/>
                    <a:pt x="715" y="188"/>
                  </a:cubicBezTo>
                  <a:cubicBezTo>
                    <a:pt x="501" y="188"/>
                    <a:pt x="358" y="105"/>
                    <a:pt x="298" y="45"/>
                  </a:cubicBezTo>
                  <a:cubicBezTo>
                    <a:pt x="269" y="15"/>
                    <a:pt x="227" y="0"/>
                    <a:pt x="184" y="0"/>
                  </a:cubicBezTo>
                  <a:close/>
                </a:path>
              </a:pathLst>
            </a:custGeom>
            <a:solidFill>
              <a:schemeClr val="accent2"/>
            </a:solidFill>
            <a:ln>
              <a:noFill/>
            </a:ln>
          </p:spPr>
          <p:txBody>
            <a:bodyPr spcFirstLastPara="1" wrap="square" lIns="179929" tIns="179929" rIns="179929" bIns="179929" anchor="ctr" anchorCtr="0">
              <a:noAutofit/>
            </a:bodyPr>
            <a:lstStyle/>
            <a:p>
              <a:endParaRPr sz="3543"/>
            </a:p>
          </p:txBody>
        </p:sp>
        <p:sp>
          <p:nvSpPr>
            <p:cNvPr id="2925" name="Google Shape;2925;p44"/>
            <p:cNvSpPr/>
            <p:nvPr/>
          </p:nvSpPr>
          <p:spPr>
            <a:xfrm>
              <a:off x="8047661" y="1501037"/>
              <a:ext cx="278404" cy="355260"/>
            </a:xfrm>
            <a:custGeom>
              <a:avLst/>
              <a:gdLst/>
              <a:ahLst/>
              <a:cxnLst/>
              <a:rect l="l" t="t" r="r" b="b"/>
              <a:pathLst>
                <a:path w="8788" h="11214" extrusionOk="0">
                  <a:moveTo>
                    <a:pt x="5358" y="344"/>
                  </a:moveTo>
                  <a:lnTo>
                    <a:pt x="5823" y="808"/>
                  </a:lnTo>
                  <a:cubicBezTo>
                    <a:pt x="5858" y="844"/>
                    <a:pt x="5894" y="856"/>
                    <a:pt x="5942" y="856"/>
                  </a:cubicBezTo>
                  <a:lnTo>
                    <a:pt x="6751" y="856"/>
                  </a:lnTo>
                  <a:lnTo>
                    <a:pt x="6477" y="1510"/>
                  </a:lnTo>
                  <a:cubicBezTo>
                    <a:pt x="6465" y="1558"/>
                    <a:pt x="6465" y="1618"/>
                    <a:pt x="6489" y="1653"/>
                  </a:cubicBezTo>
                  <a:cubicBezTo>
                    <a:pt x="6525" y="1701"/>
                    <a:pt x="6573" y="1737"/>
                    <a:pt x="6632" y="1737"/>
                  </a:cubicBezTo>
                  <a:lnTo>
                    <a:pt x="7287" y="1737"/>
                  </a:lnTo>
                  <a:lnTo>
                    <a:pt x="7001" y="2570"/>
                  </a:lnTo>
                  <a:cubicBezTo>
                    <a:pt x="6989" y="2630"/>
                    <a:pt x="7001" y="2689"/>
                    <a:pt x="7049" y="2725"/>
                  </a:cubicBezTo>
                  <a:lnTo>
                    <a:pt x="7311" y="2999"/>
                  </a:lnTo>
                  <a:lnTo>
                    <a:pt x="7025" y="3677"/>
                  </a:lnTo>
                  <a:cubicBezTo>
                    <a:pt x="6989" y="3665"/>
                    <a:pt x="6942" y="3665"/>
                    <a:pt x="6882" y="3665"/>
                  </a:cubicBezTo>
                  <a:lnTo>
                    <a:pt x="6608" y="3665"/>
                  </a:lnTo>
                  <a:cubicBezTo>
                    <a:pt x="6513" y="3665"/>
                    <a:pt x="6418" y="3582"/>
                    <a:pt x="6418" y="3475"/>
                  </a:cubicBezTo>
                  <a:lnTo>
                    <a:pt x="6418" y="3118"/>
                  </a:lnTo>
                  <a:cubicBezTo>
                    <a:pt x="6418" y="3058"/>
                    <a:pt x="6394" y="3011"/>
                    <a:pt x="6346" y="2987"/>
                  </a:cubicBezTo>
                  <a:lnTo>
                    <a:pt x="5287" y="2284"/>
                  </a:lnTo>
                  <a:cubicBezTo>
                    <a:pt x="5261" y="2265"/>
                    <a:pt x="5227" y="2256"/>
                    <a:pt x="5194" y="2256"/>
                  </a:cubicBezTo>
                  <a:cubicBezTo>
                    <a:pt x="5168" y="2256"/>
                    <a:pt x="5141" y="2262"/>
                    <a:pt x="5120" y="2272"/>
                  </a:cubicBezTo>
                  <a:cubicBezTo>
                    <a:pt x="5061" y="2296"/>
                    <a:pt x="5037" y="2356"/>
                    <a:pt x="5037" y="2415"/>
                  </a:cubicBezTo>
                  <a:lnTo>
                    <a:pt x="5037" y="2832"/>
                  </a:lnTo>
                  <a:lnTo>
                    <a:pt x="4049" y="2272"/>
                  </a:lnTo>
                  <a:cubicBezTo>
                    <a:pt x="4022" y="2255"/>
                    <a:pt x="3994" y="2247"/>
                    <a:pt x="3967" y="2247"/>
                  </a:cubicBezTo>
                  <a:cubicBezTo>
                    <a:pt x="3919" y="2247"/>
                    <a:pt x="3872" y="2270"/>
                    <a:pt x="3834" y="2308"/>
                  </a:cubicBezTo>
                  <a:lnTo>
                    <a:pt x="3560" y="2725"/>
                  </a:lnTo>
                  <a:lnTo>
                    <a:pt x="3156" y="2534"/>
                  </a:lnTo>
                  <a:cubicBezTo>
                    <a:pt x="3132" y="2521"/>
                    <a:pt x="3108" y="2515"/>
                    <a:pt x="3084" y="2515"/>
                  </a:cubicBezTo>
                  <a:cubicBezTo>
                    <a:pt x="3024" y="2515"/>
                    <a:pt x="2967" y="2554"/>
                    <a:pt x="2941" y="2606"/>
                  </a:cubicBezTo>
                  <a:cubicBezTo>
                    <a:pt x="2894" y="2701"/>
                    <a:pt x="2941" y="2784"/>
                    <a:pt x="3013" y="2832"/>
                  </a:cubicBezTo>
                  <a:lnTo>
                    <a:pt x="3537" y="3082"/>
                  </a:lnTo>
                  <a:cubicBezTo>
                    <a:pt x="3561" y="3094"/>
                    <a:pt x="3587" y="3101"/>
                    <a:pt x="3613" y="3101"/>
                  </a:cubicBezTo>
                  <a:cubicBezTo>
                    <a:pt x="3661" y="3101"/>
                    <a:pt x="3708" y="3077"/>
                    <a:pt x="3739" y="3022"/>
                  </a:cubicBezTo>
                  <a:lnTo>
                    <a:pt x="4013" y="2630"/>
                  </a:lnTo>
                  <a:lnTo>
                    <a:pt x="5108" y="3249"/>
                  </a:lnTo>
                  <a:cubicBezTo>
                    <a:pt x="5132" y="3267"/>
                    <a:pt x="5162" y="3275"/>
                    <a:pt x="5192" y="3275"/>
                  </a:cubicBezTo>
                  <a:cubicBezTo>
                    <a:pt x="5221" y="3275"/>
                    <a:pt x="5251" y="3267"/>
                    <a:pt x="5275" y="3249"/>
                  </a:cubicBezTo>
                  <a:cubicBezTo>
                    <a:pt x="5322" y="3225"/>
                    <a:pt x="5346" y="3165"/>
                    <a:pt x="5346" y="3106"/>
                  </a:cubicBezTo>
                  <a:lnTo>
                    <a:pt x="5346" y="2701"/>
                  </a:lnTo>
                  <a:lnTo>
                    <a:pt x="6073" y="3177"/>
                  </a:lnTo>
                  <a:lnTo>
                    <a:pt x="6073" y="3439"/>
                  </a:lnTo>
                  <a:cubicBezTo>
                    <a:pt x="6073" y="3725"/>
                    <a:pt x="6311" y="3963"/>
                    <a:pt x="6596" y="3963"/>
                  </a:cubicBezTo>
                  <a:lnTo>
                    <a:pt x="6870" y="3963"/>
                  </a:lnTo>
                  <a:cubicBezTo>
                    <a:pt x="6942" y="3963"/>
                    <a:pt x="7013" y="3999"/>
                    <a:pt x="7073" y="4058"/>
                  </a:cubicBezTo>
                  <a:cubicBezTo>
                    <a:pt x="7132" y="4118"/>
                    <a:pt x="7144" y="4189"/>
                    <a:pt x="7144" y="4261"/>
                  </a:cubicBezTo>
                  <a:cubicBezTo>
                    <a:pt x="7132" y="4392"/>
                    <a:pt x="7001" y="4511"/>
                    <a:pt x="6846" y="4511"/>
                  </a:cubicBezTo>
                  <a:lnTo>
                    <a:pt x="6775" y="4511"/>
                  </a:lnTo>
                  <a:lnTo>
                    <a:pt x="6775" y="4499"/>
                  </a:lnTo>
                  <a:cubicBezTo>
                    <a:pt x="6775" y="4416"/>
                    <a:pt x="6704" y="4332"/>
                    <a:pt x="6608" y="4332"/>
                  </a:cubicBezTo>
                  <a:cubicBezTo>
                    <a:pt x="6525" y="4332"/>
                    <a:pt x="6454" y="4416"/>
                    <a:pt x="6454" y="4499"/>
                  </a:cubicBezTo>
                  <a:cubicBezTo>
                    <a:pt x="6454" y="5666"/>
                    <a:pt x="5501" y="6618"/>
                    <a:pt x="4334" y="6618"/>
                  </a:cubicBezTo>
                  <a:cubicBezTo>
                    <a:pt x="4320" y="6618"/>
                    <a:pt x="4306" y="6619"/>
                    <a:pt x="4292" y="6619"/>
                  </a:cubicBezTo>
                  <a:cubicBezTo>
                    <a:pt x="3180" y="6619"/>
                    <a:pt x="2263" y="5687"/>
                    <a:pt x="2263" y="4535"/>
                  </a:cubicBezTo>
                  <a:cubicBezTo>
                    <a:pt x="2263" y="4439"/>
                    <a:pt x="2191" y="4368"/>
                    <a:pt x="2108" y="4368"/>
                  </a:cubicBezTo>
                  <a:cubicBezTo>
                    <a:pt x="2013" y="4368"/>
                    <a:pt x="1941" y="4439"/>
                    <a:pt x="1941" y="4535"/>
                  </a:cubicBezTo>
                  <a:lnTo>
                    <a:pt x="1941" y="4546"/>
                  </a:lnTo>
                  <a:lnTo>
                    <a:pt x="1834" y="4546"/>
                  </a:lnTo>
                  <a:cubicBezTo>
                    <a:pt x="1763" y="4546"/>
                    <a:pt x="1691" y="4511"/>
                    <a:pt x="1632" y="4451"/>
                  </a:cubicBezTo>
                  <a:cubicBezTo>
                    <a:pt x="1572" y="4392"/>
                    <a:pt x="1548" y="4320"/>
                    <a:pt x="1548" y="4249"/>
                  </a:cubicBezTo>
                  <a:cubicBezTo>
                    <a:pt x="1572" y="4118"/>
                    <a:pt x="1703" y="3999"/>
                    <a:pt x="1846" y="3999"/>
                  </a:cubicBezTo>
                  <a:lnTo>
                    <a:pt x="2084" y="3999"/>
                  </a:lnTo>
                  <a:cubicBezTo>
                    <a:pt x="2370" y="3999"/>
                    <a:pt x="2608" y="3761"/>
                    <a:pt x="2608" y="3475"/>
                  </a:cubicBezTo>
                  <a:lnTo>
                    <a:pt x="2608" y="2415"/>
                  </a:lnTo>
                  <a:cubicBezTo>
                    <a:pt x="2608" y="2332"/>
                    <a:pt x="2536" y="2249"/>
                    <a:pt x="2441" y="2249"/>
                  </a:cubicBezTo>
                  <a:cubicBezTo>
                    <a:pt x="2358" y="2249"/>
                    <a:pt x="2286" y="2332"/>
                    <a:pt x="2286" y="2415"/>
                  </a:cubicBezTo>
                  <a:lnTo>
                    <a:pt x="2286" y="3475"/>
                  </a:lnTo>
                  <a:cubicBezTo>
                    <a:pt x="2286" y="3582"/>
                    <a:pt x="2191" y="3665"/>
                    <a:pt x="2084" y="3665"/>
                  </a:cubicBezTo>
                  <a:lnTo>
                    <a:pt x="1846" y="3665"/>
                  </a:lnTo>
                  <a:cubicBezTo>
                    <a:pt x="1786" y="3665"/>
                    <a:pt x="1727" y="3677"/>
                    <a:pt x="1691" y="3701"/>
                  </a:cubicBezTo>
                  <a:lnTo>
                    <a:pt x="1405" y="2999"/>
                  </a:lnTo>
                  <a:lnTo>
                    <a:pt x="1667" y="2725"/>
                  </a:lnTo>
                  <a:cubicBezTo>
                    <a:pt x="1715" y="2689"/>
                    <a:pt x="1727" y="2630"/>
                    <a:pt x="1715" y="2570"/>
                  </a:cubicBezTo>
                  <a:lnTo>
                    <a:pt x="1429" y="1737"/>
                  </a:lnTo>
                  <a:lnTo>
                    <a:pt x="1905" y="1737"/>
                  </a:lnTo>
                  <a:cubicBezTo>
                    <a:pt x="2001" y="1737"/>
                    <a:pt x="2072" y="1653"/>
                    <a:pt x="2072" y="1570"/>
                  </a:cubicBezTo>
                  <a:lnTo>
                    <a:pt x="2072" y="856"/>
                  </a:lnTo>
                  <a:lnTo>
                    <a:pt x="2786" y="856"/>
                  </a:lnTo>
                  <a:cubicBezTo>
                    <a:pt x="2822" y="856"/>
                    <a:pt x="2858" y="832"/>
                    <a:pt x="2894" y="820"/>
                  </a:cubicBezTo>
                  <a:lnTo>
                    <a:pt x="3537" y="344"/>
                  </a:lnTo>
                  <a:lnTo>
                    <a:pt x="4156" y="510"/>
                  </a:lnTo>
                  <a:lnTo>
                    <a:pt x="4215" y="510"/>
                  </a:lnTo>
                  <a:lnTo>
                    <a:pt x="5358" y="344"/>
                  </a:lnTo>
                  <a:close/>
                  <a:moveTo>
                    <a:pt x="2882" y="7225"/>
                  </a:moveTo>
                  <a:lnTo>
                    <a:pt x="4096" y="7892"/>
                  </a:lnTo>
                  <a:lnTo>
                    <a:pt x="3203" y="8654"/>
                  </a:lnTo>
                  <a:lnTo>
                    <a:pt x="3191" y="8654"/>
                  </a:lnTo>
                  <a:lnTo>
                    <a:pt x="2644" y="7690"/>
                  </a:lnTo>
                  <a:lnTo>
                    <a:pt x="2858" y="7225"/>
                  </a:lnTo>
                  <a:close/>
                  <a:moveTo>
                    <a:pt x="5442" y="6737"/>
                  </a:moveTo>
                  <a:lnTo>
                    <a:pt x="5442" y="7094"/>
                  </a:lnTo>
                  <a:lnTo>
                    <a:pt x="5239" y="7190"/>
                  </a:lnTo>
                  <a:cubicBezTo>
                    <a:pt x="5168" y="7237"/>
                    <a:pt x="5144" y="7344"/>
                    <a:pt x="5180" y="7416"/>
                  </a:cubicBezTo>
                  <a:cubicBezTo>
                    <a:pt x="5212" y="7465"/>
                    <a:pt x="5273" y="7497"/>
                    <a:pt x="5331" y="7497"/>
                  </a:cubicBezTo>
                  <a:cubicBezTo>
                    <a:pt x="5357" y="7497"/>
                    <a:pt x="5383" y="7490"/>
                    <a:pt x="5406" y="7475"/>
                  </a:cubicBezTo>
                  <a:lnTo>
                    <a:pt x="5882" y="7213"/>
                  </a:lnTo>
                  <a:lnTo>
                    <a:pt x="5894" y="7213"/>
                  </a:lnTo>
                  <a:lnTo>
                    <a:pt x="6120" y="7666"/>
                  </a:lnTo>
                  <a:lnTo>
                    <a:pt x="5573" y="8654"/>
                  </a:lnTo>
                  <a:lnTo>
                    <a:pt x="5561" y="8654"/>
                  </a:lnTo>
                  <a:lnTo>
                    <a:pt x="4668" y="7892"/>
                  </a:lnTo>
                  <a:lnTo>
                    <a:pt x="4811" y="7821"/>
                  </a:lnTo>
                  <a:cubicBezTo>
                    <a:pt x="4882" y="7773"/>
                    <a:pt x="4918" y="7666"/>
                    <a:pt x="4870" y="7594"/>
                  </a:cubicBezTo>
                  <a:cubicBezTo>
                    <a:pt x="4837" y="7545"/>
                    <a:pt x="4782" y="7513"/>
                    <a:pt x="4724" y="7513"/>
                  </a:cubicBezTo>
                  <a:cubicBezTo>
                    <a:pt x="4697" y="7513"/>
                    <a:pt x="4670" y="7520"/>
                    <a:pt x="4644" y="7535"/>
                  </a:cubicBezTo>
                  <a:lnTo>
                    <a:pt x="4382" y="7690"/>
                  </a:lnTo>
                  <a:lnTo>
                    <a:pt x="3310" y="7094"/>
                  </a:lnTo>
                  <a:lnTo>
                    <a:pt x="3310" y="6737"/>
                  </a:lnTo>
                  <a:cubicBezTo>
                    <a:pt x="3632" y="6892"/>
                    <a:pt x="3989" y="6975"/>
                    <a:pt x="4382" y="6975"/>
                  </a:cubicBezTo>
                  <a:cubicBezTo>
                    <a:pt x="4763" y="6975"/>
                    <a:pt x="5120" y="6880"/>
                    <a:pt x="5442" y="6737"/>
                  </a:cubicBezTo>
                  <a:close/>
                  <a:moveTo>
                    <a:pt x="4382" y="8071"/>
                  </a:moveTo>
                  <a:lnTo>
                    <a:pt x="4572" y="8237"/>
                  </a:lnTo>
                  <a:lnTo>
                    <a:pt x="4560" y="9630"/>
                  </a:lnTo>
                  <a:lnTo>
                    <a:pt x="4203" y="9630"/>
                  </a:lnTo>
                  <a:cubicBezTo>
                    <a:pt x="4203" y="9630"/>
                    <a:pt x="4191" y="9630"/>
                    <a:pt x="4191" y="9619"/>
                  </a:cubicBezTo>
                  <a:lnTo>
                    <a:pt x="4191" y="8237"/>
                  </a:lnTo>
                  <a:lnTo>
                    <a:pt x="4382" y="8071"/>
                  </a:lnTo>
                  <a:close/>
                  <a:moveTo>
                    <a:pt x="453" y="8726"/>
                  </a:moveTo>
                  <a:lnTo>
                    <a:pt x="1393" y="9535"/>
                  </a:lnTo>
                  <a:cubicBezTo>
                    <a:pt x="1512" y="9630"/>
                    <a:pt x="1584" y="9785"/>
                    <a:pt x="1584" y="9928"/>
                  </a:cubicBezTo>
                  <a:lnTo>
                    <a:pt x="1584" y="10107"/>
                  </a:lnTo>
                  <a:lnTo>
                    <a:pt x="334" y="9833"/>
                  </a:lnTo>
                  <a:lnTo>
                    <a:pt x="334" y="9178"/>
                  </a:lnTo>
                  <a:cubicBezTo>
                    <a:pt x="334" y="9011"/>
                    <a:pt x="369" y="8857"/>
                    <a:pt x="453" y="8726"/>
                  </a:cubicBezTo>
                  <a:close/>
                  <a:moveTo>
                    <a:pt x="3504" y="0"/>
                  </a:moveTo>
                  <a:cubicBezTo>
                    <a:pt x="3468" y="0"/>
                    <a:pt x="3431" y="17"/>
                    <a:pt x="3406" y="34"/>
                  </a:cubicBezTo>
                  <a:lnTo>
                    <a:pt x="2751" y="522"/>
                  </a:lnTo>
                  <a:lnTo>
                    <a:pt x="1941" y="522"/>
                  </a:lnTo>
                  <a:cubicBezTo>
                    <a:pt x="1846" y="522"/>
                    <a:pt x="1774" y="606"/>
                    <a:pt x="1774" y="689"/>
                  </a:cubicBezTo>
                  <a:lnTo>
                    <a:pt x="1774" y="1403"/>
                  </a:lnTo>
                  <a:lnTo>
                    <a:pt x="1239" y="1403"/>
                  </a:lnTo>
                  <a:cubicBezTo>
                    <a:pt x="1179" y="1403"/>
                    <a:pt x="1131" y="1439"/>
                    <a:pt x="1108" y="1475"/>
                  </a:cubicBezTo>
                  <a:cubicBezTo>
                    <a:pt x="1072" y="1522"/>
                    <a:pt x="1060" y="1582"/>
                    <a:pt x="1072" y="1629"/>
                  </a:cubicBezTo>
                  <a:lnTo>
                    <a:pt x="1382" y="2582"/>
                  </a:lnTo>
                  <a:lnTo>
                    <a:pt x="1108" y="2868"/>
                  </a:lnTo>
                  <a:cubicBezTo>
                    <a:pt x="1060" y="2903"/>
                    <a:pt x="1048" y="2987"/>
                    <a:pt x="1072" y="3046"/>
                  </a:cubicBezTo>
                  <a:lnTo>
                    <a:pt x="1417" y="3892"/>
                  </a:lnTo>
                  <a:cubicBezTo>
                    <a:pt x="1322" y="3975"/>
                    <a:pt x="1262" y="4106"/>
                    <a:pt x="1251" y="4249"/>
                  </a:cubicBezTo>
                  <a:cubicBezTo>
                    <a:pt x="1239" y="4404"/>
                    <a:pt x="1298" y="4582"/>
                    <a:pt x="1405" y="4701"/>
                  </a:cubicBezTo>
                  <a:cubicBezTo>
                    <a:pt x="1524" y="4832"/>
                    <a:pt x="1679" y="4904"/>
                    <a:pt x="1846" y="4904"/>
                  </a:cubicBezTo>
                  <a:lnTo>
                    <a:pt x="1965" y="4904"/>
                  </a:lnTo>
                  <a:cubicBezTo>
                    <a:pt x="2060" y="5582"/>
                    <a:pt x="2441" y="6190"/>
                    <a:pt x="2989" y="6571"/>
                  </a:cubicBezTo>
                  <a:lnTo>
                    <a:pt x="2989" y="6940"/>
                  </a:lnTo>
                  <a:cubicBezTo>
                    <a:pt x="2953" y="6928"/>
                    <a:pt x="2917" y="6922"/>
                    <a:pt x="2883" y="6922"/>
                  </a:cubicBezTo>
                  <a:cubicBezTo>
                    <a:pt x="2849" y="6922"/>
                    <a:pt x="2816" y="6928"/>
                    <a:pt x="2786" y="6940"/>
                  </a:cubicBezTo>
                  <a:cubicBezTo>
                    <a:pt x="2691" y="6963"/>
                    <a:pt x="2620" y="7035"/>
                    <a:pt x="2572" y="7118"/>
                  </a:cubicBezTo>
                  <a:lnTo>
                    <a:pt x="2322" y="7618"/>
                  </a:lnTo>
                  <a:lnTo>
                    <a:pt x="881" y="8035"/>
                  </a:lnTo>
                  <a:cubicBezTo>
                    <a:pt x="358" y="8190"/>
                    <a:pt x="0" y="8666"/>
                    <a:pt x="0" y="9202"/>
                  </a:cubicBezTo>
                  <a:lnTo>
                    <a:pt x="0" y="11047"/>
                  </a:lnTo>
                  <a:cubicBezTo>
                    <a:pt x="0" y="11131"/>
                    <a:pt x="72" y="11214"/>
                    <a:pt x="167" y="11214"/>
                  </a:cubicBezTo>
                  <a:cubicBezTo>
                    <a:pt x="250" y="11214"/>
                    <a:pt x="334" y="11131"/>
                    <a:pt x="334" y="11047"/>
                  </a:cubicBezTo>
                  <a:lnTo>
                    <a:pt x="334" y="10202"/>
                  </a:lnTo>
                  <a:lnTo>
                    <a:pt x="1584" y="10476"/>
                  </a:lnTo>
                  <a:lnTo>
                    <a:pt x="1584" y="11047"/>
                  </a:lnTo>
                  <a:cubicBezTo>
                    <a:pt x="1584" y="11131"/>
                    <a:pt x="1655" y="11214"/>
                    <a:pt x="1739" y="11214"/>
                  </a:cubicBezTo>
                  <a:cubicBezTo>
                    <a:pt x="1834" y="11214"/>
                    <a:pt x="1905" y="11131"/>
                    <a:pt x="1905" y="11047"/>
                  </a:cubicBezTo>
                  <a:lnTo>
                    <a:pt x="1905" y="9952"/>
                  </a:lnTo>
                  <a:cubicBezTo>
                    <a:pt x="1905" y="9690"/>
                    <a:pt x="1798" y="9452"/>
                    <a:pt x="1608" y="9297"/>
                  </a:cubicBezTo>
                  <a:lnTo>
                    <a:pt x="667" y="8487"/>
                  </a:lnTo>
                  <a:cubicBezTo>
                    <a:pt x="762" y="8416"/>
                    <a:pt x="870" y="8368"/>
                    <a:pt x="965" y="8345"/>
                  </a:cubicBezTo>
                  <a:lnTo>
                    <a:pt x="2382" y="7928"/>
                  </a:lnTo>
                  <a:lnTo>
                    <a:pt x="2906" y="8833"/>
                  </a:lnTo>
                  <a:cubicBezTo>
                    <a:pt x="2953" y="8916"/>
                    <a:pt x="3036" y="8976"/>
                    <a:pt x="3144" y="8999"/>
                  </a:cubicBezTo>
                  <a:lnTo>
                    <a:pt x="3203" y="8999"/>
                  </a:lnTo>
                  <a:cubicBezTo>
                    <a:pt x="3275" y="8999"/>
                    <a:pt x="3370" y="8964"/>
                    <a:pt x="3429" y="8916"/>
                  </a:cubicBezTo>
                  <a:lnTo>
                    <a:pt x="3870" y="8535"/>
                  </a:lnTo>
                  <a:lnTo>
                    <a:pt x="3870" y="9630"/>
                  </a:lnTo>
                  <a:cubicBezTo>
                    <a:pt x="3870" y="9833"/>
                    <a:pt x="4025" y="9976"/>
                    <a:pt x="4215" y="9976"/>
                  </a:cubicBezTo>
                  <a:lnTo>
                    <a:pt x="4572" y="9976"/>
                  </a:lnTo>
                  <a:cubicBezTo>
                    <a:pt x="4763" y="9976"/>
                    <a:pt x="4918" y="9833"/>
                    <a:pt x="4918" y="9630"/>
                  </a:cubicBezTo>
                  <a:lnTo>
                    <a:pt x="4918" y="8535"/>
                  </a:lnTo>
                  <a:lnTo>
                    <a:pt x="5358" y="8916"/>
                  </a:lnTo>
                  <a:cubicBezTo>
                    <a:pt x="5418" y="8976"/>
                    <a:pt x="5489" y="8999"/>
                    <a:pt x="5584" y="8999"/>
                  </a:cubicBezTo>
                  <a:lnTo>
                    <a:pt x="5644" y="8999"/>
                  </a:lnTo>
                  <a:cubicBezTo>
                    <a:pt x="5751" y="8976"/>
                    <a:pt x="5834" y="8916"/>
                    <a:pt x="5882" y="8833"/>
                  </a:cubicBezTo>
                  <a:lnTo>
                    <a:pt x="6406" y="7928"/>
                  </a:lnTo>
                  <a:lnTo>
                    <a:pt x="7811" y="8345"/>
                  </a:lnTo>
                  <a:cubicBezTo>
                    <a:pt x="7918" y="8368"/>
                    <a:pt x="8025" y="8428"/>
                    <a:pt x="8109" y="8487"/>
                  </a:cubicBezTo>
                  <a:lnTo>
                    <a:pt x="7180" y="9297"/>
                  </a:lnTo>
                  <a:cubicBezTo>
                    <a:pt x="6977" y="9452"/>
                    <a:pt x="6882" y="9690"/>
                    <a:pt x="6882" y="9952"/>
                  </a:cubicBezTo>
                  <a:lnTo>
                    <a:pt x="6882" y="11035"/>
                  </a:lnTo>
                  <a:cubicBezTo>
                    <a:pt x="6882" y="11119"/>
                    <a:pt x="6954" y="11202"/>
                    <a:pt x="7037" y="11202"/>
                  </a:cubicBezTo>
                  <a:cubicBezTo>
                    <a:pt x="7132" y="11202"/>
                    <a:pt x="7204" y="11119"/>
                    <a:pt x="7204" y="11035"/>
                  </a:cubicBezTo>
                  <a:lnTo>
                    <a:pt x="7204" y="10464"/>
                  </a:lnTo>
                  <a:lnTo>
                    <a:pt x="7430" y="10428"/>
                  </a:lnTo>
                  <a:cubicBezTo>
                    <a:pt x="7513" y="10404"/>
                    <a:pt x="7573" y="10321"/>
                    <a:pt x="7549" y="10226"/>
                  </a:cubicBezTo>
                  <a:cubicBezTo>
                    <a:pt x="7539" y="10155"/>
                    <a:pt x="7469" y="10101"/>
                    <a:pt x="7397" y="10101"/>
                  </a:cubicBezTo>
                  <a:cubicBezTo>
                    <a:pt x="7384" y="10101"/>
                    <a:pt x="7371" y="10103"/>
                    <a:pt x="7358" y="10107"/>
                  </a:cubicBezTo>
                  <a:lnTo>
                    <a:pt x="7204" y="10142"/>
                  </a:lnTo>
                  <a:lnTo>
                    <a:pt x="7204" y="9952"/>
                  </a:lnTo>
                  <a:cubicBezTo>
                    <a:pt x="7204" y="9785"/>
                    <a:pt x="7275" y="9630"/>
                    <a:pt x="7394" y="9547"/>
                  </a:cubicBezTo>
                  <a:lnTo>
                    <a:pt x="8335" y="8737"/>
                  </a:lnTo>
                  <a:cubicBezTo>
                    <a:pt x="8406" y="8880"/>
                    <a:pt x="8454" y="9023"/>
                    <a:pt x="8454" y="9190"/>
                  </a:cubicBezTo>
                  <a:lnTo>
                    <a:pt x="8454" y="9845"/>
                  </a:lnTo>
                  <a:lnTo>
                    <a:pt x="8049" y="9928"/>
                  </a:lnTo>
                  <a:cubicBezTo>
                    <a:pt x="7966" y="9952"/>
                    <a:pt x="7906" y="10035"/>
                    <a:pt x="7930" y="10131"/>
                  </a:cubicBezTo>
                  <a:cubicBezTo>
                    <a:pt x="7954" y="10202"/>
                    <a:pt x="8025" y="10261"/>
                    <a:pt x="8097" y="10261"/>
                  </a:cubicBezTo>
                  <a:lnTo>
                    <a:pt x="8132" y="10261"/>
                  </a:lnTo>
                  <a:lnTo>
                    <a:pt x="8454" y="10190"/>
                  </a:lnTo>
                  <a:lnTo>
                    <a:pt x="8454" y="11035"/>
                  </a:lnTo>
                  <a:cubicBezTo>
                    <a:pt x="8454" y="11119"/>
                    <a:pt x="8525" y="11202"/>
                    <a:pt x="8621" y="11202"/>
                  </a:cubicBezTo>
                  <a:cubicBezTo>
                    <a:pt x="8704" y="11202"/>
                    <a:pt x="8787" y="11119"/>
                    <a:pt x="8787" y="11035"/>
                  </a:cubicBezTo>
                  <a:lnTo>
                    <a:pt x="8751" y="9190"/>
                  </a:lnTo>
                  <a:cubicBezTo>
                    <a:pt x="8751" y="8654"/>
                    <a:pt x="8394" y="8178"/>
                    <a:pt x="7870" y="8023"/>
                  </a:cubicBezTo>
                  <a:lnTo>
                    <a:pt x="6430" y="7606"/>
                  </a:lnTo>
                  <a:lnTo>
                    <a:pt x="6180" y="7106"/>
                  </a:lnTo>
                  <a:cubicBezTo>
                    <a:pt x="6132" y="7011"/>
                    <a:pt x="6061" y="6952"/>
                    <a:pt x="5965" y="6928"/>
                  </a:cubicBezTo>
                  <a:cubicBezTo>
                    <a:pt x="5930" y="6922"/>
                    <a:pt x="5894" y="6919"/>
                    <a:pt x="5860" y="6919"/>
                  </a:cubicBezTo>
                  <a:cubicBezTo>
                    <a:pt x="5826" y="6919"/>
                    <a:pt x="5793" y="6922"/>
                    <a:pt x="5763" y="6928"/>
                  </a:cubicBezTo>
                  <a:lnTo>
                    <a:pt x="5763" y="6559"/>
                  </a:lnTo>
                  <a:cubicBezTo>
                    <a:pt x="6311" y="6166"/>
                    <a:pt x="6704" y="5570"/>
                    <a:pt x="6787" y="4892"/>
                  </a:cubicBezTo>
                  <a:lnTo>
                    <a:pt x="6894" y="4892"/>
                  </a:lnTo>
                  <a:cubicBezTo>
                    <a:pt x="7216" y="4892"/>
                    <a:pt x="7489" y="4654"/>
                    <a:pt x="7513" y="4356"/>
                  </a:cubicBezTo>
                  <a:cubicBezTo>
                    <a:pt x="7537" y="4189"/>
                    <a:pt x="7478" y="4011"/>
                    <a:pt x="7370" y="3892"/>
                  </a:cubicBezTo>
                  <a:lnTo>
                    <a:pt x="7358" y="3868"/>
                  </a:lnTo>
                  <a:lnTo>
                    <a:pt x="7680" y="3034"/>
                  </a:lnTo>
                  <a:cubicBezTo>
                    <a:pt x="7716" y="2975"/>
                    <a:pt x="7692" y="2903"/>
                    <a:pt x="7656" y="2856"/>
                  </a:cubicBezTo>
                  <a:lnTo>
                    <a:pt x="7370" y="2582"/>
                  </a:lnTo>
                  <a:lnTo>
                    <a:pt x="7680" y="1629"/>
                  </a:lnTo>
                  <a:cubicBezTo>
                    <a:pt x="7692" y="1582"/>
                    <a:pt x="7692" y="1522"/>
                    <a:pt x="7656" y="1475"/>
                  </a:cubicBezTo>
                  <a:cubicBezTo>
                    <a:pt x="7620" y="1427"/>
                    <a:pt x="7573" y="1403"/>
                    <a:pt x="7513" y="1403"/>
                  </a:cubicBezTo>
                  <a:lnTo>
                    <a:pt x="6882" y="1403"/>
                  </a:lnTo>
                  <a:lnTo>
                    <a:pt x="7144" y="748"/>
                  </a:lnTo>
                  <a:cubicBezTo>
                    <a:pt x="7156" y="701"/>
                    <a:pt x="7156" y="641"/>
                    <a:pt x="7132" y="606"/>
                  </a:cubicBezTo>
                  <a:cubicBezTo>
                    <a:pt x="7097" y="558"/>
                    <a:pt x="7061" y="522"/>
                    <a:pt x="7001" y="522"/>
                  </a:cubicBezTo>
                  <a:lnTo>
                    <a:pt x="6013" y="522"/>
                  </a:lnTo>
                  <a:lnTo>
                    <a:pt x="5537" y="46"/>
                  </a:lnTo>
                  <a:cubicBezTo>
                    <a:pt x="5519" y="28"/>
                    <a:pt x="5479" y="2"/>
                    <a:pt x="5440" y="2"/>
                  </a:cubicBezTo>
                  <a:cubicBezTo>
                    <a:pt x="5429" y="2"/>
                    <a:pt x="5417" y="5"/>
                    <a:pt x="5406" y="10"/>
                  </a:cubicBezTo>
                  <a:lnTo>
                    <a:pt x="4215" y="165"/>
                  </a:lnTo>
                  <a:lnTo>
                    <a:pt x="3548" y="10"/>
                  </a:lnTo>
                  <a:cubicBezTo>
                    <a:pt x="3535" y="3"/>
                    <a:pt x="3520" y="0"/>
                    <a:pt x="3504" y="0"/>
                  </a:cubicBezTo>
                  <a:close/>
                </a:path>
              </a:pathLst>
            </a:custGeom>
            <a:solidFill>
              <a:schemeClr val="accent2"/>
            </a:solidFill>
            <a:ln>
              <a:noFill/>
            </a:ln>
          </p:spPr>
          <p:txBody>
            <a:bodyPr spcFirstLastPara="1" wrap="square" lIns="179929" tIns="179929" rIns="179929" bIns="179929" anchor="ctr" anchorCtr="0">
              <a:noAutofit/>
            </a:bodyPr>
            <a:lstStyle/>
            <a:p>
              <a:endParaRPr sz="3543"/>
            </a:p>
          </p:txBody>
        </p:sp>
      </p:grpSp>
      <p:pic>
        <p:nvPicPr>
          <p:cNvPr id="73" name="Graphic 2">
            <a:extLst>
              <a:ext uri="{FF2B5EF4-FFF2-40B4-BE49-F238E27FC236}">
                <a16:creationId xmlns:a16="http://schemas.microsoft.com/office/drawing/2014/main" id="{C3C24427-C6BF-4D3D-961F-B4EB5C973D4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74" name="Рисунок 73">
            <a:extLst>
              <a:ext uri="{FF2B5EF4-FFF2-40B4-BE49-F238E27FC236}">
                <a16:creationId xmlns:a16="http://schemas.microsoft.com/office/drawing/2014/main" id="{ECAF05F0-5358-4F21-9C28-84D92B73A4E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5" name="Рисунок 74">
            <a:extLst>
              <a:ext uri="{FF2B5EF4-FFF2-40B4-BE49-F238E27FC236}">
                <a16:creationId xmlns:a16="http://schemas.microsoft.com/office/drawing/2014/main" id="{E8A209B8-C2EC-4E1D-AC47-62344DF9E42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1028" name="Picture 4" descr="ROBOBOX Line Following Robot || Line Following - Smart Car Kit || IR Sensor  Based Line Follower Complete Kit - Line Following Robot || Line Following -  Smart Car Kit || IR">
            <a:extLst>
              <a:ext uri="{FF2B5EF4-FFF2-40B4-BE49-F238E27FC236}">
                <a16:creationId xmlns:a16="http://schemas.microsoft.com/office/drawing/2014/main" id="{B6AD089D-E9CB-4356-8604-FBE810F9B44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8139" y="3130488"/>
            <a:ext cx="2779738" cy="1850978"/>
          </a:xfrm>
          <a:prstGeom prst="rect">
            <a:avLst/>
          </a:prstGeom>
          <a:noFill/>
          <a:extLst>
            <a:ext uri="{909E8E84-426E-40DD-AFC4-6F175D3DCCD1}">
              <a14:hiddenFill xmlns:a14="http://schemas.microsoft.com/office/drawing/2010/main">
                <a:solidFill>
                  <a:srgbClr val="FFFFFF"/>
                </a:solidFill>
              </a14:hiddenFill>
            </a:ext>
          </a:extLst>
        </p:spPr>
      </p:pic>
      <p:pic>
        <p:nvPicPr>
          <p:cNvPr id="9" name="Рисунок 8">
            <a:extLst>
              <a:ext uri="{FF2B5EF4-FFF2-40B4-BE49-F238E27FC236}">
                <a16:creationId xmlns:a16="http://schemas.microsoft.com/office/drawing/2014/main" id="{61A9B3FE-BE17-4E84-9FB4-9A5B7CE3A90A}"/>
              </a:ext>
            </a:extLst>
          </p:cNvPr>
          <p:cNvPicPr>
            <a:picLocks noChangeAspect="1"/>
          </p:cNvPicPr>
          <p:nvPr/>
        </p:nvPicPr>
        <p:blipFill rotWithShape="1">
          <a:blip r:embed="rId8"/>
          <a:srcRect l="26324" t="10104" r="26426" b="4799"/>
          <a:stretch/>
        </p:blipFill>
        <p:spPr>
          <a:xfrm>
            <a:off x="5138837" y="3619035"/>
            <a:ext cx="2041455" cy="2068162"/>
          </a:xfrm>
          <a:prstGeom prst="rect">
            <a:avLst/>
          </a:prstGeom>
        </p:spPr>
      </p:pic>
      <p:pic>
        <p:nvPicPr>
          <p:cNvPr id="1036" name="Picture 12" descr="Voice Controlled Robot at ₹ 6000/piece | Robot Control Systems in Jaipur |  ID: 21710438448">
            <a:extLst>
              <a:ext uri="{FF2B5EF4-FFF2-40B4-BE49-F238E27FC236}">
                <a16:creationId xmlns:a16="http://schemas.microsoft.com/office/drawing/2014/main" id="{0F7DF066-8FD2-4132-9FB8-0E65DE087E1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13466" y="4133458"/>
            <a:ext cx="2910208" cy="163553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Understanding Soil Moisture Sensors: Benefits, Applications, and  Integration with Arduino and IoT">
            <a:extLst>
              <a:ext uri="{FF2B5EF4-FFF2-40B4-BE49-F238E27FC236}">
                <a16:creationId xmlns:a16="http://schemas.microsoft.com/office/drawing/2014/main" id="{1703201B-F9DC-4E38-9B01-406E15BA4CE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060905" y="3796909"/>
            <a:ext cx="2789238" cy="1999078"/>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RB0148 - Robot Arm MeArm 4 DOF">
            <a:extLst>
              <a:ext uri="{FF2B5EF4-FFF2-40B4-BE49-F238E27FC236}">
                <a16:creationId xmlns:a16="http://schemas.microsoft.com/office/drawing/2014/main" id="{8464C3B5-C5F8-4A0F-9AFB-89CAB236B78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754568" y="3061816"/>
            <a:ext cx="2625381" cy="262538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TextBox 7">
            <a:extLst>
              <a:ext uri="{FF2B5EF4-FFF2-40B4-BE49-F238E27FC236}">
                <a16:creationId xmlns:a16="http://schemas.microsoft.com/office/drawing/2014/main" id="{274086BD-BA74-44D4-AE48-C8AA5995DD65}"/>
              </a:ext>
            </a:extLst>
          </p:cNvPr>
          <p:cNvSpPr txBox="1"/>
          <p:nvPr/>
        </p:nvSpPr>
        <p:spPr>
          <a:xfrm>
            <a:off x="8845550" y="2584519"/>
            <a:ext cx="8998526" cy="7540526"/>
          </a:xfrm>
          <a:prstGeom prst="rect">
            <a:avLst/>
          </a:prstGeom>
          <a:noFill/>
        </p:spPr>
        <p:txBody>
          <a:bodyPr wrap="square">
            <a:spAutoFit/>
          </a:bodyPr>
          <a:lstStyle/>
          <a:p>
            <a:r>
              <a:rPr lang="en-US" sz="4400" b="1" dirty="0" err="1"/>
              <a:t>Ta’lim</a:t>
            </a:r>
            <a:r>
              <a:rPr lang="en-US" sz="4400" b="1" dirty="0"/>
              <a:t> </a:t>
            </a:r>
            <a:r>
              <a:rPr lang="en-US" sz="4400" b="1" dirty="0" err="1"/>
              <a:t>sohasidagi</a:t>
            </a:r>
            <a:r>
              <a:rPr lang="en-US" sz="4400" b="1" dirty="0"/>
              <a:t> </a:t>
            </a:r>
            <a:r>
              <a:rPr lang="en-US" sz="4400" b="1" dirty="0" err="1"/>
              <a:t>afzalliklari</a:t>
            </a:r>
            <a:endParaRPr lang="en-US" sz="4400" b="1" dirty="0"/>
          </a:p>
          <a:p>
            <a:pPr>
              <a:buFont typeface="Arial" panose="020B0604020202020204" pitchFamily="34" charset="0"/>
              <a:buChar char="•"/>
            </a:pPr>
            <a:r>
              <a:rPr lang="en-US" sz="4400" b="1" dirty="0"/>
              <a:t>STEM </a:t>
            </a:r>
            <a:r>
              <a:rPr lang="en-US" sz="4400" b="1" dirty="0" err="1"/>
              <a:t>yondashuvi</a:t>
            </a:r>
            <a:r>
              <a:rPr lang="en-US" sz="4400" dirty="0"/>
              <a:t>: </a:t>
            </a:r>
            <a:r>
              <a:rPr lang="en-US" sz="4400" dirty="0" err="1"/>
              <a:t>Robototexnika</a:t>
            </a:r>
            <a:r>
              <a:rPr lang="en-US" sz="4400" dirty="0"/>
              <a:t> </a:t>
            </a:r>
            <a:r>
              <a:rPr lang="en-US" sz="4400" dirty="0" err="1"/>
              <a:t>loyihalari</a:t>
            </a:r>
            <a:r>
              <a:rPr lang="en-US" sz="4400" dirty="0"/>
              <a:t> STEM (fan, </a:t>
            </a:r>
            <a:r>
              <a:rPr lang="en-US" sz="4400" dirty="0" err="1"/>
              <a:t>texnologiya</a:t>
            </a:r>
            <a:r>
              <a:rPr lang="en-US" sz="4400" dirty="0"/>
              <a:t>, </a:t>
            </a:r>
            <a:r>
              <a:rPr lang="en-US" sz="4400" dirty="0" err="1"/>
              <a:t>muhandislik</a:t>
            </a:r>
            <a:r>
              <a:rPr lang="en-US" sz="4400" dirty="0"/>
              <a:t> </a:t>
            </a:r>
            <a:r>
              <a:rPr lang="en-US" sz="4400" dirty="0" err="1"/>
              <a:t>va</a:t>
            </a:r>
            <a:r>
              <a:rPr lang="en-US" sz="4400" dirty="0"/>
              <a:t> </a:t>
            </a:r>
            <a:r>
              <a:rPr lang="en-US" sz="4400" dirty="0" err="1"/>
              <a:t>matematika</a:t>
            </a:r>
            <a:r>
              <a:rPr lang="en-US" sz="4400" dirty="0"/>
              <a:t>) </a:t>
            </a:r>
            <a:r>
              <a:rPr lang="en-US" sz="4400" dirty="0" err="1"/>
              <a:t>fanlarini</a:t>
            </a:r>
            <a:r>
              <a:rPr lang="en-US" sz="4400" dirty="0"/>
              <a:t> </a:t>
            </a:r>
            <a:r>
              <a:rPr lang="en-US" sz="4400" dirty="0" err="1"/>
              <a:t>birlashtiradi</a:t>
            </a:r>
            <a:r>
              <a:rPr lang="en-US" sz="4400" dirty="0"/>
              <a:t>.</a:t>
            </a:r>
          </a:p>
          <a:p>
            <a:pPr>
              <a:buFont typeface="Arial" panose="020B0604020202020204" pitchFamily="34" charset="0"/>
              <a:buChar char="•"/>
            </a:pPr>
            <a:r>
              <a:rPr lang="en-US" sz="4400" b="1" dirty="0" err="1"/>
              <a:t>Ijodkorlikni</a:t>
            </a:r>
            <a:r>
              <a:rPr lang="en-US" sz="4400" b="1" dirty="0"/>
              <a:t> </a:t>
            </a:r>
            <a:r>
              <a:rPr lang="en-US" sz="4400" b="1" dirty="0" err="1"/>
              <a:t>rivojlantirish</a:t>
            </a:r>
            <a:r>
              <a:rPr lang="en-US" sz="4400" dirty="0"/>
              <a:t>: </a:t>
            </a:r>
            <a:r>
              <a:rPr lang="en-US" sz="4400" dirty="0" err="1"/>
              <a:t>Talabalar</a:t>
            </a:r>
            <a:r>
              <a:rPr lang="en-US" sz="4400" dirty="0"/>
              <a:t> </a:t>
            </a:r>
            <a:r>
              <a:rPr lang="en-US" sz="4400" dirty="0" err="1"/>
              <a:t>o‘z</a:t>
            </a:r>
            <a:r>
              <a:rPr lang="en-US" sz="4400" dirty="0"/>
              <a:t> </a:t>
            </a:r>
            <a:r>
              <a:rPr lang="en-US" sz="4400" dirty="0" err="1"/>
              <a:t>g‘oyalarini</a:t>
            </a:r>
            <a:r>
              <a:rPr lang="en-US" sz="4400" dirty="0"/>
              <a:t> </a:t>
            </a:r>
            <a:r>
              <a:rPr lang="en-US" sz="4400" dirty="0" err="1"/>
              <a:t>amalga</a:t>
            </a:r>
            <a:r>
              <a:rPr lang="en-US" sz="4400" dirty="0"/>
              <a:t> </a:t>
            </a:r>
            <a:r>
              <a:rPr lang="en-US" sz="4400" dirty="0" err="1"/>
              <a:t>oshirishda</a:t>
            </a:r>
            <a:r>
              <a:rPr lang="en-US" sz="4400" dirty="0"/>
              <a:t> </a:t>
            </a:r>
            <a:r>
              <a:rPr lang="en-US" sz="4400" dirty="0" err="1"/>
              <a:t>mustaqil</a:t>
            </a:r>
            <a:r>
              <a:rPr lang="en-US" sz="4400" dirty="0"/>
              <a:t> </a:t>
            </a:r>
            <a:r>
              <a:rPr lang="en-US" sz="4400" dirty="0" err="1"/>
              <a:t>bo‘ladilar</a:t>
            </a:r>
            <a:r>
              <a:rPr lang="en-US" sz="4400" dirty="0"/>
              <a:t>.</a:t>
            </a:r>
          </a:p>
          <a:p>
            <a:pPr>
              <a:buFont typeface="Arial" panose="020B0604020202020204" pitchFamily="34" charset="0"/>
              <a:buChar char="•"/>
            </a:pPr>
            <a:r>
              <a:rPr lang="en-US" sz="4400" b="1" dirty="0" err="1"/>
              <a:t>Ko‘nikmalarni</a:t>
            </a:r>
            <a:r>
              <a:rPr lang="en-US" sz="4400" b="1" dirty="0"/>
              <a:t> </a:t>
            </a:r>
            <a:r>
              <a:rPr lang="en-US" sz="4400" b="1" dirty="0" err="1"/>
              <a:t>rivojlantirish</a:t>
            </a:r>
            <a:r>
              <a:rPr lang="en-US" sz="4400" dirty="0"/>
              <a:t>: Real </a:t>
            </a:r>
            <a:r>
              <a:rPr lang="en-US" sz="4400" dirty="0" err="1"/>
              <a:t>dunyo</a:t>
            </a:r>
            <a:r>
              <a:rPr lang="en-US" sz="4400" dirty="0"/>
              <a:t> </a:t>
            </a:r>
            <a:r>
              <a:rPr lang="en-US" sz="4400" dirty="0" err="1"/>
              <a:t>muammolarini</a:t>
            </a:r>
            <a:r>
              <a:rPr lang="en-US" sz="4400" dirty="0"/>
              <a:t> </a:t>
            </a:r>
            <a:r>
              <a:rPr lang="en-US" sz="4400" dirty="0" err="1"/>
              <a:t>hal</a:t>
            </a:r>
            <a:r>
              <a:rPr lang="en-US" sz="4400" dirty="0"/>
              <a:t> </a:t>
            </a:r>
            <a:r>
              <a:rPr lang="en-US" sz="4400" dirty="0" err="1"/>
              <a:t>qilish</a:t>
            </a:r>
            <a:r>
              <a:rPr lang="en-US" sz="4400" dirty="0"/>
              <a:t> </a:t>
            </a:r>
            <a:r>
              <a:rPr lang="en-US" sz="4400" dirty="0" err="1"/>
              <a:t>ko‘nikmalarini</a:t>
            </a:r>
            <a:r>
              <a:rPr lang="en-US" sz="4400" dirty="0"/>
              <a:t> </a:t>
            </a:r>
            <a:r>
              <a:rPr lang="en-US" sz="4400" dirty="0" err="1"/>
              <a:t>shakllantiradi</a:t>
            </a:r>
            <a:r>
              <a:rPr lang="en-US" sz="4400" dirty="0"/>
              <a:t>.</a:t>
            </a:r>
          </a:p>
        </p:txBody>
      </p:sp>
      <p:pic>
        <p:nvPicPr>
          <p:cNvPr id="11" name="Рисунок 10">
            <a:extLst>
              <a:ext uri="{FF2B5EF4-FFF2-40B4-BE49-F238E27FC236}">
                <a16:creationId xmlns:a16="http://schemas.microsoft.com/office/drawing/2014/main" id="{C0094E4C-2EDB-4502-B255-4F966AB131FC}"/>
              </a:ext>
            </a:extLst>
          </p:cNvPr>
          <p:cNvPicPr>
            <a:picLocks noChangeAspect="1"/>
          </p:cNvPicPr>
          <p:nvPr/>
        </p:nvPicPr>
        <p:blipFill rotWithShape="1">
          <a:blip r:embed="rId6"/>
          <a:srcRect l="27558" t="13095" r="26288" b="7093"/>
          <a:stretch/>
        </p:blipFill>
        <p:spPr>
          <a:xfrm>
            <a:off x="768350" y="2584519"/>
            <a:ext cx="7086600" cy="6893251"/>
          </a:xfrm>
          <a:prstGeom prst="rect">
            <a:avLst/>
          </a:prstGeom>
        </p:spPr>
      </p:pic>
    </p:spTree>
    <p:extLst>
      <p:ext uri="{BB962C8B-B14F-4D97-AF65-F5344CB8AC3E}">
        <p14:creationId xmlns:p14="http://schemas.microsoft.com/office/powerpoint/2010/main" val="39787179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83"/>
        <p:cNvGrpSpPr/>
        <p:nvPr/>
      </p:nvGrpSpPr>
      <p:grpSpPr>
        <a:xfrm>
          <a:off x="0" y="0"/>
          <a:ext cx="0" cy="0"/>
          <a:chOff x="0" y="0"/>
          <a:chExt cx="0" cy="0"/>
        </a:xfrm>
      </p:grpSpPr>
      <p:grpSp>
        <p:nvGrpSpPr>
          <p:cNvPr id="1685" name="Google Shape;1685;p33"/>
          <p:cNvGrpSpPr/>
          <p:nvPr/>
        </p:nvGrpSpPr>
        <p:grpSpPr>
          <a:xfrm>
            <a:off x="7553595" y="4064076"/>
            <a:ext cx="3088873" cy="3996896"/>
            <a:chOff x="3787250" y="1701424"/>
            <a:chExt cx="1569505" cy="2030886"/>
          </a:xfrm>
        </p:grpSpPr>
        <p:sp>
          <p:nvSpPr>
            <p:cNvPr id="1686" name="Google Shape;1686;p33"/>
            <p:cNvSpPr/>
            <p:nvPr/>
          </p:nvSpPr>
          <p:spPr>
            <a:xfrm>
              <a:off x="3787250" y="1701424"/>
              <a:ext cx="1569505" cy="2030886"/>
            </a:xfrm>
            <a:custGeom>
              <a:avLst/>
              <a:gdLst/>
              <a:ahLst/>
              <a:cxnLst/>
              <a:rect l="l" t="t" r="r" b="b"/>
              <a:pathLst>
                <a:path w="10838" h="14024" extrusionOk="0">
                  <a:moveTo>
                    <a:pt x="5753" y="1"/>
                  </a:moveTo>
                  <a:cubicBezTo>
                    <a:pt x="4965" y="1"/>
                    <a:pt x="4173" y="198"/>
                    <a:pt x="3453" y="599"/>
                  </a:cubicBezTo>
                  <a:cubicBezTo>
                    <a:pt x="1712" y="1570"/>
                    <a:pt x="760" y="3532"/>
                    <a:pt x="1097" y="5503"/>
                  </a:cubicBezTo>
                  <a:lnTo>
                    <a:pt x="222" y="8081"/>
                  </a:lnTo>
                  <a:cubicBezTo>
                    <a:pt x="1" y="8706"/>
                    <a:pt x="443" y="9379"/>
                    <a:pt x="1106" y="9417"/>
                  </a:cubicBezTo>
                  <a:lnTo>
                    <a:pt x="1491" y="9417"/>
                  </a:lnTo>
                  <a:cubicBezTo>
                    <a:pt x="1597" y="9417"/>
                    <a:pt x="1683" y="9504"/>
                    <a:pt x="1683" y="9619"/>
                  </a:cubicBezTo>
                  <a:lnTo>
                    <a:pt x="1683" y="11408"/>
                  </a:lnTo>
                  <a:cubicBezTo>
                    <a:pt x="1683" y="11937"/>
                    <a:pt x="2116" y="12369"/>
                    <a:pt x="2645" y="12369"/>
                  </a:cubicBezTo>
                  <a:lnTo>
                    <a:pt x="4010" y="12138"/>
                  </a:lnTo>
                  <a:cubicBezTo>
                    <a:pt x="4021" y="12137"/>
                    <a:pt x="4032" y="12136"/>
                    <a:pt x="4042" y="12136"/>
                  </a:cubicBezTo>
                  <a:cubicBezTo>
                    <a:pt x="4153" y="12136"/>
                    <a:pt x="4241" y="12226"/>
                    <a:pt x="4241" y="12340"/>
                  </a:cubicBezTo>
                  <a:lnTo>
                    <a:pt x="4241" y="13735"/>
                  </a:lnTo>
                  <a:cubicBezTo>
                    <a:pt x="4241" y="13889"/>
                    <a:pt x="4376" y="14023"/>
                    <a:pt x="4539" y="14023"/>
                  </a:cubicBezTo>
                  <a:lnTo>
                    <a:pt x="8915" y="14023"/>
                  </a:lnTo>
                  <a:cubicBezTo>
                    <a:pt x="9078" y="14023"/>
                    <a:pt x="9213" y="13898"/>
                    <a:pt x="9213" y="13735"/>
                  </a:cubicBezTo>
                  <a:lnTo>
                    <a:pt x="9213" y="9090"/>
                  </a:lnTo>
                  <a:cubicBezTo>
                    <a:pt x="9213" y="8792"/>
                    <a:pt x="9251" y="8484"/>
                    <a:pt x="9328" y="8196"/>
                  </a:cubicBezTo>
                  <a:cubicBezTo>
                    <a:pt x="9415" y="7907"/>
                    <a:pt x="9540" y="7629"/>
                    <a:pt x="9703" y="7369"/>
                  </a:cubicBezTo>
                  <a:cubicBezTo>
                    <a:pt x="9944" y="6994"/>
                    <a:pt x="10126" y="6580"/>
                    <a:pt x="10261" y="6148"/>
                  </a:cubicBezTo>
                  <a:lnTo>
                    <a:pt x="10261" y="6138"/>
                  </a:lnTo>
                  <a:cubicBezTo>
                    <a:pt x="10838" y="4292"/>
                    <a:pt x="10232" y="2282"/>
                    <a:pt x="8732" y="1061"/>
                  </a:cubicBezTo>
                  <a:cubicBezTo>
                    <a:pt x="7871" y="360"/>
                    <a:pt x="6816" y="1"/>
                    <a:pt x="5753" y="1"/>
                  </a:cubicBezTo>
                  <a:close/>
                </a:path>
              </a:pathLst>
            </a:custGeom>
            <a:noFill/>
            <a:ln w="3810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grpSp>
          <p:nvGrpSpPr>
            <p:cNvPr id="1687" name="Google Shape;1687;p33"/>
            <p:cNvGrpSpPr/>
            <p:nvPr/>
          </p:nvGrpSpPr>
          <p:grpSpPr>
            <a:xfrm>
              <a:off x="4140773" y="1876632"/>
              <a:ext cx="937605" cy="1092449"/>
              <a:chOff x="4140773" y="3133932"/>
              <a:chExt cx="937605" cy="1092449"/>
            </a:xfrm>
          </p:grpSpPr>
          <p:sp>
            <p:nvSpPr>
              <p:cNvPr id="1688" name="Google Shape;1688;p33"/>
              <p:cNvSpPr/>
              <p:nvPr/>
            </p:nvSpPr>
            <p:spPr>
              <a:xfrm>
                <a:off x="4526846" y="4119613"/>
                <a:ext cx="172537" cy="106768"/>
              </a:xfrm>
              <a:custGeom>
                <a:avLst/>
                <a:gdLst/>
                <a:ahLst/>
                <a:cxnLst/>
                <a:rect l="l" t="t" r="r" b="b"/>
                <a:pathLst>
                  <a:path w="1414" h="875" extrusionOk="0">
                    <a:moveTo>
                      <a:pt x="0" y="0"/>
                    </a:moveTo>
                    <a:lnTo>
                      <a:pt x="0" y="174"/>
                    </a:lnTo>
                    <a:cubicBezTo>
                      <a:pt x="0" y="582"/>
                      <a:pt x="337" y="874"/>
                      <a:pt x="706" y="874"/>
                    </a:cubicBezTo>
                    <a:cubicBezTo>
                      <a:pt x="823" y="874"/>
                      <a:pt x="944" y="844"/>
                      <a:pt x="1058" y="779"/>
                    </a:cubicBezTo>
                    <a:lnTo>
                      <a:pt x="1067" y="779"/>
                    </a:lnTo>
                    <a:cubicBezTo>
                      <a:pt x="1279" y="654"/>
                      <a:pt x="1414" y="424"/>
                      <a:pt x="1414" y="183"/>
                    </a:cubicBezTo>
                    <a:lnTo>
                      <a:pt x="1414" y="10"/>
                    </a:lnTo>
                    <a:lnTo>
                      <a:pt x="1414"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89" name="Google Shape;1689;p33"/>
              <p:cNvSpPr/>
              <p:nvPr/>
            </p:nvSpPr>
            <p:spPr>
              <a:xfrm>
                <a:off x="4614823" y="4120833"/>
                <a:ext cx="84560" cy="93956"/>
              </a:xfrm>
              <a:custGeom>
                <a:avLst/>
                <a:gdLst/>
                <a:ahLst/>
                <a:cxnLst/>
                <a:rect l="l" t="t" r="r" b="b"/>
                <a:pathLst>
                  <a:path w="693" h="770" extrusionOk="0">
                    <a:moveTo>
                      <a:pt x="0" y="0"/>
                    </a:moveTo>
                    <a:lnTo>
                      <a:pt x="0" y="173"/>
                    </a:lnTo>
                    <a:cubicBezTo>
                      <a:pt x="0" y="414"/>
                      <a:pt x="135" y="644"/>
                      <a:pt x="346" y="769"/>
                    </a:cubicBezTo>
                    <a:cubicBezTo>
                      <a:pt x="558" y="644"/>
                      <a:pt x="693" y="414"/>
                      <a:pt x="693" y="173"/>
                    </a:cubicBezTo>
                    <a:lnTo>
                      <a:pt x="693"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90" name="Google Shape;1690;p33"/>
              <p:cNvSpPr/>
              <p:nvPr/>
            </p:nvSpPr>
            <p:spPr>
              <a:xfrm>
                <a:off x="4245711" y="3320501"/>
                <a:ext cx="717724" cy="808630"/>
              </a:xfrm>
              <a:custGeom>
                <a:avLst/>
                <a:gdLst/>
                <a:ahLst/>
                <a:cxnLst/>
                <a:rect l="l" t="t" r="r" b="b"/>
                <a:pathLst>
                  <a:path w="5882" h="6627" extrusionOk="0">
                    <a:moveTo>
                      <a:pt x="3006" y="0"/>
                    </a:moveTo>
                    <a:cubicBezTo>
                      <a:pt x="978" y="0"/>
                      <a:pt x="1" y="2504"/>
                      <a:pt x="1515" y="3876"/>
                    </a:cubicBezTo>
                    <a:cubicBezTo>
                      <a:pt x="1785" y="4126"/>
                      <a:pt x="1939" y="4482"/>
                      <a:pt x="1939" y="4857"/>
                    </a:cubicBezTo>
                    <a:lnTo>
                      <a:pt x="1939" y="6251"/>
                    </a:lnTo>
                    <a:cubicBezTo>
                      <a:pt x="1939" y="6347"/>
                      <a:pt x="1977" y="6444"/>
                      <a:pt x="2044" y="6521"/>
                    </a:cubicBezTo>
                    <a:cubicBezTo>
                      <a:pt x="2064" y="6530"/>
                      <a:pt x="2073" y="6540"/>
                      <a:pt x="2092" y="6549"/>
                    </a:cubicBezTo>
                    <a:lnTo>
                      <a:pt x="2121" y="6569"/>
                    </a:lnTo>
                    <a:cubicBezTo>
                      <a:pt x="2179" y="6607"/>
                      <a:pt x="2246" y="6626"/>
                      <a:pt x="2314" y="6626"/>
                    </a:cubicBezTo>
                    <a:lnTo>
                      <a:pt x="3698" y="6626"/>
                    </a:lnTo>
                    <a:cubicBezTo>
                      <a:pt x="3775" y="6626"/>
                      <a:pt x="3843" y="6607"/>
                      <a:pt x="3900" y="6569"/>
                    </a:cubicBezTo>
                    <a:lnTo>
                      <a:pt x="3929" y="6549"/>
                    </a:lnTo>
                    <a:cubicBezTo>
                      <a:pt x="3948" y="6540"/>
                      <a:pt x="3958" y="6530"/>
                      <a:pt x="3968" y="6521"/>
                    </a:cubicBezTo>
                    <a:cubicBezTo>
                      <a:pt x="4045" y="6444"/>
                      <a:pt x="4083" y="6347"/>
                      <a:pt x="4083" y="6251"/>
                    </a:cubicBezTo>
                    <a:lnTo>
                      <a:pt x="4083" y="4847"/>
                    </a:lnTo>
                    <a:cubicBezTo>
                      <a:pt x="4083" y="4472"/>
                      <a:pt x="4246" y="4117"/>
                      <a:pt x="4525" y="3867"/>
                    </a:cubicBezTo>
                    <a:cubicBezTo>
                      <a:pt x="5881" y="2616"/>
                      <a:pt x="5218" y="357"/>
                      <a:pt x="3400" y="30"/>
                    </a:cubicBezTo>
                    <a:lnTo>
                      <a:pt x="3352" y="20"/>
                    </a:lnTo>
                    <a:cubicBezTo>
                      <a:pt x="3256" y="11"/>
                      <a:pt x="3160" y="1"/>
                      <a:pt x="3064" y="1"/>
                    </a:cubicBezTo>
                    <a:cubicBezTo>
                      <a:pt x="3044" y="0"/>
                      <a:pt x="3025" y="0"/>
                      <a:pt x="300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1" name="Google Shape;1691;p33"/>
              <p:cNvSpPr/>
              <p:nvPr/>
            </p:nvSpPr>
            <p:spPr>
              <a:xfrm>
                <a:off x="4357848" y="3324039"/>
                <a:ext cx="604367" cy="805091"/>
              </a:xfrm>
              <a:custGeom>
                <a:avLst/>
                <a:gdLst/>
                <a:ahLst/>
                <a:cxnLst/>
                <a:rect l="l" t="t" r="r" b="b"/>
                <a:pathLst>
                  <a:path w="4953" h="6598" extrusionOk="0">
                    <a:moveTo>
                      <a:pt x="2472" y="1"/>
                    </a:moveTo>
                    <a:cubicBezTo>
                      <a:pt x="654" y="328"/>
                      <a:pt x="0" y="2607"/>
                      <a:pt x="1366" y="3847"/>
                    </a:cubicBezTo>
                    <a:cubicBezTo>
                      <a:pt x="1645" y="4097"/>
                      <a:pt x="1798" y="4453"/>
                      <a:pt x="1798" y="4828"/>
                    </a:cubicBezTo>
                    <a:lnTo>
                      <a:pt x="1798" y="6222"/>
                    </a:lnTo>
                    <a:cubicBezTo>
                      <a:pt x="1789" y="6428"/>
                      <a:pt x="1962" y="6598"/>
                      <a:pt x="2166" y="6598"/>
                    </a:cubicBezTo>
                    <a:cubicBezTo>
                      <a:pt x="2172" y="6598"/>
                      <a:pt x="2178" y="6598"/>
                      <a:pt x="2183" y="6597"/>
                    </a:cubicBezTo>
                    <a:lnTo>
                      <a:pt x="2779" y="6597"/>
                    </a:lnTo>
                    <a:cubicBezTo>
                      <a:pt x="2991" y="6597"/>
                      <a:pt x="3164" y="6424"/>
                      <a:pt x="3164" y="6222"/>
                    </a:cubicBezTo>
                    <a:lnTo>
                      <a:pt x="3164" y="4818"/>
                    </a:lnTo>
                    <a:cubicBezTo>
                      <a:pt x="3164" y="4443"/>
                      <a:pt x="3327" y="4088"/>
                      <a:pt x="3606" y="3838"/>
                    </a:cubicBezTo>
                    <a:lnTo>
                      <a:pt x="3597" y="3838"/>
                    </a:lnTo>
                    <a:cubicBezTo>
                      <a:pt x="4953" y="2587"/>
                      <a:pt x="4289" y="328"/>
                      <a:pt x="2472" y="1"/>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sp>
            <p:nvSpPr>
              <p:cNvPr id="1692" name="Google Shape;1692;p33"/>
              <p:cNvSpPr/>
              <p:nvPr/>
            </p:nvSpPr>
            <p:spPr>
              <a:xfrm>
                <a:off x="4416540" y="3479005"/>
                <a:ext cx="370820" cy="444765"/>
              </a:xfrm>
              <a:custGeom>
                <a:avLst/>
                <a:gdLst/>
                <a:ahLst/>
                <a:cxnLst/>
                <a:rect l="l" t="t" r="r" b="b"/>
                <a:pathLst>
                  <a:path w="3039" h="3645" extrusionOk="0">
                    <a:moveTo>
                      <a:pt x="837" y="423"/>
                    </a:moveTo>
                    <a:cubicBezTo>
                      <a:pt x="933" y="423"/>
                      <a:pt x="1010" y="510"/>
                      <a:pt x="1010" y="606"/>
                    </a:cubicBezTo>
                    <a:lnTo>
                      <a:pt x="1010" y="779"/>
                    </a:lnTo>
                    <a:lnTo>
                      <a:pt x="1010" y="789"/>
                    </a:lnTo>
                    <a:lnTo>
                      <a:pt x="798" y="789"/>
                    </a:lnTo>
                    <a:cubicBezTo>
                      <a:pt x="558" y="789"/>
                      <a:pt x="558" y="423"/>
                      <a:pt x="798" y="423"/>
                    </a:cubicBezTo>
                    <a:close/>
                    <a:moveTo>
                      <a:pt x="2423" y="433"/>
                    </a:moveTo>
                    <a:cubicBezTo>
                      <a:pt x="2654" y="433"/>
                      <a:pt x="2654" y="789"/>
                      <a:pt x="2423" y="789"/>
                    </a:cubicBezTo>
                    <a:lnTo>
                      <a:pt x="2212" y="789"/>
                    </a:lnTo>
                    <a:lnTo>
                      <a:pt x="2212" y="606"/>
                    </a:lnTo>
                    <a:cubicBezTo>
                      <a:pt x="2212" y="510"/>
                      <a:pt x="2289" y="433"/>
                      <a:pt x="2385" y="433"/>
                    </a:cubicBezTo>
                    <a:close/>
                    <a:moveTo>
                      <a:pt x="817" y="0"/>
                    </a:moveTo>
                    <a:cubicBezTo>
                      <a:pt x="0" y="0"/>
                      <a:pt x="0" y="1221"/>
                      <a:pt x="817" y="1221"/>
                    </a:cubicBezTo>
                    <a:lnTo>
                      <a:pt x="1019" y="1221"/>
                    </a:lnTo>
                    <a:lnTo>
                      <a:pt x="1019" y="3635"/>
                    </a:lnTo>
                    <a:lnTo>
                      <a:pt x="1452" y="3635"/>
                    </a:lnTo>
                    <a:lnTo>
                      <a:pt x="1452" y="1221"/>
                    </a:lnTo>
                    <a:lnTo>
                      <a:pt x="1789" y="1221"/>
                    </a:lnTo>
                    <a:lnTo>
                      <a:pt x="1789" y="3645"/>
                    </a:lnTo>
                    <a:lnTo>
                      <a:pt x="2221" y="3645"/>
                    </a:lnTo>
                    <a:lnTo>
                      <a:pt x="2221" y="1221"/>
                    </a:lnTo>
                    <a:lnTo>
                      <a:pt x="2433" y="1221"/>
                    </a:lnTo>
                    <a:cubicBezTo>
                      <a:pt x="2760" y="1221"/>
                      <a:pt x="3039" y="952"/>
                      <a:pt x="3039" y="615"/>
                    </a:cubicBezTo>
                    <a:cubicBezTo>
                      <a:pt x="3039" y="279"/>
                      <a:pt x="2760" y="10"/>
                      <a:pt x="2433" y="10"/>
                    </a:cubicBezTo>
                    <a:lnTo>
                      <a:pt x="2414" y="0"/>
                    </a:lnTo>
                    <a:lnTo>
                      <a:pt x="2385" y="0"/>
                    </a:lnTo>
                    <a:cubicBezTo>
                      <a:pt x="2058" y="10"/>
                      <a:pt x="1789" y="269"/>
                      <a:pt x="1789" y="606"/>
                    </a:cubicBezTo>
                    <a:lnTo>
                      <a:pt x="1789" y="779"/>
                    </a:lnTo>
                    <a:lnTo>
                      <a:pt x="1442" y="779"/>
                    </a:lnTo>
                    <a:lnTo>
                      <a:pt x="1442" y="606"/>
                    </a:lnTo>
                    <a:cubicBezTo>
                      <a:pt x="1442" y="269"/>
                      <a:pt x="1173" y="10"/>
                      <a:pt x="84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3" name="Google Shape;1693;p33"/>
              <p:cNvSpPr/>
              <p:nvPr/>
            </p:nvSpPr>
            <p:spPr>
              <a:xfrm>
                <a:off x="4188727" y="3749403"/>
                <a:ext cx="140690" cy="90295"/>
              </a:xfrm>
              <a:custGeom>
                <a:avLst/>
                <a:gdLst/>
                <a:ahLst/>
                <a:cxnLst/>
                <a:rect l="l" t="t" r="r" b="b"/>
                <a:pathLst>
                  <a:path w="1153" h="740" extrusionOk="0">
                    <a:moveTo>
                      <a:pt x="850" y="1"/>
                    </a:moveTo>
                    <a:cubicBezTo>
                      <a:pt x="819" y="1"/>
                      <a:pt x="786" y="8"/>
                      <a:pt x="752" y="25"/>
                    </a:cubicBezTo>
                    <a:lnTo>
                      <a:pt x="232" y="323"/>
                    </a:lnTo>
                    <a:cubicBezTo>
                      <a:pt x="0" y="435"/>
                      <a:pt x="121" y="739"/>
                      <a:pt x="317" y="739"/>
                    </a:cubicBezTo>
                    <a:cubicBezTo>
                      <a:pt x="357" y="739"/>
                      <a:pt x="400" y="727"/>
                      <a:pt x="444" y="698"/>
                    </a:cubicBezTo>
                    <a:lnTo>
                      <a:pt x="963" y="400"/>
                    </a:lnTo>
                    <a:cubicBezTo>
                      <a:pt x="1153" y="268"/>
                      <a:pt x="1038" y="1"/>
                      <a:pt x="850"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4" name="Google Shape;1694;p33"/>
              <p:cNvSpPr/>
              <p:nvPr/>
            </p:nvSpPr>
            <p:spPr>
              <a:xfrm>
                <a:off x="4880950" y="3753186"/>
                <a:ext cx="140812" cy="90173"/>
              </a:xfrm>
              <a:custGeom>
                <a:avLst/>
                <a:gdLst/>
                <a:ahLst/>
                <a:cxnLst/>
                <a:rect l="l" t="t" r="r" b="b"/>
                <a:pathLst>
                  <a:path w="1154" h="739" extrusionOk="0">
                    <a:moveTo>
                      <a:pt x="321" y="0"/>
                    </a:moveTo>
                    <a:cubicBezTo>
                      <a:pt x="128" y="0"/>
                      <a:pt x="1" y="305"/>
                      <a:pt x="233" y="417"/>
                    </a:cubicBezTo>
                    <a:lnTo>
                      <a:pt x="752" y="715"/>
                    </a:lnTo>
                    <a:cubicBezTo>
                      <a:pt x="786" y="731"/>
                      <a:pt x="819" y="738"/>
                      <a:pt x="851" y="738"/>
                    </a:cubicBezTo>
                    <a:cubicBezTo>
                      <a:pt x="1039" y="738"/>
                      <a:pt x="1153" y="473"/>
                      <a:pt x="964" y="349"/>
                    </a:cubicBezTo>
                    <a:lnTo>
                      <a:pt x="444" y="42"/>
                    </a:lnTo>
                    <a:cubicBezTo>
                      <a:pt x="402" y="13"/>
                      <a:pt x="360" y="0"/>
                      <a:pt x="32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5" name="Google Shape;1695;p33"/>
              <p:cNvSpPr/>
              <p:nvPr/>
            </p:nvSpPr>
            <p:spPr>
              <a:xfrm>
                <a:off x="4586636" y="3133932"/>
                <a:ext cx="52957" cy="123729"/>
              </a:xfrm>
              <a:custGeom>
                <a:avLst/>
                <a:gdLst/>
                <a:ahLst/>
                <a:cxnLst/>
                <a:rect l="l" t="t" r="r" b="b"/>
                <a:pathLst>
                  <a:path w="434" h="1014" extrusionOk="0">
                    <a:moveTo>
                      <a:pt x="212" y="1"/>
                    </a:moveTo>
                    <a:cubicBezTo>
                      <a:pt x="97" y="1"/>
                      <a:pt x="0" y="97"/>
                      <a:pt x="0" y="213"/>
                    </a:cubicBezTo>
                    <a:lnTo>
                      <a:pt x="0" y="818"/>
                    </a:lnTo>
                    <a:cubicBezTo>
                      <a:pt x="10" y="948"/>
                      <a:pt x="113" y="1013"/>
                      <a:pt x="217" y="1013"/>
                    </a:cubicBezTo>
                    <a:cubicBezTo>
                      <a:pt x="320" y="1013"/>
                      <a:pt x="424" y="948"/>
                      <a:pt x="433" y="818"/>
                    </a:cubicBezTo>
                    <a:lnTo>
                      <a:pt x="433" y="213"/>
                    </a:lnTo>
                    <a:cubicBezTo>
                      <a:pt x="433" y="97"/>
                      <a:pt x="337" y="1"/>
                      <a:pt x="21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6" name="Google Shape;1696;p33"/>
              <p:cNvSpPr/>
              <p:nvPr/>
            </p:nvSpPr>
            <p:spPr>
              <a:xfrm>
                <a:off x="4357482" y="3187987"/>
                <a:ext cx="110307" cy="120922"/>
              </a:xfrm>
              <a:custGeom>
                <a:avLst/>
                <a:gdLst/>
                <a:ahLst/>
                <a:cxnLst/>
                <a:rect l="l" t="t" r="r" b="b"/>
                <a:pathLst>
                  <a:path w="904" h="991" extrusionOk="0">
                    <a:moveTo>
                      <a:pt x="302" y="1"/>
                    </a:moveTo>
                    <a:cubicBezTo>
                      <a:pt x="151" y="1"/>
                      <a:pt x="0" y="169"/>
                      <a:pt x="119" y="346"/>
                    </a:cubicBezTo>
                    <a:lnTo>
                      <a:pt x="417" y="866"/>
                    </a:lnTo>
                    <a:cubicBezTo>
                      <a:pt x="459" y="954"/>
                      <a:pt x="529" y="990"/>
                      <a:pt x="599" y="990"/>
                    </a:cubicBezTo>
                    <a:cubicBezTo>
                      <a:pt x="750" y="990"/>
                      <a:pt x="903" y="822"/>
                      <a:pt x="792" y="645"/>
                    </a:cubicBezTo>
                    <a:lnTo>
                      <a:pt x="484" y="125"/>
                    </a:lnTo>
                    <a:cubicBezTo>
                      <a:pt x="441" y="37"/>
                      <a:pt x="372" y="1"/>
                      <a:pt x="30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7" name="Google Shape;1697;p33"/>
              <p:cNvSpPr/>
              <p:nvPr/>
            </p:nvSpPr>
            <p:spPr>
              <a:xfrm>
                <a:off x="4196171" y="3349298"/>
                <a:ext cx="136785" cy="88099"/>
              </a:xfrm>
              <a:custGeom>
                <a:avLst/>
                <a:gdLst/>
                <a:ahLst/>
                <a:cxnLst/>
                <a:rect l="l" t="t" r="r" b="b"/>
                <a:pathLst>
                  <a:path w="1121" h="722" extrusionOk="0">
                    <a:moveTo>
                      <a:pt x="313" y="1"/>
                    </a:moveTo>
                    <a:cubicBezTo>
                      <a:pt x="123" y="1"/>
                      <a:pt x="1" y="268"/>
                      <a:pt x="191" y="400"/>
                    </a:cubicBezTo>
                    <a:lnTo>
                      <a:pt x="719" y="698"/>
                    </a:lnTo>
                    <a:cubicBezTo>
                      <a:pt x="752" y="714"/>
                      <a:pt x="784" y="721"/>
                      <a:pt x="815" y="721"/>
                    </a:cubicBezTo>
                    <a:cubicBezTo>
                      <a:pt x="999" y="721"/>
                      <a:pt x="1121" y="456"/>
                      <a:pt x="931" y="332"/>
                    </a:cubicBezTo>
                    <a:lnTo>
                      <a:pt x="412" y="25"/>
                    </a:lnTo>
                    <a:cubicBezTo>
                      <a:pt x="378" y="8"/>
                      <a:pt x="344" y="1"/>
                      <a:pt x="313"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8" name="Google Shape;1698;p33"/>
              <p:cNvSpPr/>
              <p:nvPr/>
            </p:nvSpPr>
            <p:spPr>
              <a:xfrm>
                <a:off x="4140773" y="3566982"/>
                <a:ext cx="131538" cy="52835"/>
              </a:xfrm>
              <a:custGeom>
                <a:avLst/>
                <a:gdLst/>
                <a:ahLst/>
                <a:cxnLst/>
                <a:rect l="l" t="t" r="r" b="b"/>
                <a:pathLst>
                  <a:path w="1078" h="433" extrusionOk="0">
                    <a:moveTo>
                      <a:pt x="260" y="0"/>
                    </a:moveTo>
                    <a:cubicBezTo>
                      <a:pt x="0" y="20"/>
                      <a:pt x="0" y="404"/>
                      <a:pt x="260" y="433"/>
                    </a:cubicBezTo>
                    <a:lnTo>
                      <a:pt x="866" y="433"/>
                    </a:lnTo>
                    <a:cubicBezTo>
                      <a:pt x="981" y="433"/>
                      <a:pt x="1077" y="337"/>
                      <a:pt x="1077" y="212"/>
                    </a:cubicBezTo>
                    <a:cubicBezTo>
                      <a:pt x="1077" y="96"/>
                      <a:pt x="981" y="0"/>
                      <a:pt x="86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9" name="Google Shape;1699;p33"/>
              <p:cNvSpPr/>
              <p:nvPr/>
            </p:nvSpPr>
            <p:spPr>
              <a:xfrm>
                <a:off x="4939764" y="3573937"/>
                <a:ext cx="138615" cy="52957"/>
              </a:xfrm>
              <a:custGeom>
                <a:avLst/>
                <a:gdLst/>
                <a:ahLst/>
                <a:cxnLst/>
                <a:rect l="l" t="t" r="r" b="b"/>
                <a:pathLst>
                  <a:path w="1136" h="434" extrusionOk="0">
                    <a:moveTo>
                      <a:pt x="270" y="1"/>
                    </a:moveTo>
                    <a:cubicBezTo>
                      <a:pt x="1" y="20"/>
                      <a:pt x="1" y="405"/>
                      <a:pt x="270" y="434"/>
                    </a:cubicBezTo>
                    <a:lnTo>
                      <a:pt x="876" y="434"/>
                    </a:lnTo>
                    <a:cubicBezTo>
                      <a:pt x="1136" y="405"/>
                      <a:pt x="1136" y="20"/>
                      <a:pt x="876"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0" name="Google Shape;1700;p33"/>
              <p:cNvSpPr/>
              <p:nvPr/>
            </p:nvSpPr>
            <p:spPr>
              <a:xfrm>
                <a:off x="4889369" y="3354057"/>
                <a:ext cx="140934" cy="89807"/>
              </a:xfrm>
              <a:custGeom>
                <a:avLst/>
                <a:gdLst/>
                <a:ahLst/>
                <a:cxnLst/>
                <a:rect l="l" t="t" r="r" b="b"/>
                <a:pathLst>
                  <a:path w="1155" h="736" extrusionOk="0">
                    <a:moveTo>
                      <a:pt x="837" y="1"/>
                    </a:moveTo>
                    <a:cubicBezTo>
                      <a:pt x="797" y="1"/>
                      <a:pt x="755" y="14"/>
                      <a:pt x="712" y="43"/>
                    </a:cubicBezTo>
                    <a:lnTo>
                      <a:pt x="193" y="341"/>
                    </a:lnTo>
                    <a:cubicBezTo>
                      <a:pt x="0" y="447"/>
                      <a:pt x="77" y="736"/>
                      <a:pt x="298" y="736"/>
                    </a:cubicBezTo>
                    <a:cubicBezTo>
                      <a:pt x="337" y="736"/>
                      <a:pt x="375" y="726"/>
                      <a:pt x="404" y="707"/>
                    </a:cubicBezTo>
                    <a:lnTo>
                      <a:pt x="923" y="409"/>
                    </a:lnTo>
                    <a:cubicBezTo>
                      <a:pt x="1155" y="297"/>
                      <a:pt x="1029" y="1"/>
                      <a:pt x="837"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1" name="Google Shape;1701;p33"/>
              <p:cNvSpPr/>
              <p:nvPr/>
            </p:nvSpPr>
            <p:spPr>
              <a:xfrm>
                <a:off x="4756367" y="3194088"/>
                <a:ext cx="103717" cy="118360"/>
              </a:xfrm>
              <a:custGeom>
                <a:avLst/>
                <a:gdLst/>
                <a:ahLst/>
                <a:cxnLst/>
                <a:rect l="l" t="t" r="r" b="b"/>
                <a:pathLst>
                  <a:path w="850" h="970" extrusionOk="0">
                    <a:moveTo>
                      <a:pt x="611" y="0"/>
                    </a:moveTo>
                    <a:cubicBezTo>
                      <a:pt x="536" y="0"/>
                      <a:pt x="466" y="39"/>
                      <a:pt x="427" y="104"/>
                    </a:cubicBezTo>
                    <a:lnTo>
                      <a:pt x="119" y="623"/>
                    </a:lnTo>
                    <a:cubicBezTo>
                      <a:pt x="1" y="801"/>
                      <a:pt x="156" y="969"/>
                      <a:pt x="310" y="969"/>
                    </a:cubicBezTo>
                    <a:cubicBezTo>
                      <a:pt x="381" y="969"/>
                      <a:pt x="452" y="933"/>
                      <a:pt x="494" y="845"/>
                    </a:cubicBezTo>
                    <a:lnTo>
                      <a:pt x="792" y="325"/>
                    </a:lnTo>
                    <a:cubicBezTo>
                      <a:pt x="850" y="220"/>
                      <a:pt x="821" y="85"/>
                      <a:pt x="715" y="27"/>
                    </a:cubicBezTo>
                    <a:cubicBezTo>
                      <a:pt x="681" y="9"/>
                      <a:pt x="646" y="0"/>
                      <a:pt x="61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2" name="Google Shape;1702;p33"/>
              <p:cNvSpPr/>
              <p:nvPr/>
            </p:nvSpPr>
            <p:spPr>
              <a:xfrm>
                <a:off x="4482187" y="3922428"/>
                <a:ext cx="261734" cy="103473"/>
              </a:xfrm>
              <a:custGeom>
                <a:avLst/>
                <a:gdLst/>
                <a:ahLst/>
                <a:cxnLst/>
                <a:rect l="l" t="t" r="r" b="b"/>
                <a:pathLst>
                  <a:path w="2145" h="848" extrusionOk="0">
                    <a:moveTo>
                      <a:pt x="1" y="1"/>
                    </a:moveTo>
                    <a:lnTo>
                      <a:pt x="1" y="847"/>
                    </a:lnTo>
                    <a:lnTo>
                      <a:pt x="2145" y="847"/>
                    </a:lnTo>
                    <a:lnTo>
                      <a:pt x="2145" y="1"/>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3" name="Google Shape;1703;p33"/>
              <p:cNvSpPr/>
              <p:nvPr/>
            </p:nvSpPr>
            <p:spPr>
              <a:xfrm>
                <a:off x="4482187" y="4025779"/>
                <a:ext cx="261734" cy="103351"/>
              </a:xfrm>
              <a:custGeom>
                <a:avLst/>
                <a:gdLst/>
                <a:ahLst/>
                <a:cxnLst/>
                <a:rect l="l" t="t" r="r" b="b"/>
                <a:pathLst>
                  <a:path w="2145" h="847" extrusionOk="0">
                    <a:moveTo>
                      <a:pt x="1" y="0"/>
                    </a:moveTo>
                    <a:lnTo>
                      <a:pt x="1" y="471"/>
                    </a:lnTo>
                    <a:cubicBezTo>
                      <a:pt x="1" y="567"/>
                      <a:pt x="39" y="664"/>
                      <a:pt x="106" y="741"/>
                    </a:cubicBezTo>
                    <a:cubicBezTo>
                      <a:pt x="126" y="750"/>
                      <a:pt x="135" y="760"/>
                      <a:pt x="154" y="769"/>
                    </a:cubicBezTo>
                    <a:lnTo>
                      <a:pt x="183" y="789"/>
                    </a:lnTo>
                    <a:cubicBezTo>
                      <a:pt x="241" y="827"/>
                      <a:pt x="308" y="846"/>
                      <a:pt x="376" y="846"/>
                    </a:cubicBezTo>
                    <a:lnTo>
                      <a:pt x="1760" y="846"/>
                    </a:lnTo>
                    <a:cubicBezTo>
                      <a:pt x="1837" y="846"/>
                      <a:pt x="1905" y="827"/>
                      <a:pt x="1962" y="789"/>
                    </a:cubicBezTo>
                    <a:lnTo>
                      <a:pt x="1991" y="769"/>
                    </a:lnTo>
                    <a:cubicBezTo>
                      <a:pt x="2010" y="760"/>
                      <a:pt x="2020" y="750"/>
                      <a:pt x="2030" y="741"/>
                    </a:cubicBezTo>
                    <a:cubicBezTo>
                      <a:pt x="2107" y="664"/>
                      <a:pt x="2145" y="567"/>
                      <a:pt x="2145" y="471"/>
                    </a:cubicBezTo>
                    <a:lnTo>
                      <a:pt x="2145"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4" name="Google Shape;1704;p33"/>
              <p:cNvSpPr/>
              <p:nvPr/>
            </p:nvSpPr>
            <p:spPr>
              <a:xfrm>
                <a:off x="4577241" y="3922428"/>
                <a:ext cx="166680" cy="103473"/>
              </a:xfrm>
              <a:custGeom>
                <a:avLst/>
                <a:gdLst/>
                <a:ahLst/>
                <a:cxnLst/>
                <a:rect l="l" t="t" r="r" b="b"/>
                <a:pathLst>
                  <a:path w="1366" h="848" extrusionOk="0">
                    <a:moveTo>
                      <a:pt x="0" y="1"/>
                    </a:moveTo>
                    <a:lnTo>
                      <a:pt x="0" y="847"/>
                    </a:lnTo>
                    <a:lnTo>
                      <a:pt x="1366" y="847"/>
                    </a:lnTo>
                    <a:lnTo>
                      <a:pt x="1366" y="1"/>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1705" name="Google Shape;1705;p33"/>
              <p:cNvSpPr/>
              <p:nvPr/>
            </p:nvSpPr>
            <p:spPr>
              <a:xfrm>
                <a:off x="4576020" y="4025779"/>
                <a:ext cx="167900" cy="103351"/>
              </a:xfrm>
              <a:custGeom>
                <a:avLst/>
                <a:gdLst/>
                <a:ahLst/>
                <a:cxnLst/>
                <a:rect l="l" t="t" r="r" b="b"/>
                <a:pathLst>
                  <a:path w="1376" h="847" extrusionOk="0">
                    <a:moveTo>
                      <a:pt x="10" y="0"/>
                    </a:moveTo>
                    <a:lnTo>
                      <a:pt x="10" y="471"/>
                    </a:lnTo>
                    <a:cubicBezTo>
                      <a:pt x="1" y="683"/>
                      <a:pt x="184" y="846"/>
                      <a:pt x="395" y="846"/>
                    </a:cubicBezTo>
                    <a:lnTo>
                      <a:pt x="991" y="846"/>
                    </a:lnTo>
                    <a:cubicBezTo>
                      <a:pt x="1068" y="846"/>
                      <a:pt x="1136" y="827"/>
                      <a:pt x="1193" y="789"/>
                    </a:cubicBezTo>
                    <a:lnTo>
                      <a:pt x="1222" y="769"/>
                    </a:lnTo>
                    <a:cubicBezTo>
                      <a:pt x="1241" y="760"/>
                      <a:pt x="1251" y="750"/>
                      <a:pt x="1261" y="741"/>
                    </a:cubicBezTo>
                    <a:cubicBezTo>
                      <a:pt x="1338" y="664"/>
                      <a:pt x="1376" y="567"/>
                      <a:pt x="1376" y="471"/>
                    </a:cubicBezTo>
                    <a:lnTo>
                      <a:pt x="1376" y="0"/>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grpSp>
      </p:grpSp>
      <p:sp>
        <p:nvSpPr>
          <p:cNvPr id="1706" name="Google Shape;1706;p33"/>
          <p:cNvSpPr/>
          <p:nvPr/>
        </p:nvSpPr>
        <p:spPr>
          <a:xfrm>
            <a:off x="12864564" y="2793371"/>
            <a:ext cx="3818815" cy="1308954"/>
          </a:xfrm>
          <a:prstGeom prst="rect">
            <a:avLst/>
          </a:prstGeom>
          <a:noFill/>
          <a:ln>
            <a:noFill/>
          </a:ln>
        </p:spPr>
        <p:txBody>
          <a:bodyPr spcFirstLastPara="1" wrap="square" lIns="179929" tIns="179929" rIns="179929" bIns="179929" anchor="ctr" anchorCtr="0">
            <a:noAutofit/>
          </a:bodyPr>
          <a:lstStyle/>
          <a:p>
            <a:pPr lvl="0"/>
            <a:r>
              <a:rPr lang="ru-RU" sz="3200" b="1" dirty="0" err="1"/>
              <a:t>Amaliy</a:t>
            </a:r>
            <a:r>
              <a:rPr lang="ru-RU" sz="3200" b="1" dirty="0"/>
              <a:t> </a:t>
            </a:r>
            <a:r>
              <a:rPr lang="ru-RU" sz="3200" b="1" dirty="0" err="1"/>
              <a:t>ko‘nikmalarni</a:t>
            </a:r>
            <a:r>
              <a:rPr lang="ru-RU" sz="3200" b="1" dirty="0"/>
              <a:t> </a:t>
            </a:r>
            <a:r>
              <a:rPr lang="ru-RU" sz="3200" b="1" dirty="0" err="1"/>
              <a:t>mustahkamlash</a:t>
            </a:r>
            <a:endParaRPr lang="ru-RU" sz="3200" b="1" dirty="0"/>
          </a:p>
        </p:txBody>
      </p:sp>
      <p:sp>
        <p:nvSpPr>
          <p:cNvPr id="1707" name="Google Shape;1707;p33"/>
          <p:cNvSpPr/>
          <p:nvPr/>
        </p:nvSpPr>
        <p:spPr>
          <a:xfrm>
            <a:off x="886726" y="4607377"/>
            <a:ext cx="3818815" cy="1308954"/>
          </a:xfrm>
          <a:prstGeom prst="rect">
            <a:avLst/>
          </a:prstGeom>
          <a:noFill/>
          <a:ln>
            <a:noFill/>
          </a:ln>
        </p:spPr>
        <p:txBody>
          <a:bodyPr spcFirstLastPara="1" wrap="square" lIns="179929" tIns="179929" rIns="179929" bIns="179929" anchor="ctr" anchorCtr="0">
            <a:noAutofit/>
          </a:bodyPr>
          <a:lstStyle/>
          <a:p>
            <a:pPr lvl="0"/>
            <a:r>
              <a:rPr lang="ru-RU" sz="3200" b="1" dirty="0" err="1"/>
              <a:t>Qiziqish</a:t>
            </a:r>
            <a:r>
              <a:rPr lang="ru-RU" sz="3200" b="1" dirty="0"/>
              <a:t> </a:t>
            </a:r>
            <a:r>
              <a:rPr lang="ru-RU" sz="3200" b="1" dirty="0" err="1"/>
              <a:t>va</a:t>
            </a:r>
            <a:r>
              <a:rPr lang="ru-RU" sz="3200" b="1" dirty="0"/>
              <a:t> </a:t>
            </a:r>
            <a:r>
              <a:rPr lang="ru-RU" sz="3200" b="1" dirty="0" err="1"/>
              <a:t>motivatsiyani</a:t>
            </a:r>
            <a:r>
              <a:rPr lang="en-US" sz="3200" b="1" dirty="0"/>
              <a:t>ng </a:t>
            </a:r>
            <a:r>
              <a:rPr lang="ru-RU" sz="3200" b="1" dirty="0"/>
              <a:t> o</a:t>
            </a:r>
            <a:r>
              <a:rPr lang="en-US" sz="3200" b="1" dirty="0" err="1"/>
              <a:t>rt</a:t>
            </a:r>
            <a:r>
              <a:rPr lang="ru-RU" sz="3200" b="1" dirty="0" err="1"/>
              <a:t>ish</a:t>
            </a:r>
            <a:r>
              <a:rPr lang="en-US" sz="3200" b="1" dirty="0" err="1"/>
              <a:t>i</a:t>
            </a:r>
            <a:endParaRPr lang="en-US" sz="3200" b="1" dirty="0"/>
          </a:p>
        </p:txBody>
      </p:sp>
      <p:sp>
        <p:nvSpPr>
          <p:cNvPr id="1708" name="Google Shape;1708;p33"/>
          <p:cNvSpPr/>
          <p:nvPr/>
        </p:nvSpPr>
        <p:spPr>
          <a:xfrm>
            <a:off x="13137158" y="7832326"/>
            <a:ext cx="3818815" cy="1308954"/>
          </a:xfrm>
          <a:prstGeom prst="rect">
            <a:avLst/>
          </a:prstGeom>
          <a:noFill/>
          <a:ln>
            <a:noFill/>
          </a:ln>
        </p:spPr>
        <p:txBody>
          <a:bodyPr spcFirstLastPara="1" wrap="square" lIns="179929" tIns="179929" rIns="179929" bIns="179929" anchor="ctr" anchorCtr="0">
            <a:noAutofit/>
          </a:bodyPr>
          <a:lstStyle/>
          <a:p>
            <a:pPr algn="r"/>
            <a:r>
              <a:rPr lang="en-US" sz="3200" b="1" dirty="0" err="1"/>
              <a:t>Ijodkorlik</a:t>
            </a:r>
            <a:r>
              <a:rPr lang="en-US" sz="3200" b="1" dirty="0"/>
              <a:t> </a:t>
            </a:r>
            <a:r>
              <a:rPr lang="en-US" sz="3200" b="1" dirty="0" err="1"/>
              <a:t>qobiliyatlarini</a:t>
            </a:r>
            <a:r>
              <a:rPr lang="en-US" sz="3200" b="1" dirty="0"/>
              <a:t> </a:t>
            </a:r>
            <a:r>
              <a:rPr lang="en-US" sz="3200" b="1" dirty="0" err="1"/>
              <a:t>rivojlantirish</a:t>
            </a:r>
            <a:endParaRPr sz="3200" b="1" dirty="0">
              <a:sym typeface="Roboto"/>
            </a:endParaRPr>
          </a:p>
        </p:txBody>
      </p:sp>
      <p:sp>
        <p:nvSpPr>
          <p:cNvPr id="1709" name="Google Shape;1709;p33"/>
          <p:cNvSpPr/>
          <p:nvPr/>
        </p:nvSpPr>
        <p:spPr>
          <a:xfrm>
            <a:off x="914702" y="7530032"/>
            <a:ext cx="3818815" cy="1512897"/>
          </a:xfrm>
          <a:prstGeom prst="rect">
            <a:avLst/>
          </a:prstGeom>
          <a:noFill/>
          <a:ln>
            <a:noFill/>
          </a:ln>
        </p:spPr>
        <p:txBody>
          <a:bodyPr spcFirstLastPara="1" wrap="square" lIns="179929" tIns="179929" rIns="179929" bIns="179929" anchor="ctr" anchorCtr="0">
            <a:noAutofit/>
          </a:bodyPr>
          <a:lstStyle/>
          <a:p>
            <a:pPr lvl="0"/>
            <a:r>
              <a:rPr lang="ru-RU" sz="3200" b="1" dirty="0"/>
              <a:t>XXI </a:t>
            </a:r>
            <a:r>
              <a:rPr lang="ru-RU" sz="3200" b="1" dirty="0" err="1"/>
              <a:t>asr</a:t>
            </a:r>
            <a:r>
              <a:rPr lang="ru-RU" sz="3200" b="1" dirty="0"/>
              <a:t> </a:t>
            </a:r>
            <a:r>
              <a:rPr lang="ru-RU" sz="3200" b="1" dirty="0" err="1"/>
              <a:t>ko‘nikmalarini</a:t>
            </a:r>
            <a:r>
              <a:rPr lang="ru-RU" sz="3200" b="1" dirty="0"/>
              <a:t> </a:t>
            </a:r>
            <a:r>
              <a:rPr lang="ru-RU" sz="3200" b="1" dirty="0" err="1"/>
              <a:t>rivojlantirish</a:t>
            </a:r>
            <a:endParaRPr lang="en-US" sz="3200" b="1" dirty="0"/>
          </a:p>
        </p:txBody>
      </p:sp>
      <p:cxnSp>
        <p:nvCxnSpPr>
          <p:cNvPr id="1710" name="Google Shape;1710;p33"/>
          <p:cNvCxnSpPr/>
          <p:nvPr/>
        </p:nvCxnSpPr>
        <p:spPr>
          <a:xfrm>
            <a:off x="4733518" y="5027218"/>
            <a:ext cx="2554733" cy="869684"/>
          </a:xfrm>
          <a:prstGeom prst="curvedConnector3">
            <a:avLst>
              <a:gd name="adj1" fmla="val 48012"/>
            </a:avLst>
          </a:prstGeom>
          <a:noFill/>
          <a:ln w="38100" cap="flat" cmpd="sng">
            <a:solidFill>
              <a:schemeClr val="accent3"/>
            </a:solidFill>
            <a:prstDash val="solid"/>
            <a:round/>
            <a:headEnd type="oval" w="med" len="med"/>
            <a:tailEnd type="oval" w="med" len="med"/>
          </a:ln>
        </p:spPr>
      </p:cxnSp>
      <p:cxnSp>
        <p:nvCxnSpPr>
          <p:cNvPr id="1711" name="Google Shape;1711;p33"/>
          <p:cNvCxnSpPr/>
          <p:nvPr/>
        </p:nvCxnSpPr>
        <p:spPr>
          <a:xfrm rot="10800000" flipH="1">
            <a:off x="4866190" y="7530032"/>
            <a:ext cx="2554733" cy="604587"/>
          </a:xfrm>
          <a:prstGeom prst="curvedConnector3">
            <a:avLst>
              <a:gd name="adj1" fmla="val 50000"/>
            </a:avLst>
          </a:prstGeom>
          <a:noFill/>
          <a:ln w="38100" cap="flat" cmpd="sng">
            <a:solidFill>
              <a:schemeClr val="accent1"/>
            </a:solidFill>
            <a:prstDash val="solid"/>
            <a:round/>
            <a:headEnd type="oval" w="med" len="med"/>
            <a:tailEnd type="oval" w="med" len="med"/>
          </a:ln>
        </p:spPr>
      </p:cxnSp>
      <p:cxnSp>
        <p:nvCxnSpPr>
          <p:cNvPr id="1712" name="Google Shape;1712;p33"/>
          <p:cNvCxnSpPr/>
          <p:nvPr/>
        </p:nvCxnSpPr>
        <p:spPr>
          <a:xfrm rot="10800000">
            <a:off x="10863160" y="5599328"/>
            <a:ext cx="2273998" cy="740118"/>
          </a:xfrm>
          <a:prstGeom prst="curvedConnector3">
            <a:avLst>
              <a:gd name="adj1" fmla="val 50000"/>
            </a:avLst>
          </a:prstGeom>
          <a:noFill/>
          <a:ln w="38100" cap="flat" cmpd="sng">
            <a:solidFill>
              <a:schemeClr val="accent4"/>
            </a:solidFill>
            <a:prstDash val="solid"/>
            <a:round/>
            <a:headEnd type="oval" w="med" len="med"/>
            <a:tailEnd type="oval" w="med" len="med"/>
          </a:ln>
        </p:spPr>
      </p:cxnSp>
      <p:cxnSp>
        <p:nvCxnSpPr>
          <p:cNvPr id="1713" name="Google Shape;1713;p33"/>
          <p:cNvCxnSpPr/>
          <p:nvPr/>
        </p:nvCxnSpPr>
        <p:spPr>
          <a:xfrm rot="10800000">
            <a:off x="10782576" y="7554830"/>
            <a:ext cx="2354582" cy="579789"/>
          </a:xfrm>
          <a:prstGeom prst="curvedConnector3">
            <a:avLst>
              <a:gd name="adj1" fmla="val 50000"/>
            </a:avLst>
          </a:prstGeom>
          <a:noFill/>
          <a:ln w="38100" cap="flat" cmpd="sng">
            <a:solidFill>
              <a:schemeClr val="accent2"/>
            </a:solidFill>
            <a:prstDash val="solid"/>
            <a:round/>
            <a:headEnd type="oval" w="med" len="med"/>
            <a:tailEnd type="oval" w="med" len="med"/>
          </a:ln>
        </p:spPr>
      </p:cxnSp>
      <p:sp>
        <p:nvSpPr>
          <p:cNvPr id="37" name="Заголовок 1"/>
          <p:cNvSpPr txBox="1">
            <a:spLocks/>
          </p:cNvSpPr>
          <p:nvPr/>
        </p:nvSpPr>
        <p:spPr>
          <a:xfrm>
            <a:off x="1587991" y="884539"/>
            <a:ext cx="15521464" cy="2087762"/>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ru-RU" sz="5400" b="1" dirty="0" err="1"/>
              <a:t>Innovatsion</a:t>
            </a:r>
            <a:r>
              <a:rPr lang="ru-RU" sz="5400" b="1" dirty="0"/>
              <a:t> </a:t>
            </a:r>
            <a:r>
              <a:rPr lang="ru-RU" sz="5400" b="1" dirty="0" err="1"/>
              <a:t>texnologiyalarning</a:t>
            </a:r>
            <a:r>
              <a:rPr lang="ru-RU" sz="5400" b="1" dirty="0"/>
              <a:t> </a:t>
            </a:r>
            <a:r>
              <a:rPr lang="ru-RU" sz="5400" b="1" dirty="0" err="1"/>
              <a:t>o‘quvchilarga</a:t>
            </a:r>
            <a:r>
              <a:rPr lang="ru-RU" sz="5400" b="1" dirty="0"/>
              <a:t> </a:t>
            </a:r>
            <a:r>
              <a:rPr lang="ru-RU" sz="5400" b="1" dirty="0" err="1"/>
              <a:t>ta’siri</a:t>
            </a:r>
            <a:endParaRPr lang="ru-RU" sz="5400" dirty="0"/>
          </a:p>
        </p:txBody>
      </p:sp>
      <p:sp>
        <p:nvSpPr>
          <p:cNvPr id="38" name="Google Shape;1707;p33"/>
          <p:cNvSpPr/>
          <p:nvPr/>
        </p:nvSpPr>
        <p:spPr>
          <a:xfrm>
            <a:off x="2796133" y="2089930"/>
            <a:ext cx="3818815" cy="1308954"/>
          </a:xfrm>
          <a:prstGeom prst="rect">
            <a:avLst/>
          </a:prstGeom>
          <a:noFill/>
          <a:ln>
            <a:noFill/>
          </a:ln>
        </p:spPr>
        <p:txBody>
          <a:bodyPr spcFirstLastPara="1" wrap="square" lIns="179929" tIns="179929" rIns="179929" bIns="179929" anchor="ctr" anchorCtr="0">
            <a:noAutofit/>
          </a:bodyPr>
          <a:lstStyle/>
          <a:p>
            <a:pPr lvl="0"/>
            <a:r>
              <a:rPr lang="en-US" sz="3200" b="1" dirty="0" err="1"/>
              <a:t>Bilimlarning</a:t>
            </a:r>
            <a:r>
              <a:rPr lang="en-US" sz="3200" b="1" dirty="0"/>
              <a:t> </a:t>
            </a:r>
            <a:r>
              <a:rPr lang="en-US" sz="3200" b="1" dirty="0" err="1"/>
              <a:t>mustahkamlanishi</a:t>
            </a:r>
            <a:endParaRPr lang="en-US" sz="3200" b="1" dirty="0"/>
          </a:p>
        </p:txBody>
      </p:sp>
      <p:cxnSp>
        <p:nvCxnSpPr>
          <p:cNvPr id="40" name="Google Shape;1710;p33"/>
          <p:cNvCxnSpPr/>
          <p:nvPr/>
        </p:nvCxnSpPr>
        <p:spPr>
          <a:xfrm>
            <a:off x="6366537" y="2697714"/>
            <a:ext cx="1991837" cy="1152372"/>
          </a:xfrm>
          <a:prstGeom prst="curvedConnector3">
            <a:avLst>
              <a:gd name="adj1" fmla="val 50000"/>
            </a:avLst>
          </a:prstGeom>
          <a:noFill/>
          <a:ln w="38100" cap="flat" cmpd="sng">
            <a:solidFill>
              <a:srgbClr val="002060"/>
            </a:solidFill>
            <a:prstDash val="solid"/>
            <a:round/>
            <a:headEnd type="oval" w="med" len="med"/>
            <a:tailEnd type="oval" w="med" len="med"/>
          </a:ln>
        </p:spPr>
      </p:cxnSp>
      <p:cxnSp>
        <p:nvCxnSpPr>
          <p:cNvPr id="48" name="Google Shape;1713;p33"/>
          <p:cNvCxnSpPr/>
          <p:nvPr/>
        </p:nvCxnSpPr>
        <p:spPr>
          <a:xfrm rot="10800000" flipV="1">
            <a:off x="10526398" y="3310330"/>
            <a:ext cx="2103843" cy="992651"/>
          </a:xfrm>
          <a:prstGeom prst="curvedConnector3">
            <a:avLst>
              <a:gd name="adj1" fmla="val 50000"/>
            </a:avLst>
          </a:prstGeom>
          <a:noFill/>
          <a:ln w="38100" cap="flat" cmpd="sng">
            <a:solidFill>
              <a:schemeClr val="accent2"/>
            </a:solidFill>
            <a:prstDash val="solid"/>
            <a:round/>
            <a:headEnd type="oval" w="med" len="med"/>
            <a:tailEnd type="oval" w="med" len="med"/>
          </a:ln>
        </p:spPr>
      </p:cxnSp>
      <p:sp>
        <p:nvSpPr>
          <p:cNvPr id="50" name="Google Shape;1706;p33"/>
          <p:cNvSpPr/>
          <p:nvPr/>
        </p:nvSpPr>
        <p:spPr>
          <a:xfrm>
            <a:off x="13722350" y="5583269"/>
            <a:ext cx="3818815" cy="1308954"/>
          </a:xfrm>
          <a:prstGeom prst="rect">
            <a:avLst/>
          </a:prstGeom>
          <a:noFill/>
          <a:ln>
            <a:noFill/>
          </a:ln>
        </p:spPr>
        <p:txBody>
          <a:bodyPr spcFirstLastPara="1" wrap="square" lIns="179929" tIns="179929" rIns="179929" bIns="179929" anchor="ctr" anchorCtr="0">
            <a:noAutofit/>
          </a:bodyPr>
          <a:lstStyle/>
          <a:p>
            <a:r>
              <a:rPr lang="en-US" sz="3200" b="1" dirty="0" err="1"/>
              <a:t>Raqamli</a:t>
            </a:r>
            <a:r>
              <a:rPr lang="en-US" sz="3200" b="1" dirty="0"/>
              <a:t> </a:t>
            </a:r>
            <a:r>
              <a:rPr lang="en-US" sz="3200" b="1" dirty="0" err="1"/>
              <a:t>savodxonlikni</a:t>
            </a:r>
            <a:r>
              <a:rPr lang="en-US" sz="3200" b="1" dirty="0"/>
              <a:t> </a:t>
            </a:r>
            <a:r>
              <a:rPr lang="en-US" sz="3200" b="1" dirty="0" err="1"/>
              <a:t>rivojlantirish</a:t>
            </a:r>
            <a:endParaRPr lang="en-US" sz="3200" b="1" dirty="0">
              <a:sym typeface="Roboto"/>
            </a:endParaRPr>
          </a:p>
        </p:txBody>
      </p:sp>
      <p:grpSp>
        <p:nvGrpSpPr>
          <p:cNvPr id="6" name="Группа 5">
            <a:extLst>
              <a:ext uri="{FF2B5EF4-FFF2-40B4-BE49-F238E27FC236}">
                <a16:creationId xmlns:a16="http://schemas.microsoft.com/office/drawing/2014/main" id="{E9EE43F0-D56B-EBFE-5C0B-CB7450727677}"/>
              </a:ext>
            </a:extLst>
          </p:cNvPr>
          <p:cNvGrpSpPr/>
          <p:nvPr/>
        </p:nvGrpSpPr>
        <p:grpSpPr>
          <a:xfrm>
            <a:off x="-6349" y="-85725"/>
            <a:ext cx="17995899" cy="1447801"/>
            <a:chOff x="-6349" y="-85725"/>
            <a:chExt cx="17995899" cy="1447801"/>
          </a:xfrm>
        </p:grpSpPr>
        <p:pic>
          <p:nvPicPr>
            <p:cNvPr id="7" name="Graphic 2">
              <a:extLst>
                <a:ext uri="{FF2B5EF4-FFF2-40B4-BE49-F238E27FC236}">
                  <a16:creationId xmlns:a16="http://schemas.microsoft.com/office/drawing/2014/main" id="{F987E93F-B946-B766-C9DD-AA446437FA5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49" y="-85725"/>
              <a:ext cx="17995899" cy="1447801"/>
            </a:xfrm>
            <a:prstGeom prst="rect">
              <a:avLst/>
            </a:prstGeom>
          </p:spPr>
        </p:pic>
        <p:pic>
          <p:nvPicPr>
            <p:cNvPr id="8" name="Рисунок 7">
              <a:extLst>
                <a:ext uri="{FF2B5EF4-FFF2-40B4-BE49-F238E27FC236}">
                  <a16:creationId xmlns:a16="http://schemas.microsoft.com/office/drawing/2014/main" id="{7F877F67-E131-B6CD-83D8-580D6B45201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13414" y="314069"/>
              <a:ext cx="3325188" cy="923081"/>
            </a:xfrm>
            <a:prstGeom prst="rect">
              <a:avLst/>
            </a:prstGeom>
          </p:spPr>
        </p:pic>
        <p:pic>
          <p:nvPicPr>
            <p:cNvPr id="9" name="Рисунок 8">
              <a:extLst>
                <a:ext uri="{FF2B5EF4-FFF2-40B4-BE49-F238E27FC236}">
                  <a16:creationId xmlns:a16="http://schemas.microsoft.com/office/drawing/2014/main" id="{1A60E6F7-AE9A-CCAB-9531-1AE68F66D5A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11465" y="283253"/>
              <a:ext cx="2362199" cy="923081"/>
            </a:xfrm>
            <a:prstGeom prst="rect">
              <a:avLst/>
            </a:prstGeom>
          </p:spPr>
        </p:pic>
      </p:grpSp>
    </p:spTree>
    <p:extLst>
      <p:ext uri="{BB962C8B-B14F-4D97-AF65-F5344CB8AC3E}">
        <p14:creationId xmlns:p14="http://schemas.microsoft.com/office/powerpoint/2010/main" val="3207624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E85C2-AE3D-3C6A-A5E5-22D5D10F8F6D}"/>
            </a:ext>
          </a:extLst>
        </p:cNvPr>
        <p:cNvGrpSpPr/>
        <p:nvPr/>
      </p:nvGrpSpPr>
      <p:grpSpPr>
        <a:xfrm>
          <a:off x="0" y="0"/>
          <a:ext cx="0" cy="0"/>
          <a:chOff x="0" y="0"/>
          <a:chExt cx="0" cy="0"/>
        </a:xfrm>
      </p:grpSpPr>
      <p:pic>
        <p:nvPicPr>
          <p:cNvPr id="3" name="Graphic 2">
            <a:extLst>
              <a:ext uri="{FF2B5EF4-FFF2-40B4-BE49-F238E27FC236}">
                <a16:creationId xmlns:a16="http://schemas.microsoft.com/office/drawing/2014/main" id="{395E3209-FBE7-1789-267B-90F44B6FBE4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88A8598C-0612-66A6-7E8A-2413F3CCAA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FC9A51C-B400-090C-CEA9-7D5D4A0C50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5" name="Google Shape;1048;p35">
            <a:extLst>
              <a:ext uri="{FF2B5EF4-FFF2-40B4-BE49-F238E27FC236}">
                <a16:creationId xmlns:a16="http://schemas.microsoft.com/office/drawing/2014/main" id="{B68BBECC-F1B9-0F4D-87B4-AED2E5A43FDF}"/>
              </a:ext>
            </a:extLst>
          </p:cNvPr>
          <p:cNvSpPr txBox="1">
            <a:spLocks noGrp="1"/>
          </p:cNvSpPr>
          <p:nvPr>
            <p:ph type="title"/>
          </p:nvPr>
        </p:nvSpPr>
        <p:spPr>
          <a:xfrm>
            <a:off x="387351" y="1971675"/>
            <a:ext cx="11048999" cy="7924800"/>
          </a:xfrm>
          <a:prstGeom prst="rect">
            <a:avLst/>
          </a:prstGeom>
          <a:ln w="57150">
            <a:solidFill>
              <a:schemeClr val="accent1"/>
            </a:solidFill>
          </a:ln>
        </p:spPr>
        <p:txBody>
          <a:bodyPr spcFirstLastPara="1" vert="horz" wrap="square" lIns="179929" tIns="179929" rIns="179929" bIns="179929" rtlCol="0" anchor="ctr" anchorCtr="0">
            <a:noAutofit/>
          </a:bodyPr>
          <a:lstStyle/>
          <a:p>
            <a:pPr>
              <a:spcBef>
                <a:spcPts val="0"/>
              </a:spcBef>
            </a:pPr>
            <a:r>
              <a:rPr lang="en-US" sz="5400" b="1" dirty="0" err="1">
                <a:solidFill>
                  <a:srgbClr val="0070C0"/>
                </a:solidFill>
                <a:latin typeface="Times New Roman" panose="02020603050405020304" pitchFamily="18" charset="0"/>
                <a:cs typeface="Times New Roman" panose="02020603050405020304" pitchFamily="18" charset="0"/>
              </a:rPr>
              <a:t>Topshiriq</a:t>
            </a:r>
            <a:r>
              <a:rPr lang="en-US" sz="5400" b="1" dirty="0">
                <a:solidFill>
                  <a:srgbClr val="0070C0"/>
                </a:solidFill>
                <a:latin typeface="Times New Roman" panose="02020603050405020304" pitchFamily="18" charset="0"/>
                <a:cs typeface="Times New Roman" panose="02020603050405020304" pitchFamily="18" charset="0"/>
              </a:rPr>
              <a:t>: </a:t>
            </a:r>
            <a:br>
              <a:rPr lang="en-US" sz="4400" dirty="0">
                <a:solidFill>
                  <a:srgbClr val="0070C0"/>
                </a:solidFill>
                <a:latin typeface="Times New Roman" panose="02020603050405020304" pitchFamily="18" charset="0"/>
                <a:cs typeface="Times New Roman" panose="02020603050405020304" pitchFamily="18" charset="0"/>
              </a:rPr>
            </a:br>
            <a:r>
              <a:rPr lang="en-US" sz="4400" dirty="0" err="1">
                <a:solidFill>
                  <a:srgbClr val="002060"/>
                </a:solidFill>
                <a:latin typeface="Times New Roman" panose="02020603050405020304" pitchFamily="18" charset="0"/>
                <a:cs typeface="Times New Roman" panose="02020603050405020304" pitchFamily="18" charset="0"/>
              </a:rPr>
              <a:t>Simulyatorlar</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asosida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zanjir</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sxemalarini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tuzish</a:t>
            </a:r>
            <a:r>
              <a:rPr lang="en-US" sz="4400" dirty="0">
                <a:solidFill>
                  <a:srgbClr val="002060"/>
                </a:solidFill>
                <a:latin typeface="Times New Roman" panose="02020603050405020304" pitchFamily="18" charset="0"/>
                <a:cs typeface="Times New Roman" panose="02020603050405020304" pitchFamily="18" charset="0"/>
              </a:rPr>
              <a:t>.</a:t>
            </a:r>
            <a:br>
              <a:rPr lang="en-US" sz="4400" dirty="0">
                <a:solidFill>
                  <a:srgbClr val="002060"/>
                </a:solidFill>
                <a:latin typeface="Times New Roman" panose="02020603050405020304" pitchFamily="18" charset="0"/>
                <a:cs typeface="Times New Roman" panose="02020603050405020304" pitchFamily="18" charset="0"/>
              </a:rPr>
            </a:br>
            <a:br>
              <a:rPr lang="en-US" sz="4400" dirty="0">
                <a:solidFill>
                  <a:srgbClr val="0070C0"/>
                </a:solidFill>
                <a:latin typeface="Times New Roman" panose="02020603050405020304" pitchFamily="18" charset="0"/>
                <a:cs typeface="Times New Roman" panose="02020603050405020304" pitchFamily="18" charset="0"/>
              </a:rPr>
            </a:br>
            <a:r>
              <a:rPr lang="en-US" sz="4400" dirty="0">
                <a:solidFill>
                  <a:srgbClr val="002060"/>
                </a:solidFill>
                <a:latin typeface="Times New Roman" panose="02020603050405020304" pitchFamily="18" charset="0"/>
                <a:cs typeface="Times New Roman" panose="02020603050405020304" pitchFamily="18" charset="0"/>
              </a:rPr>
              <a:t>1. </a:t>
            </a:r>
            <a:r>
              <a:rPr lang="en-US" sz="4400" dirty="0" err="1">
                <a:solidFill>
                  <a:srgbClr val="002060"/>
                </a:solidFill>
                <a:latin typeface="Times New Roman" panose="02020603050405020304" pitchFamily="18" charset="0"/>
                <a:cs typeface="Times New Roman" panose="02020603050405020304" pitchFamily="18" charset="0"/>
              </a:rPr>
              <a:t>Simulyatorga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kirish</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va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o‘rganish</a:t>
            </a:r>
            <a:r>
              <a:rPr lang="en-US" sz="4400" dirty="0">
                <a:solidFill>
                  <a:srgbClr val="002060"/>
                </a:solidFill>
                <a:latin typeface="Times New Roman" panose="02020603050405020304" pitchFamily="18" charset="0"/>
                <a:cs typeface="Times New Roman" panose="02020603050405020304" pitchFamily="18" charset="0"/>
              </a:rPr>
              <a:t>:</a:t>
            </a:r>
            <a:br>
              <a:rPr lang="en-US" sz="4400" dirty="0">
                <a:solidFill>
                  <a:srgbClr val="002060"/>
                </a:solidFill>
                <a:latin typeface="Times New Roman" panose="02020603050405020304" pitchFamily="18" charset="0"/>
                <a:cs typeface="Times New Roman" panose="02020603050405020304" pitchFamily="18" charset="0"/>
              </a:rPr>
            </a:br>
            <a:r>
              <a:rPr lang="en-US" sz="4400" dirty="0" err="1">
                <a:solidFill>
                  <a:srgbClr val="002060"/>
                </a:solidFill>
                <a:latin typeface="Times New Roman" panose="02020603050405020304" pitchFamily="18" charset="0"/>
                <a:cs typeface="Times New Roman" panose="02020603050405020304" pitchFamily="18" charset="0"/>
              </a:rPr>
              <a:t>O‘qituvchilar</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Tinkercad</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a:solidFill>
                  <a:srgbClr val="FF0000"/>
                </a:solidFill>
                <a:latin typeface="Times New Roman" panose="02020603050405020304" pitchFamily="18" charset="0"/>
                <a:cs typeface="Times New Roman" panose="02020603050405020304" pitchFamily="18" charset="0"/>
              </a:rPr>
              <a:t>https://www.tinkercad.com/) </a:t>
            </a:r>
            <a:r>
              <a:rPr lang="en-US" sz="4400" dirty="0" err="1">
                <a:solidFill>
                  <a:srgbClr val="002060"/>
                </a:solidFill>
                <a:latin typeface="Times New Roman" panose="02020603050405020304" pitchFamily="18" charset="0"/>
                <a:cs typeface="Times New Roman" panose="02020603050405020304" pitchFamily="18" charset="0"/>
              </a:rPr>
              <a:t>platformasida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ro‘yxatdan</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o‘tishadi</a:t>
            </a:r>
            <a:r>
              <a:rPr lang="en-US" sz="4400" dirty="0">
                <a:solidFill>
                  <a:srgbClr val="002060"/>
                </a:solidFill>
                <a:latin typeface="Times New Roman" panose="02020603050405020304" pitchFamily="18" charset="0"/>
                <a:cs typeface="Times New Roman" panose="02020603050405020304" pitchFamily="18" charset="0"/>
              </a:rPr>
              <a:t>.</a:t>
            </a:r>
            <a:br>
              <a:rPr lang="en-US" sz="4400" dirty="0">
                <a:solidFill>
                  <a:srgbClr val="002060"/>
                </a:solidFill>
                <a:latin typeface="Times New Roman" panose="02020603050405020304" pitchFamily="18" charset="0"/>
                <a:cs typeface="Times New Roman" panose="02020603050405020304" pitchFamily="18" charset="0"/>
              </a:rPr>
            </a:br>
            <a:r>
              <a:rPr lang="en-US" sz="4400" dirty="0">
                <a:solidFill>
                  <a:srgbClr val="002060"/>
                </a:solidFill>
                <a:latin typeface="Times New Roman" panose="02020603050405020304" pitchFamily="18" charset="0"/>
                <a:cs typeface="Times New Roman" panose="02020603050405020304" pitchFamily="18" charset="0"/>
              </a:rPr>
              <a:t>2.Platformaning "Circuits" </a:t>
            </a:r>
            <a:r>
              <a:rPr lang="en-US" sz="4400" dirty="0" err="1">
                <a:solidFill>
                  <a:srgbClr val="002060"/>
                </a:solidFill>
                <a:latin typeface="Times New Roman" panose="02020603050405020304" pitchFamily="18" charset="0"/>
                <a:cs typeface="Times New Roman" panose="02020603050405020304" pitchFamily="18" charset="0"/>
              </a:rPr>
              <a:t>bo‘limiga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kirib</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ketma-ket</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ulangan</a:t>
            </a:r>
            <a:r>
              <a:rPr lang="en-US" sz="4400" dirty="0">
                <a:solidFill>
                  <a:srgbClr val="002060"/>
                </a:solidFill>
                <a:latin typeface="Times New Roman" panose="02020603050405020304" pitchFamily="18" charset="0"/>
                <a:cs typeface="Times New Roman" panose="02020603050405020304" pitchFamily="18" charset="0"/>
              </a:rPr>
              <a:t>, parallel </a:t>
            </a:r>
            <a:r>
              <a:rPr lang="en-US" sz="4400" dirty="0" err="1">
                <a:solidFill>
                  <a:srgbClr val="002060"/>
                </a:solidFill>
                <a:latin typeface="Times New Roman" panose="02020603050405020304" pitchFamily="18" charset="0"/>
                <a:cs typeface="Times New Roman" panose="02020603050405020304" pitchFamily="18" charset="0"/>
              </a:rPr>
              <a:t>ulangan</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va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aralash</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ulangan</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zanjir</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sxemalarini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tuzadilar</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zanjirda</a:t>
            </a:r>
            <a:r>
              <a:rPr lang="en-US" sz="4400" dirty="0">
                <a:solidFill>
                  <a:srgbClr val="002060"/>
                </a:solidFill>
                <a:latin typeface="Times New Roman" panose="02020603050405020304" pitchFamily="18" charset="0"/>
                <a:cs typeface="Times New Roman" panose="02020603050405020304" pitchFamily="18" charset="0"/>
              </a:rPr>
              <a:t> voltmeter </a:t>
            </a:r>
            <a:r>
              <a:rPr lang="en-US" sz="4400" dirty="0" err="1">
                <a:solidFill>
                  <a:srgbClr val="002060"/>
                </a:solidFill>
                <a:latin typeface="Times New Roman" panose="02020603050405020304" pitchFamily="18" charset="0"/>
                <a:cs typeface="Times New Roman" panose="02020603050405020304" pitchFamily="18" charset="0"/>
              </a:rPr>
              <a:t>va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ampermetr</a:t>
            </a:r>
            <a:r>
              <a:rPr lang="en-US" sz="4400" dirty="0">
                <a:solidFill>
                  <a:srgbClr val="002060"/>
                </a:solidFill>
                <a:latin typeface="Times New Roman" panose="02020603050405020304" pitchFamily="18" charset="0"/>
                <a:cs typeface="Times New Roman" panose="02020603050405020304" pitchFamily="18" charset="0"/>
              </a:rPr>
              <a:t> ham </a:t>
            </a:r>
            <a:r>
              <a:rPr lang="en-US" sz="4400" dirty="0" err="1">
                <a:solidFill>
                  <a:srgbClr val="002060"/>
                </a:solidFill>
                <a:latin typeface="Times New Roman" panose="02020603050405020304" pitchFamily="18" charset="0"/>
                <a:cs typeface="Times New Roman" panose="02020603050405020304" pitchFamily="18" charset="0"/>
              </a:rPr>
              <a:t>bo‘lishi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kerak</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Barcha</a:t>
            </a:r>
            <a:r>
              <a:rPr lang="en-US" sz="4400" dirty="0">
                <a:solidFill>
                  <a:srgbClr val="002060"/>
                </a:solidFill>
                <a:latin typeface="Times New Roman" panose="02020603050405020304" pitchFamily="18" charset="0"/>
                <a:cs typeface="Times New Roman" panose="02020603050405020304" pitchFamily="18" charset="0"/>
              </a:rPr>
              <a:t> LED </a:t>
            </a:r>
            <a:r>
              <a:rPr lang="en-US" sz="4400" dirty="0" err="1">
                <a:solidFill>
                  <a:srgbClr val="002060"/>
                </a:solidFill>
                <a:latin typeface="Times New Roman" panose="02020603050405020304" pitchFamily="18" charset="0"/>
                <a:cs typeface="Times New Roman" panose="02020603050405020304" pitchFamily="18" charset="0"/>
              </a:rPr>
              <a:t>chiroqlar</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yonishi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kerak</a:t>
            </a:r>
            <a:r>
              <a:rPr lang="en-US" sz="4400" dirty="0">
                <a:solidFill>
                  <a:srgbClr val="002060"/>
                </a:solidFill>
                <a:latin typeface="Times New Roman" panose="02020603050405020304" pitchFamily="18" charset="0"/>
                <a:cs typeface="Times New Roman" panose="02020603050405020304" pitchFamily="18" charset="0"/>
              </a:rPr>
              <a:t>.</a:t>
            </a:r>
            <a:br>
              <a:rPr lang="en-US" sz="4400" dirty="0">
                <a:solidFill>
                  <a:srgbClr val="002060"/>
                </a:solidFill>
                <a:latin typeface="Times New Roman" panose="02020603050405020304" pitchFamily="18" charset="0"/>
                <a:cs typeface="Times New Roman" panose="02020603050405020304" pitchFamily="18" charset="0"/>
              </a:rPr>
            </a:br>
            <a:endParaRPr lang="en-US" sz="4400" dirty="0">
              <a:solidFill>
                <a:srgbClr val="002060"/>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B79AE729-F2C8-0C53-EA58-021CD4A4B4D1}"/>
              </a:ext>
            </a:extLst>
          </p:cNvPr>
          <p:cNvPicPr>
            <a:picLocks noChangeAspect="1"/>
          </p:cNvPicPr>
          <p:nvPr/>
        </p:nvPicPr>
        <p:blipFill>
          <a:blip r:embed="rId6"/>
          <a:stretch>
            <a:fillRect/>
          </a:stretch>
        </p:blipFill>
        <p:spPr>
          <a:xfrm>
            <a:off x="11893550" y="2505075"/>
            <a:ext cx="5968832" cy="5313151"/>
          </a:xfrm>
          <a:prstGeom prst="rect">
            <a:avLst/>
          </a:prstGeom>
        </p:spPr>
      </p:pic>
    </p:spTree>
    <p:extLst>
      <p:ext uri="{BB962C8B-B14F-4D97-AF65-F5344CB8AC3E}">
        <p14:creationId xmlns:p14="http://schemas.microsoft.com/office/powerpoint/2010/main" val="25098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5" name="Google Shape;1048;p35">
            <a:extLst>
              <a:ext uri="{FF2B5EF4-FFF2-40B4-BE49-F238E27FC236}">
                <a16:creationId xmlns:a16="http://schemas.microsoft.com/office/drawing/2014/main" id="{F8ECBC5C-0544-4658-A8E5-69C02FD1EEDF}"/>
              </a:ext>
            </a:extLst>
          </p:cNvPr>
          <p:cNvSpPr txBox="1">
            <a:spLocks noGrp="1"/>
          </p:cNvSpPr>
          <p:nvPr>
            <p:ph type="title"/>
          </p:nvPr>
        </p:nvSpPr>
        <p:spPr>
          <a:xfrm>
            <a:off x="1397861" y="1395485"/>
            <a:ext cx="15200277" cy="947028"/>
          </a:xfrm>
          <a:prstGeom prst="rect">
            <a:avLst/>
          </a:prstGeom>
        </p:spPr>
        <p:txBody>
          <a:bodyPr spcFirstLastPara="1" vert="horz" wrap="square" lIns="179929" tIns="179929" rIns="179929" bIns="179929" rtlCol="0" anchor="ctr" anchorCtr="0">
            <a:noAutofit/>
          </a:bodyPr>
          <a:lstStyle/>
          <a:p>
            <a:pPr algn="ctr">
              <a:spcBef>
                <a:spcPts val="0"/>
              </a:spcBef>
            </a:pPr>
            <a:r>
              <a:rPr lang="en-US" dirty="0"/>
              <a:t>REFLEKSIYA</a:t>
            </a:r>
            <a:endParaRPr dirty="0"/>
          </a:p>
        </p:txBody>
      </p:sp>
      <p:grpSp>
        <p:nvGrpSpPr>
          <p:cNvPr id="36" name="Google Shape;1049;p35">
            <a:extLst>
              <a:ext uri="{FF2B5EF4-FFF2-40B4-BE49-F238E27FC236}">
                <a16:creationId xmlns:a16="http://schemas.microsoft.com/office/drawing/2014/main" id="{502F819B-F9A1-42DA-92C6-971009706BBC}"/>
              </a:ext>
            </a:extLst>
          </p:cNvPr>
          <p:cNvGrpSpPr/>
          <p:nvPr/>
        </p:nvGrpSpPr>
        <p:grpSpPr>
          <a:xfrm>
            <a:off x="5838730" y="2633589"/>
            <a:ext cx="6231059" cy="7828500"/>
            <a:chOff x="2966750" y="1165750"/>
            <a:chExt cx="3166099" cy="3977784"/>
          </a:xfrm>
        </p:grpSpPr>
        <p:sp>
          <p:nvSpPr>
            <p:cNvPr id="37" name="Google Shape;1050;p35">
              <a:extLst>
                <a:ext uri="{FF2B5EF4-FFF2-40B4-BE49-F238E27FC236}">
                  <a16:creationId xmlns:a16="http://schemas.microsoft.com/office/drawing/2014/main" id="{55057226-D0E1-40C5-8AA9-02E07969779B}"/>
                </a:ext>
              </a:extLst>
            </p:cNvPr>
            <p:cNvSpPr/>
            <p:nvPr/>
          </p:nvSpPr>
          <p:spPr>
            <a:xfrm>
              <a:off x="2966750" y="1165750"/>
              <a:ext cx="3166099" cy="3977784"/>
            </a:xfrm>
            <a:custGeom>
              <a:avLst/>
              <a:gdLst/>
              <a:ahLst/>
              <a:cxnLst/>
              <a:rect l="l" t="t" r="r" b="b"/>
              <a:pathLst>
                <a:path w="114527" h="143888" extrusionOk="0">
                  <a:moveTo>
                    <a:pt x="57841" y="0"/>
                  </a:moveTo>
                  <a:lnTo>
                    <a:pt x="48792" y="15895"/>
                  </a:lnTo>
                  <a:lnTo>
                    <a:pt x="51531" y="15895"/>
                  </a:lnTo>
                  <a:lnTo>
                    <a:pt x="51531" y="19181"/>
                  </a:lnTo>
                  <a:lnTo>
                    <a:pt x="51531" y="19979"/>
                  </a:lnTo>
                  <a:lnTo>
                    <a:pt x="51531" y="20086"/>
                  </a:lnTo>
                  <a:lnTo>
                    <a:pt x="51554" y="20217"/>
                  </a:lnTo>
                  <a:lnTo>
                    <a:pt x="51578" y="20515"/>
                  </a:lnTo>
                  <a:lnTo>
                    <a:pt x="51614" y="21098"/>
                  </a:lnTo>
                  <a:cubicBezTo>
                    <a:pt x="51638" y="21491"/>
                    <a:pt x="51650" y="21884"/>
                    <a:pt x="51697" y="22277"/>
                  </a:cubicBezTo>
                  <a:lnTo>
                    <a:pt x="51876" y="23444"/>
                  </a:lnTo>
                  <a:lnTo>
                    <a:pt x="51971" y="24027"/>
                  </a:lnTo>
                  <a:cubicBezTo>
                    <a:pt x="52007" y="24218"/>
                    <a:pt x="52066" y="24408"/>
                    <a:pt x="52102" y="24599"/>
                  </a:cubicBezTo>
                  <a:lnTo>
                    <a:pt x="52412" y="25742"/>
                  </a:lnTo>
                  <a:cubicBezTo>
                    <a:pt x="52507" y="26123"/>
                    <a:pt x="52662" y="26492"/>
                    <a:pt x="52793" y="26861"/>
                  </a:cubicBezTo>
                  <a:cubicBezTo>
                    <a:pt x="52935" y="27230"/>
                    <a:pt x="53055" y="27611"/>
                    <a:pt x="53221" y="27968"/>
                  </a:cubicBezTo>
                  <a:lnTo>
                    <a:pt x="53733" y="29028"/>
                  </a:lnTo>
                  <a:cubicBezTo>
                    <a:pt x="53817" y="29206"/>
                    <a:pt x="53900" y="29385"/>
                    <a:pt x="53995" y="29552"/>
                  </a:cubicBezTo>
                  <a:lnTo>
                    <a:pt x="54305" y="30064"/>
                  </a:lnTo>
                  <a:lnTo>
                    <a:pt x="54912" y="31064"/>
                  </a:lnTo>
                  <a:cubicBezTo>
                    <a:pt x="55138" y="31385"/>
                    <a:pt x="55376" y="31707"/>
                    <a:pt x="55614" y="32016"/>
                  </a:cubicBezTo>
                  <a:cubicBezTo>
                    <a:pt x="56067" y="32659"/>
                    <a:pt x="56615" y="33219"/>
                    <a:pt x="57150" y="33802"/>
                  </a:cubicBezTo>
                  <a:cubicBezTo>
                    <a:pt x="57400" y="34100"/>
                    <a:pt x="57710" y="34350"/>
                    <a:pt x="57996" y="34624"/>
                  </a:cubicBezTo>
                  <a:cubicBezTo>
                    <a:pt x="58293" y="34874"/>
                    <a:pt x="58567" y="35148"/>
                    <a:pt x="58877" y="35398"/>
                  </a:cubicBezTo>
                  <a:lnTo>
                    <a:pt x="59829" y="36100"/>
                  </a:lnTo>
                  <a:cubicBezTo>
                    <a:pt x="59984" y="36219"/>
                    <a:pt x="60139" y="36338"/>
                    <a:pt x="60305" y="36445"/>
                  </a:cubicBezTo>
                  <a:lnTo>
                    <a:pt x="60806" y="36755"/>
                  </a:lnTo>
                  <a:lnTo>
                    <a:pt x="61818" y="37362"/>
                  </a:lnTo>
                  <a:cubicBezTo>
                    <a:pt x="62163" y="37553"/>
                    <a:pt x="62520" y="37719"/>
                    <a:pt x="62877" y="37886"/>
                  </a:cubicBezTo>
                  <a:cubicBezTo>
                    <a:pt x="63568" y="38255"/>
                    <a:pt x="64318" y="38505"/>
                    <a:pt x="65068" y="38767"/>
                  </a:cubicBezTo>
                  <a:cubicBezTo>
                    <a:pt x="65437" y="38910"/>
                    <a:pt x="65818" y="39005"/>
                    <a:pt x="66199" y="39100"/>
                  </a:cubicBezTo>
                  <a:cubicBezTo>
                    <a:pt x="66580" y="39196"/>
                    <a:pt x="66961" y="39303"/>
                    <a:pt x="67342" y="39386"/>
                  </a:cubicBezTo>
                  <a:lnTo>
                    <a:pt x="68509" y="39577"/>
                  </a:lnTo>
                  <a:cubicBezTo>
                    <a:pt x="68902" y="39624"/>
                    <a:pt x="69295" y="39660"/>
                    <a:pt x="69676" y="39672"/>
                  </a:cubicBezTo>
                  <a:cubicBezTo>
                    <a:pt x="70176" y="39704"/>
                    <a:pt x="70946" y="39709"/>
                    <a:pt x="71403" y="39709"/>
                  </a:cubicBezTo>
                  <a:cubicBezTo>
                    <a:pt x="71632" y="39709"/>
                    <a:pt x="71783" y="39708"/>
                    <a:pt x="71783" y="39708"/>
                  </a:cubicBezTo>
                  <a:lnTo>
                    <a:pt x="94298" y="39708"/>
                  </a:lnTo>
                  <a:lnTo>
                    <a:pt x="94691" y="39743"/>
                  </a:lnTo>
                  <a:lnTo>
                    <a:pt x="94905" y="39779"/>
                  </a:lnTo>
                  <a:cubicBezTo>
                    <a:pt x="95048" y="39791"/>
                    <a:pt x="95191" y="39803"/>
                    <a:pt x="95334" y="39803"/>
                  </a:cubicBezTo>
                  <a:cubicBezTo>
                    <a:pt x="95477" y="39803"/>
                    <a:pt x="95619" y="39862"/>
                    <a:pt x="95762" y="39874"/>
                  </a:cubicBezTo>
                  <a:cubicBezTo>
                    <a:pt x="95893" y="39898"/>
                    <a:pt x="96048" y="39898"/>
                    <a:pt x="96179" y="39946"/>
                  </a:cubicBezTo>
                  <a:cubicBezTo>
                    <a:pt x="97286" y="40196"/>
                    <a:pt x="98334" y="40696"/>
                    <a:pt x="99227" y="41422"/>
                  </a:cubicBezTo>
                  <a:cubicBezTo>
                    <a:pt x="100096" y="42160"/>
                    <a:pt x="100799" y="43101"/>
                    <a:pt x="101263" y="44149"/>
                  </a:cubicBezTo>
                  <a:cubicBezTo>
                    <a:pt x="101680" y="45196"/>
                    <a:pt x="101870" y="46339"/>
                    <a:pt x="101787" y="47494"/>
                  </a:cubicBezTo>
                  <a:cubicBezTo>
                    <a:pt x="101727" y="48566"/>
                    <a:pt x="101370" y="49566"/>
                    <a:pt x="100846" y="50483"/>
                  </a:cubicBezTo>
                  <a:cubicBezTo>
                    <a:pt x="100263" y="51447"/>
                    <a:pt x="99251" y="52507"/>
                    <a:pt x="98286" y="53078"/>
                  </a:cubicBezTo>
                  <a:cubicBezTo>
                    <a:pt x="98060" y="53245"/>
                    <a:pt x="97774" y="53328"/>
                    <a:pt x="97536" y="53471"/>
                  </a:cubicBezTo>
                  <a:cubicBezTo>
                    <a:pt x="97405" y="53543"/>
                    <a:pt x="97262" y="53578"/>
                    <a:pt x="97131" y="53626"/>
                  </a:cubicBezTo>
                  <a:cubicBezTo>
                    <a:pt x="97001" y="53674"/>
                    <a:pt x="96870" y="53733"/>
                    <a:pt x="96739" y="53769"/>
                  </a:cubicBezTo>
                  <a:cubicBezTo>
                    <a:pt x="96596" y="53793"/>
                    <a:pt x="95119" y="54102"/>
                    <a:pt x="94572" y="54150"/>
                  </a:cubicBezTo>
                  <a:cubicBezTo>
                    <a:pt x="94504" y="54154"/>
                    <a:pt x="94416" y="54155"/>
                    <a:pt x="94320" y="54155"/>
                  </a:cubicBezTo>
                  <a:cubicBezTo>
                    <a:pt x="94128" y="54155"/>
                    <a:pt x="93909" y="54150"/>
                    <a:pt x="93774" y="54150"/>
                  </a:cubicBezTo>
                  <a:lnTo>
                    <a:pt x="19705" y="54150"/>
                  </a:lnTo>
                  <a:lnTo>
                    <a:pt x="19562" y="54114"/>
                  </a:lnTo>
                  <a:lnTo>
                    <a:pt x="19265" y="54102"/>
                  </a:lnTo>
                  <a:lnTo>
                    <a:pt x="18681" y="54126"/>
                  </a:lnTo>
                  <a:cubicBezTo>
                    <a:pt x="18288" y="54150"/>
                    <a:pt x="17895" y="54150"/>
                    <a:pt x="17514" y="54209"/>
                  </a:cubicBezTo>
                  <a:cubicBezTo>
                    <a:pt x="14383" y="54567"/>
                    <a:pt x="11335" y="55674"/>
                    <a:pt x="8716" y="57424"/>
                  </a:cubicBezTo>
                  <a:cubicBezTo>
                    <a:pt x="6120" y="59186"/>
                    <a:pt x="3953" y="61568"/>
                    <a:pt x="2417" y="64318"/>
                  </a:cubicBezTo>
                  <a:cubicBezTo>
                    <a:pt x="917" y="67080"/>
                    <a:pt x="96" y="70235"/>
                    <a:pt x="24" y="73367"/>
                  </a:cubicBezTo>
                  <a:cubicBezTo>
                    <a:pt x="0" y="73807"/>
                    <a:pt x="12" y="74010"/>
                    <a:pt x="12" y="74295"/>
                  </a:cubicBezTo>
                  <a:cubicBezTo>
                    <a:pt x="12" y="74343"/>
                    <a:pt x="12" y="74474"/>
                    <a:pt x="24" y="74557"/>
                  </a:cubicBezTo>
                  <a:lnTo>
                    <a:pt x="36" y="74855"/>
                  </a:lnTo>
                  <a:lnTo>
                    <a:pt x="60" y="75438"/>
                  </a:lnTo>
                  <a:cubicBezTo>
                    <a:pt x="84" y="75831"/>
                    <a:pt x="84" y="76224"/>
                    <a:pt x="143" y="76617"/>
                  </a:cubicBezTo>
                  <a:lnTo>
                    <a:pt x="322" y="77784"/>
                  </a:lnTo>
                  <a:cubicBezTo>
                    <a:pt x="357" y="77974"/>
                    <a:pt x="381" y="78165"/>
                    <a:pt x="429" y="78355"/>
                  </a:cubicBezTo>
                  <a:lnTo>
                    <a:pt x="560" y="78939"/>
                  </a:lnTo>
                  <a:lnTo>
                    <a:pt x="869" y="80082"/>
                  </a:lnTo>
                  <a:cubicBezTo>
                    <a:pt x="977" y="80451"/>
                    <a:pt x="1119" y="80820"/>
                    <a:pt x="1250" y="81189"/>
                  </a:cubicBezTo>
                  <a:cubicBezTo>
                    <a:pt x="1393" y="81558"/>
                    <a:pt x="1512" y="81939"/>
                    <a:pt x="1691" y="82296"/>
                  </a:cubicBezTo>
                  <a:cubicBezTo>
                    <a:pt x="2977" y="85166"/>
                    <a:pt x="4929" y="87737"/>
                    <a:pt x="7382" y="89702"/>
                  </a:cubicBezTo>
                  <a:cubicBezTo>
                    <a:pt x="9835" y="91655"/>
                    <a:pt x="12764" y="93048"/>
                    <a:pt x="15859" y="93655"/>
                  </a:cubicBezTo>
                  <a:lnTo>
                    <a:pt x="17026" y="93845"/>
                  </a:lnTo>
                  <a:lnTo>
                    <a:pt x="17610" y="93929"/>
                  </a:lnTo>
                  <a:cubicBezTo>
                    <a:pt x="17812" y="93952"/>
                    <a:pt x="18003" y="93952"/>
                    <a:pt x="18193" y="93964"/>
                  </a:cubicBezTo>
                  <a:lnTo>
                    <a:pt x="19372" y="94024"/>
                  </a:lnTo>
                  <a:lnTo>
                    <a:pt x="19669" y="94036"/>
                  </a:lnTo>
                  <a:lnTo>
                    <a:pt x="94643" y="94036"/>
                  </a:lnTo>
                  <a:lnTo>
                    <a:pt x="94869" y="94048"/>
                  </a:lnTo>
                  <a:cubicBezTo>
                    <a:pt x="95024" y="94060"/>
                    <a:pt x="95167" y="94072"/>
                    <a:pt x="95310" y="94072"/>
                  </a:cubicBezTo>
                  <a:cubicBezTo>
                    <a:pt x="95381" y="94072"/>
                    <a:pt x="95453" y="94083"/>
                    <a:pt x="95524" y="94095"/>
                  </a:cubicBezTo>
                  <a:lnTo>
                    <a:pt x="95727" y="94131"/>
                  </a:lnTo>
                  <a:cubicBezTo>
                    <a:pt x="95869" y="94155"/>
                    <a:pt x="96012" y="94167"/>
                    <a:pt x="96155" y="94191"/>
                  </a:cubicBezTo>
                  <a:cubicBezTo>
                    <a:pt x="96703" y="94345"/>
                    <a:pt x="97251" y="94476"/>
                    <a:pt x="97751" y="94750"/>
                  </a:cubicBezTo>
                  <a:cubicBezTo>
                    <a:pt x="98286" y="94976"/>
                    <a:pt x="98739" y="95322"/>
                    <a:pt x="99203" y="95655"/>
                  </a:cubicBezTo>
                  <a:cubicBezTo>
                    <a:pt x="99620" y="96048"/>
                    <a:pt x="100060" y="96429"/>
                    <a:pt x="100382" y="96905"/>
                  </a:cubicBezTo>
                  <a:cubicBezTo>
                    <a:pt x="100751" y="97346"/>
                    <a:pt x="100989" y="97870"/>
                    <a:pt x="101251" y="98382"/>
                  </a:cubicBezTo>
                  <a:cubicBezTo>
                    <a:pt x="101299" y="98513"/>
                    <a:pt x="101334" y="98643"/>
                    <a:pt x="101394" y="98774"/>
                  </a:cubicBezTo>
                  <a:cubicBezTo>
                    <a:pt x="101430" y="98917"/>
                    <a:pt x="101501" y="99036"/>
                    <a:pt x="101525" y="99179"/>
                  </a:cubicBezTo>
                  <a:cubicBezTo>
                    <a:pt x="101584" y="99453"/>
                    <a:pt x="101692" y="99727"/>
                    <a:pt x="101703" y="100013"/>
                  </a:cubicBezTo>
                  <a:cubicBezTo>
                    <a:pt x="101727" y="100156"/>
                    <a:pt x="101751" y="100287"/>
                    <a:pt x="101775" y="100429"/>
                  </a:cubicBezTo>
                  <a:lnTo>
                    <a:pt x="101799" y="100870"/>
                  </a:lnTo>
                  <a:lnTo>
                    <a:pt x="101823" y="101084"/>
                  </a:lnTo>
                  <a:lnTo>
                    <a:pt x="101834" y="101191"/>
                  </a:lnTo>
                  <a:lnTo>
                    <a:pt x="101834" y="101299"/>
                  </a:lnTo>
                  <a:cubicBezTo>
                    <a:pt x="101834" y="101334"/>
                    <a:pt x="101823" y="101358"/>
                    <a:pt x="101823" y="101370"/>
                  </a:cubicBezTo>
                  <a:cubicBezTo>
                    <a:pt x="101811" y="101513"/>
                    <a:pt x="101799" y="101656"/>
                    <a:pt x="101787" y="101799"/>
                  </a:cubicBezTo>
                  <a:cubicBezTo>
                    <a:pt x="101811" y="102096"/>
                    <a:pt x="101715" y="102370"/>
                    <a:pt x="101692" y="102656"/>
                  </a:cubicBezTo>
                  <a:cubicBezTo>
                    <a:pt x="101692" y="102799"/>
                    <a:pt x="101632" y="102930"/>
                    <a:pt x="101596" y="103073"/>
                  </a:cubicBezTo>
                  <a:cubicBezTo>
                    <a:pt x="101561" y="103204"/>
                    <a:pt x="101525" y="103346"/>
                    <a:pt x="101501" y="103477"/>
                  </a:cubicBezTo>
                  <a:cubicBezTo>
                    <a:pt x="101144" y="104561"/>
                    <a:pt x="100537" y="105561"/>
                    <a:pt x="99739" y="106383"/>
                  </a:cubicBezTo>
                  <a:cubicBezTo>
                    <a:pt x="98917" y="107192"/>
                    <a:pt x="97917" y="107799"/>
                    <a:pt x="96846" y="108157"/>
                  </a:cubicBezTo>
                  <a:cubicBezTo>
                    <a:pt x="96715" y="108204"/>
                    <a:pt x="96572" y="108216"/>
                    <a:pt x="96429" y="108264"/>
                  </a:cubicBezTo>
                  <a:cubicBezTo>
                    <a:pt x="96298" y="108288"/>
                    <a:pt x="96167" y="108359"/>
                    <a:pt x="96024" y="108359"/>
                  </a:cubicBezTo>
                  <a:cubicBezTo>
                    <a:pt x="95881" y="108383"/>
                    <a:pt x="95738" y="108395"/>
                    <a:pt x="95596" y="108419"/>
                  </a:cubicBezTo>
                  <a:cubicBezTo>
                    <a:pt x="95524" y="108430"/>
                    <a:pt x="95453" y="108454"/>
                    <a:pt x="95381" y="108454"/>
                  </a:cubicBezTo>
                  <a:lnTo>
                    <a:pt x="95167" y="108466"/>
                  </a:lnTo>
                  <a:cubicBezTo>
                    <a:pt x="95024" y="108466"/>
                    <a:pt x="94881" y="108466"/>
                    <a:pt x="94738" y="108478"/>
                  </a:cubicBezTo>
                  <a:cubicBezTo>
                    <a:pt x="94691" y="108478"/>
                    <a:pt x="94512" y="108466"/>
                    <a:pt x="94393" y="108466"/>
                  </a:cubicBezTo>
                  <a:lnTo>
                    <a:pt x="71283" y="108466"/>
                  </a:lnTo>
                  <a:lnTo>
                    <a:pt x="70985" y="108490"/>
                  </a:lnTo>
                  <a:lnTo>
                    <a:pt x="70402" y="108526"/>
                  </a:lnTo>
                  <a:cubicBezTo>
                    <a:pt x="70009" y="108538"/>
                    <a:pt x="69616" y="108561"/>
                    <a:pt x="69235" y="108597"/>
                  </a:cubicBezTo>
                  <a:lnTo>
                    <a:pt x="68068" y="108764"/>
                  </a:lnTo>
                  <a:cubicBezTo>
                    <a:pt x="67675" y="108835"/>
                    <a:pt x="67283" y="108883"/>
                    <a:pt x="66902" y="108990"/>
                  </a:cubicBezTo>
                  <a:cubicBezTo>
                    <a:pt x="66140" y="109181"/>
                    <a:pt x="65366" y="109359"/>
                    <a:pt x="64639" y="109657"/>
                  </a:cubicBezTo>
                  <a:cubicBezTo>
                    <a:pt x="64270" y="109788"/>
                    <a:pt x="63889" y="109919"/>
                    <a:pt x="63532" y="110073"/>
                  </a:cubicBezTo>
                  <a:lnTo>
                    <a:pt x="62460" y="110585"/>
                  </a:lnTo>
                  <a:lnTo>
                    <a:pt x="61937" y="110847"/>
                  </a:lnTo>
                  <a:cubicBezTo>
                    <a:pt x="61758" y="110931"/>
                    <a:pt x="61591" y="111038"/>
                    <a:pt x="61425" y="111145"/>
                  </a:cubicBezTo>
                  <a:lnTo>
                    <a:pt x="60413" y="111752"/>
                  </a:lnTo>
                  <a:cubicBezTo>
                    <a:pt x="60079" y="111967"/>
                    <a:pt x="59782" y="112217"/>
                    <a:pt x="59460" y="112443"/>
                  </a:cubicBezTo>
                  <a:cubicBezTo>
                    <a:pt x="59151" y="112681"/>
                    <a:pt x="58817" y="112907"/>
                    <a:pt x="58531" y="113169"/>
                  </a:cubicBezTo>
                  <a:cubicBezTo>
                    <a:pt x="58079" y="113586"/>
                    <a:pt x="57603" y="114003"/>
                    <a:pt x="57174" y="114443"/>
                  </a:cubicBezTo>
                  <a:cubicBezTo>
                    <a:pt x="57115" y="114503"/>
                    <a:pt x="57043" y="114586"/>
                    <a:pt x="56960" y="114681"/>
                  </a:cubicBezTo>
                  <a:cubicBezTo>
                    <a:pt x="56912" y="114717"/>
                    <a:pt x="56876" y="114765"/>
                    <a:pt x="56841" y="114800"/>
                  </a:cubicBezTo>
                  <a:cubicBezTo>
                    <a:pt x="56567" y="115110"/>
                    <a:pt x="56234" y="115479"/>
                    <a:pt x="56055" y="115681"/>
                  </a:cubicBezTo>
                  <a:lnTo>
                    <a:pt x="55341" y="116622"/>
                  </a:lnTo>
                  <a:lnTo>
                    <a:pt x="54995" y="117098"/>
                  </a:lnTo>
                  <a:cubicBezTo>
                    <a:pt x="54876" y="117253"/>
                    <a:pt x="54781" y="117432"/>
                    <a:pt x="54674" y="117586"/>
                  </a:cubicBezTo>
                  <a:lnTo>
                    <a:pt x="54067" y="118598"/>
                  </a:lnTo>
                  <a:cubicBezTo>
                    <a:pt x="53864" y="118944"/>
                    <a:pt x="53709" y="119301"/>
                    <a:pt x="53531" y="119658"/>
                  </a:cubicBezTo>
                  <a:cubicBezTo>
                    <a:pt x="53364" y="120015"/>
                    <a:pt x="53174" y="120360"/>
                    <a:pt x="53043" y="120730"/>
                  </a:cubicBezTo>
                  <a:lnTo>
                    <a:pt x="52638" y="121837"/>
                  </a:lnTo>
                  <a:cubicBezTo>
                    <a:pt x="52566" y="122027"/>
                    <a:pt x="52495" y="122206"/>
                    <a:pt x="52447" y="122396"/>
                  </a:cubicBezTo>
                  <a:lnTo>
                    <a:pt x="52293" y="122968"/>
                  </a:lnTo>
                  <a:lnTo>
                    <a:pt x="51995" y="124111"/>
                  </a:lnTo>
                  <a:cubicBezTo>
                    <a:pt x="51923" y="124504"/>
                    <a:pt x="51864" y="124897"/>
                    <a:pt x="51804" y="125278"/>
                  </a:cubicBezTo>
                  <a:cubicBezTo>
                    <a:pt x="51757" y="125671"/>
                    <a:pt x="51673" y="126064"/>
                    <a:pt x="51662" y="126445"/>
                  </a:cubicBezTo>
                  <a:lnTo>
                    <a:pt x="51578" y="127623"/>
                  </a:lnTo>
                  <a:lnTo>
                    <a:pt x="51531" y="128207"/>
                  </a:lnTo>
                  <a:lnTo>
                    <a:pt x="51531" y="128600"/>
                  </a:lnTo>
                  <a:lnTo>
                    <a:pt x="51531" y="129409"/>
                  </a:lnTo>
                  <a:lnTo>
                    <a:pt x="51531" y="131017"/>
                  </a:lnTo>
                  <a:lnTo>
                    <a:pt x="51531" y="143887"/>
                  </a:lnTo>
                  <a:lnTo>
                    <a:pt x="64187" y="143887"/>
                  </a:lnTo>
                  <a:lnTo>
                    <a:pt x="64187" y="131017"/>
                  </a:lnTo>
                  <a:lnTo>
                    <a:pt x="64187" y="129409"/>
                  </a:lnTo>
                  <a:lnTo>
                    <a:pt x="64187" y="128600"/>
                  </a:lnTo>
                  <a:lnTo>
                    <a:pt x="64187" y="128207"/>
                  </a:lnTo>
                  <a:lnTo>
                    <a:pt x="64163" y="127980"/>
                  </a:lnTo>
                  <a:cubicBezTo>
                    <a:pt x="64175" y="127838"/>
                    <a:pt x="64163" y="127695"/>
                    <a:pt x="64163" y="127540"/>
                  </a:cubicBezTo>
                  <a:cubicBezTo>
                    <a:pt x="64163" y="127397"/>
                    <a:pt x="64211" y="127266"/>
                    <a:pt x="64223" y="127123"/>
                  </a:cubicBezTo>
                  <a:cubicBezTo>
                    <a:pt x="64246" y="126980"/>
                    <a:pt x="64246" y="126837"/>
                    <a:pt x="64282" y="126695"/>
                  </a:cubicBezTo>
                  <a:cubicBezTo>
                    <a:pt x="64318" y="126564"/>
                    <a:pt x="64354" y="126421"/>
                    <a:pt x="64389" y="126290"/>
                  </a:cubicBezTo>
                  <a:cubicBezTo>
                    <a:pt x="64663" y="125194"/>
                    <a:pt x="65508" y="123909"/>
                    <a:pt x="66282" y="123063"/>
                  </a:cubicBezTo>
                  <a:cubicBezTo>
                    <a:pt x="66401" y="122956"/>
                    <a:pt x="66532" y="122849"/>
                    <a:pt x="66651" y="122730"/>
                  </a:cubicBezTo>
                  <a:cubicBezTo>
                    <a:pt x="66747" y="122623"/>
                    <a:pt x="66878" y="122563"/>
                    <a:pt x="66985" y="122468"/>
                  </a:cubicBezTo>
                  <a:cubicBezTo>
                    <a:pt x="67104" y="122396"/>
                    <a:pt x="67211" y="122289"/>
                    <a:pt x="67330" y="122218"/>
                  </a:cubicBezTo>
                  <a:cubicBezTo>
                    <a:pt x="67461" y="122146"/>
                    <a:pt x="67580" y="122075"/>
                    <a:pt x="67699" y="122004"/>
                  </a:cubicBezTo>
                  <a:cubicBezTo>
                    <a:pt x="67759" y="121956"/>
                    <a:pt x="67818" y="121920"/>
                    <a:pt x="67878" y="121884"/>
                  </a:cubicBezTo>
                  <a:lnTo>
                    <a:pt x="68080" y="121801"/>
                  </a:lnTo>
                  <a:cubicBezTo>
                    <a:pt x="68211" y="121742"/>
                    <a:pt x="68330" y="121670"/>
                    <a:pt x="68461" y="121611"/>
                  </a:cubicBezTo>
                  <a:lnTo>
                    <a:pt x="68866" y="121468"/>
                  </a:lnTo>
                  <a:cubicBezTo>
                    <a:pt x="69116" y="121349"/>
                    <a:pt x="69402" y="121301"/>
                    <a:pt x="69676" y="121218"/>
                  </a:cubicBezTo>
                  <a:cubicBezTo>
                    <a:pt x="69807" y="121170"/>
                    <a:pt x="69950" y="121170"/>
                    <a:pt x="70092" y="121146"/>
                  </a:cubicBezTo>
                  <a:cubicBezTo>
                    <a:pt x="70235" y="121122"/>
                    <a:pt x="70378" y="121099"/>
                    <a:pt x="70521" y="121075"/>
                  </a:cubicBezTo>
                  <a:cubicBezTo>
                    <a:pt x="70664" y="121075"/>
                    <a:pt x="70807" y="121063"/>
                    <a:pt x="70950" y="121063"/>
                  </a:cubicBezTo>
                  <a:lnTo>
                    <a:pt x="71164" y="121015"/>
                  </a:lnTo>
                  <a:lnTo>
                    <a:pt x="71283" y="120968"/>
                  </a:lnTo>
                  <a:lnTo>
                    <a:pt x="94393" y="120968"/>
                  </a:lnTo>
                  <a:cubicBezTo>
                    <a:pt x="94516" y="120968"/>
                    <a:pt x="94603" y="120994"/>
                    <a:pt x="94760" y="120994"/>
                  </a:cubicBezTo>
                  <a:cubicBezTo>
                    <a:pt x="94787" y="120994"/>
                    <a:pt x="94815" y="120993"/>
                    <a:pt x="94845" y="120991"/>
                  </a:cubicBezTo>
                  <a:lnTo>
                    <a:pt x="96024" y="120956"/>
                  </a:lnTo>
                  <a:lnTo>
                    <a:pt x="96608" y="120932"/>
                  </a:lnTo>
                  <a:cubicBezTo>
                    <a:pt x="96810" y="120908"/>
                    <a:pt x="97001" y="120884"/>
                    <a:pt x="97191" y="120861"/>
                  </a:cubicBezTo>
                  <a:lnTo>
                    <a:pt x="98358" y="120682"/>
                  </a:lnTo>
                  <a:cubicBezTo>
                    <a:pt x="98751" y="120622"/>
                    <a:pt x="99132" y="120503"/>
                    <a:pt x="99513" y="120420"/>
                  </a:cubicBezTo>
                  <a:cubicBezTo>
                    <a:pt x="99894" y="120313"/>
                    <a:pt x="100275" y="120229"/>
                    <a:pt x="100656" y="120099"/>
                  </a:cubicBezTo>
                  <a:cubicBezTo>
                    <a:pt x="103656" y="119134"/>
                    <a:pt x="106406" y="117443"/>
                    <a:pt x="108633" y="115229"/>
                  </a:cubicBezTo>
                  <a:cubicBezTo>
                    <a:pt x="110836" y="112990"/>
                    <a:pt x="112514" y="110228"/>
                    <a:pt x="113467" y="107228"/>
                  </a:cubicBezTo>
                  <a:cubicBezTo>
                    <a:pt x="113574" y="106847"/>
                    <a:pt x="113669" y="106466"/>
                    <a:pt x="113776" y="106085"/>
                  </a:cubicBezTo>
                  <a:cubicBezTo>
                    <a:pt x="113860" y="105692"/>
                    <a:pt x="113979" y="105323"/>
                    <a:pt x="114026" y="104930"/>
                  </a:cubicBezTo>
                  <a:cubicBezTo>
                    <a:pt x="114146" y="104144"/>
                    <a:pt x="114288" y="103370"/>
                    <a:pt x="114300" y="102584"/>
                  </a:cubicBezTo>
                  <a:lnTo>
                    <a:pt x="114348" y="101418"/>
                  </a:lnTo>
                  <a:cubicBezTo>
                    <a:pt x="114348" y="101358"/>
                    <a:pt x="114336" y="101322"/>
                    <a:pt x="114336" y="101287"/>
                  </a:cubicBezTo>
                  <a:lnTo>
                    <a:pt x="114336" y="101191"/>
                  </a:lnTo>
                  <a:lnTo>
                    <a:pt x="114336" y="100906"/>
                  </a:lnTo>
                  <a:lnTo>
                    <a:pt x="114324" y="100310"/>
                  </a:lnTo>
                  <a:cubicBezTo>
                    <a:pt x="114300" y="99929"/>
                    <a:pt x="114288" y="99536"/>
                    <a:pt x="114253" y="99144"/>
                  </a:cubicBezTo>
                  <a:lnTo>
                    <a:pt x="114086" y="97977"/>
                  </a:lnTo>
                  <a:cubicBezTo>
                    <a:pt x="113979" y="97191"/>
                    <a:pt x="113765" y="96429"/>
                    <a:pt x="113562" y="95667"/>
                  </a:cubicBezTo>
                  <a:cubicBezTo>
                    <a:pt x="113479" y="95286"/>
                    <a:pt x="113324" y="94917"/>
                    <a:pt x="113193" y="94548"/>
                  </a:cubicBezTo>
                  <a:cubicBezTo>
                    <a:pt x="113062" y="94179"/>
                    <a:pt x="112931" y="93810"/>
                    <a:pt x="112776" y="93440"/>
                  </a:cubicBezTo>
                  <a:cubicBezTo>
                    <a:pt x="112121" y="92012"/>
                    <a:pt x="111371" y="90619"/>
                    <a:pt x="110407" y="89369"/>
                  </a:cubicBezTo>
                  <a:cubicBezTo>
                    <a:pt x="109478" y="88095"/>
                    <a:pt x="108359" y="86987"/>
                    <a:pt x="107168" y="85963"/>
                  </a:cubicBezTo>
                  <a:cubicBezTo>
                    <a:pt x="105930" y="84999"/>
                    <a:pt x="104621" y="84106"/>
                    <a:pt x="103192" y="83451"/>
                  </a:cubicBezTo>
                  <a:cubicBezTo>
                    <a:pt x="101787" y="82737"/>
                    <a:pt x="100263" y="82272"/>
                    <a:pt x="98727" y="81915"/>
                  </a:cubicBezTo>
                  <a:cubicBezTo>
                    <a:pt x="98346" y="81844"/>
                    <a:pt x="97953" y="81784"/>
                    <a:pt x="97560" y="81725"/>
                  </a:cubicBezTo>
                  <a:lnTo>
                    <a:pt x="96977" y="81641"/>
                  </a:lnTo>
                  <a:cubicBezTo>
                    <a:pt x="96786" y="81606"/>
                    <a:pt x="96596" y="81582"/>
                    <a:pt x="96393" y="81582"/>
                  </a:cubicBezTo>
                  <a:lnTo>
                    <a:pt x="95226" y="81534"/>
                  </a:lnTo>
                  <a:lnTo>
                    <a:pt x="94643" y="81522"/>
                  </a:lnTo>
                  <a:lnTo>
                    <a:pt x="19872" y="81522"/>
                  </a:lnTo>
                  <a:lnTo>
                    <a:pt x="19693" y="81510"/>
                  </a:lnTo>
                  <a:lnTo>
                    <a:pt x="19574" y="81499"/>
                  </a:lnTo>
                  <a:cubicBezTo>
                    <a:pt x="19431" y="81487"/>
                    <a:pt x="19288" y="81475"/>
                    <a:pt x="19146" y="81463"/>
                  </a:cubicBezTo>
                  <a:cubicBezTo>
                    <a:pt x="19074" y="81463"/>
                    <a:pt x="19003" y="81463"/>
                    <a:pt x="18931" y="81451"/>
                  </a:cubicBezTo>
                  <a:lnTo>
                    <a:pt x="18717" y="81415"/>
                  </a:lnTo>
                  <a:cubicBezTo>
                    <a:pt x="18586" y="81391"/>
                    <a:pt x="18443" y="81368"/>
                    <a:pt x="18300" y="81356"/>
                  </a:cubicBezTo>
                  <a:cubicBezTo>
                    <a:pt x="17181" y="81129"/>
                    <a:pt x="16145" y="80629"/>
                    <a:pt x="15240" y="79915"/>
                  </a:cubicBezTo>
                  <a:cubicBezTo>
                    <a:pt x="14335" y="79213"/>
                    <a:pt x="13633" y="78260"/>
                    <a:pt x="13169" y="77224"/>
                  </a:cubicBezTo>
                  <a:cubicBezTo>
                    <a:pt x="13085" y="77105"/>
                    <a:pt x="13061" y="76962"/>
                    <a:pt x="13014" y="76831"/>
                  </a:cubicBezTo>
                  <a:cubicBezTo>
                    <a:pt x="12966" y="76700"/>
                    <a:pt x="12907" y="76569"/>
                    <a:pt x="12859" y="76426"/>
                  </a:cubicBezTo>
                  <a:cubicBezTo>
                    <a:pt x="12835" y="76296"/>
                    <a:pt x="12800" y="76153"/>
                    <a:pt x="12764" y="76022"/>
                  </a:cubicBezTo>
                  <a:lnTo>
                    <a:pt x="12704" y="75819"/>
                  </a:lnTo>
                  <a:cubicBezTo>
                    <a:pt x="12692" y="75748"/>
                    <a:pt x="12680" y="75676"/>
                    <a:pt x="12680" y="75605"/>
                  </a:cubicBezTo>
                  <a:cubicBezTo>
                    <a:pt x="12657" y="75462"/>
                    <a:pt x="12633" y="75319"/>
                    <a:pt x="12609" y="75176"/>
                  </a:cubicBezTo>
                  <a:cubicBezTo>
                    <a:pt x="12573" y="75045"/>
                    <a:pt x="12597" y="74891"/>
                    <a:pt x="12585" y="74748"/>
                  </a:cubicBezTo>
                  <a:lnTo>
                    <a:pt x="12549" y="74295"/>
                  </a:lnTo>
                  <a:cubicBezTo>
                    <a:pt x="12549" y="74033"/>
                    <a:pt x="12549" y="73700"/>
                    <a:pt x="12561" y="73617"/>
                  </a:cubicBezTo>
                  <a:cubicBezTo>
                    <a:pt x="12597" y="72462"/>
                    <a:pt x="12895" y="71343"/>
                    <a:pt x="13431" y="70342"/>
                  </a:cubicBezTo>
                  <a:cubicBezTo>
                    <a:pt x="13990" y="69354"/>
                    <a:pt x="14776" y="68473"/>
                    <a:pt x="15717" y="67830"/>
                  </a:cubicBezTo>
                  <a:cubicBezTo>
                    <a:pt x="16681" y="67199"/>
                    <a:pt x="17764" y="66806"/>
                    <a:pt x="18896" y="66663"/>
                  </a:cubicBezTo>
                  <a:cubicBezTo>
                    <a:pt x="19038" y="66640"/>
                    <a:pt x="19181" y="66651"/>
                    <a:pt x="19324" y="66640"/>
                  </a:cubicBezTo>
                  <a:lnTo>
                    <a:pt x="19538" y="66628"/>
                  </a:lnTo>
                  <a:lnTo>
                    <a:pt x="19646" y="66640"/>
                  </a:lnTo>
                  <a:lnTo>
                    <a:pt x="94572" y="66640"/>
                  </a:lnTo>
                  <a:lnTo>
                    <a:pt x="94679" y="66628"/>
                  </a:lnTo>
                  <a:lnTo>
                    <a:pt x="94822" y="66616"/>
                  </a:lnTo>
                  <a:lnTo>
                    <a:pt x="95119" y="66604"/>
                  </a:lnTo>
                  <a:lnTo>
                    <a:pt x="95703" y="66568"/>
                  </a:lnTo>
                  <a:cubicBezTo>
                    <a:pt x="96096" y="66544"/>
                    <a:pt x="96489" y="66544"/>
                    <a:pt x="96881" y="66485"/>
                  </a:cubicBezTo>
                  <a:lnTo>
                    <a:pt x="98048" y="66306"/>
                  </a:lnTo>
                  <a:lnTo>
                    <a:pt x="98632" y="66211"/>
                  </a:lnTo>
                  <a:lnTo>
                    <a:pt x="99203" y="66080"/>
                  </a:lnTo>
                  <a:lnTo>
                    <a:pt x="100346" y="65782"/>
                  </a:lnTo>
                  <a:cubicBezTo>
                    <a:pt x="100727" y="65675"/>
                    <a:pt x="101096" y="65520"/>
                    <a:pt x="101465" y="65389"/>
                  </a:cubicBezTo>
                  <a:cubicBezTo>
                    <a:pt x="101834" y="65247"/>
                    <a:pt x="102215" y="65127"/>
                    <a:pt x="102561" y="64961"/>
                  </a:cubicBezTo>
                  <a:cubicBezTo>
                    <a:pt x="103275" y="64616"/>
                    <a:pt x="104001" y="64306"/>
                    <a:pt x="104656" y="63877"/>
                  </a:cubicBezTo>
                  <a:cubicBezTo>
                    <a:pt x="107288" y="62318"/>
                    <a:pt x="109693" y="59960"/>
                    <a:pt x="111348" y="57365"/>
                  </a:cubicBezTo>
                  <a:cubicBezTo>
                    <a:pt x="111383" y="57317"/>
                    <a:pt x="111419" y="57257"/>
                    <a:pt x="111455" y="57198"/>
                  </a:cubicBezTo>
                  <a:cubicBezTo>
                    <a:pt x="111467" y="57174"/>
                    <a:pt x="111479" y="57150"/>
                    <a:pt x="111490" y="57138"/>
                  </a:cubicBezTo>
                  <a:lnTo>
                    <a:pt x="111490" y="57126"/>
                  </a:lnTo>
                  <a:cubicBezTo>
                    <a:pt x="113074" y="54519"/>
                    <a:pt x="114074" y="51531"/>
                    <a:pt x="114288" y="48483"/>
                  </a:cubicBezTo>
                  <a:cubicBezTo>
                    <a:pt x="114527" y="45363"/>
                    <a:pt x="114026" y="42172"/>
                    <a:pt x="112812" y="39255"/>
                  </a:cubicBezTo>
                  <a:cubicBezTo>
                    <a:pt x="111562" y="36362"/>
                    <a:pt x="109633" y="33778"/>
                    <a:pt x="107228" y="31766"/>
                  </a:cubicBezTo>
                  <a:cubicBezTo>
                    <a:pt x="104799" y="29766"/>
                    <a:pt x="101894" y="28349"/>
                    <a:pt x="98810" y="27682"/>
                  </a:cubicBezTo>
                  <a:cubicBezTo>
                    <a:pt x="98429" y="27587"/>
                    <a:pt x="98036" y="27540"/>
                    <a:pt x="97643" y="27480"/>
                  </a:cubicBezTo>
                  <a:cubicBezTo>
                    <a:pt x="97251" y="27420"/>
                    <a:pt x="96870" y="27349"/>
                    <a:pt x="96477" y="27325"/>
                  </a:cubicBezTo>
                  <a:lnTo>
                    <a:pt x="95298" y="27266"/>
                  </a:lnTo>
                  <a:lnTo>
                    <a:pt x="94715" y="27218"/>
                  </a:lnTo>
                  <a:lnTo>
                    <a:pt x="94298" y="27206"/>
                  </a:lnTo>
                  <a:lnTo>
                    <a:pt x="71783" y="27206"/>
                  </a:lnTo>
                  <a:cubicBezTo>
                    <a:pt x="71140" y="27206"/>
                    <a:pt x="70676" y="27182"/>
                    <a:pt x="70676" y="27182"/>
                  </a:cubicBezTo>
                  <a:cubicBezTo>
                    <a:pt x="70650" y="27185"/>
                    <a:pt x="70624" y="27186"/>
                    <a:pt x="70598" y="27186"/>
                  </a:cubicBezTo>
                  <a:cubicBezTo>
                    <a:pt x="70484" y="27186"/>
                    <a:pt x="70376" y="27166"/>
                    <a:pt x="70259" y="27147"/>
                  </a:cubicBezTo>
                  <a:cubicBezTo>
                    <a:pt x="70116" y="27123"/>
                    <a:pt x="69973" y="27111"/>
                    <a:pt x="69830" y="27087"/>
                  </a:cubicBezTo>
                  <a:lnTo>
                    <a:pt x="69426" y="26980"/>
                  </a:lnTo>
                  <a:cubicBezTo>
                    <a:pt x="69283" y="26944"/>
                    <a:pt x="69140" y="26932"/>
                    <a:pt x="69009" y="26861"/>
                  </a:cubicBezTo>
                  <a:cubicBezTo>
                    <a:pt x="68747" y="26754"/>
                    <a:pt x="68473" y="26694"/>
                    <a:pt x="68223" y="26551"/>
                  </a:cubicBezTo>
                  <a:lnTo>
                    <a:pt x="67842" y="26361"/>
                  </a:lnTo>
                  <a:cubicBezTo>
                    <a:pt x="67723" y="26289"/>
                    <a:pt x="67604" y="26206"/>
                    <a:pt x="67473" y="26135"/>
                  </a:cubicBezTo>
                  <a:lnTo>
                    <a:pt x="67294" y="26027"/>
                  </a:lnTo>
                  <a:cubicBezTo>
                    <a:pt x="67235" y="25992"/>
                    <a:pt x="67175" y="25944"/>
                    <a:pt x="67116" y="25896"/>
                  </a:cubicBezTo>
                  <a:cubicBezTo>
                    <a:pt x="67009" y="25813"/>
                    <a:pt x="66890" y="25730"/>
                    <a:pt x="66771" y="25646"/>
                  </a:cubicBezTo>
                  <a:cubicBezTo>
                    <a:pt x="66663" y="25563"/>
                    <a:pt x="66568" y="25444"/>
                    <a:pt x="66461" y="25361"/>
                  </a:cubicBezTo>
                  <a:cubicBezTo>
                    <a:pt x="66354" y="25254"/>
                    <a:pt x="66223" y="25182"/>
                    <a:pt x="66140" y="25063"/>
                  </a:cubicBezTo>
                  <a:cubicBezTo>
                    <a:pt x="65961" y="24837"/>
                    <a:pt x="65735" y="24658"/>
                    <a:pt x="65592" y="24408"/>
                  </a:cubicBezTo>
                  <a:cubicBezTo>
                    <a:pt x="64889" y="23503"/>
                    <a:pt x="64401" y="22444"/>
                    <a:pt x="64235" y="21313"/>
                  </a:cubicBezTo>
                  <a:cubicBezTo>
                    <a:pt x="64211" y="21170"/>
                    <a:pt x="64175" y="20110"/>
                    <a:pt x="64175" y="20074"/>
                  </a:cubicBezTo>
                  <a:lnTo>
                    <a:pt x="64175" y="19979"/>
                  </a:lnTo>
                  <a:lnTo>
                    <a:pt x="64175" y="19169"/>
                  </a:lnTo>
                  <a:lnTo>
                    <a:pt x="64175" y="15895"/>
                  </a:lnTo>
                  <a:lnTo>
                    <a:pt x="66890" y="15895"/>
                  </a:lnTo>
                  <a:lnTo>
                    <a:pt x="57841" y="0"/>
                  </a:lnTo>
                  <a:close/>
                </a:path>
              </a:pathLst>
            </a:custGeom>
            <a:solidFill>
              <a:srgbClr val="FFFFFF"/>
            </a:solidFill>
            <a:ln w="9525"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sp>
          <p:nvSpPr>
            <p:cNvPr id="38" name="Google Shape;1051;p35">
              <a:extLst>
                <a:ext uri="{FF2B5EF4-FFF2-40B4-BE49-F238E27FC236}">
                  <a16:creationId xmlns:a16="http://schemas.microsoft.com/office/drawing/2014/main" id="{5C29505B-0D0B-4F9E-A52C-BBDA2EFA5EBF}"/>
                </a:ext>
              </a:extLst>
            </p:cNvPr>
            <p:cNvSpPr/>
            <p:nvPr/>
          </p:nvSpPr>
          <p:spPr>
            <a:xfrm>
              <a:off x="3124740" y="1467244"/>
              <a:ext cx="2847490" cy="3675956"/>
            </a:xfrm>
            <a:custGeom>
              <a:avLst/>
              <a:gdLst/>
              <a:ahLst/>
              <a:cxnLst/>
              <a:rect l="l" t="t" r="r" b="b"/>
              <a:pathLst>
                <a:path w="103002" h="132970" extrusionOk="0">
                  <a:moveTo>
                    <a:pt x="51507" y="1"/>
                  </a:moveTo>
                  <a:lnTo>
                    <a:pt x="51507" y="3727"/>
                  </a:lnTo>
                  <a:lnTo>
                    <a:pt x="52757" y="3727"/>
                  </a:lnTo>
                  <a:lnTo>
                    <a:pt x="52757" y="1"/>
                  </a:lnTo>
                  <a:close/>
                  <a:moveTo>
                    <a:pt x="51507" y="7442"/>
                  </a:moveTo>
                  <a:lnTo>
                    <a:pt x="51507" y="9180"/>
                  </a:lnTo>
                  <a:cubicBezTo>
                    <a:pt x="51507" y="9883"/>
                    <a:pt x="51566" y="10573"/>
                    <a:pt x="51662" y="11252"/>
                  </a:cubicBezTo>
                  <a:lnTo>
                    <a:pt x="52888" y="11073"/>
                  </a:lnTo>
                  <a:cubicBezTo>
                    <a:pt x="52793" y="10454"/>
                    <a:pt x="52757" y="9823"/>
                    <a:pt x="52757" y="9180"/>
                  </a:cubicBezTo>
                  <a:lnTo>
                    <a:pt x="52757" y="7442"/>
                  </a:lnTo>
                  <a:close/>
                  <a:moveTo>
                    <a:pt x="53888" y="14467"/>
                  </a:moveTo>
                  <a:lnTo>
                    <a:pt x="52757" y="14979"/>
                  </a:lnTo>
                  <a:cubicBezTo>
                    <a:pt x="53293" y="16157"/>
                    <a:pt x="53995" y="17265"/>
                    <a:pt x="54840" y="18265"/>
                  </a:cubicBezTo>
                  <a:lnTo>
                    <a:pt x="55781" y="17455"/>
                  </a:lnTo>
                  <a:cubicBezTo>
                    <a:pt x="55019" y="16550"/>
                    <a:pt x="54376" y="15550"/>
                    <a:pt x="53888" y="14467"/>
                  </a:cubicBezTo>
                  <a:close/>
                  <a:moveTo>
                    <a:pt x="58424" y="19812"/>
                  </a:moveTo>
                  <a:lnTo>
                    <a:pt x="57734" y="20848"/>
                  </a:lnTo>
                  <a:cubicBezTo>
                    <a:pt x="58817" y="21575"/>
                    <a:pt x="59984" y="22146"/>
                    <a:pt x="61222" y="22551"/>
                  </a:cubicBezTo>
                  <a:lnTo>
                    <a:pt x="61603" y="21360"/>
                  </a:lnTo>
                  <a:cubicBezTo>
                    <a:pt x="60484" y="21003"/>
                    <a:pt x="59412" y="20479"/>
                    <a:pt x="58424" y="19812"/>
                  </a:cubicBezTo>
                  <a:close/>
                  <a:moveTo>
                    <a:pt x="65092" y="21979"/>
                  </a:moveTo>
                  <a:lnTo>
                    <a:pt x="65056" y="23218"/>
                  </a:lnTo>
                  <a:cubicBezTo>
                    <a:pt x="65211" y="23218"/>
                    <a:pt x="65378" y="23230"/>
                    <a:pt x="65544" y="23230"/>
                  </a:cubicBezTo>
                  <a:lnTo>
                    <a:pt x="68795" y="23230"/>
                  </a:lnTo>
                  <a:lnTo>
                    <a:pt x="68795" y="21979"/>
                  </a:lnTo>
                  <a:close/>
                  <a:moveTo>
                    <a:pt x="72521" y="21979"/>
                  </a:moveTo>
                  <a:lnTo>
                    <a:pt x="72521" y="23230"/>
                  </a:lnTo>
                  <a:lnTo>
                    <a:pt x="76248" y="23230"/>
                  </a:lnTo>
                  <a:lnTo>
                    <a:pt x="76248" y="21979"/>
                  </a:lnTo>
                  <a:close/>
                  <a:moveTo>
                    <a:pt x="79975" y="21979"/>
                  </a:moveTo>
                  <a:lnTo>
                    <a:pt x="79975" y="23230"/>
                  </a:lnTo>
                  <a:lnTo>
                    <a:pt x="83689" y="23230"/>
                  </a:lnTo>
                  <a:lnTo>
                    <a:pt x="83689" y="21979"/>
                  </a:lnTo>
                  <a:close/>
                  <a:moveTo>
                    <a:pt x="87416" y="21979"/>
                  </a:moveTo>
                  <a:lnTo>
                    <a:pt x="87416" y="23230"/>
                  </a:lnTo>
                  <a:lnTo>
                    <a:pt x="88952" y="23230"/>
                  </a:lnTo>
                  <a:cubicBezTo>
                    <a:pt x="89654" y="23230"/>
                    <a:pt x="90357" y="23277"/>
                    <a:pt x="91035" y="23396"/>
                  </a:cubicBezTo>
                  <a:lnTo>
                    <a:pt x="91238" y="22170"/>
                  </a:lnTo>
                  <a:cubicBezTo>
                    <a:pt x="90488" y="22039"/>
                    <a:pt x="89726" y="21979"/>
                    <a:pt x="88952" y="21979"/>
                  </a:cubicBezTo>
                  <a:close/>
                  <a:moveTo>
                    <a:pt x="94941" y="23313"/>
                  </a:moveTo>
                  <a:lnTo>
                    <a:pt x="94417" y="24444"/>
                  </a:lnTo>
                  <a:cubicBezTo>
                    <a:pt x="95488" y="24944"/>
                    <a:pt x="96477" y="25599"/>
                    <a:pt x="97370" y="26385"/>
                  </a:cubicBezTo>
                  <a:lnTo>
                    <a:pt x="98191" y="25444"/>
                  </a:lnTo>
                  <a:cubicBezTo>
                    <a:pt x="97215" y="24587"/>
                    <a:pt x="96119" y="23873"/>
                    <a:pt x="94941" y="23313"/>
                  </a:cubicBezTo>
                  <a:close/>
                  <a:moveTo>
                    <a:pt x="100739" y="28373"/>
                  </a:moveTo>
                  <a:lnTo>
                    <a:pt x="99691" y="29052"/>
                  </a:lnTo>
                  <a:cubicBezTo>
                    <a:pt x="100346" y="30052"/>
                    <a:pt x="100846" y="31135"/>
                    <a:pt x="101192" y="32266"/>
                  </a:cubicBezTo>
                  <a:lnTo>
                    <a:pt x="102382" y="31897"/>
                  </a:lnTo>
                  <a:cubicBezTo>
                    <a:pt x="102001" y="30659"/>
                    <a:pt x="101442" y="29468"/>
                    <a:pt x="100739" y="28373"/>
                  </a:cubicBezTo>
                  <a:close/>
                  <a:moveTo>
                    <a:pt x="102989" y="35731"/>
                  </a:moveTo>
                  <a:lnTo>
                    <a:pt x="101751" y="35755"/>
                  </a:lnTo>
                  <a:cubicBezTo>
                    <a:pt x="101751" y="35850"/>
                    <a:pt x="101751" y="35934"/>
                    <a:pt x="101751" y="36017"/>
                  </a:cubicBezTo>
                  <a:cubicBezTo>
                    <a:pt x="101751" y="37124"/>
                    <a:pt x="101608" y="38220"/>
                    <a:pt x="101334" y="39267"/>
                  </a:cubicBezTo>
                  <a:lnTo>
                    <a:pt x="102537" y="39589"/>
                  </a:lnTo>
                  <a:cubicBezTo>
                    <a:pt x="102846" y="38434"/>
                    <a:pt x="103001" y="37231"/>
                    <a:pt x="103001" y="36017"/>
                  </a:cubicBezTo>
                  <a:cubicBezTo>
                    <a:pt x="103001" y="35922"/>
                    <a:pt x="102989" y="35826"/>
                    <a:pt x="102989" y="35731"/>
                  </a:cubicBezTo>
                  <a:close/>
                  <a:moveTo>
                    <a:pt x="99977" y="42541"/>
                  </a:moveTo>
                  <a:cubicBezTo>
                    <a:pt x="99370" y="43553"/>
                    <a:pt x="98620" y="44482"/>
                    <a:pt x="97763" y="45304"/>
                  </a:cubicBezTo>
                  <a:lnTo>
                    <a:pt x="98620" y="46209"/>
                  </a:lnTo>
                  <a:cubicBezTo>
                    <a:pt x="99560" y="45316"/>
                    <a:pt x="100382" y="44292"/>
                    <a:pt x="101037" y="43172"/>
                  </a:cubicBezTo>
                  <a:lnTo>
                    <a:pt x="99977" y="42541"/>
                  </a:lnTo>
                  <a:close/>
                  <a:moveTo>
                    <a:pt x="94881" y="47363"/>
                  </a:moveTo>
                  <a:cubicBezTo>
                    <a:pt x="93833" y="47911"/>
                    <a:pt x="92714" y="48316"/>
                    <a:pt x="91547" y="48554"/>
                  </a:cubicBezTo>
                  <a:lnTo>
                    <a:pt x="91797" y="49769"/>
                  </a:lnTo>
                  <a:cubicBezTo>
                    <a:pt x="93071" y="49507"/>
                    <a:pt x="94310" y="49066"/>
                    <a:pt x="95465" y="48471"/>
                  </a:cubicBezTo>
                  <a:lnTo>
                    <a:pt x="94881" y="47363"/>
                  </a:lnTo>
                  <a:close/>
                  <a:moveTo>
                    <a:pt x="17205" y="48816"/>
                  </a:moveTo>
                  <a:lnTo>
                    <a:pt x="17205" y="50054"/>
                  </a:lnTo>
                  <a:lnTo>
                    <a:pt x="20931" y="50054"/>
                  </a:lnTo>
                  <a:lnTo>
                    <a:pt x="20931" y="48816"/>
                  </a:lnTo>
                  <a:close/>
                  <a:moveTo>
                    <a:pt x="24658" y="48816"/>
                  </a:moveTo>
                  <a:lnTo>
                    <a:pt x="24658" y="50054"/>
                  </a:lnTo>
                  <a:lnTo>
                    <a:pt x="28373" y="50054"/>
                  </a:lnTo>
                  <a:lnTo>
                    <a:pt x="28373" y="48816"/>
                  </a:lnTo>
                  <a:close/>
                  <a:moveTo>
                    <a:pt x="32100" y="48816"/>
                  </a:moveTo>
                  <a:lnTo>
                    <a:pt x="32100" y="50054"/>
                  </a:lnTo>
                  <a:lnTo>
                    <a:pt x="35826" y="50054"/>
                  </a:lnTo>
                  <a:lnTo>
                    <a:pt x="35826" y="48816"/>
                  </a:lnTo>
                  <a:close/>
                  <a:moveTo>
                    <a:pt x="39553" y="48816"/>
                  </a:moveTo>
                  <a:lnTo>
                    <a:pt x="39553" y="50054"/>
                  </a:lnTo>
                  <a:lnTo>
                    <a:pt x="43280" y="50054"/>
                  </a:lnTo>
                  <a:lnTo>
                    <a:pt x="43280" y="48816"/>
                  </a:lnTo>
                  <a:close/>
                  <a:moveTo>
                    <a:pt x="47006" y="48816"/>
                  </a:moveTo>
                  <a:lnTo>
                    <a:pt x="47006" y="50054"/>
                  </a:lnTo>
                  <a:lnTo>
                    <a:pt x="50721" y="50054"/>
                  </a:lnTo>
                  <a:lnTo>
                    <a:pt x="50721" y="48816"/>
                  </a:lnTo>
                  <a:close/>
                  <a:moveTo>
                    <a:pt x="54448" y="48816"/>
                  </a:moveTo>
                  <a:lnTo>
                    <a:pt x="54448" y="50054"/>
                  </a:lnTo>
                  <a:lnTo>
                    <a:pt x="58174" y="50054"/>
                  </a:lnTo>
                  <a:lnTo>
                    <a:pt x="58174" y="48816"/>
                  </a:lnTo>
                  <a:close/>
                  <a:moveTo>
                    <a:pt x="61901" y="48816"/>
                  </a:moveTo>
                  <a:lnTo>
                    <a:pt x="61901" y="50054"/>
                  </a:lnTo>
                  <a:lnTo>
                    <a:pt x="65628" y="50054"/>
                  </a:lnTo>
                  <a:lnTo>
                    <a:pt x="65628" y="48816"/>
                  </a:lnTo>
                  <a:close/>
                  <a:moveTo>
                    <a:pt x="69342" y="48816"/>
                  </a:moveTo>
                  <a:lnTo>
                    <a:pt x="69342" y="50054"/>
                  </a:lnTo>
                  <a:lnTo>
                    <a:pt x="73069" y="50054"/>
                  </a:lnTo>
                  <a:lnTo>
                    <a:pt x="73069" y="48816"/>
                  </a:lnTo>
                  <a:close/>
                  <a:moveTo>
                    <a:pt x="76796" y="48816"/>
                  </a:moveTo>
                  <a:lnTo>
                    <a:pt x="76796" y="50054"/>
                  </a:lnTo>
                  <a:lnTo>
                    <a:pt x="80522" y="50054"/>
                  </a:lnTo>
                  <a:lnTo>
                    <a:pt x="80522" y="48816"/>
                  </a:lnTo>
                  <a:close/>
                  <a:moveTo>
                    <a:pt x="84249" y="48816"/>
                  </a:moveTo>
                  <a:lnTo>
                    <a:pt x="84249" y="50054"/>
                  </a:lnTo>
                  <a:lnTo>
                    <a:pt x="87976" y="50054"/>
                  </a:lnTo>
                  <a:lnTo>
                    <a:pt x="87976" y="48816"/>
                  </a:lnTo>
                  <a:close/>
                  <a:moveTo>
                    <a:pt x="13454" y="48828"/>
                  </a:moveTo>
                  <a:cubicBezTo>
                    <a:pt x="12157" y="48876"/>
                    <a:pt x="10871" y="49102"/>
                    <a:pt x="9632" y="49507"/>
                  </a:cubicBezTo>
                  <a:lnTo>
                    <a:pt x="10013" y="50685"/>
                  </a:lnTo>
                  <a:cubicBezTo>
                    <a:pt x="11145" y="50316"/>
                    <a:pt x="12311" y="50114"/>
                    <a:pt x="13502" y="50066"/>
                  </a:cubicBezTo>
                  <a:lnTo>
                    <a:pt x="13454" y="48828"/>
                  </a:lnTo>
                  <a:close/>
                  <a:moveTo>
                    <a:pt x="6144" y="51209"/>
                  </a:moveTo>
                  <a:cubicBezTo>
                    <a:pt x="5072" y="51935"/>
                    <a:pt x="4096" y="52805"/>
                    <a:pt x="3251" y="53805"/>
                  </a:cubicBezTo>
                  <a:lnTo>
                    <a:pt x="4203" y="54602"/>
                  </a:lnTo>
                  <a:cubicBezTo>
                    <a:pt x="4965" y="53698"/>
                    <a:pt x="5858" y="52900"/>
                    <a:pt x="6834" y="52233"/>
                  </a:cubicBezTo>
                  <a:lnTo>
                    <a:pt x="6144" y="51209"/>
                  </a:lnTo>
                  <a:close/>
                  <a:moveTo>
                    <a:pt x="1179" y="57091"/>
                  </a:moveTo>
                  <a:cubicBezTo>
                    <a:pt x="643" y="58270"/>
                    <a:pt x="286" y="59532"/>
                    <a:pt x="96" y="60818"/>
                  </a:cubicBezTo>
                  <a:lnTo>
                    <a:pt x="1322" y="60996"/>
                  </a:lnTo>
                  <a:cubicBezTo>
                    <a:pt x="1489" y="59817"/>
                    <a:pt x="1822" y="58674"/>
                    <a:pt x="2310" y="57603"/>
                  </a:cubicBezTo>
                  <a:lnTo>
                    <a:pt x="1179" y="57091"/>
                  </a:lnTo>
                  <a:close/>
                  <a:moveTo>
                    <a:pt x="1239" y="64568"/>
                  </a:moveTo>
                  <a:lnTo>
                    <a:pt x="0" y="64675"/>
                  </a:lnTo>
                  <a:cubicBezTo>
                    <a:pt x="107" y="65973"/>
                    <a:pt x="405" y="67247"/>
                    <a:pt x="869" y="68461"/>
                  </a:cubicBezTo>
                  <a:lnTo>
                    <a:pt x="2024" y="68021"/>
                  </a:lnTo>
                  <a:cubicBezTo>
                    <a:pt x="1608" y="66914"/>
                    <a:pt x="1346" y="65747"/>
                    <a:pt x="1239" y="64568"/>
                  </a:cubicBezTo>
                  <a:close/>
                  <a:moveTo>
                    <a:pt x="3739" y="71116"/>
                  </a:moveTo>
                  <a:lnTo>
                    <a:pt x="2751" y="71855"/>
                  </a:lnTo>
                  <a:cubicBezTo>
                    <a:pt x="3525" y="72902"/>
                    <a:pt x="4453" y="73831"/>
                    <a:pt x="5477" y="74617"/>
                  </a:cubicBezTo>
                  <a:lnTo>
                    <a:pt x="6239" y="73629"/>
                  </a:lnTo>
                  <a:cubicBezTo>
                    <a:pt x="5287" y="72902"/>
                    <a:pt x="4453" y="72057"/>
                    <a:pt x="3739" y="71116"/>
                  </a:cubicBezTo>
                  <a:close/>
                  <a:moveTo>
                    <a:pt x="9323" y="75367"/>
                  </a:moveTo>
                  <a:lnTo>
                    <a:pt x="8870" y="76522"/>
                  </a:lnTo>
                  <a:cubicBezTo>
                    <a:pt x="10073" y="76998"/>
                    <a:pt x="11347" y="77296"/>
                    <a:pt x="12645" y="77415"/>
                  </a:cubicBezTo>
                  <a:lnTo>
                    <a:pt x="12764" y="76177"/>
                  </a:lnTo>
                  <a:cubicBezTo>
                    <a:pt x="11585" y="76069"/>
                    <a:pt x="10418" y="75796"/>
                    <a:pt x="9323" y="75367"/>
                  </a:cubicBezTo>
                  <a:close/>
                  <a:moveTo>
                    <a:pt x="16431" y="76236"/>
                  </a:moveTo>
                  <a:lnTo>
                    <a:pt x="16431" y="77486"/>
                  </a:lnTo>
                  <a:lnTo>
                    <a:pt x="20158" y="77486"/>
                  </a:lnTo>
                  <a:lnTo>
                    <a:pt x="20158" y="76236"/>
                  </a:lnTo>
                  <a:close/>
                  <a:moveTo>
                    <a:pt x="23872" y="76236"/>
                  </a:moveTo>
                  <a:lnTo>
                    <a:pt x="23872" y="77486"/>
                  </a:lnTo>
                  <a:lnTo>
                    <a:pt x="27599" y="77486"/>
                  </a:lnTo>
                  <a:lnTo>
                    <a:pt x="27599" y="76236"/>
                  </a:lnTo>
                  <a:close/>
                  <a:moveTo>
                    <a:pt x="31326" y="76236"/>
                  </a:moveTo>
                  <a:lnTo>
                    <a:pt x="31326" y="77486"/>
                  </a:lnTo>
                  <a:lnTo>
                    <a:pt x="35052" y="77486"/>
                  </a:lnTo>
                  <a:lnTo>
                    <a:pt x="35052" y="76236"/>
                  </a:lnTo>
                  <a:close/>
                  <a:moveTo>
                    <a:pt x="38779" y="76236"/>
                  </a:moveTo>
                  <a:lnTo>
                    <a:pt x="38779" y="77486"/>
                  </a:lnTo>
                  <a:lnTo>
                    <a:pt x="42494" y="77486"/>
                  </a:lnTo>
                  <a:lnTo>
                    <a:pt x="42494" y="76236"/>
                  </a:lnTo>
                  <a:close/>
                  <a:moveTo>
                    <a:pt x="46220" y="76236"/>
                  </a:moveTo>
                  <a:lnTo>
                    <a:pt x="46220" y="77486"/>
                  </a:lnTo>
                  <a:lnTo>
                    <a:pt x="49947" y="77486"/>
                  </a:lnTo>
                  <a:lnTo>
                    <a:pt x="49947" y="76236"/>
                  </a:lnTo>
                  <a:close/>
                  <a:moveTo>
                    <a:pt x="53674" y="76236"/>
                  </a:moveTo>
                  <a:lnTo>
                    <a:pt x="53674" y="77486"/>
                  </a:lnTo>
                  <a:lnTo>
                    <a:pt x="57400" y="77486"/>
                  </a:lnTo>
                  <a:lnTo>
                    <a:pt x="57400" y="76236"/>
                  </a:lnTo>
                  <a:close/>
                  <a:moveTo>
                    <a:pt x="61127" y="76236"/>
                  </a:moveTo>
                  <a:lnTo>
                    <a:pt x="61127" y="77486"/>
                  </a:lnTo>
                  <a:lnTo>
                    <a:pt x="64842" y="77486"/>
                  </a:lnTo>
                  <a:lnTo>
                    <a:pt x="64842" y="76236"/>
                  </a:lnTo>
                  <a:close/>
                  <a:moveTo>
                    <a:pt x="68568" y="76236"/>
                  </a:moveTo>
                  <a:lnTo>
                    <a:pt x="68568" y="77486"/>
                  </a:lnTo>
                  <a:lnTo>
                    <a:pt x="72295" y="77486"/>
                  </a:lnTo>
                  <a:lnTo>
                    <a:pt x="72295" y="76236"/>
                  </a:lnTo>
                  <a:close/>
                  <a:moveTo>
                    <a:pt x="76022" y="76236"/>
                  </a:moveTo>
                  <a:lnTo>
                    <a:pt x="76022" y="77486"/>
                  </a:lnTo>
                  <a:lnTo>
                    <a:pt x="79748" y="77486"/>
                  </a:lnTo>
                  <a:lnTo>
                    <a:pt x="79748" y="76236"/>
                  </a:lnTo>
                  <a:close/>
                  <a:moveTo>
                    <a:pt x="83475" y="76236"/>
                  </a:moveTo>
                  <a:lnTo>
                    <a:pt x="83475" y="77486"/>
                  </a:lnTo>
                  <a:lnTo>
                    <a:pt x="87190" y="77486"/>
                  </a:lnTo>
                  <a:lnTo>
                    <a:pt x="87190" y="76236"/>
                  </a:lnTo>
                  <a:close/>
                  <a:moveTo>
                    <a:pt x="91000" y="76391"/>
                  </a:moveTo>
                  <a:lnTo>
                    <a:pt x="90821" y="77617"/>
                  </a:lnTo>
                  <a:cubicBezTo>
                    <a:pt x="92000" y="77784"/>
                    <a:pt x="93143" y="78117"/>
                    <a:pt x="94214" y="78605"/>
                  </a:cubicBezTo>
                  <a:lnTo>
                    <a:pt x="94726" y="77474"/>
                  </a:lnTo>
                  <a:cubicBezTo>
                    <a:pt x="93548" y="76939"/>
                    <a:pt x="92286" y="76569"/>
                    <a:pt x="91000" y="76391"/>
                  </a:cubicBezTo>
                  <a:close/>
                  <a:moveTo>
                    <a:pt x="98013" y="79546"/>
                  </a:moveTo>
                  <a:lnTo>
                    <a:pt x="97215" y="80499"/>
                  </a:lnTo>
                  <a:cubicBezTo>
                    <a:pt x="98120" y="81261"/>
                    <a:pt x="98917" y="82153"/>
                    <a:pt x="99572" y="83130"/>
                  </a:cubicBezTo>
                  <a:lnTo>
                    <a:pt x="100608" y="82439"/>
                  </a:lnTo>
                  <a:cubicBezTo>
                    <a:pt x="99882" y="81356"/>
                    <a:pt x="99001" y="80391"/>
                    <a:pt x="98013" y="79546"/>
                  </a:cubicBezTo>
                  <a:close/>
                  <a:moveTo>
                    <a:pt x="102311" y="85928"/>
                  </a:moveTo>
                  <a:lnTo>
                    <a:pt x="101132" y="86309"/>
                  </a:lnTo>
                  <a:cubicBezTo>
                    <a:pt x="101489" y="87440"/>
                    <a:pt x="101703" y="88607"/>
                    <a:pt x="101751" y="89797"/>
                  </a:cubicBezTo>
                  <a:lnTo>
                    <a:pt x="102989" y="89750"/>
                  </a:lnTo>
                  <a:cubicBezTo>
                    <a:pt x="102942" y="88452"/>
                    <a:pt x="102716" y="87166"/>
                    <a:pt x="102311" y="85928"/>
                  </a:cubicBezTo>
                  <a:close/>
                  <a:moveTo>
                    <a:pt x="101430" y="93333"/>
                  </a:moveTo>
                  <a:cubicBezTo>
                    <a:pt x="101156" y="94488"/>
                    <a:pt x="100727" y="95596"/>
                    <a:pt x="100156" y="96631"/>
                  </a:cubicBezTo>
                  <a:lnTo>
                    <a:pt x="101239" y="97239"/>
                  </a:lnTo>
                  <a:cubicBezTo>
                    <a:pt x="101870" y="96096"/>
                    <a:pt x="102346" y="94881"/>
                    <a:pt x="102632" y="93619"/>
                  </a:cubicBezTo>
                  <a:lnTo>
                    <a:pt x="101430" y="93333"/>
                  </a:lnTo>
                  <a:close/>
                  <a:moveTo>
                    <a:pt x="98024" y="99465"/>
                  </a:moveTo>
                  <a:cubicBezTo>
                    <a:pt x="97191" y="100310"/>
                    <a:pt x="96239" y="101025"/>
                    <a:pt x="95215" y="101608"/>
                  </a:cubicBezTo>
                  <a:lnTo>
                    <a:pt x="95822" y="102692"/>
                  </a:lnTo>
                  <a:cubicBezTo>
                    <a:pt x="96953" y="102061"/>
                    <a:pt x="97989" y="101263"/>
                    <a:pt x="98906" y="100346"/>
                  </a:cubicBezTo>
                  <a:lnTo>
                    <a:pt x="98024" y="99465"/>
                  </a:lnTo>
                  <a:close/>
                  <a:moveTo>
                    <a:pt x="66009" y="103239"/>
                  </a:moveTo>
                  <a:lnTo>
                    <a:pt x="66009" y="104478"/>
                  </a:lnTo>
                  <a:lnTo>
                    <a:pt x="69735" y="104478"/>
                  </a:lnTo>
                  <a:lnTo>
                    <a:pt x="69735" y="103239"/>
                  </a:lnTo>
                  <a:close/>
                  <a:moveTo>
                    <a:pt x="73462" y="103239"/>
                  </a:moveTo>
                  <a:lnTo>
                    <a:pt x="73462" y="104478"/>
                  </a:lnTo>
                  <a:lnTo>
                    <a:pt x="77189" y="104478"/>
                  </a:lnTo>
                  <a:lnTo>
                    <a:pt x="77189" y="103239"/>
                  </a:lnTo>
                  <a:close/>
                  <a:moveTo>
                    <a:pt x="80915" y="103239"/>
                  </a:moveTo>
                  <a:lnTo>
                    <a:pt x="80915" y="104478"/>
                  </a:lnTo>
                  <a:lnTo>
                    <a:pt x="84630" y="104478"/>
                  </a:lnTo>
                  <a:lnTo>
                    <a:pt x="84630" y="103239"/>
                  </a:lnTo>
                  <a:close/>
                  <a:moveTo>
                    <a:pt x="91917" y="102894"/>
                  </a:moveTo>
                  <a:cubicBezTo>
                    <a:pt x="90952" y="103120"/>
                    <a:pt x="89952" y="103239"/>
                    <a:pt x="88952" y="103239"/>
                  </a:cubicBezTo>
                  <a:lnTo>
                    <a:pt x="88357" y="103239"/>
                  </a:lnTo>
                  <a:lnTo>
                    <a:pt x="88357" y="104478"/>
                  </a:lnTo>
                  <a:lnTo>
                    <a:pt x="88952" y="104478"/>
                  </a:lnTo>
                  <a:cubicBezTo>
                    <a:pt x="90047" y="104478"/>
                    <a:pt x="91143" y="104359"/>
                    <a:pt x="92202" y="104109"/>
                  </a:cubicBezTo>
                  <a:lnTo>
                    <a:pt x="91917" y="102894"/>
                  </a:lnTo>
                  <a:close/>
                  <a:moveTo>
                    <a:pt x="62175" y="103644"/>
                  </a:moveTo>
                  <a:cubicBezTo>
                    <a:pt x="60913" y="103954"/>
                    <a:pt x="59698" y="104442"/>
                    <a:pt x="58567" y="105097"/>
                  </a:cubicBezTo>
                  <a:lnTo>
                    <a:pt x="59186" y="106168"/>
                  </a:lnTo>
                  <a:cubicBezTo>
                    <a:pt x="60210" y="105585"/>
                    <a:pt x="61317" y="105132"/>
                    <a:pt x="62472" y="104847"/>
                  </a:cubicBezTo>
                  <a:lnTo>
                    <a:pt x="62175" y="103644"/>
                  </a:lnTo>
                  <a:close/>
                  <a:moveTo>
                    <a:pt x="55495" y="107478"/>
                  </a:moveTo>
                  <a:cubicBezTo>
                    <a:pt x="54590" y="108407"/>
                    <a:pt x="53817" y="109454"/>
                    <a:pt x="53197" y="110597"/>
                  </a:cubicBezTo>
                  <a:lnTo>
                    <a:pt x="54293" y="111193"/>
                  </a:lnTo>
                  <a:cubicBezTo>
                    <a:pt x="54852" y="110145"/>
                    <a:pt x="55555" y="109193"/>
                    <a:pt x="56388" y="108335"/>
                  </a:cubicBezTo>
                  <a:lnTo>
                    <a:pt x="55495" y="107478"/>
                  </a:lnTo>
                  <a:close/>
                  <a:moveTo>
                    <a:pt x="51840" y="114241"/>
                  </a:moveTo>
                  <a:cubicBezTo>
                    <a:pt x="51626" y="115229"/>
                    <a:pt x="51507" y="116253"/>
                    <a:pt x="51507" y="117277"/>
                  </a:cubicBezTo>
                  <a:lnTo>
                    <a:pt x="51507" y="118075"/>
                  </a:lnTo>
                  <a:lnTo>
                    <a:pt x="52745" y="118075"/>
                  </a:lnTo>
                  <a:lnTo>
                    <a:pt x="52745" y="117277"/>
                  </a:lnTo>
                  <a:cubicBezTo>
                    <a:pt x="52745" y="116348"/>
                    <a:pt x="52852" y="115408"/>
                    <a:pt x="53055" y="114503"/>
                  </a:cubicBezTo>
                  <a:lnTo>
                    <a:pt x="51840" y="114241"/>
                  </a:lnTo>
                  <a:close/>
                  <a:moveTo>
                    <a:pt x="51507" y="121801"/>
                  </a:moveTo>
                  <a:lnTo>
                    <a:pt x="51507" y="125528"/>
                  </a:lnTo>
                  <a:lnTo>
                    <a:pt x="52757" y="125528"/>
                  </a:lnTo>
                  <a:lnTo>
                    <a:pt x="52757" y="121801"/>
                  </a:lnTo>
                  <a:close/>
                  <a:moveTo>
                    <a:pt x="51507" y="129243"/>
                  </a:moveTo>
                  <a:lnTo>
                    <a:pt x="51507" y="132969"/>
                  </a:lnTo>
                  <a:lnTo>
                    <a:pt x="52757" y="132969"/>
                  </a:lnTo>
                  <a:lnTo>
                    <a:pt x="52757" y="129243"/>
                  </a:lnTo>
                  <a:close/>
                </a:path>
              </a:pathLst>
            </a:custGeom>
            <a:solidFill>
              <a:srgbClr val="000000"/>
            </a:solidFill>
            <a:ln>
              <a:noFill/>
            </a:ln>
          </p:spPr>
          <p:txBody>
            <a:bodyPr spcFirstLastPara="1" wrap="square" lIns="179929" tIns="179929" rIns="179929" bIns="179929" anchor="ctr" anchorCtr="0">
              <a:noAutofit/>
            </a:bodyPr>
            <a:lstStyle/>
            <a:p>
              <a:endParaRPr sz="3543"/>
            </a:p>
          </p:txBody>
        </p:sp>
      </p:grpSp>
      <p:grpSp>
        <p:nvGrpSpPr>
          <p:cNvPr id="39" name="Google Shape;1052;p35">
            <a:extLst>
              <a:ext uri="{FF2B5EF4-FFF2-40B4-BE49-F238E27FC236}">
                <a16:creationId xmlns:a16="http://schemas.microsoft.com/office/drawing/2014/main" id="{E1EFF9FC-A955-44D2-9324-0615B519615D}"/>
              </a:ext>
            </a:extLst>
          </p:cNvPr>
          <p:cNvGrpSpPr/>
          <p:nvPr/>
        </p:nvGrpSpPr>
        <p:grpSpPr>
          <a:xfrm>
            <a:off x="1397861" y="6048324"/>
            <a:ext cx="4964223" cy="1907044"/>
            <a:chOff x="710275" y="2900830"/>
            <a:chExt cx="2522400" cy="968999"/>
          </a:xfrm>
        </p:grpSpPr>
        <p:sp>
          <p:nvSpPr>
            <p:cNvPr id="40" name="Google Shape;1053;p35">
              <a:extLst>
                <a:ext uri="{FF2B5EF4-FFF2-40B4-BE49-F238E27FC236}">
                  <a16:creationId xmlns:a16="http://schemas.microsoft.com/office/drawing/2014/main" id="{2896C1C7-001C-4CFB-A881-68AC34D76D3F}"/>
                </a:ext>
              </a:extLst>
            </p:cNvPr>
            <p:cNvSpPr txBox="1"/>
            <p:nvPr/>
          </p:nvSpPr>
          <p:spPr>
            <a:xfrm>
              <a:off x="710275" y="3334929"/>
              <a:ext cx="1884600" cy="534900"/>
            </a:xfrm>
            <a:prstGeom prst="rect">
              <a:avLst/>
            </a:prstGeom>
            <a:noFill/>
            <a:ln>
              <a:noFill/>
            </a:ln>
          </p:spPr>
          <p:txBody>
            <a:bodyPr spcFirstLastPara="1" wrap="square" lIns="179929" tIns="179929" rIns="179929" bIns="179929" anchor="t" anchorCtr="0">
              <a:noAutofit/>
            </a:bodyPr>
            <a:lstStyle/>
            <a:p>
              <a:endParaRPr sz="2362" dirty="0">
                <a:solidFill>
                  <a:srgbClr val="434343"/>
                </a:solidFill>
                <a:latin typeface="Roboto"/>
                <a:ea typeface="Roboto"/>
                <a:cs typeface="Roboto"/>
                <a:sym typeface="Roboto"/>
              </a:endParaRPr>
            </a:p>
          </p:txBody>
        </p:sp>
        <p:grpSp>
          <p:nvGrpSpPr>
            <p:cNvPr id="41" name="Google Shape;1054;p35">
              <a:extLst>
                <a:ext uri="{FF2B5EF4-FFF2-40B4-BE49-F238E27FC236}">
                  <a16:creationId xmlns:a16="http://schemas.microsoft.com/office/drawing/2014/main" id="{A7DD7EA6-2D1A-4169-9CE1-DFCB874146DB}"/>
                </a:ext>
              </a:extLst>
            </p:cNvPr>
            <p:cNvGrpSpPr/>
            <p:nvPr/>
          </p:nvGrpSpPr>
          <p:grpSpPr>
            <a:xfrm rot="10800000">
              <a:off x="2665675" y="2900830"/>
              <a:ext cx="567000" cy="567000"/>
              <a:chOff x="6604775" y="1679913"/>
              <a:chExt cx="567000" cy="567000"/>
            </a:xfrm>
          </p:grpSpPr>
          <p:sp>
            <p:nvSpPr>
              <p:cNvPr id="43" name="Google Shape;1055;p35">
                <a:extLst>
                  <a:ext uri="{FF2B5EF4-FFF2-40B4-BE49-F238E27FC236}">
                    <a16:creationId xmlns:a16="http://schemas.microsoft.com/office/drawing/2014/main" id="{476CC9C5-1858-4491-8106-94C839C0C30F}"/>
                  </a:ext>
                </a:extLst>
              </p:cNvPr>
              <p:cNvSpPr/>
              <p:nvPr/>
            </p:nvSpPr>
            <p:spPr>
              <a:xfrm rot="2700000">
                <a:off x="6687810" y="1762948"/>
                <a:ext cx="400930" cy="400930"/>
              </a:xfrm>
              <a:prstGeom prst="teardrop">
                <a:avLst>
                  <a:gd name="adj" fmla="val 10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46" name="Google Shape;1056;p35">
                <a:extLst>
                  <a:ext uri="{FF2B5EF4-FFF2-40B4-BE49-F238E27FC236}">
                    <a16:creationId xmlns:a16="http://schemas.microsoft.com/office/drawing/2014/main" id="{B983D345-85AC-4D63-8E18-BFD6D51D9426}"/>
                  </a:ext>
                </a:extLst>
              </p:cNvPr>
              <p:cNvSpPr/>
              <p:nvPr/>
            </p:nvSpPr>
            <p:spPr>
              <a:xfrm>
                <a:off x="6762521"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sp>
          <p:nvSpPr>
            <p:cNvPr id="42" name="Google Shape;1057;p35">
              <a:extLst>
                <a:ext uri="{FF2B5EF4-FFF2-40B4-BE49-F238E27FC236}">
                  <a16:creationId xmlns:a16="http://schemas.microsoft.com/office/drawing/2014/main" id="{498F0974-85EB-4F23-A536-AE92BE825A8C}"/>
                </a:ext>
              </a:extLst>
            </p:cNvPr>
            <p:cNvSpPr/>
            <p:nvPr/>
          </p:nvSpPr>
          <p:spPr>
            <a:xfrm>
              <a:off x="710275" y="3033719"/>
              <a:ext cx="1794781" cy="434112"/>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pPr algn="ctr"/>
              <a:r>
                <a:rPr lang="en" sz="3600" dirty="0">
                  <a:solidFill>
                    <a:srgbClr val="FFFFFF"/>
                  </a:solidFill>
                  <a:latin typeface="Fira Sans Extra Condensed Medium"/>
                  <a:ea typeface="Fira Sans Extra Condensed Medium"/>
                  <a:cs typeface="Fira Sans Extra Condensed Medium"/>
                  <a:sym typeface="Fira Sans Extra Condensed Medium"/>
                </a:rPr>
                <a:t>Qila oldim!</a:t>
              </a:r>
              <a:endParaRPr sz="3600" dirty="0">
                <a:solidFill>
                  <a:srgbClr val="FFFFFF"/>
                </a:solidFill>
              </a:endParaRPr>
            </a:p>
          </p:txBody>
        </p:sp>
      </p:grpSp>
      <p:grpSp>
        <p:nvGrpSpPr>
          <p:cNvPr id="47" name="Google Shape;1058;p35">
            <a:extLst>
              <a:ext uri="{FF2B5EF4-FFF2-40B4-BE49-F238E27FC236}">
                <a16:creationId xmlns:a16="http://schemas.microsoft.com/office/drawing/2014/main" id="{F8A5F2AA-9AAA-47A9-814A-4CE5E133B831}"/>
              </a:ext>
            </a:extLst>
          </p:cNvPr>
          <p:cNvGrpSpPr/>
          <p:nvPr/>
        </p:nvGrpSpPr>
        <p:grpSpPr>
          <a:xfrm>
            <a:off x="11633915" y="4782524"/>
            <a:ext cx="4964223" cy="1115889"/>
            <a:chOff x="5911375" y="2257658"/>
            <a:chExt cx="2522400" cy="567001"/>
          </a:xfrm>
        </p:grpSpPr>
        <p:grpSp>
          <p:nvGrpSpPr>
            <p:cNvPr id="49" name="Google Shape;1060;p35">
              <a:extLst>
                <a:ext uri="{FF2B5EF4-FFF2-40B4-BE49-F238E27FC236}">
                  <a16:creationId xmlns:a16="http://schemas.microsoft.com/office/drawing/2014/main" id="{6E7BB616-E03D-48C0-9F91-9A4E338CB56F}"/>
                </a:ext>
              </a:extLst>
            </p:cNvPr>
            <p:cNvGrpSpPr/>
            <p:nvPr/>
          </p:nvGrpSpPr>
          <p:grpSpPr>
            <a:xfrm>
              <a:off x="5911375" y="2257659"/>
              <a:ext cx="567000" cy="567000"/>
              <a:chOff x="6604775" y="1679913"/>
              <a:chExt cx="567000" cy="567000"/>
            </a:xfrm>
          </p:grpSpPr>
          <p:sp>
            <p:nvSpPr>
              <p:cNvPr id="51" name="Google Shape;1061;p35">
                <a:extLst>
                  <a:ext uri="{FF2B5EF4-FFF2-40B4-BE49-F238E27FC236}">
                    <a16:creationId xmlns:a16="http://schemas.microsoft.com/office/drawing/2014/main" id="{CE90A1F7-BA84-49E7-A5D8-90285D60CFA1}"/>
                  </a:ext>
                </a:extLst>
              </p:cNvPr>
              <p:cNvSpPr/>
              <p:nvPr/>
            </p:nvSpPr>
            <p:spPr>
              <a:xfrm rot="2700000">
                <a:off x="6687810" y="1762948"/>
                <a:ext cx="400930" cy="400930"/>
              </a:xfrm>
              <a:prstGeom prst="teardrop">
                <a:avLst>
                  <a:gd name="adj" fmla="val 100000"/>
                </a:avLst>
              </a:prstGeom>
              <a:solidFill>
                <a:schemeClr val="accent3"/>
              </a:solidFill>
              <a:ln>
                <a:noFill/>
              </a:ln>
            </p:spPr>
            <p:txBody>
              <a:bodyPr spcFirstLastPara="1" wrap="square" lIns="179929" tIns="179929" rIns="179929" bIns="179929" anchor="ctr" anchorCtr="0">
                <a:noAutofit/>
              </a:bodyPr>
              <a:lstStyle/>
              <a:p>
                <a:endParaRPr sz="3543"/>
              </a:p>
            </p:txBody>
          </p:sp>
          <p:sp>
            <p:nvSpPr>
              <p:cNvPr id="52" name="Google Shape;1062;p35">
                <a:extLst>
                  <a:ext uri="{FF2B5EF4-FFF2-40B4-BE49-F238E27FC236}">
                    <a16:creationId xmlns:a16="http://schemas.microsoft.com/office/drawing/2014/main" id="{F8AB60E8-42FD-4252-A82C-53CD5214B9C6}"/>
                  </a:ext>
                </a:extLst>
              </p:cNvPr>
              <p:cNvSpPr/>
              <p:nvPr/>
            </p:nvSpPr>
            <p:spPr>
              <a:xfrm>
                <a:off x="6762521"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sp>
          <p:nvSpPr>
            <p:cNvPr id="50" name="Google Shape;1063;p35">
              <a:extLst>
                <a:ext uri="{FF2B5EF4-FFF2-40B4-BE49-F238E27FC236}">
                  <a16:creationId xmlns:a16="http://schemas.microsoft.com/office/drawing/2014/main" id="{0D4398CC-A1E3-4C12-8DAB-3FD2615ED982}"/>
                </a:ext>
              </a:extLst>
            </p:cNvPr>
            <p:cNvSpPr/>
            <p:nvPr/>
          </p:nvSpPr>
          <p:spPr>
            <a:xfrm>
              <a:off x="6662794" y="2257658"/>
              <a:ext cx="1770981" cy="434102"/>
            </a:xfrm>
            <a:prstGeom prst="roundRect">
              <a:avLst>
                <a:gd name="adj" fmla="val 50000"/>
              </a:avLst>
            </a:prstGeom>
            <a:solidFill>
              <a:schemeClr val="accent3"/>
            </a:solidFill>
            <a:ln>
              <a:noFill/>
            </a:ln>
          </p:spPr>
          <p:txBody>
            <a:bodyPr spcFirstLastPara="1" wrap="square" lIns="179929" tIns="179929" rIns="179929" bIns="179929" anchor="ctr" anchorCtr="0">
              <a:noAutofit/>
            </a:bodyPr>
            <a:lstStyle/>
            <a:p>
              <a:pPr algn="r"/>
              <a:r>
                <a:rPr lang="en" sz="3600" dirty="0">
                  <a:solidFill>
                    <a:srgbClr val="FFFFFF"/>
                  </a:solidFill>
                  <a:latin typeface="Fira Sans Extra Condensed Medium"/>
                  <a:ea typeface="Fira Sans Extra Condensed Medium"/>
                  <a:cs typeface="Fira Sans Extra Condensed Medium"/>
                  <a:sym typeface="Fira Sans Extra Condensed Medium"/>
                </a:rPr>
                <a:t>Menga yoqdi…</a:t>
              </a:r>
              <a:endParaRPr sz="3600" dirty="0">
                <a:solidFill>
                  <a:srgbClr val="FFFFFF"/>
                </a:solidFill>
              </a:endParaRPr>
            </a:p>
          </p:txBody>
        </p:sp>
      </p:grpSp>
      <p:grpSp>
        <p:nvGrpSpPr>
          <p:cNvPr id="53" name="Google Shape;1064;p35">
            <a:extLst>
              <a:ext uri="{FF2B5EF4-FFF2-40B4-BE49-F238E27FC236}">
                <a16:creationId xmlns:a16="http://schemas.microsoft.com/office/drawing/2014/main" id="{CC2D2F35-F7C9-45E6-93D3-925EF2178603}"/>
              </a:ext>
            </a:extLst>
          </p:cNvPr>
          <p:cNvGrpSpPr/>
          <p:nvPr/>
        </p:nvGrpSpPr>
        <p:grpSpPr>
          <a:xfrm>
            <a:off x="11633916" y="7314091"/>
            <a:ext cx="4964125" cy="1115889"/>
            <a:chOff x="5911375" y="3543987"/>
            <a:chExt cx="2522350" cy="567001"/>
          </a:xfrm>
        </p:grpSpPr>
        <p:grpSp>
          <p:nvGrpSpPr>
            <p:cNvPr id="55" name="Google Shape;1066;p35">
              <a:extLst>
                <a:ext uri="{FF2B5EF4-FFF2-40B4-BE49-F238E27FC236}">
                  <a16:creationId xmlns:a16="http://schemas.microsoft.com/office/drawing/2014/main" id="{66A2609C-7204-4B1F-838D-4F61B5CE6A29}"/>
                </a:ext>
              </a:extLst>
            </p:cNvPr>
            <p:cNvGrpSpPr/>
            <p:nvPr/>
          </p:nvGrpSpPr>
          <p:grpSpPr>
            <a:xfrm>
              <a:off x="5911375" y="3543988"/>
              <a:ext cx="567000" cy="567000"/>
              <a:chOff x="6604775" y="1679913"/>
              <a:chExt cx="567000" cy="567000"/>
            </a:xfrm>
          </p:grpSpPr>
          <p:sp>
            <p:nvSpPr>
              <p:cNvPr id="57" name="Google Shape;1067;p35">
                <a:extLst>
                  <a:ext uri="{FF2B5EF4-FFF2-40B4-BE49-F238E27FC236}">
                    <a16:creationId xmlns:a16="http://schemas.microsoft.com/office/drawing/2014/main" id="{DF33DFB7-772A-4038-8F01-F7CF85684231}"/>
                  </a:ext>
                </a:extLst>
              </p:cNvPr>
              <p:cNvSpPr/>
              <p:nvPr/>
            </p:nvSpPr>
            <p:spPr>
              <a:xfrm rot="2700000">
                <a:off x="6687810" y="1762948"/>
                <a:ext cx="400930" cy="400930"/>
              </a:xfrm>
              <a:prstGeom prst="teardrop">
                <a:avLst>
                  <a:gd name="adj" fmla="val 100000"/>
                </a:avLst>
              </a:prstGeom>
              <a:solidFill>
                <a:schemeClr val="accent6"/>
              </a:solidFill>
              <a:ln>
                <a:noFill/>
              </a:ln>
            </p:spPr>
            <p:txBody>
              <a:bodyPr spcFirstLastPara="1" wrap="square" lIns="179929" tIns="179929" rIns="179929" bIns="179929" anchor="ctr" anchorCtr="0">
                <a:noAutofit/>
              </a:bodyPr>
              <a:lstStyle/>
              <a:p>
                <a:endParaRPr sz="3543"/>
              </a:p>
            </p:txBody>
          </p:sp>
          <p:sp>
            <p:nvSpPr>
              <p:cNvPr id="58" name="Google Shape;1068;p35">
                <a:extLst>
                  <a:ext uri="{FF2B5EF4-FFF2-40B4-BE49-F238E27FC236}">
                    <a16:creationId xmlns:a16="http://schemas.microsoft.com/office/drawing/2014/main" id="{68FEA370-BD84-4E2C-B0EA-4517D59DFA88}"/>
                  </a:ext>
                </a:extLst>
              </p:cNvPr>
              <p:cNvSpPr/>
              <p:nvPr/>
            </p:nvSpPr>
            <p:spPr>
              <a:xfrm>
                <a:off x="6762521"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sp>
          <p:nvSpPr>
            <p:cNvPr id="56" name="Google Shape;1069;p35">
              <a:extLst>
                <a:ext uri="{FF2B5EF4-FFF2-40B4-BE49-F238E27FC236}">
                  <a16:creationId xmlns:a16="http://schemas.microsoft.com/office/drawing/2014/main" id="{539D6C51-7D6B-4822-B71C-76D6B21DB7F3}"/>
                </a:ext>
              </a:extLst>
            </p:cNvPr>
            <p:cNvSpPr/>
            <p:nvPr/>
          </p:nvSpPr>
          <p:spPr>
            <a:xfrm>
              <a:off x="6662794" y="3543987"/>
              <a:ext cx="1770931" cy="434102"/>
            </a:xfrm>
            <a:prstGeom prst="roundRect">
              <a:avLst>
                <a:gd name="adj" fmla="val 50000"/>
              </a:avLst>
            </a:prstGeom>
            <a:solidFill>
              <a:schemeClr val="accent6"/>
            </a:solidFill>
            <a:ln>
              <a:noFill/>
            </a:ln>
          </p:spPr>
          <p:txBody>
            <a:bodyPr spcFirstLastPara="1" wrap="square" lIns="179929" tIns="179929" rIns="179929" bIns="179929" anchor="ctr" anchorCtr="0">
              <a:noAutofit/>
            </a:bodyPr>
            <a:lstStyle/>
            <a:p>
              <a:pPr algn="r"/>
              <a:r>
                <a:rPr lang="en" sz="3346" dirty="0">
                  <a:solidFill>
                    <a:srgbClr val="FFFFFF"/>
                  </a:solidFill>
                  <a:latin typeface="Fira Sans Extra Condensed Medium"/>
                  <a:ea typeface="Fira Sans Extra Condensed Medium"/>
                  <a:cs typeface="Fira Sans Extra Condensed Medium"/>
                  <a:sym typeface="Fira Sans Extra Condensed Medium"/>
                </a:rPr>
                <a:t>Qiynaldim….</a:t>
              </a:r>
              <a:endParaRPr sz="3543" dirty="0">
                <a:solidFill>
                  <a:srgbClr val="FFFFFF"/>
                </a:solidFill>
              </a:endParaRPr>
            </a:p>
          </p:txBody>
        </p:sp>
      </p:grpSp>
      <p:grpSp>
        <p:nvGrpSpPr>
          <p:cNvPr id="59" name="Google Shape;1070;p35">
            <a:extLst>
              <a:ext uri="{FF2B5EF4-FFF2-40B4-BE49-F238E27FC236}">
                <a16:creationId xmlns:a16="http://schemas.microsoft.com/office/drawing/2014/main" id="{A173663F-D576-4349-85AC-960BECBC3317}"/>
              </a:ext>
            </a:extLst>
          </p:cNvPr>
          <p:cNvGrpSpPr/>
          <p:nvPr/>
        </p:nvGrpSpPr>
        <p:grpSpPr>
          <a:xfrm>
            <a:off x="1397861" y="3516730"/>
            <a:ext cx="7290003" cy="1907069"/>
            <a:chOff x="710275" y="1614488"/>
            <a:chExt cx="3704165" cy="969012"/>
          </a:xfrm>
        </p:grpSpPr>
        <p:sp>
          <p:nvSpPr>
            <p:cNvPr id="60" name="Google Shape;1071;p35">
              <a:extLst>
                <a:ext uri="{FF2B5EF4-FFF2-40B4-BE49-F238E27FC236}">
                  <a16:creationId xmlns:a16="http://schemas.microsoft.com/office/drawing/2014/main" id="{56FD9D19-74CC-46E8-BF90-DA36676606C9}"/>
                </a:ext>
              </a:extLst>
            </p:cNvPr>
            <p:cNvSpPr txBox="1"/>
            <p:nvPr/>
          </p:nvSpPr>
          <p:spPr>
            <a:xfrm>
              <a:off x="710275" y="2048600"/>
              <a:ext cx="1884600" cy="534900"/>
            </a:xfrm>
            <a:prstGeom prst="rect">
              <a:avLst/>
            </a:prstGeom>
            <a:noFill/>
            <a:ln>
              <a:noFill/>
            </a:ln>
          </p:spPr>
          <p:txBody>
            <a:bodyPr spcFirstLastPara="1" wrap="square" lIns="179929" tIns="179929" rIns="179929" bIns="179929" anchor="t" anchorCtr="0">
              <a:noAutofit/>
            </a:bodyPr>
            <a:lstStyle/>
            <a:p>
              <a:endParaRPr sz="2362" dirty="0">
                <a:solidFill>
                  <a:srgbClr val="434343"/>
                </a:solidFill>
                <a:latin typeface="Roboto"/>
                <a:ea typeface="Roboto"/>
                <a:cs typeface="Roboto"/>
                <a:sym typeface="Roboto"/>
              </a:endParaRPr>
            </a:p>
          </p:txBody>
        </p:sp>
        <p:grpSp>
          <p:nvGrpSpPr>
            <p:cNvPr id="61" name="Google Shape;1072;p35">
              <a:extLst>
                <a:ext uri="{FF2B5EF4-FFF2-40B4-BE49-F238E27FC236}">
                  <a16:creationId xmlns:a16="http://schemas.microsoft.com/office/drawing/2014/main" id="{A7EB9317-8F79-42E0-872A-667F19E85B25}"/>
                </a:ext>
              </a:extLst>
            </p:cNvPr>
            <p:cNvGrpSpPr/>
            <p:nvPr/>
          </p:nvGrpSpPr>
          <p:grpSpPr>
            <a:xfrm rot="10800000">
              <a:off x="2665675" y="1614488"/>
              <a:ext cx="567000" cy="567000"/>
              <a:chOff x="8028600" y="1679913"/>
              <a:chExt cx="567000" cy="567000"/>
            </a:xfrm>
          </p:grpSpPr>
          <p:sp>
            <p:nvSpPr>
              <p:cNvPr id="64" name="Google Shape;1073;p35">
                <a:extLst>
                  <a:ext uri="{FF2B5EF4-FFF2-40B4-BE49-F238E27FC236}">
                    <a16:creationId xmlns:a16="http://schemas.microsoft.com/office/drawing/2014/main" id="{11E379BB-B92D-4864-A14B-01C09A3968C4}"/>
                  </a:ext>
                </a:extLst>
              </p:cNvPr>
              <p:cNvSpPr/>
              <p:nvPr/>
            </p:nvSpPr>
            <p:spPr>
              <a:xfrm rot="2700000">
                <a:off x="8111635" y="1762948"/>
                <a:ext cx="400930" cy="400930"/>
              </a:xfrm>
              <a:prstGeom prst="teardrop">
                <a:avLst>
                  <a:gd name="adj" fmla="val 100000"/>
                </a:avLst>
              </a:prstGeom>
              <a:solidFill>
                <a:schemeClr val="accent1"/>
              </a:solidFill>
              <a:ln>
                <a:noFill/>
              </a:ln>
            </p:spPr>
            <p:txBody>
              <a:bodyPr spcFirstLastPara="1" wrap="square" lIns="179929" tIns="179929" rIns="179929" bIns="179929" anchor="ctr" anchorCtr="0">
                <a:noAutofit/>
              </a:bodyPr>
              <a:lstStyle/>
              <a:p>
                <a:endParaRPr sz="3543">
                  <a:solidFill>
                    <a:schemeClr val="accent1"/>
                  </a:solidFill>
                </a:endParaRPr>
              </a:p>
            </p:txBody>
          </p:sp>
          <p:sp>
            <p:nvSpPr>
              <p:cNvPr id="65" name="Google Shape;1074;p35">
                <a:extLst>
                  <a:ext uri="{FF2B5EF4-FFF2-40B4-BE49-F238E27FC236}">
                    <a16:creationId xmlns:a16="http://schemas.microsoft.com/office/drawing/2014/main" id="{A2B4E5D8-F0BE-41C4-8C3E-ACBDA3508BCE}"/>
                  </a:ext>
                </a:extLst>
              </p:cNvPr>
              <p:cNvSpPr/>
              <p:nvPr/>
            </p:nvSpPr>
            <p:spPr>
              <a:xfrm>
                <a:off x="8186346"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chemeClr val="accent1"/>
                  </a:solidFill>
                </a:endParaRPr>
              </a:p>
            </p:txBody>
          </p:sp>
        </p:grpSp>
        <p:sp>
          <p:nvSpPr>
            <p:cNvPr id="62" name="Google Shape;1075;p35">
              <a:extLst>
                <a:ext uri="{FF2B5EF4-FFF2-40B4-BE49-F238E27FC236}">
                  <a16:creationId xmlns:a16="http://schemas.microsoft.com/office/drawing/2014/main" id="{51A5943C-FFED-4361-A5B4-4E013558DE2C}"/>
                </a:ext>
              </a:extLst>
            </p:cNvPr>
            <p:cNvSpPr/>
            <p:nvPr/>
          </p:nvSpPr>
          <p:spPr>
            <a:xfrm>
              <a:off x="710275" y="1747389"/>
              <a:ext cx="1794781" cy="434100"/>
            </a:xfrm>
            <a:prstGeom prst="roundRect">
              <a:avLst>
                <a:gd name="adj" fmla="val 50000"/>
              </a:avLst>
            </a:prstGeom>
            <a:solidFill>
              <a:schemeClr val="accent1"/>
            </a:solidFill>
            <a:ln>
              <a:noFill/>
            </a:ln>
          </p:spPr>
          <p:txBody>
            <a:bodyPr spcFirstLastPara="1" wrap="square" lIns="179929" tIns="179929" rIns="179929" bIns="179929" anchor="ctr" anchorCtr="0">
              <a:noAutofit/>
            </a:bodyPr>
            <a:lstStyle/>
            <a:p>
              <a:pPr algn="ctr">
                <a:buClr>
                  <a:schemeClr val="dk1"/>
                </a:buClr>
                <a:buSzPts val="1100"/>
              </a:pPr>
              <a:r>
                <a:rPr lang="en" sz="3600" dirty="0">
                  <a:solidFill>
                    <a:srgbClr val="FFFFFF"/>
                  </a:solidFill>
                  <a:latin typeface="Fira Sans Extra Condensed Medium"/>
                  <a:ea typeface="Fira Sans Extra Condensed Medium"/>
                  <a:cs typeface="Fira Sans Extra Condensed Medium"/>
                  <a:sym typeface="Fira Sans Extra Condensed Medium"/>
                </a:rPr>
                <a:t>Bilib oldim!</a:t>
              </a:r>
              <a:endParaRPr sz="3600" dirty="0">
                <a:solidFill>
                  <a:srgbClr val="FFFFFF"/>
                </a:solidFill>
              </a:endParaRPr>
            </a:p>
          </p:txBody>
        </p:sp>
        <p:cxnSp>
          <p:nvCxnSpPr>
            <p:cNvPr id="63" name="Google Shape;1076;p35">
              <a:extLst>
                <a:ext uri="{FF2B5EF4-FFF2-40B4-BE49-F238E27FC236}">
                  <a16:creationId xmlns:a16="http://schemas.microsoft.com/office/drawing/2014/main" id="{3BEA4884-57A0-497A-9421-3612722365FF}"/>
                </a:ext>
              </a:extLst>
            </p:cNvPr>
            <p:cNvCxnSpPr>
              <a:stCxn id="64" idx="3"/>
            </p:cNvCxnSpPr>
            <p:nvPr/>
          </p:nvCxnSpPr>
          <p:spPr>
            <a:xfrm>
              <a:off x="3149640" y="1897988"/>
              <a:ext cx="1264800" cy="0"/>
            </a:xfrm>
            <a:prstGeom prst="straightConnector1">
              <a:avLst/>
            </a:prstGeom>
            <a:noFill/>
            <a:ln w="19050" cap="flat" cmpd="sng">
              <a:solidFill>
                <a:schemeClr val="accent1"/>
              </a:solidFill>
              <a:prstDash val="solid"/>
              <a:round/>
              <a:headEnd type="none" w="med" len="med"/>
              <a:tailEnd type="triangle" w="med" len="med"/>
            </a:ln>
          </p:spPr>
        </p:cxnSp>
      </p:grpSp>
      <p:grpSp>
        <p:nvGrpSpPr>
          <p:cNvPr id="66" name="Google Shape;1070;p35">
            <a:extLst>
              <a:ext uri="{FF2B5EF4-FFF2-40B4-BE49-F238E27FC236}">
                <a16:creationId xmlns:a16="http://schemas.microsoft.com/office/drawing/2014/main" id="{E838B10C-EF3A-4416-8DC4-3D17DBBF02C1}"/>
              </a:ext>
            </a:extLst>
          </p:cNvPr>
          <p:cNvGrpSpPr/>
          <p:nvPr/>
        </p:nvGrpSpPr>
        <p:grpSpPr>
          <a:xfrm>
            <a:off x="1397762" y="8740747"/>
            <a:ext cx="7290003" cy="1115911"/>
            <a:chOff x="710275" y="1614476"/>
            <a:chExt cx="3704165" cy="567012"/>
          </a:xfrm>
        </p:grpSpPr>
        <p:grpSp>
          <p:nvGrpSpPr>
            <p:cNvPr id="68" name="Google Shape;1072;p35">
              <a:extLst>
                <a:ext uri="{FF2B5EF4-FFF2-40B4-BE49-F238E27FC236}">
                  <a16:creationId xmlns:a16="http://schemas.microsoft.com/office/drawing/2014/main" id="{A8CF33B9-490A-40E9-B2F1-D0AFC6904EDE}"/>
                </a:ext>
              </a:extLst>
            </p:cNvPr>
            <p:cNvGrpSpPr/>
            <p:nvPr/>
          </p:nvGrpSpPr>
          <p:grpSpPr>
            <a:xfrm rot="10800000">
              <a:off x="2665675" y="1614488"/>
              <a:ext cx="567000" cy="567000"/>
              <a:chOff x="8028600" y="1679913"/>
              <a:chExt cx="567000" cy="567000"/>
            </a:xfrm>
          </p:grpSpPr>
          <p:sp>
            <p:nvSpPr>
              <p:cNvPr id="71" name="Google Shape;1073;p35">
                <a:extLst>
                  <a:ext uri="{FF2B5EF4-FFF2-40B4-BE49-F238E27FC236}">
                    <a16:creationId xmlns:a16="http://schemas.microsoft.com/office/drawing/2014/main" id="{6CE402DA-6A91-42D0-961F-47829C823A9A}"/>
                  </a:ext>
                </a:extLst>
              </p:cNvPr>
              <p:cNvSpPr/>
              <p:nvPr/>
            </p:nvSpPr>
            <p:spPr>
              <a:xfrm rot="2700000">
                <a:off x="8111635" y="1762948"/>
                <a:ext cx="400930" cy="400930"/>
              </a:xfrm>
              <a:prstGeom prst="teardrop">
                <a:avLst>
                  <a:gd name="adj" fmla="val 100000"/>
                </a:avLst>
              </a:prstGeom>
              <a:solidFill>
                <a:srgbClr val="5B9BD5"/>
              </a:solidFill>
              <a:ln>
                <a:noFill/>
              </a:ln>
            </p:spPr>
            <p:txBody>
              <a:bodyPr spcFirstLastPara="1" wrap="square" lIns="179929" tIns="179929" rIns="179929" bIns="179929" anchor="ctr" anchorCtr="0">
                <a:noAutofit/>
              </a:bodyPr>
              <a:lstStyle/>
              <a:p>
                <a:endParaRPr sz="3543">
                  <a:solidFill>
                    <a:schemeClr val="accent1"/>
                  </a:solidFill>
                </a:endParaRPr>
              </a:p>
            </p:txBody>
          </p:sp>
          <p:sp>
            <p:nvSpPr>
              <p:cNvPr id="72" name="Google Shape;1074;p35">
                <a:extLst>
                  <a:ext uri="{FF2B5EF4-FFF2-40B4-BE49-F238E27FC236}">
                    <a16:creationId xmlns:a16="http://schemas.microsoft.com/office/drawing/2014/main" id="{30FC0C7C-0D06-4A03-BF54-FAB72CAA59F0}"/>
                  </a:ext>
                </a:extLst>
              </p:cNvPr>
              <p:cNvSpPr/>
              <p:nvPr/>
            </p:nvSpPr>
            <p:spPr>
              <a:xfrm>
                <a:off x="8186346"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79929" tIns="179929" rIns="179929" bIns="179929" anchor="ctr" anchorCtr="0">
                <a:noAutofit/>
              </a:bodyPr>
              <a:lstStyle/>
              <a:p>
                <a:endParaRPr sz="3543">
                  <a:solidFill>
                    <a:schemeClr val="accent1"/>
                  </a:solidFill>
                </a:endParaRPr>
              </a:p>
            </p:txBody>
          </p:sp>
        </p:grpSp>
        <p:sp>
          <p:nvSpPr>
            <p:cNvPr id="69" name="Google Shape;1075;p35">
              <a:extLst>
                <a:ext uri="{FF2B5EF4-FFF2-40B4-BE49-F238E27FC236}">
                  <a16:creationId xmlns:a16="http://schemas.microsoft.com/office/drawing/2014/main" id="{84A0CF7E-891C-4929-83B8-24737E5C02F9}"/>
                </a:ext>
              </a:extLst>
            </p:cNvPr>
            <p:cNvSpPr/>
            <p:nvPr/>
          </p:nvSpPr>
          <p:spPr>
            <a:xfrm>
              <a:off x="710275" y="1614476"/>
              <a:ext cx="1794781" cy="434112"/>
            </a:xfrm>
            <a:prstGeom prst="roundRect">
              <a:avLst>
                <a:gd name="adj" fmla="val 50000"/>
              </a:avLst>
            </a:prstGeom>
            <a:solidFill>
              <a:srgbClr val="5B9BD5"/>
            </a:solidFill>
            <a:ln>
              <a:noFill/>
            </a:ln>
          </p:spPr>
          <p:txBody>
            <a:bodyPr spcFirstLastPara="1" wrap="square" lIns="179929" tIns="179929" rIns="179929" bIns="179929" anchor="ctr" anchorCtr="0">
              <a:noAutofit/>
            </a:bodyPr>
            <a:lstStyle/>
            <a:p>
              <a:pPr algn="ctr">
                <a:buClr>
                  <a:schemeClr val="dk1"/>
                </a:buClr>
                <a:buSzPts val="1100"/>
              </a:pPr>
              <a:r>
                <a:rPr lang="en" sz="3346" dirty="0">
                  <a:solidFill>
                    <a:srgbClr val="FFFFFF"/>
                  </a:solidFill>
                  <a:latin typeface="Fira Sans Extra Condensed Medium"/>
                  <a:ea typeface="Fira Sans Extra Condensed Medium"/>
                  <a:cs typeface="Fira Sans Extra Condensed Medium"/>
                  <a:sym typeface="Fira Sans Extra Condensed Medium"/>
                </a:rPr>
                <a:t>Qo‘shimcha qilib….</a:t>
              </a:r>
              <a:endParaRPr sz="3543" dirty="0">
                <a:solidFill>
                  <a:srgbClr val="FFFFFF"/>
                </a:solidFill>
              </a:endParaRPr>
            </a:p>
          </p:txBody>
        </p:sp>
        <p:cxnSp>
          <p:nvCxnSpPr>
            <p:cNvPr id="70" name="Google Shape;1076;p35">
              <a:extLst>
                <a:ext uri="{FF2B5EF4-FFF2-40B4-BE49-F238E27FC236}">
                  <a16:creationId xmlns:a16="http://schemas.microsoft.com/office/drawing/2014/main" id="{9B93F9EA-2F81-4488-8ABF-27F8BEA1A32C}"/>
                </a:ext>
              </a:extLst>
            </p:cNvPr>
            <p:cNvCxnSpPr>
              <a:stCxn id="71" idx="3"/>
            </p:cNvCxnSpPr>
            <p:nvPr/>
          </p:nvCxnSpPr>
          <p:spPr>
            <a:xfrm>
              <a:off x="3149640" y="1897988"/>
              <a:ext cx="1264800" cy="0"/>
            </a:xfrm>
            <a:prstGeom prst="straightConnector1">
              <a:avLst/>
            </a:prstGeom>
            <a:noFill/>
            <a:ln w="19050" cap="flat" cmpd="sng">
              <a:solidFill>
                <a:schemeClr val="accent1"/>
              </a:solidFill>
              <a:prstDash val="solid"/>
              <a:round/>
              <a:headEnd type="none" w="med" len="med"/>
              <a:tailEnd type="triangle" w="med" len="med"/>
            </a:ln>
          </p:spPr>
        </p:cxnSp>
      </p:grpSp>
    </p:spTree>
    <p:extLst>
      <p:ext uri="{BB962C8B-B14F-4D97-AF65-F5344CB8AC3E}">
        <p14:creationId xmlns:p14="http://schemas.microsoft.com/office/powerpoint/2010/main" val="40915848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C3E8F-0BC7-6411-FFFE-3E2C636874A9}"/>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id="{9994D085-AC71-31C0-43F1-4D33E9DF6544}"/>
              </a:ext>
            </a:extLst>
          </p:cNvPr>
          <p:cNvSpPr>
            <a:spLocks noGrp="1"/>
          </p:cNvSpPr>
          <p:nvPr>
            <p:ph type="title"/>
          </p:nvPr>
        </p:nvSpPr>
        <p:spPr>
          <a:xfrm>
            <a:off x="1237218" y="4760713"/>
            <a:ext cx="15521464" cy="2087762"/>
          </a:xfrm>
        </p:spPr>
        <p:txBody>
          <a:bodyPr>
            <a:normAutofit fontScale="90000"/>
          </a:bodyPr>
          <a:lstStyle/>
          <a:p>
            <a:pPr algn="just"/>
            <a:r>
              <a:rPr lang="en-US" b="1" dirty="0" err="1">
                <a:latin typeface="Times New Roman" panose="02020603050405020304" pitchFamily="18" charset="0"/>
                <a:cs typeface="Times New Roman" panose="02020603050405020304" pitchFamily="18" charset="0"/>
              </a:rPr>
              <a:t>Xulosa</a:t>
            </a:r>
            <a:br>
              <a:rPr lang="en-US" b="1" dirty="0">
                <a:latin typeface="Times New Roman" panose="02020603050405020304" pitchFamily="18" charset="0"/>
                <a:cs typeface="Times New Roman" panose="02020603050405020304" pitchFamily="18" charset="0"/>
              </a:rPr>
            </a:br>
            <a:r>
              <a:rPr lang="en-US" dirty="0" err="1">
                <a:latin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robototexnika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loyihalari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nazariy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bilimlarini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jihatdan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Ushbu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yondashuv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qiziqarli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interaktiv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sizga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loyiha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qo‘shimcha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reja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mamnunman</a:t>
            </a:r>
            <a:r>
              <a:rPr lang="en-US" dirty="0">
                <a:latin typeface="Times New Roman" panose="02020603050405020304" pitchFamily="18" charset="0"/>
                <a:cs typeface="Times New Roman" panose="02020603050405020304" pitchFamily="18" charset="0"/>
              </a:rPr>
              <a:t>! </a:t>
            </a:r>
            <a:br>
              <a:rPr lang="en-US"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grpSp>
        <p:nvGrpSpPr>
          <p:cNvPr id="3" name="Группа 2">
            <a:extLst>
              <a:ext uri="{FF2B5EF4-FFF2-40B4-BE49-F238E27FC236}">
                <a16:creationId xmlns:a16="http://schemas.microsoft.com/office/drawing/2014/main" id="{427199AD-D01F-80F3-9CFB-2955CF741E72}"/>
              </a:ext>
            </a:extLst>
          </p:cNvPr>
          <p:cNvGrpSpPr/>
          <p:nvPr/>
        </p:nvGrpSpPr>
        <p:grpSpPr>
          <a:xfrm>
            <a:off x="-6349" y="-85725"/>
            <a:ext cx="17995899" cy="1447801"/>
            <a:chOff x="-6349" y="-85725"/>
            <a:chExt cx="17995899" cy="1447801"/>
          </a:xfrm>
        </p:grpSpPr>
        <p:pic>
          <p:nvPicPr>
            <p:cNvPr id="4" name="Graphic 2">
              <a:extLst>
                <a:ext uri="{FF2B5EF4-FFF2-40B4-BE49-F238E27FC236}">
                  <a16:creationId xmlns:a16="http://schemas.microsoft.com/office/drawing/2014/main" id="{F50031B6-8732-B22A-B7ED-5ACD3D7A333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349" y="-85725"/>
              <a:ext cx="17995899" cy="1447801"/>
            </a:xfrm>
            <a:prstGeom prst="rect">
              <a:avLst/>
            </a:prstGeom>
          </p:spPr>
        </p:pic>
        <p:pic>
          <p:nvPicPr>
            <p:cNvPr id="5" name="Рисунок 4">
              <a:extLst>
                <a:ext uri="{FF2B5EF4-FFF2-40B4-BE49-F238E27FC236}">
                  <a16:creationId xmlns:a16="http://schemas.microsoft.com/office/drawing/2014/main" id="{F3738342-ED63-B6F1-0E74-3B26D54AD3C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13414" y="314069"/>
              <a:ext cx="3325188" cy="923081"/>
            </a:xfrm>
            <a:prstGeom prst="rect">
              <a:avLst/>
            </a:prstGeom>
          </p:spPr>
        </p:pic>
        <p:pic>
          <p:nvPicPr>
            <p:cNvPr id="6" name="Рисунок 5">
              <a:extLst>
                <a:ext uri="{FF2B5EF4-FFF2-40B4-BE49-F238E27FC236}">
                  <a16:creationId xmlns:a16="http://schemas.microsoft.com/office/drawing/2014/main" id="{2E2EDEC4-E279-42C5-9DC7-4051B019663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11465" y="283253"/>
              <a:ext cx="2362199" cy="923081"/>
            </a:xfrm>
            <a:prstGeom prst="rect">
              <a:avLst/>
            </a:prstGeom>
          </p:spPr>
        </p:pic>
      </p:grpSp>
    </p:spTree>
    <p:extLst>
      <p:ext uri="{BB962C8B-B14F-4D97-AF65-F5344CB8AC3E}">
        <p14:creationId xmlns:p14="http://schemas.microsoft.com/office/powerpoint/2010/main" val="1556330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1141600" y="3876675"/>
            <a:ext cx="15712698" cy="4497482"/>
          </a:xfrm>
          <a:prstGeom prst="rect">
            <a:avLst/>
          </a:prstGeom>
          <a:noFill/>
        </p:spPr>
        <p:txBody>
          <a:bodyPr wrap="none" lIns="134969" tIns="67485" rIns="134969" bIns="67485">
            <a:spAutoFit/>
          </a:bodyPr>
          <a:lstStyle/>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Faol</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ishtirokingiz</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p>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uchun</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rahmat</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a:t>
            </a:r>
            <a:endParaRPr lang="ru-RU"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p:txBody>
      </p:sp>
    </p:spTree>
    <p:extLst>
      <p:ext uri="{BB962C8B-B14F-4D97-AF65-F5344CB8AC3E}">
        <p14:creationId xmlns:p14="http://schemas.microsoft.com/office/powerpoint/2010/main" val="423490902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7596</TotalTime>
  <Words>817</Words>
  <Application>Microsoft Office PowerPoint</Application>
  <PresentationFormat>Произвольный</PresentationFormat>
  <Paragraphs>98</Paragraphs>
  <Slides>16</Slides>
  <Notes>5</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16</vt:i4>
      </vt:variant>
    </vt:vector>
  </HeadingPairs>
  <TitlesOfParts>
    <vt:vector size="26" baseType="lpstr">
      <vt:lpstr>Arial</vt:lpstr>
      <vt:lpstr>Calibri</vt:lpstr>
      <vt:lpstr>Calibri Light</vt:lpstr>
      <vt:lpstr>Fira Sans</vt:lpstr>
      <vt:lpstr>Fira Sans Extra Condensed</vt:lpstr>
      <vt:lpstr>Fira Sans Extra Condensed Medium</vt:lpstr>
      <vt:lpstr>Fira Sans Medium</vt:lpstr>
      <vt:lpstr>Roboto</vt:lpstr>
      <vt:lpstr>Times New Roman</vt:lpstr>
      <vt:lpstr>Тема Office</vt:lpstr>
      <vt:lpstr>Reja:</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Loyihalarni tashkil etish bosqichlari</vt:lpstr>
      <vt:lpstr>Презентация PowerPoint</vt:lpstr>
      <vt:lpstr>Презентация PowerPoint</vt:lpstr>
      <vt:lpstr>Презентация PowerPoint</vt:lpstr>
      <vt:lpstr>Topshiriq:  Simulyatorlar asosida zanjir sxemalarini tuzish.  1. Simulyatorga kirish va o‘rganish: O‘qituvchilar Tinkercad (https://www.tinkercad.com/) platformasida ro‘yxatdan o‘tishadi. 2.Platformaning "Circuits" bo‘limiga kirib, ketma-ket ulangan, parallel ulangan va aralash ulangan zanjir sxemalarini tuzadilar, zanjirda voltmeter va ampermetr ham bo‘lishi kerak. Barcha LED chiroqlar yonishi kerak. </vt:lpstr>
      <vt:lpstr>REFLEKSIYA</vt:lpstr>
      <vt:lpstr>Xulosa Innovatsion texnologiyalar yordamida tashkil etilgan robototexnika loyihalari nafaqat o‘quvchilarning nazariy bilimlarini oshiradi, balki ularni amaliy jihatdan tayyorlaydi. Ushbu yondashuv ta’lim jarayonini qiziqarli, interaktiv va samarali qilishga yordam beradi. Agar sizga aniq loyiha bo‘yicha qo‘shimcha ma’lumot yoki reja kerak bo‘lsa, yordam berishdan mamnunman!  </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ms_alkarova@mail.ru</cp:lastModifiedBy>
  <cp:revision>532</cp:revision>
  <cp:lastPrinted>2020-12-11T16:07:03Z</cp:lastPrinted>
  <dcterms:created xsi:type="dcterms:W3CDTF">2020-11-12T01:04:50Z</dcterms:created>
  <dcterms:modified xsi:type="dcterms:W3CDTF">2025-01-05T09:35:58Z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